
<file path=[Content_Types].xml><?xml version="1.0" encoding="utf-8"?>
<Types xmlns="http://schemas.openxmlformats.org/package/2006/content-types">
  <Default Extension="vml" ContentType="application/vnd.openxmlformats-officedocument.vmlDrawing"/>
  <Default Extension="bin" ContentType="application/vnd.openxmlformats-officedocument.oleObject"/>
  <Default Extension="wav" ContentType="audio/x-wav"/>
  <Default Extension="jpeg" ContentType="image/jpeg"/>
  <Default Extension="png" ContentType="image/png"/>
  <Default Extension="emf" ContentType="image/x-emf"/>
  <Default Extension="wmf" ContentType="image/x-w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notesMasterIdLst>
    <p:notesMasterId r:id="rId7"/>
  </p:notesMasterIdLst>
  <p:sldIdLst>
    <p:sldId id="322" r:id="rId4"/>
    <p:sldId id="256" r:id="rId5"/>
    <p:sldId id="268" r:id="rId6"/>
    <p:sldId id="258" r:id="rId8"/>
    <p:sldId id="303" r:id="rId9"/>
    <p:sldId id="307" r:id="rId10"/>
    <p:sldId id="308" r:id="rId11"/>
    <p:sldId id="318" r:id="rId12"/>
    <p:sldId id="310" r:id="rId13"/>
    <p:sldId id="317" r:id="rId14"/>
    <p:sldId id="311" r:id="rId15"/>
    <p:sldId id="319" r:id="rId16"/>
    <p:sldId id="320" r:id="rId17"/>
    <p:sldId id="321" r:id="rId18"/>
    <p:sldId id="313" r:id="rId19"/>
    <p:sldId id="314" r:id="rId20"/>
    <p:sldId id="315" r:id="rId21"/>
    <p:sldId id="297" r:id="rId22"/>
    <p:sldId id="306" r:id="rId23"/>
    <p:sldId id="316" r:id="rId24"/>
    <p:sldId id="269" r:id="rId25"/>
    <p:sldId id="302" r:id="rId26"/>
    <p:sldId id="280" r:id="rId27"/>
    <p:sldId id="285" r:id="rId28"/>
  </p:sldIdLst>
  <p:sldSz cx="9144000" cy="6858000" type="screen4x3"/>
  <p:notesSz cx="6858000" cy="9144000"/>
  <p:defaultTextStyle>
    <a:defPPr>
      <a:defRPr lang="en-US"/>
    </a:defPPr>
    <a:lvl1pPr marL="0" lvl="0" indent="0" algn="l" defTabSz="91440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defRPr>
    </a:lvl2pPr>
    <a:lvl3pPr marL="914400" lvl="2" indent="0" algn="l" defTabSz="91440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defRPr>
    </a:lvl3pPr>
    <a:lvl4pPr marL="1371600" lvl="3" indent="0" algn="l" defTabSz="91440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defRPr>
    </a:lvl4pPr>
    <a:lvl5pPr marL="1828800" lvl="4" indent="0" algn="l" defTabSz="91440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defRPr>
    </a:lvl5pPr>
    <a:lvl6pPr marL="2286000" lvl="5" indent="0" algn="l" defTabSz="91440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defRPr>
    </a:lvl6pPr>
    <a:lvl7pPr marL="2743200" lvl="6" indent="0" algn="l" defTabSz="91440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defRPr>
    </a:lvl7pPr>
    <a:lvl8pPr marL="3200400" lvl="7" indent="0" algn="l" defTabSz="91440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defRPr>
    </a:lvl8pPr>
    <a:lvl9pPr marL="3657600" lvl="8" indent="0" algn="l" defTabSz="91440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2FDB2607-1784-4EEB-B798-7EB5836EED8A}">
        <p14:showMediaCtrls xmlns:p14="http://schemas.microsoft.com/office/powerpoint/2010/main" val="1"/>
      </p:ext>
    </p:extLst>
  </p:showPr>
  <p:clrMru>
    <a:srgbClr val="FF0000"/>
    <a:srgbClr val="CC00CC"/>
    <a:srgbClr val="000808"/>
    <a:srgbClr val="FFFF00"/>
    <a:srgbClr val="FF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horzBarState="maximized">
    <p:restoredLeft sz="15620"/>
    <p:restoredTop sz="94660"/>
  </p:normalViewPr>
  <p:slideViewPr>
    <p:cSldViewPr showGuides="1">
      <p:cViewPr varScale="1">
        <p:scale>
          <a:sx n="88" d="100"/>
          <a:sy n="88" d="100"/>
        </p:scale>
        <p:origin x="1306" y="77"/>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showFormatting="0">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notesMaster" Target="notesMasters/notesMaster1.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1" Type="http://schemas.openxmlformats.org/officeDocument/2006/relationships/tableStyles" Target="tableStyles.xml"/><Relationship Id="rId30" Type="http://schemas.openxmlformats.org/officeDocument/2006/relationships/viewProps" Target="viewProps.xml"/><Relationship Id="rId3" Type="http://schemas.openxmlformats.org/officeDocument/2006/relationships/slideMaster" Target="slideMasters/slideMaster2.xml"/><Relationship Id="rId29" Type="http://schemas.openxmlformats.org/officeDocument/2006/relationships/presProps" Target="presProps.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9.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5.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70658"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l" eaLnBrk="1" hangingPunct="1">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12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70659"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eaLnBrk="1" hangingPunct="1">
              <a:defRPr sz="1200"/>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1" lang="en-US" altLang="zh-CN" sz="12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3076" name="Rectangle 4"/>
          <p:cNvSpPr>
            <a:spLocks noRot="1" noTextEdit="1"/>
          </p:cNvSpPr>
          <p:nvPr>
            <p:ph type="sldImg"/>
          </p:nvPr>
        </p:nvSpPr>
        <p:spPr>
          <a:xfrm>
            <a:off x="1143000" y="685800"/>
            <a:ext cx="4572000" cy="3429000"/>
          </a:xfrm>
          <a:prstGeom prst="rect">
            <a:avLst/>
          </a:prstGeom>
          <a:noFill/>
          <a:ln w="9525" cap="flat" cmpd="sng">
            <a:solidFill>
              <a:srgbClr val="000000"/>
            </a:solidFill>
            <a:prstDash val="solid"/>
            <a:miter/>
            <a:headEnd type="none" w="med" len="med"/>
            <a:tailEnd type="none" w="med" len="med"/>
          </a:ln>
        </p:spPr>
      </p:sp>
      <p:sp>
        <p:nvSpPr>
          <p:cNvPr id="70661"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单击此处编辑母版文本样式</a:t>
            </a:r>
            <a:endParaRPr kumimoji="0" lang="zh-CN" altLang="en-US" sz="12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第二级</a:t>
            </a:r>
            <a:endParaRPr kumimoji="0" lang="zh-CN" altLang="en-US" sz="12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第三级</a:t>
            </a:r>
            <a:endParaRPr kumimoji="0" lang="zh-CN" altLang="en-US" sz="12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第四级</a:t>
            </a:r>
            <a:endParaRPr kumimoji="0" lang="zh-CN" altLang="en-US" sz="12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第五级</a:t>
            </a:r>
            <a:endParaRPr kumimoji="0" lang="zh-CN" altLang="en-US" sz="12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70662"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lgn="l" eaLnBrk="1" hangingPunct="1">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en-US" altLang="zh-CN" sz="12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70663"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lgn="r" eaLnBrk="1" hangingPunct="1">
              <a:defRPr sz="1200" smtClean="0"/>
            </a:lvl1pPr>
          </a:lstStyle>
          <a:p>
            <a:pPr marL="0" marR="0" lvl="0" indent="0" algn="r" defTabSz="914400" rtl="0" eaLnBrk="1" fontAlgn="base" latinLnBrk="0" hangingPunct="1">
              <a:lnSpc>
                <a:spcPct val="100000"/>
              </a:lnSpc>
              <a:spcBef>
                <a:spcPct val="0"/>
              </a:spcBef>
              <a:spcAft>
                <a:spcPct val="0"/>
              </a:spcAft>
              <a:buClrTx/>
              <a:buSzTx/>
              <a:buFontTx/>
              <a:buNone/>
              <a:defRPr/>
            </a:pPr>
            <a:fld id="{6D30CAEB-3242-4F18-AE0B-078EC71EAAB8}" type="slidenum">
              <a:rPr kumimoji="1" lang="zh-CN" altLang="en-US" sz="12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fld>
            <a:endParaRPr kumimoji="1" lang="en-US" altLang="zh-CN" sz="12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Times New Roman" panose="02020603050405020304" pitchFamily="18" charset="0"/>
        <a:ea typeface="宋体" panose="02010600030101010101" pitchFamily="2" charset="-122"/>
        <a:cs typeface="+mn-cs"/>
      </a:defRPr>
    </a:lvl1pPr>
    <a:lvl2pPr marL="457200" algn="l" rtl="0" eaLnBrk="0" fontAlgn="base" hangingPunct="0">
      <a:spcBef>
        <a:spcPct val="30000"/>
      </a:spcBef>
      <a:spcAft>
        <a:spcPct val="0"/>
      </a:spcAft>
      <a:defRPr sz="1200" kern="1200">
        <a:solidFill>
          <a:schemeClr val="tx1"/>
        </a:solidFill>
        <a:latin typeface="Times New Roman" panose="02020603050405020304" pitchFamily="18" charset="0"/>
        <a:ea typeface="宋体" panose="02010600030101010101" pitchFamily="2" charset="-122"/>
        <a:cs typeface="+mn-cs"/>
      </a:defRPr>
    </a:lvl2pPr>
    <a:lvl3pPr marL="914400" algn="l" rtl="0" eaLnBrk="0" fontAlgn="base" hangingPunct="0">
      <a:spcBef>
        <a:spcPct val="30000"/>
      </a:spcBef>
      <a:spcAft>
        <a:spcPct val="0"/>
      </a:spcAft>
      <a:defRPr sz="1200" kern="1200">
        <a:solidFill>
          <a:schemeClr val="tx1"/>
        </a:solidFill>
        <a:latin typeface="Times New Roman" panose="02020603050405020304" pitchFamily="18" charset="0"/>
        <a:ea typeface="宋体" panose="02010600030101010101" pitchFamily="2" charset="-122"/>
        <a:cs typeface="+mn-cs"/>
      </a:defRPr>
    </a:lvl3pPr>
    <a:lvl4pPr marL="1371600" algn="l" rtl="0" eaLnBrk="0" fontAlgn="base" hangingPunct="0">
      <a:spcBef>
        <a:spcPct val="30000"/>
      </a:spcBef>
      <a:spcAft>
        <a:spcPct val="0"/>
      </a:spcAft>
      <a:defRPr sz="1200" kern="1200">
        <a:solidFill>
          <a:schemeClr val="tx1"/>
        </a:solidFill>
        <a:latin typeface="Times New Roman" panose="02020603050405020304" pitchFamily="18" charset="0"/>
        <a:ea typeface="宋体" panose="02010600030101010101" pitchFamily="2" charset="-122"/>
        <a:cs typeface="+mn-cs"/>
      </a:defRPr>
    </a:lvl4pPr>
    <a:lvl5pPr marL="1828800" algn="l" rtl="0" eaLnBrk="0" fontAlgn="base" hangingPunct="0">
      <a:spcBef>
        <a:spcPct val="30000"/>
      </a:spcBef>
      <a:spcAft>
        <a:spcPct val="0"/>
      </a:spcAft>
      <a:defRPr sz="1200" kern="1200">
        <a:solidFill>
          <a:schemeClr val="tx1"/>
        </a:solidFill>
        <a:latin typeface="Times New Roman" panose="02020603050405020304" pitchFamily="18"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7169" name="幻灯片图像占位符 1"/>
          <p:cNvSpPr>
            <a:spLocks noRot="1" noTextEdit="1"/>
          </p:cNvSpPr>
          <p:nvPr>
            <p:ph type="sldImg"/>
          </p:nvPr>
        </p:nvSpPr>
        <p:spPr/>
      </p:sp>
      <p:sp>
        <p:nvSpPr>
          <p:cNvPr id="7170" name="文本占位符 2"/>
          <p:cNvSpPr/>
          <p:nvPr>
            <p:ph type="body"/>
          </p:nvPr>
        </p:nvSpPr>
        <p:spPr/>
        <p:txBody>
          <a:bodyPr wrap="square" lIns="91440" tIns="45720" rIns="91440" bIns="45720" anchor="t"/>
          <a:p>
            <a:pPr lvl="0"/>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2289" name="Rectangle 7"/>
          <p:cNvSpPr txBox="1">
            <a:spLocks noGrp="1"/>
          </p:cNvSpPr>
          <p:nvPr>
            <p:ph type="sldNum" sz="quarter"/>
          </p:nvPr>
        </p:nvSpPr>
        <p:spPr>
          <a:xfrm>
            <a:off x="3884613" y="8685213"/>
            <a:ext cx="2971800" cy="457200"/>
          </a:xfrm>
          <a:prstGeom prst="rect">
            <a:avLst/>
          </a:prstGeom>
          <a:noFill/>
          <a:ln w="9525">
            <a:noFill/>
          </a:ln>
        </p:spPr>
        <p:txBody>
          <a:bodyPr wrap="square" lIns="91440" tIns="45720" rIns="91440" bIns="45720" anchor="b"/>
          <a:p>
            <a:pPr lvl="0" indent="0" algn="r"/>
            <a:fld id="{9A0DB2DC-4C9A-4742-B13C-FB6460FD3503}" type="slidenum">
              <a:rPr lang="zh-CN" altLang="en-US" sz="1200" dirty="0"/>
            </a:fld>
            <a:endParaRPr lang="zh-CN" altLang="en-US" sz="1200" dirty="0"/>
          </a:p>
        </p:txBody>
      </p:sp>
      <p:sp>
        <p:nvSpPr>
          <p:cNvPr id="12290" name="Rectangle 2"/>
          <p:cNvSpPr>
            <a:spLocks noRot="1" noTextEdit="1"/>
          </p:cNvSpPr>
          <p:nvPr>
            <p:ph type="sldImg"/>
          </p:nvPr>
        </p:nvSpPr>
        <p:spPr/>
      </p:sp>
      <p:sp>
        <p:nvSpPr>
          <p:cNvPr id="12291" name="Rectangle 3"/>
          <p:cNvSpPr>
            <a:spLocks noGrp="1"/>
          </p:cNvSpPr>
          <p:nvPr>
            <p:ph type="body"/>
          </p:nvPr>
        </p:nvSpPr>
        <p:spPr>
          <a:xfrm>
            <a:off x="914400" y="4343400"/>
            <a:ext cx="5029200" cy="4114800"/>
          </a:xfrm>
        </p:spPr>
        <p:txBody>
          <a:bodyPr wrap="square" lIns="91440" tIns="45720" rIns="91440" bIns="45720" anchor="t"/>
          <a:p>
            <a:pPr lvl="0" eaLnBrk="1" hangingPunct="1"/>
            <a:endParaRPr lang="zh-TW" altLang="en-US" sz="1000" dirty="0">
              <a:ea typeface="DFKai-SB" panose="03000509000000000000" pitchFamily="65" charset="-122"/>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5361" name="Rectangle 7"/>
          <p:cNvSpPr txBox="1">
            <a:spLocks noGrp="1"/>
          </p:cNvSpPr>
          <p:nvPr>
            <p:ph type="sldNum" sz="quarter"/>
          </p:nvPr>
        </p:nvSpPr>
        <p:spPr>
          <a:xfrm>
            <a:off x="3884613" y="8685213"/>
            <a:ext cx="2971800" cy="457200"/>
          </a:xfrm>
          <a:prstGeom prst="rect">
            <a:avLst/>
          </a:prstGeom>
          <a:noFill/>
          <a:ln w="9525">
            <a:noFill/>
          </a:ln>
        </p:spPr>
        <p:txBody>
          <a:bodyPr wrap="square" lIns="91440" tIns="45720" rIns="91440" bIns="45720" anchor="b"/>
          <a:p>
            <a:pPr lvl="0" indent="0" algn="r"/>
            <a:fld id="{9A0DB2DC-4C9A-4742-B13C-FB6460FD3503}" type="slidenum">
              <a:rPr lang="zh-CN" altLang="en-US" sz="1200" dirty="0"/>
            </a:fld>
            <a:endParaRPr lang="zh-CN" altLang="en-US" sz="1200" dirty="0"/>
          </a:p>
        </p:txBody>
      </p:sp>
      <p:sp>
        <p:nvSpPr>
          <p:cNvPr id="15362" name="Rectangle 2"/>
          <p:cNvSpPr>
            <a:spLocks noRot="1" noTextEdit="1"/>
          </p:cNvSpPr>
          <p:nvPr>
            <p:ph type="sldImg"/>
          </p:nvPr>
        </p:nvSpPr>
        <p:spPr/>
      </p:sp>
      <p:sp>
        <p:nvSpPr>
          <p:cNvPr id="15363" name="Rectangle 3"/>
          <p:cNvSpPr>
            <a:spLocks noGrp="1"/>
          </p:cNvSpPr>
          <p:nvPr>
            <p:ph type="body"/>
          </p:nvPr>
        </p:nvSpPr>
        <p:spPr>
          <a:xfrm>
            <a:off x="914400" y="4343400"/>
            <a:ext cx="5029200" cy="4114800"/>
          </a:xfrm>
        </p:spPr>
        <p:txBody>
          <a:bodyPr wrap="square" lIns="91440" tIns="45720" rIns="91440" bIns="45720" anchor="t"/>
          <a:p>
            <a:pPr lvl="0" eaLnBrk="1" hangingPunct="1"/>
            <a:endParaRPr lang="zh-TW" altLang="en-US" sz="1000" dirty="0">
              <a:ea typeface="DFKai-SB" panose="03000509000000000000" pitchFamily="65" charset="-122"/>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3" name="Rectangle 7"/>
          <p:cNvSpPr txBox="1">
            <a:spLocks noGrp="1"/>
          </p:cNvSpPr>
          <p:nvPr>
            <p:ph type="sldNum" sz="quarter"/>
          </p:nvPr>
        </p:nvSpPr>
        <p:spPr>
          <a:xfrm>
            <a:off x="3884613" y="8685213"/>
            <a:ext cx="2971800" cy="457200"/>
          </a:xfrm>
          <a:prstGeom prst="rect">
            <a:avLst/>
          </a:prstGeom>
          <a:noFill/>
          <a:ln w="9525">
            <a:noFill/>
          </a:ln>
        </p:spPr>
        <p:txBody>
          <a:bodyPr wrap="square" lIns="91440" tIns="45720" rIns="91440" bIns="45720" anchor="b"/>
          <a:p>
            <a:pPr lvl="0" indent="0" algn="r"/>
            <a:fld id="{9A0DB2DC-4C9A-4742-B13C-FB6460FD3503}" type="slidenum">
              <a:rPr lang="zh-CN" altLang="en-US" sz="1200" dirty="0"/>
            </a:fld>
            <a:endParaRPr lang="zh-CN" altLang="en-US" sz="1200" dirty="0"/>
          </a:p>
        </p:txBody>
      </p:sp>
      <p:sp>
        <p:nvSpPr>
          <p:cNvPr id="18434" name="Rectangle 2"/>
          <p:cNvSpPr>
            <a:spLocks noRot="1" noTextEdit="1"/>
          </p:cNvSpPr>
          <p:nvPr>
            <p:ph type="sldImg"/>
          </p:nvPr>
        </p:nvSpPr>
        <p:spPr/>
      </p:sp>
      <p:sp>
        <p:nvSpPr>
          <p:cNvPr id="18435" name="Rectangle 3"/>
          <p:cNvSpPr>
            <a:spLocks noGrp="1"/>
          </p:cNvSpPr>
          <p:nvPr>
            <p:ph type="body"/>
          </p:nvPr>
        </p:nvSpPr>
        <p:spPr>
          <a:xfrm>
            <a:off x="914400" y="4343400"/>
            <a:ext cx="5029200" cy="4114800"/>
          </a:xfrm>
        </p:spPr>
        <p:txBody>
          <a:bodyPr wrap="square" lIns="91440" tIns="45720" rIns="91440" bIns="45720" anchor="t"/>
          <a:p>
            <a:pPr lvl="0" eaLnBrk="1" hangingPunct="1"/>
            <a:endParaRPr lang="zh-TW" altLang="en-US" sz="1000" dirty="0">
              <a:ea typeface="DFKai-SB" panose="03000509000000000000" pitchFamily="65" charset="-122"/>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5601" name="Rectangle 7"/>
          <p:cNvSpPr txBox="1">
            <a:spLocks noGrp="1"/>
          </p:cNvSpPr>
          <p:nvPr>
            <p:ph type="sldNum" sz="quarter"/>
          </p:nvPr>
        </p:nvSpPr>
        <p:spPr>
          <a:xfrm>
            <a:off x="3884613" y="8685213"/>
            <a:ext cx="2971800" cy="457200"/>
          </a:xfrm>
          <a:prstGeom prst="rect">
            <a:avLst/>
          </a:prstGeom>
          <a:noFill/>
          <a:ln w="9525">
            <a:noFill/>
          </a:ln>
        </p:spPr>
        <p:txBody>
          <a:bodyPr wrap="square" lIns="91440" tIns="45720" rIns="91440" bIns="45720" anchor="b"/>
          <a:p>
            <a:pPr lvl="0" indent="0" algn="r"/>
            <a:fld id="{9A0DB2DC-4C9A-4742-B13C-FB6460FD3503}" type="slidenum">
              <a:rPr lang="zh-CN" altLang="en-US" sz="1200" dirty="0"/>
            </a:fld>
            <a:endParaRPr lang="zh-CN" altLang="en-US" sz="1200" dirty="0"/>
          </a:p>
        </p:txBody>
      </p:sp>
      <p:sp>
        <p:nvSpPr>
          <p:cNvPr id="25602" name="Rectangle 2"/>
          <p:cNvSpPr>
            <a:spLocks noRot="1" noTextEdit="1"/>
          </p:cNvSpPr>
          <p:nvPr>
            <p:ph type="sldImg"/>
          </p:nvPr>
        </p:nvSpPr>
        <p:spPr/>
      </p:sp>
      <p:sp>
        <p:nvSpPr>
          <p:cNvPr id="25603" name="Rectangle 3"/>
          <p:cNvSpPr>
            <a:spLocks noGrp="1"/>
          </p:cNvSpPr>
          <p:nvPr>
            <p:ph type="body"/>
          </p:nvPr>
        </p:nvSpPr>
        <p:spPr>
          <a:xfrm>
            <a:off x="914400" y="4343400"/>
            <a:ext cx="5029200" cy="4114800"/>
          </a:xfrm>
        </p:spPr>
        <p:txBody>
          <a:bodyPr wrap="square" lIns="91440" tIns="45720" rIns="91440" bIns="45720" anchor="t"/>
          <a:p>
            <a:pPr lvl="0" eaLnBrk="1" hangingPunct="1"/>
            <a:endParaRPr lang="zh-CN" alt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7649" name="Rectangle 7"/>
          <p:cNvSpPr txBox="1">
            <a:spLocks noGrp="1"/>
          </p:cNvSpPr>
          <p:nvPr>
            <p:ph type="sldNum" sz="quarter"/>
          </p:nvPr>
        </p:nvSpPr>
        <p:spPr>
          <a:xfrm>
            <a:off x="3884613" y="8685213"/>
            <a:ext cx="2971800" cy="457200"/>
          </a:xfrm>
          <a:prstGeom prst="rect">
            <a:avLst/>
          </a:prstGeom>
          <a:noFill/>
          <a:ln w="9525">
            <a:noFill/>
          </a:ln>
        </p:spPr>
        <p:txBody>
          <a:bodyPr wrap="square" lIns="91440" tIns="45720" rIns="91440" bIns="45720" anchor="b"/>
          <a:p>
            <a:pPr lvl="0" indent="0" algn="r"/>
            <a:fld id="{9A0DB2DC-4C9A-4742-B13C-FB6460FD3503}" type="slidenum">
              <a:rPr lang="zh-CN" altLang="en-US" sz="1200" dirty="0"/>
            </a:fld>
            <a:endParaRPr lang="zh-CN" altLang="en-US" sz="1200" dirty="0"/>
          </a:p>
        </p:txBody>
      </p:sp>
      <p:sp>
        <p:nvSpPr>
          <p:cNvPr id="27650" name="Rectangle 2"/>
          <p:cNvSpPr>
            <a:spLocks noRot="1" noTextEdit="1"/>
          </p:cNvSpPr>
          <p:nvPr>
            <p:ph type="sldImg"/>
          </p:nvPr>
        </p:nvSpPr>
        <p:spPr/>
      </p:sp>
      <p:sp>
        <p:nvSpPr>
          <p:cNvPr id="27651" name="Rectangle 3"/>
          <p:cNvSpPr>
            <a:spLocks noGrp="1"/>
          </p:cNvSpPr>
          <p:nvPr>
            <p:ph type="body"/>
          </p:nvPr>
        </p:nvSpPr>
        <p:spPr>
          <a:xfrm>
            <a:off x="914400" y="4343400"/>
            <a:ext cx="5029200" cy="4114800"/>
          </a:xfrm>
        </p:spPr>
        <p:txBody>
          <a:bodyPr wrap="square" lIns="91440" tIns="45720" rIns="91440" bIns="45720" anchor="t"/>
          <a:p>
            <a:pPr lvl="0" eaLnBrk="1" hangingPunct="1"/>
            <a:endParaRPr lang="zh-TW" altLang="en-US" sz="1000" dirty="0">
              <a:ea typeface="DFKai-SB" panose="03000509000000000000" pitchFamily="65" charset="-122"/>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9697" name="Rectangle 7"/>
          <p:cNvSpPr txBox="1">
            <a:spLocks noGrp="1"/>
          </p:cNvSpPr>
          <p:nvPr>
            <p:ph type="sldNum" sz="quarter"/>
          </p:nvPr>
        </p:nvSpPr>
        <p:spPr>
          <a:xfrm>
            <a:off x="3884613" y="8685213"/>
            <a:ext cx="2971800" cy="457200"/>
          </a:xfrm>
          <a:prstGeom prst="rect">
            <a:avLst/>
          </a:prstGeom>
          <a:noFill/>
          <a:ln w="9525">
            <a:noFill/>
          </a:ln>
        </p:spPr>
        <p:txBody>
          <a:bodyPr wrap="square" lIns="91440" tIns="45720" rIns="91440" bIns="45720" anchor="b"/>
          <a:p>
            <a:pPr lvl="0" indent="0" algn="r"/>
            <a:fld id="{9A0DB2DC-4C9A-4742-B13C-FB6460FD3503}" type="slidenum">
              <a:rPr lang="zh-CN" altLang="en-US" sz="1200" dirty="0"/>
            </a:fld>
            <a:endParaRPr lang="zh-CN" altLang="en-US" sz="1200" dirty="0"/>
          </a:p>
        </p:txBody>
      </p:sp>
      <p:sp>
        <p:nvSpPr>
          <p:cNvPr id="29698" name="Rectangle 2"/>
          <p:cNvSpPr>
            <a:spLocks noRot="1" noTextEdit="1"/>
          </p:cNvSpPr>
          <p:nvPr>
            <p:ph type="sldImg"/>
          </p:nvPr>
        </p:nvSpPr>
        <p:spPr/>
      </p:sp>
      <p:sp>
        <p:nvSpPr>
          <p:cNvPr id="29699" name="Rectangle 3"/>
          <p:cNvSpPr>
            <a:spLocks noGrp="1"/>
          </p:cNvSpPr>
          <p:nvPr>
            <p:ph type="body"/>
          </p:nvPr>
        </p:nvSpPr>
        <p:spPr>
          <a:xfrm>
            <a:off x="914400" y="4343400"/>
            <a:ext cx="5029200" cy="4114800"/>
          </a:xfrm>
        </p:spPr>
        <p:txBody>
          <a:bodyPr wrap="square" lIns="91440" tIns="45720" rIns="91440" bIns="45720" anchor="t"/>
          <a:p>
            <a:pPr lvl="0" eaLnBrk="1" hangingPunct="1"/>
            <a:endParaRPr lang="zh-TW" altLang="en-US" sz="1000" dirty="0">
              <a:ea typeface="DFKai-SB" panose="03000509000000000000" pitchFamily="65" charset="-122"/>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3793" name="Rectangle 7"/>
          <p:cNvSpPr txBox="1">
            <a:spLocks noGrp="1"/>
          </p:cNvSpPr>
          <p:nvPr>
            <p:ph type="sldNum" sz="quarter"/>
          </p:nvPr>
        </p:nvSpPr>
        <p:spPr>
          <a:xfrm>
            <a:off x="3884613" y="8685213"/>
            <a:ext cx="2971800" cy="457200"/>
          </a:xfrm>
          <a:prstGeom prst="rect">
            <a:avLst/>
          </a:prstGeom>
          <a:noFill/>
          <a:ln w="9525">
            <a:noFill/>
          </a:ln>
        </p:spPr>
        <p:txBody>
          <a:bodyPr wrap="square" lIns="91440" tIns="45720" rIns="91440" bIns="45720" anchor="b"/>
          <a:p>
            <a:pPr lvl="0" indent="0" algn="r"/>
            <a:fld id="{9A0DB2DC-4C9A-4742-B13C-FB6460FD3503}" type="slidenum">
              <a:rPr lang="zh-CN" altLang="en-US" sz="1200" dirty="0"/>
            </a:fld>
            <a:endParaRPr lang="zh-CN" altLang="en-US" sz="1200" dirty="0"/>
          </a:p>
        </p:txBody>
      </p:sp>
      <p:sp>
        <p:nvSpPr>
          <p:cNvPr id="33794" name="Rectangle 2"/>
          <p:cNvSpPr>
            <a:spLocks noRot="1" noTextEdit="1"/>
          </p:cNvSpPr>
          <p:nvPr>
            <p:ph type="sldImg"/>
          </p:nvPr>
        </p:nvSpPr>
        <p:spPr/>
      </p:sp>
      <p:sp>
        <p:nvSpPr>
          <p:cNvPr id="33795" name="Rectangle 3"/>
          <p:cNvSpPr>
            <a:spLocks noGrp="1"/>
          </p:cNvSpPr>
          <p:nvPr>
            <p:ph type="body"/>
          </p:nvPr>
        </p:nvSpPr>
        <p:spPr>
          <a:xfrm>
            <a:off x="914400" y="4343400"/>
            <a:ext cx="5029200" cy="4114800"/>
          </a:xfrm>
        </p:spPr>
        <p:txBody>
          <a:bodyPr wrap="square" lIns="91440" tIns="45720" rIns="91440" bIns="45720" anchor="t"/>
          <a:p>
            <a:pPr lvl="0" eaLnBrk="1" hangingPunct="1"/>
            <a:endParaRPr lang="zh-TW" altLang="en-US" sz="1000" dirty="0">
              <a:ea typeface="DFKai-SB" panose="03000509000000000000" pitchFamily="65" charset="-122"/>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6000"/>
            </a:lvl1pPr>
          </a:lstStyle>
          <a:p>
            <a:pPr fontAlgn="base"/>
            <a:r>
              <a:rPr lang="zh-CN" altLang="en-US" strike="noStrike" noProof="1"/>
              <a:t>单击此处编辑母版标题样式</a:t>
            </a:r>
            <a:endParaRPr lang="zh-CN" altLang="en-US" strike="noStrike" noProof="1"/>
          </a:p>
        </p:txBody>
      </p:sp>
      <p:sp>
        <p:nvSpPr>
          <p:cNvPr id="3" name="副标题 2"/>
          <p:cNvSpPr>
            <a:spLocks noGrp="1"/>
          </p:cNvSpPr>
          <p:nvPr>
            <p:ph type="subTitle" idx="1" hasCustomPrompt="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fontAlgn="base"/>
            <a:r>
              <a:rPr lang="zh-CN" altLang="en-US" strike="noStrike" noProof="1"/>
              <a:t>单击以编辑母版副标题样式</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Tx/>
              <a:buNone/>
              <a:defRPr/>
            </a:pPr>
            <a:fld id="{1AE2A1A2-6D13-497D-9E20-D228236B8222}" type="slidenum">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zh-CN" altLang="en-US" strike="noStrike" noProof="1"/>
          </a:p>
        </p:txBody>
      </p:sp>
      <p:sp>
        <p:nvSpPr>
          <p:cNvPr id="3" name="竖排文字占位符 2"/>
          <p:cNvSpPr>
            <a:spLocks noGrp="1"/>
          </p:cNvSpPr>
          <p:nvPr>
            <p:ph type="body" orient="vert" idx="1" hasCustomPrompt="1"/>
          </p:nvPr>
        </p:nvSpPr>
        <p:spPr/>
        <p:txBody>
          <a:bodyPr vert="eaVert"/>
          <a:lstStyle/>
          <a:p>
            <a:pPr lvl="0" fontAlgn="base"/>
            <a:r>
              <a:rPr lang="zh-CN" altLang="en-US" strike="noStrike" noProof="1"/>
              <a:t>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Tx/>
              <a:buNone/>
              <a:defRPr/>
            </a:pPr>
            <a:fld id="{1AE2A1A2-6D13-497D-9E20-D228236B8222}" type="slidenum">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15100" y="609600"/>
            <a:ext cx="1943100" cy="5486400"/>
          </a:xfrm>
        </p:spPr>
        <p:txBody>
          <a:bodyPr vert="eaVert"/>
          <a:lstStyle/>
          <a:p>
            <a:pPr fontAlgn="base"/>
            <a:r>
              <a:rPr lang="zh-CN" altLang="en-US" strike="noStrike" noProof="1"/>
              <a:t>单击此处编辑母版标题样式</a:t>
            </a:r>
            <a:endParaRPr lang="zh-CN" altLang="en-US" strike="noStrike" noProof="1"/>
          </a:p>
        </p:txBody>
      </p:sp>
      <p:sp>
        <p:nvSpPr>
          <p:cNvPr id="3" name="竖排文字占位符 2"/>
          <p:cNvSpPr>
            <a:spLocks noGrp="1"/>
          </p:cNvSpPr>
          <p:nvPr>
            <p:ph type="body" orient="vert" idx="1" hasCustomPrompt="1"/>
          </p:nvPr>
        </p:nvSpPr>
        <p:spPr>
          <a:xfrm>
            <a:off x="685800" y="609600"/>
            <a:ext cx="5676900" cy="5486400"/>
          </a:xfrm>
        </p:spPr>
        <p:txBody>
          <a:bodyPr vert="eaVert"/>
          <a:lstStyle/>
          <a:p>
            <a:pPr lvl="0" fontAlgn="base"/>
            <a:r>
              <a:rPr lang="zh-CN" altLang="en-US" strike="noStrike" noProof="1"/>
              <a:t>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Tx/>
              <a:buNone/>
              <a:defRPr/>
            </a:pPr>
            <a:fld id="{1AE2A1A2-6D13-497D-9E20-D228236B8222}" type="slidenum">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54274" name="Rectangle 2"/>
          <p:cNvSpPr>
            <a:spLocks noGrp="1" noRot="1" noChangeArrowheads="1"/>
          </p:cNvSpPr>
          <p:nvPr>
            <p:ph type="ctrTitle"/>
          </p:nvPr>
        </p:nvSpPr>
        <p:spPr>
          <a:xfrm>
            <a:off x="685800" y="2286000"/>
            <a:ext cx="7772400" cy="1143000"/>
          </a:xfrm>
        </p:spPr>
        <p:txBody>
          <a:bodyPr/>
          <a:lstStyle>
            <a:lvl1pPr>
              <a:defRPr/>
            </a:lvl1pPr>
          </a:lstStyle>
          <a:p>
            <a:pPr lvl="0" fontAlgn="base"/>
            <a:r>
              <a:rPr lang="zh-CN" altLang="en-US" strike="noStrike" noProof="0"/>
              <a:t>单击此处编辑母版标题样式</a:t>
            </a:r>
            <a:endParaRPr lang="zh-CN" altLang="en-US" strike="noStrike" noProof="0"/>
          </a:p>
        </p:txBody>
      </p:sp>
      <p:sp>
        <p:nvSpPr>
          <p:cNvPr id="54275" name="Rectangle 3"/>
          <p:cNvSpPr>
            <a:spLocks noGrp="1" noRot="1" noChangeArrowheads="1"/>
          </p:cNvSpPr>
          <p:nvPr>
            <p:ph type="subTitle" idx="1"/>
          </p:nvPr>
        </p:nvSpPr>
        <p:spPr>
          <a:xfrm>
            <a:off x="1371600" y="3886200"/>
            <a:ext cx="6400800" cy="1752600"/>
          </a:xfrm>
        </p:spPr>
        <p:txBody>
          <a:bodyPr/>
          <a:lstStyle>
            <a:lvl1pPr marL="0" indent="0" algn="ctr">
              <a:buFont typeface="Wingdings" panose="05000000000000000000" pitchFamily="2" charset="2"/>
              <a:buNone/>
              <a:defRPr/>
            </a:lvl1pPr>
          </a:lstStyle>
          <a:p>
            <a:pPr lvl="0" fontAlgn="base"/>
            <a:r>
              <a:rPr lang="zh-CN" altLang="en-US" strike="noStrike" noProof="0"/>
              <a:t>单击此处编辑母版副标题样式</a:t>
            </a:r>
            <a:endParaRPr lang="zh-CN" altLang="en-US" strike="noStrike" noProof="0"/>
          </a:p>
        </p:txBody>
      </p:sp>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Tx/>
              <a:buNone/>
              <a:defRPr/>
            </a:pPr>
            <a:fld id="{4B1D4DD9-8246-4B11-84F2-18DA3DD481B5}" type="slidenum">
              <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rPr>
            </a:fld>
            <a:endParaRPr kumimoji="0" lang="en-US" altLang="zh-CN"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zh-CN" altLang="en-US" strike="noStrike" noProof="1"/>
          </a:p>
        </p:txBody>
      </p:sp>
      <p:sp>
        <p:nvSpPr>
          <p:cNvPr id="3" name="内容占位符 2"/>
          <p:cNvSpPr>
            <a:spLocks noGrp="1"/>
          </p:cNvSpPr>
          <p:nvPr>
            <p:ph idx="1" hasCustomPrompt="1"/>
          </p:nvPr>
        </p:nvSpPr>
        <p:spPr/>
        <p:txBody>
          <a:bodyPr/>
          <a:lstStyle/>
          <a:p>
            <a:pPr lvl="0" fontAlgn="base"/>
            <a:r>
              <a:rPr lang="zh-CN" altLang="en-US" strike="noStrike" noProof="1"/>
              <a:t>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Tx/>
              <a:buNone/>
              <a:defRPr/>
            </a:pPr>
            <a:fld id="{4B1D4DD9-8246-4B11-84F2-18DA3DD481B5}" type="slidenum">
              <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rPr>
            </a:fld>
            <a:endParaRPr kumimoji="0" lang="en-US" altLang="zh-CN"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6000"/>
            </a:lvl1pPr>
          </a:lstStyle>
          <a:p>
            <a:pPr fontAlgn="base"/>
            <a:r>
              <a:rPr lang="zh-CN" altLang="en-US" strike="noStrike" noProof="1"/>
              <a:t>单击此处编辑母版标题样式</a:t>
            </a:r>
            <a:endParaRPr lang="zh-CN" altLang="en-US" strike="noStrike" noProof="1"/>
          </a:p>
        </p:txBody>
      </p:sp>
      <p:sp>
        <p:nvSpPr>
          <p:cNvPr id="3" name="文本占位符 2"/>
          <p:cNvSpPr>
            <a:spLocks noGrp="1"/>
          </p:cNvSpPr>
          <p:nvPr>
            <p:ph type="body" idx="1" hasCustomPrompt="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fontAlgn="base"/>
            <a:r>
              <a:rPr lang="zh-CN" altLang="en-US" strike="noStrike" noProof="1"/>
              <a:t>编辑母版文本样式</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Tx/>
              <a:buNone/>
              <a:defRPr/>
            </a:pPr>
            <a:fld id="{4B1D4DD9-8246-4B11-84F2-18DA3DD481B5}" type="slidenum">
              <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rPr>
            </a:fld>
            <a:endParaRPr kumimoji="0" lang="en-US" altLang="zh-CN"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zh-CN" altLang="en-US" strike="noStrike" noProof="1"/>
          </a:p>
        </p:txBody>
      </p:sp>
      <p:sp>
        <p:nvSpPr>
          <p:cNvPr id="3" name="内容占位符 2"/>
          <p:cNvSpPr>
            <a:spLocks noGrp="1"/>
          </p:cNvSpPr>
          <p:nvPr>
            <p:ph sz="half" idx="1" hasCustomPrompt="1"/>
          </p:nvPr>
        </p:nvSpPr>
        <p:spPr>
          <a:xfrm>
            <a:off x="301625" y="1905000"/>
            <a:ext cx="4194175" cy="4194175"/>
          </a:xfrm>
        </p:spPr>
        <p:txBody>
          <a:bodyPr/>
          <a:lstStyle/>
          <a:p>
            <a:pPr lvl="0" fontAlgn="base"/>
            <a:r>
              <a:rPr lang="zh-CN" altLang="en-US" strike="noStrike" noProof="1"/>
              <a:t>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内容占位符 3"/>
          <p:cNvSpPr>
            <a:spLocks noGrp="1"/>
          </p:cNvSpPr>
          <p:nvPr>
            <p:ph sz="half" idx="2" hasCustomPrompt="1"/>
          </p:nvPr>
        </p:nvSpPr>
        <p:spPr>
          <a:xfrm>
            <a:off x="4648200" y="1905000"/>
            <a:ext cx="4194175" cy="4194175"/>
          </a:xfrm>
        </p:spPr>
        <p:txBody>
          <a:bodyPr/>
          <a:lstStyle/>
          <a:p>
            <a:pPr lvl="0" fontAlgn="base"/>
            <a:r>
              <a:rPr lang="zh-CN" altLang="en-US" strike="noStrike" noProof="1"/>
              <a:t>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Tx/>
              <a:buNone/>
              <a:defRPr/>
            </a:pPr>
            <a:fld id="{4B1D4DD9-8246-4B11-84F2-18DA3DD481B5}" type="slidenum">
              <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rPr>
            </a:fld>
            <a:endParaRPr kumimoji="0" lang="en-US" altLang="zh-CN"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30238" y="365125"/>
            <a:ext cx="7886700" cy="1325563"/>
          </a:xfrm>
        </p:spPr>
        <p:txBody>
          <a:bodyPr/>
          <a:lstStyle/>
          <a:p>
            <a:pPr fontAlgn="base"/>
            <a:r>
              <a:rPr lang="zh-CN" altLang="en-US" strike="noStrike" noProof="1"/>
              <a:t>单击此处编辑母版标题样式</a:t>
            </a:r>
            <a:endParaRPr lang="zh-CN" altLang="en-US" strike="noStrike" noProof="1"/>
          </a:p>
        </p:txBody>
      </p:sp>
      <p:sp>
        <p:nvSpPr>
          <p:cNvPr id="3" name="文本占位符 2"/>
          <p:cNvSpPr>
            <a:spLocks noGrp="1"/>
          </p:cNvSpPr>
          <p:nvPr>
            <p:ph type="body" idx="1" hasCustomPrompt="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a:t>编辑母版文本样式</a:t>
            </a:r>
            <a:endParaRPr lang="zh-CN" altLang="en-US" strike="noStrike" noProof="1"/>
          </a:p>
        </p:txBody>
      </p:sp>
      <p:sp>
        <p:nvSpPr>
          <p:cNvPr id="4" name="内容占位符 3"/>
          <p:cNvSpPr>
            <a:spLocks noGrp="1"/>
          </p:cNvSpPr>
          <p:nvPr>
            <p:ph sz="half" idx="2" hasCustomPrompt="1"/>
          </p:nvPr>
        </p:nvSpPr>
        <p:spPr>
          <a:xfrm>
            <a:off x="630238" y="2505075"/>
            <a:ext cx="3868737" cy="3684588"/>
          </a:xfrm>
        </p:spPr>
        <p:txBody>
          <a:bodyPr/>
          <a:lstStyle/>
          <a:p>
            <a:pPr lvl="0" fontAlgn="base"/>
            <a:r>
              <a:rPr lang="zh-CN" altLang="en-US" strike="noStrike" noProof="1"/>
              <a:t>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5" name="文本占位符 4"/>
          <p:cNvSpPr>
            <a:spLocks noGrp="1"/>
          </p:cNvSpPr>
          <p:nvPr>
            <p:ph type="body" sz="quarter" idx="3" hasCustomPrompt="1"/>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a:t>编辑母版文本样式</a:t>
            </a:r>
            <a:endParaRPr lang="zh-CN" altLang="en-US" strike="noStrike" noProof="1"/>
          </a:p>
        </p:txBody>
      </p:sp>
      <p:sp>
        <p:nvSpPr>
          <p:cNvPr id="6" name="内容占位符 5"/>
          <p:cNvSpPr>
            <a:spLocks noGrp="1"/>
          </p:cNvSpPr>
          <p:nvPr>
            <p:ph sz="quarter" idx="4" hasCustomPrompt="1"/>
          </p:nvPr>
        </p:nvSpPr>
        <p:spPr>
          <a:xfrm>
            <a:off x="4629150" y="2505075"/>
            <a:ext cx="3887788" cy="3684588"/>
          </a:xfrm>
        </p:spPr>
        <p:txBody>
          <a:bodyPr/>
          <a:lstStyle/>
          <a:p>
            <a:pPr lvl="0" fontAlgn="base"/>
            <a:r>
              <a:rPr lang="zh-CN" altLang="en-US" strike="noStrike" noProof="1"/>
              <a:t>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Tx/>
              <a:buNone/>
              <a:defRPr/>
            </a:pPr>
            <a:fld id="{4B1D4DD9-8246-4B11-84F2-18DA3DD481B5}" type="slidenum">
              <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rPr>
            </a:fld>
            <a:endParaRPr kumimoji="0" lang="en-US" altLang="zh-CN"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Tx/>
              <a:buNone/>
              <a:defRPr/>
            </a:pPr>
            <a:fld id="{4B1D4DD9-8246-4B11-84F2-18DA3DD481B5}" type="slidenum">
              <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rPr>
            </a:fld>
            <a:endParaRPr kumimoji="0" lang="en-US" altLang="zh-CN"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Tx/>
              <a:buNone/>
              <a:defRPr/>
            </a:pPr>
            <a:fld id="{4B1D4DD9-8246-4B11-84F2-18DA3DD481B5}" type="slidenum">
              <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rPr>
            </a:fld>
            <a:endParaRPr kumimoji="0" lang="en-US" altLang="zh-CN"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238" y="457200"/>
            <a:ext cx="2949575" cy="1600200"/>
          </a:xfrm>
        </p:spPr>
        <p:txBody>
          <a:bodyPr anchor="b"/>
          <a:lstStyle>
            <a:lvl1pPr>
              <a:defRPr sz="3200"/>
            </a:lvl1pPr>
          </a:lstStyle>
          <a:p>
            <a:pPr fontAlgn="base"/>
            <a:r>
              <a:rPr lang="zh-CN" altLang="en-US" strike="noStrike" noProof="1"/>
              <a:t>单击此处编辑母版标题样式</a:t>
            </a:r>
            <a:endParaRPr lang="zh-CN" altLang="en-US" strike="noStrike" noProof="1"/>
          </a:p>
        </p:txBody>
      </p:sp>
      <p:sp>
        <p:nvSpPr>
          <p:cNvPr id="3" name="内容占位符 2"/>
          <p:cNvSpPr>
            <a:spLocks noGrp="1"/>
          </p:cNvSpPr>
          <p:nvPr>
            <p:ph idx="1" hasCustomPrompt="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a:t>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文本占位符 3"/>
          <p:cNvSpPr>
            <a:spLocks noGrp="1"/>
          </p:cNvSpPr>
          <p:nvPr>
            <p:ph type="body" sz="half" idx="2" hasCustomPrompt="1"/>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fontAlgn="base"/>
            <a:r>
              <a:rPr lang="zh-CN" altLang="en-US" strike="noStrike" noProof="1"/>
              <a:t>编辑母版文本样式</a:t>
            </a:r>
            <a:endParaRPr lang="zh-CN" altLang="en-US" strike="noStrike"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Tx/>
              <a:buNone/>
              <a:defRPr/>
            </a:pPr>
            <a:fld id="{4B1D4DD9-8246-4B11-84F2-18DA3DD481B5}" type="slidenum">
              <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rPr>
            </a:fld>
            <a:endParaRPr kumimoji="0" lang="en-US" altLang="zh-CN"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zh-CN" altLang="en-US" strike="noStrike" noProof="1"/>
          </a:p>
        </p:txBody>
      </p:sp>
      <p:sp>
        <p:nvSpPr>
          <p:cNvPr id="3" name="内容占位符 2"/>
          <p:cNvSpPr>
            <a:spLocks noGrp="1"/>
          </p:cNvSpPr>
          <p:nvPr>
            <p:ph idx="1" hasCustomPrompt="1"/>
          </p:nvPr>
        </p:nvSpPr>
        <p:spPr/>
        <p:txBody>
          <a:bodyPr/>
          <a:lstStyle/>
          <a:p>
            <a:pPr lvl="0" fontAlgn="base"/>
            <a:r>
              <a:rPr lang="zh-CN" altLang="en-US" strike="noStrike" noProof="1"/>
              <a:t>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Tx/>
              <a:buNone/>
              <a:defRPr/>
            </a:pPr>
            <a:fld id="{1AE2A1A2-6D13-497D-9E20-D228236B8222}" type="slidenum">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238" y="457200"/>
            <a:ext cx="2949575" cy="1600200"/>
          </a:xfrm>
        </p:spPr>
        <p:txBody>
          <a:bodyPr anchor="b"/>
          <a:lstStyle>
            <a:lvl1pPr>
              <a:defRPr sz="3200"/>
            </a:lvl1pPr>
          </a:lstStyle>
          <a:p>
            <a:pPr fontAlgn="base"/>
            <a:r>
              <a:rPr lang="zh-CN" altLang="en-US" strike="noStrike" noProof="1"/>
              <a:t>单击此处编辑母版标题样式</a:t>
            </a:r>
            <a:endParaRPr lang="zh-CN" altLang="en-US" strike="noStrike" noProof="1"/>
          </a:p>
        </p:txBody>
      </p:sp>
      <p:sp>
        <p:nvSpPr>
          <p:cNvPr id="3" name="图片占位符 2"/>
          <p:cNvSpPr>
            <a:spLocks noGrp="1"/>
          </p:cNvSpPr>
          <p:nvPr>
            <p:ph type="pic" idx="1"/>
          </p:nvPr>
        </p:nvSpPr>
        <p:spPr>
          <a:xfrm>
            <a:off x="3887788" y="987425"/>
            <a:ext cx="4629150" cy="4873625"/>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chemeClr val="hlink"/>
              </a:buClr>
              <a:buSzPct val="75000"/>
              <a:buFont typeface="Wingdings" panose="05000000000000000000" pitchFamily="2" charset="2"/>
              <a:buNone/>
              <a:defRPr/>
            </a:pPr>
            <a:endParaRPr kumimoji="0" lang="zh-CN" altLang="en-US" sz="3200" b="0" i="0" u="none" strike="noStrike" kern="120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hasCustomPrompt="1"/>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fontAlgn="base"/>
            <a:r>
              <a:rPr lang="zh-CN" altLang="en-US" strike="noStrike" noProof="1"/>
              <a:t>编辑母版文本样式</a:t>
            </a:r>
            <a:endParaRPr lang="zh-CN" altLang="en-US" strike="noStrike"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Tx/>
              <a:buNone/>
              <a:defRPr/>
            </a:pPr>
            <a:fld id="{4B1D4DD9-8246-4B11-84F2-18DA3DD481B5}" type="slidenum">
              <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rPr>
            </a:fld>
            <a:endParaRPr kumimoji="0" lang="en-US" altLang="zh-CN"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zh-CN" altLang="en-US" strike="noStrike" noProof="1"/>
          </a:p>
        </p:txBody>
      </p:sp>
      <p:sp>
        <p:nvSpPr>
          <p:cNvPr id="3" name="竖排文字占位符 2"/>
          <p:cNvSpPr>
            <a:spLocks noGrp="1"/>
          </p:cNvSpPr>
          <p:nvPr>
            <p:ph type="body" orient="vert" idx="1" hasCustomPrompt="1"/>
          </p:nvPr>
        </p:nvSpPr>
        <p:spPr/>
        <p:txBody>
          <a:bodyPr vert="eaVert"/>
          <a:lstStyle/>
          <a:p>
            <a:pPr lvl="0" fontAlgn="base"/>
            <a:r>
              <a:rPr lang="zh-CN" altLang="en-US" strike="noStrike" noProof="1"/>
              <a:t>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Tx/>
              <a:buNone/>
              <a:defRPr/>
            </a:pPr>
            <a:fld id="{4B1D4DD9-8246-4B11-84F2-18DA3DD481B5}" type="slidenum">
              <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rPr>
            </a:fld>
            <a:endParaRPr kumimoji="0" lang="en-US" altLang="zh-CN"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707188" y="609600"/>
            <a:ext cx="2135187" cy="5489575"/>
          </a:xfrm>
        </p:spPr>
        <p:txBody>
          <a:bodyPr vert="eaVert"/>
          <a:lstStyle/>
          <a:p>
            <a:pPr fontAlgn="base"/>
            <a:r>
              <a:rPr lang="zh-CN" altLang="en-US" strike="noStrike" noProof="1"/>
              <a:t>单击此处编辑母版标题样式</a:t>
            </a:r>
            <a:endParaRPr lang="zh-CN" altLang="en-US" strike="noStrike" noProof="1"/>
          </a:p>
        </p:txBody>
      </p:sp>
      <p:sp>
        <p:nvSpPr>
          <p:cNvPr id="3" name="竖排文字占位符 2"/>
          <p:cNvSpPr>
            <a:spLocks noGrp="1"/>
          </p:cNvSpPr>
          <p:nvPr>
            <p:ph type="body" orient="vert" idx="1" hasCustomPrompt="1"/>
          </p:nvPr>
        </p:nvSpPr>
        <p:spPr>
          <a:xfrm>
            <a:off x="301625" y="609600"/>
            <a:ext cx="6253163" cy="5489575"/>
          </a:xfrm>
        </p:spPr>
        <p:txBody>
          <a:bodyPr vert="eaVert"/>
          <a:lstStyle/>
          <a:p>
            <a:pPr lvl="0" fontAlgn="base"/>
            <a:r>
              <a:rPr lang="zh-CN" altLang="en-US" strike="noStrike" noProof="1"/>
              <a:t>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Tx/>
              <a:buNone/>
              <a:defRPr/>
            </a:pPr>
            <a:fld id="{4B1D4DD9-8246-4B11-84F2-18DA3DD481B5}" type="slidenum">
              <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rPr>
            </a:fld>
            <a:endParaRPr kumimoji="0" lang="en-US" altLang="zh-CN"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6000"/>
            </a:lvl1pPr>
          </a:lstStyle>
          <a:p>
            <a:pPr fontAlgn="base"/>
            <a:r>
              <a:rPr lang="zh-CN" altLang="en-US" strike="noStrike" noProof="1"/>
              <a:t>单击此处编辑母版标题样式</a:t>
            </a:r>
            <a:endParaRPr lang="zh-CN" altLang="en-US" strike="noStrike" noProof="1"/>
          </a:p>
        </p:txBody>
      </p:sp>
      <p:sp>
        <p:nvSpPr>
          <p:cNvPr id="3" name="文本占位符 2"/>
          <p:cNvSpPr>
            <a:spLocks noGrp="1"/>
          </p:cNvSpPr>
          <p:nvPr>
            <p:ph type="body" idx="1" hasCustomPrompt="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fontAlgn="base"/>
            <a:r>
              <a:rPr lang="zh-CN" altLang="en-US" strike="noStrike" noProof="1"/>
              <a:t>编辑母版文本样式</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Tx/>
              <a:buNone/>
              <a:defRPr/>
            </a:pPr>
            <a:fld id="{1AE2A1A2-6D13-497D-9E20-D228236B8222}" type="slidenum">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zh-CN" altLang="en-US" strike="noStrike" noProof="1"/>
          </a:p>
        </p:txBody>
      </p:sp>
      <p:sp>
        <p:nvSpPr>
          <p:cNvPr id="3" name="内容占位符 2"/>
          <p:cNvSpPr>
            <a:spLocks noGrp="1"/>
          </p:cNvSpPr>
          <p:nvPr>
            <p:ph sz="half" idx="1" hasCustomPrompt="1"/>
          </p:nvPr>
        </p:nvSpPr>
        <p:spPr>
          <a:xfrm>
            <a:off x="685800" y="1981200"/>
            <a:ext cx="3810000" cy="4114800"/>
          </a:xfrm>
        </p:spPr>
        <p:txBody>
          <a:bodyPr/>
          <a:lstStyle/>
          <a:p>
            <a:pPr lvl="0" fontAlgn="base"/>
            <a:r>
              <a:rPr lang="zh-CN" altLang="en-US" strike="noStrike" noProof="1"/>
              <a:t>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内容占位符 3"/>
          <p:cNvSpPr>
            <a:spLocks noGrp="1"/>
          </p:cNvSpPr>
          <p:nvPr>
            <p:ph sz="half" idx="2" hasCustomPrompt="1"/>
          </p:nvPr>
        </p:nvSpPr>
        <p:spPr>
          <a:xfrm>
            <a:off x="4648200" y="1981200"/>
            <a:ext cx="3810000" cy="4114800"/>
          </a:xfrm>
        </p:spPr>
        <p:txBody>
          <a:bodyPr/>
          <a:lstStyle/>
          <a:p>
            <a:pPr lvl="0" fontAlgn="base"/>
            <a:r>
              <a:rPr lang="zh-CN" altLang="en-US" strike="noStrike" noProof="1"/>
              <a:t>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Tx/>
              <a:buNone/>
              <a:defRPr/>
            </a:pPr>
            <a:fld id="{1AE2A1A2-6D13-497D-9E20-D228236B8222}" type="slidenum">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30238" y="365125"/>
            <a:ext cx="7886700" cy="1325563"/>
          </a:xfrm>
        </p:spPr>
        <p:txBody>
          <a:bodyPr/>
          <a:lstStyle/>
          <a:p>
            <a:pPr fontAlgn="base"/>
            <a:r>
              <a:rPr lang="zh-CN" altLang="en-US" strike="noStrike" noProof="1"/>
              <a:t>单击此处编辑母版标题样式</a:t>
            </a:r>
            <a:endParaRPr lang="zh-CN" altLang="en-US" strike="noStrike" noProof="1"/>
          </a:p>
        </p:txBody>
      </p:sp>
      <p:sp>
        <p:nvSpPr>
          <p:cNvPr id="3" name="文本占位符 2"/>
          <p:cNvSpPr>
            <a:spLocks noGrp="1"/>
          </p:cNvSpPr>
          <p:nvPr>
            <p:ph type="body" idx="1" hasCustomPrompt="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a:t>编辑母版文本样式</a:t>
            </a:r>
            <a:endParaRPr lang="zh-CN" altLang="en-US" strike="noStrike" noProof="1"/>
          </a:p>
        </p:txBody>
      </p:sp>
      <p:sp>
        <p:nvSpPr>
          <p:cNvPr id="4" name="内容占位符 3"/>
          <p:cNvSpPr>
            <a:spLocks noGrp="1"/>
          </p:cNvSpPr>
          <p:nvPr>
            <p:ph sz="half" idx="2" hasCustomPrompt="1"/>
          </p:nvPr>
        </p:nvSpPr>
        <p:spPr>
          <a:xfrm>
            <a:off x="630238" y="2505075"/>
            <a:ext cx="3868737" cy="3684588"/>
          </a:xfrm>
        </p:spPr>
        <p:txBody>
          <a:bodyPr/>
          <a:lstStyle/>
          <a:p>
            <a:pPr lvl="0" fontAlgn="base"/>
            <a:r>
              <a:rPr lang="zh-CN" altLang="en-US" strike="noStrike" noProof="1"/>
              <a:t>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5" name="文本占位符 4"/>
          <p:cNvSpPr>
            <a:spLocks noGrp="1"/>
          </p:cNvSpPr>
          <p:nvPr>
            <p:ph type="body" sz="quarter" idx="3" hasCustomPrompt="1"/>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a:t>编辑母版文本样式</a:t>
            </a:r>
            <a:endParaRPr lang="zh-CN" altLang="en-US" strike="noStrike" noProof="1"/>
          </a:p>
        </p:txBody>
      </p:sp>
      <p:sp>
        <p:nvSpPr>
          <p:cNvPr id="6" name="内容占位符 5"/>
          <p:cNvSpPr>
            <a:spLocks noGrp="1"/>
          </p:cNvSpPr>
          <p:nvPr>
            <p:ph sz="quarter" idx="4" hasCustomPrompt="1"/>
          </p:nvPr>
        </p:nvSpPr>
        <p:spPr>
          <a:xfrm>
            <a:off x="4629150" y="2505075"/>
            <a:ext cx="3887788" cy="3684588"/>
          </a:xfrm>
        </p:spPr>
        <p:txBody>
          <a:bodyPr/>
          <a:lstStyle/>
          <a:p>
            <a:pPr lvl="0" fontAlgn="base"/>
            <a:r>
              <a:rPr lang="zh-CN" altLang="en-US" strike="noStrike" noProof="1"/>
              <a:t>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Tx/>
              <a:buNone/>
              <a:defRPr/>
            </a:pPr>
            <a:fld id="{1AE2A1A2-6D13-497D-9E20-D228236B8222}" type="slidenum">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Tx/>
              <a:buNone/>
              <a:defRPr/>
            </a:pPr>
            <a:fld id="{1AE2A1A2-6D13-497D-9E20-D228236B8222}" type="slidenum">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Tx/>
              <a:buNone/>
              <a:defRPr/>
            </a:pPr>
            <a:fld id="{1AE2A1A2-6D13-497D-9E20-D228236B8222}" type="slidenum">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238" y="457200"/>
            <a:ext cx="2949575" cy="1600200"/>
          </a:xfrm>
        </p:spPr>
        <p:txBody>
          <a:bodyPr anchor="b"/>
          <a:lstStyle>
            <a:lvl1pPr>
              <a:defRPr sz="3200"/>
            </a:lvl1pPr>
          </a:lstStyle>
          <a:p>
            <a:pPr fontAlgn="base"/>
            <a:r>
              <a:rPr lang="zh-CN" altLang="en-US" strike="noStrike" noProof="1"/>
              <a:t>单击此处编辑母版标题样式</a:t>
            </a:r>
            <a:endParaRPr lang="zh-CN" altLang="en-US" strike="noStrike" noProof="1"/>
          </a:p>
        </p:txBody>
      </p:sp>
      <p:sp>
        <p:nvSpPr>
          <p:cNvPr id="3" name="内容占位符 2"/>
          <p:cNvSpPr>
            <a:spLocks noGrp="1"/>
          </p:cNvSpPr>
          <p:nvPr>
            <p:ph idx="1" hasCustomPrompt="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a:t>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文本占位符 3"/>
          <p:cNvSpPr>
            <a:spLocks noGrp="1"/>
          </p:cNvSpPr>
          <p:nvPr>
            <p:ph type="body" sz="half" idx="2" hasCustomPrompt="1"/>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fontAlgn="base"/>
            <a:r>
              <a:rPr lang="zh-CN" altLang="en-US" strike="noStrike" noProof="1"/>
              <a:t>编辑母版文本样式</a:t>
            </a:r>
            <a:endParaRPr lang="zh-CN" altLang="en-US" strike="noStrike"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Tx/>
              <a:buNone/>
              <a:defRPr/>
            </a:pPr>
            <a:fld id="{1AE2A1A2-6D13-497D-9E20-D228236B8222}" type="slidenum">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238" y="457200"/>
            <a:ext cx="2949575" cy="1600200"/>
          </a:xfrm>
        </p:spPr>
        <p:txBody>
          <a:bodyPr anchor="b"/>
          <a:lstStyle>
            <a:lvl1pPr>
              <a:defRPr sz="3200"/>
            </a:lvl1pPr>
          </a:lstStyle>
          <a:p>
            <a:pPr fontAlgn="base"/>
            <a:r>
              <a:rPr lang="zh-CN" altLang="en-US" strike="noStrike" noProof="1"/>
              <a:t>单击此处编辑母版标题样式</a:t>
            </a:r>
            <a:endParaRPr lang="zh-CN" altLang="en-US" strike="noStrike" noProof="1"/>
          </a:p>
        </p:txBody>
      </p:sp>
      <p:sp>
        <p:nvSpPr>
          <p:cNvPr id="3" name="图片占位符 2"/>
          <p:cNvSpPr>
            <a:spLocks noGrp="1"/>
          </p:cNvSpPr>
          <p:nvPr>
            <p:ph type="pic" idx="1"/>
          </p:nvPr>
        </p:nvSpPr>
        <p:spPr>
          <a:xfrm>
            <a:off x="3887788" y="987425"/>
            <a:ext cx="4629150" cy="4873625"/>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1" lang="zh-CN" altLang="en-US" sz="3200" b="0" i="0" u="none" strike="noStrike" kern="120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hasCustomPrompt="1"/>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fontAlgn="base"/>
            <a:r>
              <a:rPr lang="zh-CN" altLang="en-US" strike="noStrike" noProof="1"/>
              <a:t>编辑母版文本样式</a:t>
            </a:r>
            <a:endParaRPr lang="zh-CN" altLang="en-US" strike="noStrike"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Tx/>
              <a:buNone/>
              <a:defRPr/>
            </a:pPr>
            <a:fld id="{1AE2A1A2-6D13-497D-9E20-D228236B8222}" type="slidenum">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3" Type="http://schemas.openxmlformats.org/officeDocument/2006/relationships/theme" Target="../theme/theme2.xml"/><Relationship Id="rId12" Type="http://schemas.openxmlformats.org/officeDocument/2006/relationships/image" Target="../media/image1.jpeg"/><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2">
            <a:lum/>
          </a:blip>
          <a:srcRect/>
          <a:stretch>
            <a:fillRect l="-17000" r="-17000"/>
          </a:stretch>
        </a:blipFill>
        <a:effectLst/>
      </p:bgPr>
    </p:bg>
    <p:spTree>
      <p:nvGrpSpPr>
        <p:cNvPr id="1" name=""/>
        <p:cNvGrpSpPr/>
        <p:nvPr/>
      </p:nvGrpSpPr>
      <p:grpSpPr/>
      <p:sp>
        <p:nvSpPr>
          <p:cNvPr id="1026" name="Rectangle 2"/>
          <p:cNvSpPr>
            <a:spLocks noGrp="1"/>
          </p:cNvSpPr>
          <p:nvPr>
            <p:ph type="title"/>
          </p:nvPr>
        </p:nvSpPr>
        <p:spPr>
          <a:xfrm>
            <a:off x="685800" y="609600"/>
            <a:ext cx="7772400" cy="1143000"/>
          </a:xfrm>
          <a:prstGeom prst="rect">
            <a:avLst/>
          </a:prstGeom>
          <a:noFill/>
          <a:ln w="9525">
            <a:noFill/>
          </a:ln>
        </p:spPr>
        <p:txBody>
          <a:bodyPr anchor="ctr"/>
          <a:p>
            <a:pPr lvl="0"/>
            <a:r>
              <a:rPr lang="zh-CN" altLang="en-US" dirty="0"/>
              <a:t>单击此处编辑母版标题样式</a:t>
            </a:r>
            <a:endParaRPr lang="zh-CN" altLang="en-US" dirty="0"/>
          </a:p>
        </p:txBody>
      </p:sp>
      <p:sp>
        <p:nvSpPr>
          <p:cNvPr id="1027" name="Rectangle 3"/>
          <p:cNvSpPr>
            <a:spLocks noGrp="1"/>
          </p:cNvSpPr>
          <p:nvPr>
            <p:ph type="body"/>
          </p:nvPr>
        </p:nvSpPr>
        <p:spPr>
          <a:xfrm>
            <a:off x="685800" y="1981200"/>
            <a:ext cx="7772400" cy="4114800"/>
          </a:xfrm>
          <a:prstGeom prst="rect">
            <a:avLst/>
          </a:prstGeom>
          <a:noFill/>
          <a:ln w="9525">
            <a:noFill/>
          </a:ln>
        </p:spPr>
        <p:txBody>
          <a:bodyPr anchor="t"/>
          <a:p>
            <a:pPr lvl="0" indent="-342900"/>
            <a:r>
              <a:rPr lang="zh-CN" altLang="en-US" dirty="0"/>
              <a:t>单击此处编辑母版文本样式</a:t>
            </a:r>
            <a:endParaRPr lang="zh-CN" altLang="en-US" dirty="0"/>
          </a:p>
          <a:p>
            <a:pPr lvl="1" indent="-285750"/>
            <a:r>
              <a:rPr lang="zh-CN" altLang="en-US" dirty="0"/>
              <a:t>第二级</a:t>
            </a:r>
            <a:endParaRPr lang="zh-CN" altLang="en-US" dirty="0"/>
          </a:p>
          <a:p>
            <a:pPr lvl="2" indent="-228600"/>
            <a:r>
              <a:rPr lang="zh-CN" altLang="en-US" dirty="0"/>
              <a:t>第三级</a:t>
            </a:r>
            <a:endParaRPr lang="zh-CN" altLang="en-US" dirty="0"/>
          </a:p>
          <a:p>
            <a:pPr lvl="3" indent="-228600"/>
            <a:r>
              <a:rPr lang="zh-CN" altLang="en-US" dirty="0"/>
              <a:t>第四级</a:t>
            </a:r>
            <a:endParaRPr lang="zh-CN" altLang="en-US" dirty="0"/>
          </a:p>
          <a:p>
            <a:pPr lvl="4" indent="-228600"/>
            <a:r>
              <a:rPr lang="zh-CN" altLang="en-US" dirty="0"/>
              <a:t>第五级</a:t>
            </a:r>
            <a:endParaRPr lang="zh-CN" altLang="en-US" dirty="0"/>
          </a:p>
        </p:txBody>
      </p:sp>
      <p:sp>
        <p:nvSpPr>
          <p:cNvPr id="1028" name="Rectangle 4"/>
          <p:cNvSpPr>
            <a:spLocks noGrp="1" noChangeArrowheads="1"/>
          </p:cNvSpPr>
          <p:nvPr>
            <p:ph type="dt" sz="half" idx="2"/>
          </p:nvPr>
        </p:nvSpPr>
        <p:spPr bwMode="auto">
          <a:xfrm>
            <a:off x="6858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l" eaLnBrk="1" hangingPunct="1">
              <a:defRPr kumimoji="0" sz="14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ctr" eaLnBrk="1" hangingPunct="1">
              <a:defRPr kumimoji="0" sz="1400"/>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eaLnBrk="1" hangingPunct="1">
              <a:defRPr kumimoji="0" sz="1400" smtClean="0"/>
            </a:lvl1pPr>
          </a:lstStyle>
          <a:p>
            <a:pPr marL="0" marR="0" lvl="0" indent="0" algn="r" defTabSz="914400" rtl="0" eaLnBrk="1" fontAlgn="base" latinLnBrk="0" hangingPunct="1">
              <a:lnSpc>
                <a:spcPct val="100000"/>
              </a:lnSpc>
              <a:spcBef>
                <a:spcPct val="0"/>
              </a:spcBef>
              <a:spcAft>
                <a:spcPct val="0"/>
              </a:spcAft>
              <a:buClrTx/>
              <a:buSzTx/>
              <a:buFontTx/>
              <a:buNone/>
              <a:defRPr/>
            </a:pPr>
            <a:fld id="{1AE2A1A2-6D13-497D-9E20-D228236B8222}" type="slidenum">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kumimoji="1" sz="4400" kern="1200">
          <a:solidFill>
            <a:schemeClr val="tx2"/>
          </a:solidFill>
          <a:latin typeface="+mj-lt"/>
          <a:ea typeface="+mj-ea"/>
          <a:cs typeface="+mj-cs"/>
        </a:defRPr>
      </a:lvl1pPr>
      <a:lvl2pPr algn="ctr" rtl="0" eaLnBrk="0" fontAlgn="base" hangingPunct="0">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2pPr>
      <a:lvl3pPr algn="ctr" rtl="0" eaLnBrk="0" fontAlgn="base" hangingPunct="0">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3pPr>
      <a:lvl4pPr algn="ctr" rtl="0" eaLnBrk="0" fontAlgn="base" hangingPunct="0">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4pPr>
      <a:lvl5pPr algn="ctr" rtl="0" eaLnBrk="0" fontAlgn="base" hangingPunct="0">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5pPr>
      <a:lvl6pPr marL="4572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kumimoji="1"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kumimoji="1"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kumimoji="1"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kumimoji="1"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12">
            <a:lum/>
          </a:blip>
          <a:srcRect/>
          <a:stretch>
            <a:fillRect l="-17000" r="-17000"/>
          </a:stretch>
        </a:blipFill>
        <a:effectLst/>
      </p:bgPr>
    </p:bg>
    <p:spTree>
      <p:nvGrpSpPr>
        <p:cNvPr id="1" name=""/>
        <p:cNvGrpSpPr/>
        <p:nvPr/>
      </p:nvGrpSpPr>
      <p:grpSpPr/>
      <p:sp>
        <p:nvSpPr>
          <p:cNvPr id="2050" name="Rectangle 2"/>
          <p:cNvSpPr>
            <a:spLocks noGrp="1" noRot="1"/>
          </p:cNvSpPr>
          <p:nvPr>
            <p:ph type="title"/>
          </p:nvPr>
        </p:nvSpPr>
        <p:spPr>
          <a:xfrm>
            <a:off x="301625" y="609600"/>
            <a:ext cx="8540750" cy="1143000"/>
          </a:xfrm>
          <a:prstGeom prst="rect">
            <a:avLst/>
          </a:prstGeom>
          <a:noFill/>
          <a:ln w="9525">
            <a:noFill/>
          </a:ln>
        </p:spPr>
        <p:txBody>
          <a:bodyPr anchor="ctr"/>
          <a:p>
            <a:pPr lvl="0"/>
            <a:r>
              <a:rPr lang="zh-CN" altLang="en-US" dirty="0"/>
              <a:t>单击此处编辑母版标题样式</a:t>
            </a:r>
            <a:endParaRPr lang="zh-CN" altLang="en-US" dirty="0"/>
          </a:p>
        </p:txBody>
      </p:sp>
      <p:sp>
        <p:nvSpPr>
          <p:cNvPr id="2051" name="Rectangle 3"/>
          <p:cNvSpPr>
            <a:spLocks noGrp="1" noRot="1"/>
          </p:cNvSpPr>
          <p:nvPr>
            <p:ph type="body"/>
          </p:nvPr>
        </p:nvSpPr>
        <p:spPr>
          <a:xfrm>
            <a:off x="301625" y="1905000"/>
            <a:ext cx="8540750" cy="4194175"/>
          </a:xfrm>
          <a:prstGeom prst="rect">
            <a:avLst/>
          </a:prstGeom>
          <a:noFill/>
          <a:ln w="9525">
            <a:noFill/>
          </a:ln>
        </p:spPr>
        <p:txBody>
          <a:bodyPr anchor="t"/>
          <a:p>
            <a:pPr lvl="0" indent="-342900"/>
            <a:r>
              <a:rPr lang="zh-CN" altLang="en-US" dirty="0"/>
              <a:t>单击此处编辑母版文本样式</a:t>
            </a:r>
            <a:endParaRPr lang="zh-CN" altLang="en-US" dirty="0"/>
          </a:p>
          <a:p>
            <a:pPr lvl="1" indent="-285750"/>
            <a:r>
              <a:rPr lang="zh-CN" altLang="en-US" dirty="0"/>
              <a:t>第二级</a:t>
            </a:r>
            <a:endParaRPr lang="zh-CN" altLang="en-US" dirty="0"/>
          </a:p>
          <a:p>
            <a:pPr lvl="2" indent="-228600"/>
            <a:r>
              <a:rPr lang="zh-CN" altLang="en-US" dirty="0"/>
              <a:t>第三级</a:t>
            </a:r>
            <a:endParaRPr lang="zh-CN" altLang="en-US" dirty="0"/>
          </a:p>
          <a:p>
            <a:pPr lvl="3" indent="-228600"/>
            <a:r>
              <a:rPr lang="zh-CN" altLang="en-US" dirty="0"/>
              <a:t>第四级</a:t>
            </a:r>
            <a:endParaRPr lang="zh-CN" altLang="en-US" dirty="0"/>
          </a:p>
          <a:p>
            <a:pPr lvl="4" indent="-228600"/>
            <a:r>
              <a:rPr lang="zh-CN" altLang="en-US" dirty="0"/>
              <a:t>第五级</a:t>
            </a:r>
            <a:endParaRPr lang="zh-CN" altLang="en-US" dirty="0"/>
          </a:p>
        </p:txBody>
      </p:sp>
      <p:sp>
        <p:nvSpPr>
          <p:cNvPr id="53252" name="Rectangle 4"/>
          <p:cNvSpPr>
            <a:spLocks noGrp="1" noChangeArrowheads="1"/>
          </p:cNvSpPr>
          <p:nvPr>
            <p:ph type="dt" sz="half" idx="2"/>
          </p:nvPr>
        </p:nvSpPr>
        <p:spPr bwMode="auto">
          <a:xfrm>
            <a:off x="301625" y="6245225"/>
            <a:ext cx="2289175"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l" eaLnBrk="1" hangingPunct="1">
              <a:defRPr kumimoji="0" sz="1400">
                <a:latin typeface="+mn-lt"/>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53253"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ctr" eaLnBrk="1" hangingPunct="1">
              <a:defRPr kumimoji="0" sz="1400">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53254" name="Rectangle 6"/>
          <p:cNvSpPr>
            <a:spLocks noGrp="1" noChangeArrowheads="1"/>
          </p:cNvSpPr>
          <p:nvPr>
            <p:ph type="sldNum" sz="quarter" idx="4"/>
          </p:nvPr>
        </p:nvSpPr>
        <p:spPr bwMode="auto">
          <a:xfrm>
            <a:off x="6553200" y="6245225"/>
            <a:ext cx="2289175"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eaLnBrk="1" hangingPunct="1">
              <a:defRPr kumimoji="0" sz="1400" smtClean="0">
                <a:latin typeface="+mn-lt"/>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4B1D4DD9-8246-4B11-84F2-18DA3DD481B5}" type="slidenum">
              <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rPr>
            </a:fld>
            <a:endParaRPr kumimoji="0" lang="en-US" altLang="zh-CN"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lr>
          <a:schemeClr val="hlink"/>
        </a:buClr>
        <a:buSzPct val="75000"/>
        <a:buFont typeface="Wingdings" panose="05000000000000000000" pitchFamily="2" charset="2"/>
        <a:buChar char="v"/>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hlink"/>
        </a:buClr>
        <a:buSzPct val="85000"/>
        <a:buFont typeface="Wingdings" panose="05000000000000000000" pitchFamily="2" charset="2"/>
        <a:buChar char="v"/>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jpe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1.xml"/><Relationship Id="rId1" Type="http://schemas.openxmlformats.org/officeDocument/2006/relationships/image" Target="../media/image5.jpe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audio1.wav"/><Relationship Id="rId1" Type="http://schemas.openxmlformats.org/officeDocument/2006/relationships/image" Target="../media/image5.jpe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audio1.wav"/><Relationship Id="rId1" Type="http://schemas.openxmlformats.org/officeDocument/2006/relationships/image" Target="../media/image5.jpeg"/></Relationships>
</file>

<file path=ppt/slides/_rels/slide14.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5.jpeg"/><Relationship Id="rId2" Type="http://schemas.openxmlformats.org/officeDocument/2006/relationships/image" Target="../media/image8.png"/><Relationship Id="rId1" Type="http://schemas.openxmlformats.org/officeDocument/2006/relationships/image" Target="../media/image3.jpe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7.xml"/><Relationship Id="rId1" Type="http://schemas.openxmlformats.org/officeDocument/2006/relationships/image" Target="../media/image5.jpeg"/></Relationships>
</file>

<file path=ppt/slides/_rels/slide16.xml.rels><?xml version="1.0" encoding="UTF-8" standalone="yes"?>
<Relationships xmlns="http://schemas.openxmlformats.org/package/2006/relationships"><Relationship Id="rId6" Type="http://schemas.openxmlformats.org/officeDocument/2006/relationships/notesSlide" Target="../notesSlides/notesSlide6.xml"/><Relationship Id="rId5" Type="http://schemas.openxmlformats.org/officeDocument/2006/relationships/vmlDrawing" Target="../drawings/vmlDrawing1.vml"/><Relationship Id="rId4" Type="http://schemas.openxmlformats.org/officeDocument/2006/relationships/slideLayout" Target="../slideLayouts/slideLayout11.xml"/><Relationship Id="rId3" Type="http://schemas.openxmlformats.org/officeDocument/2006/relationships/image" Target="../media/image5.jpeg"/><Relationship Id="rId2" Type="http://schemas.openxmlformats.org/officeDocument/2006/relationships/image" Target="../media/image9.wmf"/><Relationship Id="rId1" Type="http://schemas.openxmlformats.org/officeDocument/2006/relationships/oleObject" Target="../embeddings/oleObject1.bin"/></Relationships>
</file>

<file path=ppt/slides/_rels/slide17.xml.rels><?xml version="1.0" encoding="UTF-8" standalone="yes"?>
<Relationships xmlns="http://schemas.openxmlformats.org/package/2006/relationships"><Relationship Id="rId4" Type="http://schemas.openxmlformats.org/officeDocument/2006/relationships/notesSlide" Target="../notesSlides/notesSlide7.xml"/><Relationship Id="rId3" Type="http://schemas.openxmlformats.org/officeDocument/2006/relationships/slideLayout" Target="../slideLayouts/slideLayout11.xml"/><Relationship Id="rId2" Type="http://schemas.openxmlformats.org/officeDocument/2006/relationships/image" Target="../media/image11.jpeg"/><Relationship Id="rId1" Type="http://schemas.openxmlformats.org/officeDocument/2006/relationships/image" Target="../media/image10.jpe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jpe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jpe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4.jpeg"/><Relationship Id="rId1" Type="http://schemas.openxmlformats.org/officeDocument/2006/relationships/image" Target="../media/image3.jpeg"/></Relationships>
</file>

<file path=ppt/slides/_rels/slide20.xml.rels><?xml version="1.0" encoding="UTF-8" standalone="yes"?>
<Relationships xmlns="http://schemas.openxmlformats.org/package/2006/relationships"><Relationship Id="rId4" Type="http://schemas.openxmlformats.org/officeDocument/2006/relationships/notesSlide" Target="../notesSlides/notesSlide8.xml"/><Relationship Id="rId3" Type="http://schemas.openxmlformats.org/officeDocument/2006/relationships/slideLayout" Target="../slideLayouts/slideLayout11.xml"/><Relationship Id="rId2" Type="http://schemas.openxmlformats.org/officeDocument/2006/relationships/image" Target="../media/image13.jpeg"/><Relationship Id="rId1" Type="http://schemas.openxmlformats.org/officeDocument/2006/relationships/image" Target="../media/image12.png"/></Relationships>
</file>

<file path=ppt/slides/_rels/slide21.xml.rels><?xml version="1.0" encoding="UTF-8" standalone="yes"?>
<Relationships xmlns="http://schemas.openxmlformats.org/package/2006/relationships"><Relationship Id="rId8" Type="http://schemas.openxmlformats.org/officeDocument/2006/relationships/vmlDrawing" Target="../drawings/vmlDrawing2.vml"/><Relationship Id="rId7" Type="http://schemas.openxmlformats.org/officeDocument/2006/relationships/slideLayout" Target="../slideLayouts/slideLayout2.xml"/><Relationship Id="rId6" Type="http://schemas.openxmlformats.org/officeDocument/2006/relationships/image" Target="../media/image17.jpeg"/><Relationship Id="rId5" Type="http://schemas.openxmlformats.org/officeDocument/2006/relationships/image" Target="../media/image16.jpeg"/><Relationship Id="rId4" Type="http://schemas.openxmlformats.org/officeDocument/2006/relationships/image" Target="../media/image3.jpeg"/><Relationship Id="rId3" Type="http://schemas.openxmlformats.org/officeDocument/2006/relationships/image" Target="../media/image15.emf"/><Relationship Id="rId2" Type="http://schemas.openxmlformats.org/officeDocument/2006/relationships/oleObject" Target="../embeddings/oleObject2.bin"/><Relationship Id="rId1" Type="http://schemas.openxmlformats.org/officeDocument/2006/relationships/image" Target="../media/image14.pn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5.jpe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5.jpe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5.jpe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7.xml"/><Relationship Id="rId1" Type="http://schemas.openxmlformats.org/officeDocument/2006/relationships/image" Target="../media/image3.jpe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5.jpeg"/><Relationship Id="rId1" Type="http://schemas.openxmlformats.org/officeDocument/2006/relationships/image" Target="../media/image3.jpe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5.jpeg"/><Relationship Id="rId1" Type="http://schemas.openxmlformats.org/officeDocument/2006/relationships/image" Target="../media/image3.jpe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6.jpe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1.xml"/><Relationship Id="rId1" Type="http://schemas.openxmlformats.org/officeDocument/2006/relationships/image" Target="../media/image5.jpe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jpeg"/></Relationships>
</file>

<file path=ppt/slides/_rels/slide9.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11.xml"/><Relationship Id="rId2" Type="http://schemas.openxmlformats.org/officeDocument/2006/relationships/image" Target="../media/image5.jpeg"/><Relationship Id="rId1" Type="http://schemas.openxmlformats.org/officeDocument/2006/relationships/image" Target="../media/image7.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097" name="Picture 2"/>
          <p:cNvPicPr>
            <a:picLocks noChangeAspect="1"/>
          </p:cNvPicPr>
          <p:nvPr/>
        </p:nvPicPr>
        <p:blipFill>
          <a:blip r:embed="rId1"/>
          <a:srcRect r="5113" b="4851"/>
          <a:stretch>
            <a:fillRect/>
          </a:stretch>
        </p:blipFill>
        <p:spPr>
          <a:xfrm>
            <a:off x="0" y="0"/>
            <a:ext cx="9144000" cy="6858000"/>
          </a:xfrm>
          <a:prstGeom prst="rect">
            <a:avLst/>
          </a:prstGeom>
          <a:noFill/>
          <a:ln w="9525">
            <a:noFill/>
          </a:ln>
        </p:spPr>
      </p:pic>
      <p:sp>
        <p:nvSpPr>
          <p:cNvPr id="4098" name="Text Box 4"/>
          <p:cNvSpPr txBox="1"/>
          <p:nvPr/>
        </p:nvSpPr>
        <p:spPr>
          <a:xfrm>
            <a:off x="5435600" y="1916113"/>
            <a:ext cx="1647825" cy="3971925"/>
          </a:xfrm>
          <a:prstGeom prst="rect">
            <a:avLst/>
          </a:prstGeom>
          <a:noFill/>
          <a:ln w="9525">
            <a:noFill/>
          </a:ln>
        </p:spPr>
        <p:txBody>
          <a:bodyPr vert="eaVert" anchor="t">
            <a:spAutoFit/>
          </a:bodyPr>
          <a:p>
            <a:pPr lvl="0" indent="0"/>
            <a:r>
              <a:rPr lang="zh-CN" altLang="en-US" sz="9600" b="1" dirty="0">
                <a:solidFill>
                  <a:srgbClr val="FF0000"/>
                </a:solidFill>
                <a:latin typeface="Times New Roman" panose="02020603050405020304" pitchFamily="18" charset="0"/>
                <a:ea typeface="华文行楷" panose="02010800040101010101" pitchFamily="2" charset="-122"/>
              </a:rPr>
              <a:t>琵琶行</a:t>
            </a:r>
            <a:endParaRPr lang="zh-CN" altLang="en-US" sz="9600" b="1" dirty="0">
              <a:solidFill>
                <a:srgbClr val="FF0000"/>
              </a:solidFill>
              <a:latin typeface="Times New Roman" panose="02020603050405020304" pitchFamily="18" charset="0"/>
              <a:ea typeface="华文行楷" panose="02010800040101010101" pitchFamily="2" charset="-122"/>
            </a:endParaRPr>
          </a:p>
        </p:txBody>
      </p:sp>
      <p:sp>
        <p:nvSpPr>
          <p:cNvPr id="4099" name="Text Box 5"/>
          <p:cNvSpPr txBox="1"/>
          <p:nvPr/>
        </p:nvSpPr>
        <p:spPr>
          <a:xfrm>
            <a:off x="4643438" y="3357563"/>
            <a:ext cx="793750" cy="1587500"/>
          </a:xfrm>
          <a:prstGeom prst="rect">
            <a:avLst/>
          </a:prstGeom>
          <a:noFill/>
          <a:ln w="9525">
            <a:noFill/>
          </a:ln>
        </p:spPr>
        <p:txBody>
          <a:bodyPr vert="eaVert" wrap="none" anchor="t">
            <a:spAutoFit/>
          </a:bodyPr>
          <a:p>
            <a:pPr lvl="0" indent="0"/>
            <a:r>
              <a:rPr lang="zh-CN" altLang="en-US" sz="4000" b="1" dirty="0">
                <a:solidFill>
                  <a:schemeClr val="tx2"/>
                </a:solidFill>
                <a:latin typeface="Times New Roman" panose="02020603050405020304" pitchFamily="18" charset="0"/>
                <a:ea typeface="幼圆" panose="02010509060101010101" pitchFamily="49" charset="-122"/>
              </a:rPr>
              <a:t>白居易</a:t>
            </a:r>
            <a:endParaRPr lang="zh-CN" altLang="en-US" sz="4000" b="1" dirty="0">
              <a:solidFill>
                <a:schemeClr val="tx2"/>
              </a:solidFill>
              <a:latin typeface="Times New Roman" panose="02020603050405020304" pitchFamily="18" charset="0"/>
              <a:ea typeface="幼圆" panose="02010509060101010101" pitchFamily="49" charset="-122"/>
            </a:endParaRP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8066" name="Text Box 2"/>
          <p:cNvSpPr txBox="1">
            <a:spLocks noChangeArrowheads="1"/>
          </p:cNvSpPr>
          <p:nvPr/>
        </p:nvSpPr>
        <p:spPr bwMode="auto">
          <a:xfrm>
            <a:off x="152400" y="127000"/>
            <a:ext cx="2757488" cy="711200"/>
          </a:xfrm>
          <a:prstGeom prst="rect">
            <a:avLst/>
          </a:prstGeom>
          <a:solidFill>
            <a:srgbClr val="00FFFF"/>
          </a:solidFill>
          <a:ln w="9525">
            <a:solidFill>
              <a:srgbClr val="FF0000"/>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4000" b="1" i="0" u="none" strike="noStrike" kern="1200" cap="none" spc="0" normalizeH="0" baseline="0" noProof="0">
                <a:ln>
                  <a:noFill/>
                </a:ln>
                <a:solidFill>
                  <a:srgbClr val="FF0066"/>
                </a:solidFill>
                <a:effectLst>
                  <a:outerShdw blurRad="38100" dist="38100" dir="2700000" algn="tl">
                    <a:srgbClr val="000000"/>
                  </a:outerShdw>
                </a:effectLst>
                <a:uLnTx/>
                <a:uFillTx/>
                <a:latin typeface="Times New Roman" panose="02020603050405020304" pitchFamily="18" charset="0"/>
                <a:ea typeface="新宋体" panose="02010609030101010101" pitchFamily="49" charset="-122"/>
                <a:cs typeface="+mn-cs"/>
              </a:rPr>
              <a:t>琵琶女出场</a:t>
            </a:r>
            <a:endParaRPr kumimoji="1" lang="zh-CN" altLang="en-US" sz="4000" b="1" i="0" u="none" strike="noStrike" kern="1200" cap="none" spc="0" normalizeH="0" baseline="0" noProof="0">
              <a:ln>
                <a:noFill/>
              </a:ln>
              <a:solidFill>
                <a:srgbClr val="FF0066"/>
              </a:solidFill>
              <a:effectLst>
                <a:outerShdw blurRad="38100" dist="38100" dir="2700000" algn="tl">
                  <a:srgbClr val="000000"/>
                </a:outerShdw>
              </a:effectLst>
              <a:uLnTx/>
              <a:uFillTx/>
              <a:latin typeface="Times New Roman" panose="02020603050405020304" pitchFamily="18" charset="0"/>
              <a:ea typeface="新宋体" panose="02010609030101010101" pitchFamily="49" charset="-122"/>
              <a:cs typeface="+mn-cs"/>
            </a:endParaRPr>
          </a:p>
        </p:txBody>
      </p:sp>
      <p:sp>
        <p:nvSpPr>
          <p:cNvPr id="88068" name="Text Box 4"/>
          <p:cNvSpPr txBox="1">
            <a:spLocks noChangeArrowheads="1"/>
          </p:cNvSpPr>
          <p:nvPr/>
        </p:nvSpPr>
        <p:spPr bwMode="auto">
          <a:xfrm>
            <a:off x="3124200" y="147638"/>
            <a:ext cx="4256088"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3600" b="1" i="0" u="none" strike="noStrike" kern="1200" cap="none" spc="0" normalizeH="0" baseline="0" noProof="0">
                <a:ln>
                  <a:noFill/>
                </a:ln>
                <a:solidFill>
                  <a:srgbClr val="0000CC"/>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琵琶女是怎样出场的</a:t>
            </a:r>
            <a:endParaRPr kumimoji="1" lang="zh-CN" altLang="en-US" sz="3600" b="1" i="0" u="none" strike="noStrike" kern="1200" cap="none" spc="0" normalizeH="0" baseline="0" noProof="0">
              <a:ln>
                <a:noFill/>
              </a:ln>
              <a:solidFill>
                <a:srgbClr val="0000CC"/>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endParaRPr>
          </a:p>
        </p:txBody>
      </p:sp>
      <p:sp>
        <p:nvSpPr>
          <p:cNvPr id="88069" name="Text Box 5"/>
          <p:cNvSpPr txBox="1">
            <a:spLocks noChangeArrowheads="1"/>
          </p:cNvSpPr>
          <p:nvPr/>
        </p:nvSpPr>
        <p:spPr bwMode="auto">
          <a:xfrm>
            <a:off x="152400" y="2422525"/>
            <a:ext cx="1905000"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p>
            <a:pPr lvl="0" eaLnBrk="1" fontAlgn="base" hangingPunct="1"/>
            <a:r>
              <a:rPr lang="zh-CN" altLang="en-US" sz="4000" b="1" strike="noStrike" noProof="1" dirty="0">
                <a:solidFill>
                  <a:srgbClr val="FF0066"/>
                </a:solidFill>
                <a:effectLst>
                  <a:outerShdw blurRad="38100" dist="38100" dir="2700000">
                    <a:srgbClr val="C0C0C0"/>
                  </a:outerShdw>
                </a:effectLst>
                <a:latin typeface="Times New Roman" panose="02020603050405020304" pitchFamily="18" charset="0"/>
                <a:ea typeface="楷体_GB2312" pitchFamily="49" charset="-122"/>
                <a:cs typeface="+mn-ea"/>
              </a:rPr>
              <a:t>诗   人</a:t>
            </a:r>
            <a:endParaRPr lang="zh-CN" altLang="en-US" sz="4000" b="1" strike="noStrike" noProof="1" dirty="0">
              <a:solidFill>
                <a:srgbClr val="FF0066"/>
              </a:solidFill>
              <a:effectLst>
                <a:outerShdw blurRad="38100" dist="38100" dir="2700000">
                  <a:srgbClr val="C0C0C0"/>
                </a:outerShdw>
              </a:effectLst>
              <a:latin typeface="Times New Roman" panose="02020603050405020304" pitchFamily="18" charset="0"/>
              <a:ea typeface="楷体_GB2312" pitchFamily="49" charset="-122"/>
            </a:endParaRPr>
          </a:p>
        </p:txBody>
      </p:sp>
      <p:sp>
        <p:nvSpPr>
          <p:cNvPr id="88070" name="Text Box 6"/>
          <p:cNvSpPr txBox="1"/>
          <p:nvPr/>
        </p:nvSpPr>
        <p:spPr>
          <a:xfrm>
            <a:off x="2057400" y="1571625"/>
            <a:ext cx="593725" cy="579438"/>
          </a:xfrm>
          <a:prstGeom prst="rect">
            <a:avLst/>
          </a:prstGeom>
          <a:noFill/>
          <a:ln w="9525">
            <a:noFill/>
          </a:ln>
        </p:spPr>
        <p:txBody>
          <a:bodyPr wrap="none" anchor="t">
            <a:spAutoFit/>
          </a:bodyPr>
          <a:p>
            <a:pPr lvl="0" indent="0"/>
            <a:r>
              <a:rPr lang="zh-CN" altLang="en-US" sz="3200" b="1" dirty="0">
                <a:solidFill>
                  <a:schemeClr val="accent2"/>
                </a:solidFill>
                <a:latin typeface="Times New Roman" panose="02020603050405020304" pitchFamily="18" charset="0"/>
                <a:ea typeface="宋体" panose="02010600030101010101" pitchFamily="2" charset="-122"/>
              </a:rPr>
              <a:t>寻</a:t>
            </a:r>
            <a:endParaRPr lang="zh-CN" altLang="en-US" sz="3200" b="1" dirty="0">
              <a:solidFill>
                <a:schemeClr val="accent2"/>
              </a:solidFill>
              <a:latin typeface="Times New Roman" panose="02020603050405020304" pitchFamily="18" charset="0"/>
              <a:ea typeface="宋体" panose="02010600030101010101" pitchFamily="2" charset="-122"/>
            </a:endParaRPr>
          </a:p>
        </p:txBody>
      </p:sp>
      <p:sp>
        <p:nvSpPr>
          <p:cNvPr id="88071" name="Text Box 7"/>
          <p:cNvSpPr txBox="1"/>
          <p:nvPr/>
        </p:nvSpPr>
        <p:spPr>
          <a:xfrm>
            <a:off x="2895600" y="1524000"/>
            <a:ext cx="671513" cy="685800"/>
          </a:xfrm>
          <a:prstGeom prst="rect">
            <a:avLst/>
          </a:prstGeom>
          <a:noFill/>
          <a:ln w="9525">
            <a:noFill/>
          </a:ln>
        </p:spPr>
        <p:txBody>
          <a:bodyPr vert="eaVert" anchor="t">
            <a:spAutoFit/>
          </a:bodyPr>
          <a:p>
            <a:pPr lvl="0" indent="0"/>
            <a:r>
              <a:rPr lang="zh-CN" altLang="en-US" sz="3200" dirty="0">
                <a:latin typeface="Times New Roman" panose="02020603050405020304" pitchFamily="18" charset="0"/>
                <a:ea typeface="宋体" panose="02010600030101010101" pitchFamily="2" charset="-122"/>
              </a:rPr>
              <a:t> </a:t>
            </a:r>
            <a:r>
              <a:rPr lang="zh-CN" altLang="en-US" sz="3200" b="1" dirty="0">
                <a:solidFill>
                  <a:schemeClr val="accent2"/>
                </a:solidFill>
                <a:latin typeface="Times New Roman" panose="02020603050405020304" pitchFamily="18" charset="0"/>
                <a:ea typeface="宋体" panose="02010600030101010101" pitchFamily="2" charset="-122"/>
              </a:rPr>
              <a:t>问</a:t>
            </a:r>
            <a:endParaRPr lang="zh-CN" altLang="en-US" sz="3200" b="1" dirty="0">
              <a:solidFill>
                <a:schemeClr val="accent2"/>
              </a:solidFill>
              <a:latin typeface="Times New Roman" panose="02020603050405020304" pitchFamily="18" charset="0"/>
              <a:ea typeface="宋体" panose="02010600030101010101" pitchFamily="2" charset="-122"/>
            </a:endParaRPr>
          </a:p>
        </p:txBody>
      </p:sp>
      <p:sp>
        <p:nvSpPr>
          <p:cNvPr id="88072" name="Text Box 8"/>
          <p:cNvSpPr txBox="1"/>
          <p:nvPr/>
        </p:nvSpPr>
        <p:spPr>
          <a:xfrm>
            <a:off x="2073275" y="2438400"/>
            <a:ext cx="593725" cy="579438"/>
          </a:xfrm>
          <a:prstGeom prst="rect">
            <a:avLst/>
          </a:prstGeom>
          <a:noFill/>
          <a:ln w="9525">
            <a:noFill/>
          </a:ln>
        </p:spPr>
        <p:txBody>
          <a:bodyPr wrap="none" anchor="t">
            <a:spAutoFit/>
          </a:bodyPr>
          <a:p>
            <a:pPr lvl="0" indent="0"/>
            <a:r>
              <a:rPr lang="zh-CN" altLang="en-US" sz="3200" b="1" dirty="0">
                <a:solidFill>
                  <a:schemeClr val="accent2"/>
                </a:solidFill>
                <a:latin typeface="Times New Roman" panose="02020603050405020304" pitchFamily="18" charset="0"/>
                <a:ea typeface="宋体" panose="02010600030101010101" pitchFamily="2" charset="-122"/>
              </a:rPr>
              <a:t>移</a:t>
            </a:r>
            <a:endParaRPr lang="zh-CN" altLang="en-US" sz="3200" b="1" dirty="0">
              <a:solidFill>
                <a:schemeClr val="accent2"/>
              </a:solidFill>
              <a:latin typeface="Times New Roman" panose="02020603050405020304" pitchFamily="18" charset="0"/>
              <a:ea typeface="宋体" panose="02010600030101010101" pitchFamily="2" charset="-122"/>
            </a:endParaRPr>
          </a:p>
        </p:txBody>
      </p:sp>
      <p:sp>
        <p:nvSpPr>
          <p:cNvPr id="88073" name="Text Box 9"/>
          <p:cNvSpPr txBox="1"/>
          <p:nvPr/>
        </p:nvSpPr>
        <p:spPr>
          <a:xfrm>
            <a:off x="2911475" y="2438400"/>
            <a:ext cx="593725" cy="579438"/>
          </a:xfrm>
          <a:prstGeom prst="rect">
            <a:avLst/>
          </a:prstGeom>
          <a:noFill/>
          <a:ln w="9525">
            <a:noFill/>
          </a:ln>
        </p:spPr>
        <p:txBody>
          <a:bodyPr wrap="none" anchor="t">
            <a:spAutoFit/>
          </a:bodyPr>
          <a:p>
            <a:pPr lvl="0" indent="0"/>
            <a:r>
              <a:rPr lang="zh-CN" altLang="en-US" sz="3200" b="1" dirty="0">
                <a:solidFill>
                  <a:schemeClr val="accent2"/>
                </a:solidFill>
                <a:latin typeface="Times New Roman" panose="02020603050405020304" pitchFamily="18" charset="0"/>
                <a:ea typeface="宋体" panose="02010600030101010101" pitchFamily="2" charset="-122"/>
              </a:rPr>
              <a:t>邀</a:t>
            </a:r>
            <a:endParaRPr lang="zh-CN" altLang="en-US" sz="3200" b="1" dirty="0">
              <a:solidFill>
                <a:schemeClr val="accent2"/>
              </a:solidFill>
              <a:latin typeface="Times New Roman" panose="02020603050405020304" pitchFamily="18" charset="0"/>
              <a:ea typeface="宋体" panose="02010600030101010101" pitchFamily="2" charset="-122"/>
            </a:endParaRPr>
          </a:p>
        </p:txBody>
      </p:sp>
      <p:sp>
        <p:nvSpPr>
          <p:cNvPr id="88074" name="Text Box 10"/>
          <p:cNvSpPr txBox="1"/>
          <p:nvPr/>
        </p:nvSpPr>
        <p:spPr>
          <a:xfrm>
            <a:off x="3733800" y="2438400"/>
            <a:ext cx="593725" cy="579438"/>
          </a:xfrm>
          <a:prstGeom prst="rect">
            <a:avLst/>
          </a:prstGeom>
          <a:noFill/>
          <a:ln w="9525">
            <a:noFill/>
          </a:ln>
        </p:spPr>
        <p:txBody>
          <a:bodyPr wrap="none" anchor="t">
            <a:spAutoFit/>
          </a:bodyPr>
          <a:p>
            <a:pPr lvl="0" indent="0"/>
            <a:r>
              <a:rPr lang="zh-CN" altLang="en-US" sz="3200" b="1" dirty="0">
                <a:solidFill>
                  <a:schemeClr val="accent2"/>
                </a:solidFill>
                <a:latin typeface="Times New Roman" panose="02020603050405020304" pitchFamily="18" charset="0"/>
                <a:ea typeface="宋体" panose="02010600030101010101" pitchFamily="2" charset="-122"/>
              </a:rPr>
              <a:t>添</a:t>
            </a:r>
            <a:endParaRPr lang="zh-CN" altLang="en-US" sz="3200" b="1" dirty="0">
              <a:solidFill>
                <a:schemeClr val="accent2"/>
              </a:solidFill>
              <a:latin typeface="Times New Roman" panose="02020603050405020304" pitchFamily="18" charset="0"/>
              <a:ea typeface="宋体" panose="02010600030101010101" pitchFamily="2" charset="-122"/>
            </a:endParaRPr>
          </a:p>
        </p:txBody>
      </p:sp>
      <p:sp>
        <p:nvSpPr>
          <p:cNvPr id="88075" name="Text Box 11"/>
          <p:cNvSpPr txBox="1"/>
          <p:nvPr/>
        </p:nvSpPr>
        <p:spPr>
          <a:xfrm>
            <a:off x="4572000" y="2438400"/>
            <a:ext cx="593725" cy="579438"/>
          </a:xfrm>
          <a:prstGeom prst="rect">
            <a:avLst/>
          </a:prstGeom>
          <a:noFill/>
          <a:ln w="9525">
            <a:noFill/>
          </a:ln>
        </p:spPr>
        <p:txBody>
          <a:bodyPr wrap="none" anchor="t">
            <a:spAutoFit/>
          </a:bodyPr>
          <a:p>
            <a:pPr lvl="0" indent="0"/>
            <a:r>
              <a:rPr lang="zh-CN" altLang="en-US" sz="3200" b="1" dirty="0">
                <a:solidFill>
                  <a:schemeClr val="accent2"/>
                </a:solidFill>
                <a:latin typeface="Times New Roman" panose="02020603050405020304" pitchFamily="18" charset="0"/>
                <a:ea typeface="宋体" panose="02010600030101010101" pitchFamily="2" charset="-122"/>
              </a:rPr>
              <a:t>回</a:t>
            </a:r>
            <a:endParaRPr lang="zh-CN" altLang="en-US" sz="3200" b="1" dirty="0">
              <a:solidFill>
                <a:schemeClr val="accent2"/>
              </a:solidFill>
              <a:latin typeface="Times New Roman" panose="02020603050405020304" pitchFamily="18" charset="0"/>
              <a:ea typeface="宋体" panose="02010600030101010101" pitchFamily="2" charset="-122"/>
            </a:endParaRPr>
          </a:p>
        </p:txBody>
      </p:sp>
      <p:sp>
        <p:nvSpPr>
          <p:cNvPr id="88076" name="Text Box 12"/>
          <p:cNvSpPr txBox="1"/>
          <p:nvPr/>
        </p:nvSpPr>
        <p:spPr>
          <a:xfrm>
            <a:off x="5334000" y="2438400"/>
            <a:ext cx="1676400" cy="579438"/>
          </a:xfrm>
          <a:prstGeom prst="rect">
            <a:avLst/>
          </a:prstGeom>
          <a:noFill/>
          <a:ln w="9525">
            <a:noFill/>
          </a:ln>
        </p:spPr>
        <p:txBody>
          <a:bodyPr anchor="t">
            <a:spAutoFit/>
          </a:bodyPr>
          <a:p>
            <a:pPr lvl="0" indent="0"/>
            <a:r>
              <a:rPr lang="zh-CN" altLang="en-US" sz="3200" b="1" dirty="0">
                <a:solidFill>
                  <a:schemeClr val="accent2"/>
                </a:solidFill>
                <a:latin typeface="Times New Roman" panose="02020603050405020304" pitchFamily="18" charset="0"/>
                <a:ea typeface="宋体" panose="02010600030101010101" pitchFamily="2" charset="-122"/>
              </a:rPr>
              <a:t>重开宴</a:t>
            </a:r>
            <a:endParaRPr lang="zh-CN" altLang="en-US" sz="3200" b="1" dirty="0">
              <a:solidFill>
                <a:schemeClr val="accent2"/>
              </a:solidFill>
              <a:latin typeface="Times New Roman" panose="02020603050405020304" pitchFamily="18" charset="0"/>
              <a:ea typeface="宋体" panose="02010600030101010101" pitchFamily="2" charset="-122"/>
            </a:endParaRPr>
          </a:p>
        </p:txBody>
      </p:sp>
      <p:sp>
        <p:nvSpPr>
          <p:cNvPr id="88077" name="Text Box 13"/>
          <p:cNvSpPr txBox="1"/>
          <p:nvPr/>
        </p:nvSpPr>
        <p:spPr>
          <a:xfrm>
            <a:off x="2044700" y="3352800"/>
            <a:ext cx="1612900" cy="579438"/>
          </a:xfrm>
          <a:prstGeom prst="rect">
            <a:avLst/>
          </a:prstGeom>
          <a:noFill/>
          <a:ln w="9525">
            <a:noFill/>
          </a:ln>
        </p:spPr>
        <p:txBody>
          <a:bodyPr anchor="t">
            <a:spAutoFit/>
          </a:bodyPr>
          <a:p>
            <a:pPr lvl="0" indent="0"/>
            <a:r>
              <a:rPr lang="zh-CN" altLang="en-US" sz="3200" b="1" dirty="0">
                <a:solidFill>
                  <a:schemeClr val="accent2"/>
                </a:solidFill>
                <a:latin typeface="Times New Roman" panose="02020603050405020304" pitchFamily="18" charset="0"/>
                <a:ea typeface="宋体" panose="02010600030101010101" pitchFamily="2" charset="-122"/>
              </a:rPr>
              <a:t>千呼</a:t>
            </a:r>
            <a:endParaRPr lang="zh-CN" altLang="en-US" sz="3200" b="1" dirty="0">
              <a:solidFill>
                <a:schemeClr val="accent2"/>
              </a:solidFill>
              <a:latin typeface="Times New Roman" panose="02020603050405020304" pitchFamily="18" charset="0"/>
              <a:ea typeface="宋体" panose="02010600030101010101" pitchFamily="2" charset="-122"/>
            </a:endParaRPr>
          </a:p>
        </p:txBody>
      </p:sp>
      <p:sp>
        <p:nvSpPr>
          <p:cNvPr id="88078" name="Text Box 14"/>
          <p:cNvSpPr txBox="1"/>
          <p:nvPr/>
        </p:nvSpPr>
        <p:spPr>
          <a:xfrm>
            <a:off x="3429000" y="3352800"/>
            <a:ext cx="1447800" cy="579438"/>
          </a:xfrm>
          <a:prstGeom prst="rect">
            <a:avLst/>
          </a:prstGeom>
          <a:noFill/>
          <a:ln w="9525">
            <a:noFill/>
          </a:ln>
        </p:spPr>
        <p:txBody>
          <a:bodyPr anchor="t">
            <a:spAutoFit/>
          </a:bodyPr>
          <a:p>
            <a:pPr lvl="0" indent="0"/>
            <a:r>
              <a:rPr lang="zh-CN" altLang="en-US" sz="3200" b="1" dirty="0">
                <a:solidFill>
                  <a:schemeClr val="accent2"/>
                </a:solidFill>
                <a:latin typeface="Times New Roman" panose="02020603050405020304" pitchFamily="18" charset="0"/>
                <a:ea typeface="宋体" panose="02010600030101010101" pitchFamily="2" charset="-122"/>
              </a:rPr>
              <a:t>万唤</a:t>
            </a:r>
            <a:endParaRPr lang="zh-CN" altLang="en-US" sz="3200" b="1" dirty="0">
              <a:solidFill>
                <a:schemeClr val="accent2"/>
              </a:solidFill>
              <a:latin typeface="Times New Roman" panose="02020603050405020304" pitchFamily="18" charset="0"/>
              <a:ea typeface="宋体" panose="02010600030101010101" pitchFamily="2" charset="-122"/>
            </a:endParaRPr>
          </a:p>
        </p:txBody>
      </p:sp>
      <p:sp>
        <p:nvSpPr>
          <p:cNvPr id="88079" name="AutoShape 15"/>
          <p:cNvSpPr/>
          <p:nvPr/>
        </p:nvSpPr>
        <p:spPr>
          <a:xfrm>
            <a:off x="1676400" y="1752600"/>
            <a:ext cx="304800" cy="1981200"/>
          </a:xfrm>
          <a:prstGeom prst="leftBrace">
            <a:avLst>
              <a:gd name="adj1" fmla="val 54016"/>
              <a:gd name="adj2" fmla="val 50000"/>
            </a:avLst>
          </a:prstGeom>
          <a:noFill/>
          <a:ln w="38100" cap="flat" cmpd="sng">
            <a:solidFill>
              <a:srgbClr val="FF00FF"/>
            </a:solidFill>
            <a:prstDash val="solid"/>
            <a:round/>
            <a:headEnd type="none" w="med" len="med"/>
            <a:tailEnd type="none" w="med" len="med"/>
          </a:ln>
        </p:spPr>
        <p:txBody>
          <a:bodyPr wrap="none" anchor="ctr"/>
          <a:p>
            <a:pPr lvl="0" indent="0" algn="ctr"/>
            <a:endParaRPr lang="zh-CN" altLang="en-US" dirty="0">
              <a:latin typeface="Times New Roman" panose="02020603050405020304" pitchFamily="18" charset="0"/>
              <a:ea typeface="宋体" panose="02010600030101010101" pitchFamily="2" charset="-122"/>
            </a:endParaRPr>
          </a:p>
        </p:txBody>
      </p:sp>
      <p:sp>
        <p:nvSpPr>
          <p:cNvPr id="88080" name="Text Box 16"/>
          <p:cNvSpPr txBox="1">
            <a:spLocks noChangeArrowheads="1"/>
          </p:cNvSpPr>
          <p:nvPr/>
        </p:nvSpPr>
        <p:spPr bwMode="auto">
          <a:xfrm>
            <a:off x="76200" y="4306888"/>
            <a:ext cx="1981200"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p>
            <a:pPr lvl="0" eaLnBrk="1" fontAlgn="base" hangingPunct="1"/>
            <a:r>
              <a:rPr lang="zh-CN" altLang="en-US" sz="4000" b="1" strike="noStrike" noProof="1" dirty="0">
                <a:solidFill>
                  <a:srgbClr val="FF0066"/>
                </a:solidFill>
                <a:effectLst>
                  <a:outerShdw blurRad="38100" dist="38100" dir="2700000">
                    <a:srgbClr val="C0C0C0"/>
                  </a:outerShdw>
                </a:effectLst>
                <a:latin typeface="Times New Roman" panose="02020603050405020304" pitchFamily="18" charset="0"/>
                <a:ea typeface="楷体_GB2312" pitchFamily="49" charset="-122"/>
                <a:cs typeface="+mn-ea"/>
              </a:rPr>
              <a:t>琵琶女</a:t>
            </a:r>
            <a:endParaRPr lang="zh-CN" altLang="en-US" sz="4000" b="1" strike="noStrike" noProof="1" dirty="0">
              <a:solidFill>
                <a:srgbClr val="FF0066"/>
              </a:solidFill>
              <a:effectLst>
                <a:outerShdw blurRad="38100" dist="38100" dir="2700000">
                  <a:srgbClr val="C0C0C0"/>
                </a:outerShdw>
              </a:effectLst>
              <a:latin typeface="Times New Roman" panose="02020603050405020304" pitchFamily="18" charset="0"/>
              <a:ea typeface="楷体_GB2312" pitchFamily="49" charset="-122"/>
            </a:endParaRPr>
          </a:p>
        </p:txBody>
      </p:sp>
      <p:sp>
        <p:nvSpPr>
          <p:cNvPr id="88081" name="Text Box 17"/>
          <p:cNvSpPr txBox="1"/>
          <p:nvPr/>
        </p:nvSpPr>
        <p:spPr>
          <a:xfrm>
            <a:off x="2057400" y="4183063"/>
            <a:ext cx="593725" cy="579437"/>
          </a:xfrm>
          <a:prstGeom prst="rect">
            <a:avLst/>
          </a:prstGeom>
          <a:noFill/>
          <a:ln w="9525">
            <a:noFill/>
          </a:ln>
        </p:spPr>
        <p:txBody>
          <a:bodyPr wrap="none" anchor="t">
            <a:spAutoFit/>
          </a:bodyPr>
          <a:p>
            <a:pPr lvl="0" indent="0"/>
            <a:r>
              <a:rPr lang="zh-CN" altLang="en-US" sz="3200" b="1" dirty="0">
                <a:solidFill>
                  <a:schemeClr val="accent2"/>
                </a:solidFill>
                <a:latin typeface="Times New Roman" panose="02020603050405020304" pitchFamily="18" charset="0"/>
                <a:ea typeface="宋体" panose="02010600030101010101" pitchFamily="2" charset="-122"/>
              </a:rPr>
              <a:t>停</a:t>
            </a:r>
            <a:endParaRPr lang="zh-CN" altLang="en-US" sz="3200" b="1" dirty="0">
              <a:solidFill>
                <a:schemeClr val="accent2"/>
              </a:solidFill>
              <a:latin typeface="Times New Roman" panose="02020603050405020304" pitchFamily="18" charset="0"/>
              <a:ea typeface="宋体" panose="02010600030101010101" pitchFamily="2" charset="-122"/>
            </a:endParaRPr>
          </a:p>
        </p:txBody>
      </p:sp>
      <p:sp>
        <p:nvSpPr>
          <p:cNvPr id="88082" name="Text Box 18"/>
          <p:cNvSpPr txBox="1"/>
          <p:nvPr/>
        </p:nvSpPr>
        <p:spPr>
          <a:xfrm>
            <a:off x="3184525" y="4183063"/>
            <a:ext cx="1387475" cy="579437"/>
          </a:xfrm>
          <a:prstGeom prst="rect">
            <a:avLst/>
          </a:prstGeom>
          <a:noFill/>
          <a:ln w="9525">
            <a:noFill/>
          </a:ln>
        </p:spPr>
        <p:txBody>
          <a:bodyPr anchor="t">
            <a:spAutoFit/>
          </a:bodyPr>
          <a:p>
            <a:pPr lvl="0" indent="0"/>
            <a:r>
              <a:rPr lang="zh-CN" altLang="en-US" sz="3200" b="1" dirty="0">
                <a:solidFill>
                  <a:schemeClr val="accent2"/>
                </a:solidFill>
                <a:latin typeface="Times New Roman" panose="02020603050405020304" pitchFamily="18" charset="0"/>
                <a:ea typeface="宋体" panose="02010600030101010101" pitchFamily="2" charset="-122"/>
              </a:rPr>
              <a:t>欲语</a:t>
            </a:r>
            <a:endParaRPr lang="zh-CN" altLang="en-US" sz="3200" b="1" dirty="0">
              <a:solidFill>
                <a:schemeClr val="accent2"/>
              </a:solidFill>
              <a:latin typeface="Times New Roman" panose="02020603050405020304" pitchFamily="18" charset="0"/>
              <a:ea typeface="宋体" panose="02010600030101010101" pitchFamily="2" charset="-122"/>
            </a:endParaRPr>
          </a:p>
        </p:txBody>
      </p:sp>
      <p:sp>
        <p:nvSpPr>
          <p:cNvPr id="88083" name="Text Box 19"/>
          <p:cNvSpPr txBox="1"/>
          <p:nvPr/>
        </p:nvSpPr>
        <p:spPr>
          <a:xfrm>
            <a:off x="4572000" y="4183063"/>
            <a:ext cx="593725" cy="579437"/>
          </a:xfrm>
          <a:prstGeom prst="rect">
            <a:avLst/>
          </a:prstGeom>
          <a:noFill/>
          <a:ln w="9525">
            <a:noFill/>
          </a:ln>
        </p:spPr>
        <p:txBody>
          <a:bodyPr wrap="none" anchor="t">
            <a:spAutoFit/>
          </a:bodyPr>
          <a:p>
            <a:pPr lvl="0" indent="0"/>
            <a:r>
              <a:rPr lang="zh-CN" altLang="en-US" sz="3200" b="1" dirty="0">
                <a:solidFill>
                  <a:schemeClr val="accent2"/>
                </a:solidFill>
                <a:latin typeface="Times New Roman" panose="02020603050405020304" pitchFamily="18" charset="0"/>
                <a:ea typeface="宋体" panose="02010600030101010101" pitchFamily="2" charset="-122"/>
              </a:rPr>
              <a:t>迟</a:t>
            </a:r>
            <a:endParaRPr lang="zh-CN" altLang="en-US" sz="3200" b="1" dirty="0">
              <a:solidFill>
                <a:schemeClr val="accent2"/>
              </a:solidFill>
              <a:latin typeface="Times New Roman" panose="02020603050405020304" pitchFamily="18" charset="0"/>
              <a:ea typeface="宋体" panose="02010600030101010101" pitchFamily="2" charset="-122"/>
            </a:endParaRPr>
          </a:p>
        </p:txBody>
      </p:sp>
      <p:sp>
        <p:nvSpPr>
          <p:cNvPr id="88084" name="Text Box 20"/>
          <p:cNvSpPr txBox="1"/>
          <p:nvPr/>
        </p:nvSpPr>
        <p:spPr>
          <a:xfrm>
            <a:off x="2057400" y="4868863"/>
            <a:ext cx="1412875" cy="579437"/>
          </a:xfrm>
          <a:prstGeom prst="rect">
            <a:avLst/>
          </a:prstGeom>
          <a:noFill/>
          <a:ln w="9525">
            <a:noFill/>
          </a:ln>
        </p:spPr>
        <p:txBody>
          <a:bodyPr wrap="none" anchor="t">
            <a:spAutoFit/>
          </a:bodyPr>
          <a:p>
            <a:pPr lvl="0" indent="0"/>
            <a:r>
              <a:rPr lang="zh-CN" altLang="en-US" sz="3200" b="1" dirty="0">
                <a:solidFill>
                  <a:schemeClr val="accent2"/>
                </a:solidFill>
                <a:latin typeface="Times New Roman" panose="02020603050405020304" pitchFamily="18" charset="0"/>
                <a:ea typeface="宋体" panose="02010600030101010101" pitchFamily="2" charset="-122"/>
              </a:rPr>
              <a:t>抱琵琶</a:t>
            </a:r>
            <a:endParaRPr lang="zh-CN" altLang="en-US" sz="3200" b="1" dirty="0">
              <a:solidFill>
                <a:schemeClr val="accent2"/>
              </a:solidFill>
              <a:latin typeface="Times New Roman" panose="02020603050405020304" pitchFamily="18" charset="0"/>
              <a:ea typeface="宋体" panose="02010600030101010101" pitchFamily="2" charset="-122"/>
            </a:endParaRPr>
          </a:p>
        </p:txBody>
      </p:sp>
      <p:sp>
        <p:nvSpPr>
          <p:cNvPr id="88085" name="Text Box 21"/>
          <p:cNvSpPr txBox="1"/>
          <p:nvPr/>
        </p:nvSpPr>
        <p:spPr>
          <a:xfrm>
            <a:off x="3581400" y="4876800"/>
            <a:ext cx="1752600" cy="579438"/>
          </a:xfrm>
          <a:prstGeom prst="rect">
            <a:avLst/>
          </a:prstGeom>
          <a:noFill/>
          <a:ln w="9525">
            <a:noFill/>
          </a:ln>
        </p:spPr>
        <p:txBody>
          <a:bodyPr anchor="t">
            <a:spAutoFit/>
          </a:bodyPr>
          <a:p>
            <a:pPr lvl="0" indent="0"/>
            <a:r>
              <a:rPr lang="zh-CN" altLang="en-US" sz="3200" b="1" dirty="0">
                <a:solidFill>
                  <a:schemeClr val="accent2"/>
                </a:solidFill>
                <a:latin typeface="Times New Roman" panose="02020603050405020304" pitchFamily="18" charset="0"/>
                <a:ea typeface="宋体" panose="02010600030101010101" pitchFamily="2" charset="-122"/>
              </a:rPr>
              <a:t>半遮面</a:t>
            </a:r>
            <a:endParaRPr lang="zh-CN" altLang="en-US" sz="3200" b="1" dirty="0">
              <a:solidFill>
                <a:schemeClr val="accent2"/>
              </a:solidFill>
              <a:latin typeface="Times New Roman" panose="02020603050405020304" pitchFamily="18" charset="0"/>
              <a:ea typeface="宋体" panose="02010600030101010101" pitchFamily="2" charset="-122"/>
            </a:endParaRPr>
          </a:p>
        </p:txBody>
      </p:sp>
      <p:sp>
        <p:nvSpPr>
          <p:cNvPr id="16404" name="Text Box 22"/>
          <p:cNvSpPr txBox="1"/>
          <p:nvPr/>
        </p:nvSpPr>
        <p:spPr>
          <a:xfrm>
            <a:off x="3384550" y="990600"/>
            <a:ext cx="2195513" cy="579438"/>
          </a:xfrm>
          <a:prstGeom prst="rect">
            <a:avLst/>
          </a:prstGeom>
          <a:noFill/>
          <a:ln w="9525">
            <a:noFill/>
          </a:ln>
        </p:spPr>
        <p:txBody>
          <a:bodyPr anchor="t">
            <a:spAutoFit/>
          </a:bodyPr>
          <a:p>
            <a:pPr lvl="0" indent="0"/>
            <a:r>
              <a:rPr lang="zh-CN" altLang="en-US" sz="3200" b="1" dirty="0">
                <a:solidFill>
                  <a:srgbClr val="FF00FF"/>
                </a:solidFill>
                <a:latin typeface="Times New Roman" panose="02020603050405020304" pitchFamily="18" charset="0"/>
                <a:ea typeface="宋体" panose="02010600030101010101" pitchFamily="2" charset="-122"/>
              </a:rPr>
              <a:t>场景描写</a:t>
            </a:r>
            <a:endParaRPr lang="zh-CN" altLang="en-US" sz="3200" b="1" dirty="0">
              <a:solidFill>
                <a:srgbClr val="FF00FF"/>
              </a:solidFill>
              <a:latin typeface="Times New Roman" panose="02020603050405020304" pitchFamily="18" charset="0"/>
              <a:ea typeface="宋体" panose="02010600030101010101" pitchFamily="2" charset="-122"/>
            </a:endParaRPr>
          </a:p>
        </p:txBody>
      </p:sp>
      <p:sp>
        <p:nvSpPr>
          <p:cNvPr id="16405" name="Text Box 23"/>
          <p:cNvSpPr txBox="1"/>
          <p:nvPr/>
        </p:nvSpPr>
        <p:spPr>
          <a:xfrm>
            <a:off x="6516688" y="990600"/>
            <a:ext cx="2170112" cy="579438"/>
          </a:xfrm>
          <a:prstGeom prst="rect">
            <a:avLst/>
          </a:prstGeom>
          <a:noFill/>
          <a:ln w="9525">
            <a:noFill/>
          </a:ln>
        </p:spPr>
        <p:txBody>
          <a:bodyPr anchor="t">
            <a:spAutoFit/>
          </a:bodyPr>
          <a:p>
            <a:pPr lvl="0" indent="0"/>
            <a:r>
              <a:rPr lang="zh-CN" altLang="en-US" sz="3200" b="1" dirty="0">
                <a:solidFill>
                  <a:srgbClr val="FF00FF"/>
                </a:solidFill>
                <a:latin typeface="Times New Roman" panose="02020603050405020304" pitchFamily="18" charset="0"/>
                <a:ea typeface="宋体" panose="02010600030101010101" pitchFamily="2" charset="-122"/>
              </a:rPr>
              <a:t>人物形象</a:t>
            </a:r>
            <a:endParaRPr lang="zh-CN" altLang="en-US" sz="3200" b="1" dirty="0">
              <a:solidFill>
                <a:srgbClr val="FF00FF"/>
              </a:solidFill>
              <a:latin typeface="Times New Roman" panose="02020603050405020304" pitchFamily="18" charset="0"/>
              <a:ea typeface="宋体" panose="02010600030101010101" pitchFamily="2" charset="-122"/>
            </a:endParaRPr>
          </a:p>
        </p:txBody>
      </p:sp>
      <p:sp>
        <p:nvSpPr>
          <p:cNvPr id="88088" name="AutoShape 24"/>
          <p:cNvSpPr/>
          <p:nvPr/>
        </p:nvSpPr>
        <p:spPr>
          <a:xfrm>
            <a:off x="1752600" y="4267200"/>
            <a:ext cx="304800" cy="1219200"/>
          </a:xfrm>
          <a:prstGeom prst="leftBrace">
            <a:avLst>
              <a:gd name="adj1" fmla="val 33240"/>
              <a:gd name="adj2" fmla="val 50000"/>
            </a:avLst>
          </a:prstGeom>
          <a:noFill/>
          <a:ln w="38100" cap="flat" cmpd="sng">
            <a:solidFill>
              <a:srgbClr val="FF00FF"/>
            </a:solidFill>
            <a:prstDash val="solid"/>
            <a:round/>
            <a:headEnd type="none" w="med" len="med"/>
            <a:tailEnd type="none" w="med" len="med"/>
          </a:ln>
        </p:spPr>
        <p:txBody>
          <a:bodyPr wrap="none" anchor="ctr"/>
          <a:p>
            <a:pPr lvl="0" indent="0" algn="ctr"/>
            <a:endParaRPr lang="zh-CN" altLang="en-US" dirty="0">
              <a:latin typeface="Times New Roman" panose="02020603050405020304" pitchFamily="18" charset="0"/>
              <a:ea typeface="宋体" panose="02010600030101010101" pitchFamily="2" charset="-122"/>
            </a:endParaRPr>
          </a:p>
        </p:txBody>
      </p:sp>
      <p:sp>
        <p:nvSpPr>
          <p:cNvPr id="88089" name="Text Box 25"/>
          <p:cNvSpPr txBox="1"/>
          <p:nvPr/>
        </p:nvSpPr>
        <p:spPr>
          <a:xfrm>
            <a:off x="7146925" y="2292350"/>
            <a:ext cx="1616075" cy="831850"/>
          </a:xfrm>
          <a:prstGeom prst="rect">
            <a:avLst/>
          </a:prstGeom>
          <a:noFill/>
          <a:ln w="9525" cap="flat" cmpd="sng">
            <a:solidFill>
              <a:srgbClr val="FF0000"/>
            </a:solidFill>
            <a:prstDash val="solid"/>
            <a:miter/>
            <a:headEnd type="none" w="med" len="med"/>
            <a:tailEnd type="none" w="med" len="med"/>
          </a:ln>
        </p:spPr>
        <p:txBody>
          <a:bodyPr anchor="t">
            <a:spAutoFit/>
          </a:bodyPr>
          <a:p>
            <a:pPr lvl="0" indent="0"/>
            <a:r>
              <a:rPr lang="zh-CN" altLang="en-US" b="1" dirty="0">
                <a:solidFill>
                  <a:srgbClr val="FF00FF"/>
                </a:solidFill>
                <a:latin typeface="Times New Roman" panose="02020603050405020304" pitchFamily="18" charset="0"/>
                <a:ea typeface="宋体" panose="02010600030101010101" pitchFamily="2" charset="-122"/>
              </a:rPr>
              <a:t>欣喜难耐</a:t>
            </a:r>
            <a:endParaRPr lang="zh-CN" altLang="en-US" b="1" dirty="0">
              <a:solidFill>
                <a:srgbClr val="FF00FF"/>
              </a:solidFill>
              <a:latin typeface="Times New Roman" panose="02020603050405020304" pitchFamily="18" charset="0"/>
              <a:ea typeface="宋体" panose="02010600030101010101" pitchFamily="2" charset="-122"/>
            </a:endParaRPr>
          </a:p>
          <a:p>
            <a:pPr lvl="0" indent="0"/>
            <a:r>
              <a:rPr lang="zh-CN" altLang="en-US" b="1" dirty="0">
                <a:solidFill>
                  <a:srgbClr val="FF00FF"/>
                </a:solidFill>
                <a:latin typeface="Times New Roman" panose="02020603050405020304" pitchFamily="18" charset="0"/>
                <a:ea typeface="宋体" panose="02010600030101010101" pitchFamily="2" charset="-122"/>
              </a:rPr>
              <a:t>急欲相见</a:t>
            </a:r>
            <a:endParaRPr lang="zh-CN" altLang="en-US" b="1" dirty="0">
              <a:solidFill>
                <a:srgbClr val="FF00FF"/>
              </a:solidFill>
              <a:latin typeface="Times New Roman" panose="02020603050405020304" pitchFamily="18" charset="0"/>
              <a:ea typeface="宋体" panose="02010600030101010101" pitchFamily="2" charset="-122"/>
            </a:endParaRPr>
          </a:p>
        </p:txBody>
      </p:sp>
      <p:sp>
        <p:nvSpPr>
          <p:cNvPr id="88090" name="Text Box 26"/>
          <p:cNvSpPr txBox="1"/>
          <p:nvPr/>
        </p:nvSpPr>
        <p:spPr>
          <a:xfrm>
            <a:off x="7185025" y="4343400"/>
            <a:ext cx="1577975" cy="831850"/>
          </a:xfrm>
          <a:prstGeom prst="rect">
            <a:avLst/>
          </a:prstGeom>
          <a:noFill/>
          <a:ln w="9525" cap="flat" cmpd="sng">
            <a:solidFill>
              <a:srgbClr val="FF0000"/>
            </a:solidFill>
            <a:prstDash val="solid"/>
            <a:miter/>
            <a:headEnd type="none" w="med" len="med"/>
            <a:tailEnd type="none" w="med" len="med"/>
          </a:ln>
        </p:spPr>
        <p:txBody>
          <a:bodyPr anchor="t">
            <a:spAutoFit/>
          </a:bodyPr>
          <a:p>
            <a:pPr lvl="0" indent="0"/>
            <a:r>
              <a:rPr lang="zh-CN" altLang="en-US" b="1" dirty="0">
                <a:solidFill>
                  <a:srgbClr val="FF00FF"/>
                </a:solidFill>
                <a:latin typeface="Times New Roman" panose="02020603050405020304" pitchFamily="18" charset="0"/>
                <a:ea typeface="宋体" panose="02010600030101010101" pitchFamily="2" charset="-122"/>
              </a:rPr>
              <a:t>难言之痛</a:t>
            </a:r>
            <a:endParaRPr lang="zh-CN" altLang="en-US" b="1" dirty="0">
              <a:solidFill>
                <a:srgbClr val="FF00FF"/>
              </a:solidFill>
              <a:latin typeface="Times New Roman" panose="02020603050405020304" pitchFamily="18" charset="0"/>
              <a:ea typeface="宋体" panose="02010600030101010101" pitchFamily="2" charset="-122"/>
            </a:endParaRPr>
          </a:p>
          <a:p>
            <a:pPr lvl="0" indent="0"/>
            <a:r>
              <a:rPr lang="zh-CN" altLang="en-US" b="1" dirty="0">
                <a:solidFill>
                  <a:srgbClr val="FF00FF"/>
                </a:solidFill>
                <a:latin typeface="Times New Roman" panose="02020603050405020304" pitchFamily="18" charset="0"/>
                <a:ea typeface="宋体" panose="02010600030101010101" pitchFamily="2" charset="-122"/>
              </a:rPr>
              <a:t>矛盾含羞</a:t>
            </a:r>
            <a:endParaRPr lang="zh-CN" altLang="en-US" b="1" dirty="0">
              <a:solidFill>
                <a:srgbClr val="FF00FF"/>
              </a:solidFill>
              <a:latin typeface="Times New Roman" panose="02020603050405020304" pitchFamily="18" charset="0"/>
              <a:ea typeface="宋体" panose="02010600030101010101" pitchFamily="2" charset="-122"/>
            </a:endParaRPr>
          </a:p>
        </p:txBody>
      </p:sp>
      <p:sp>
        <p:nvSpPr>
          <p:cNvPr id="88091" name="Text Box 27"/>
          <p:cNvSpPr txBox="1"/>
          <p:nvPr/>
        </p:nvSpPr>
        <p:spPr>
          <a:xfrm>
            <a:off x="508000" y="5895975"/>
            <a:ext cx="8820150" cy="641350"/>
          </a:xfrm>
          <a:prstGeom prst="rect">
            <a:avLst/>
          </a:prstGeom>
          <a:noFill/>
          <a:ln w="9525">
            <a:noFill/>
          </a:ln>
        </p:spPr>
        <p:txBody>
          <a:bodyPr wrap="square" anchor="t">
            <a:spAutoFit/>
          </a:bodyPr>
          <a:p>
            <a:pPr lvl="0" indent="0"/>
            <a:r>
              <a:rPr lang="zh-CN" altLang="en-US" sz="3600" dirty="0">
                <a:solidFill>
                  <a:srgbClr val="FF3300"/>
                </a:solidFill>
                <a:latin typeface="Times New Roman" panose="02020603050405020304" pitchFamily="18" charset="0"/>
                <a:ea typeface="文鼎中特广告体" pitchFamily="2" charset="-122"/>
              </a:rPr>
              <a:t>评：未见其人，先现其神，形神兼备。</a:t>
            </a:r>
            <a:endParaRPr lang="zh-CN" altLang="en-US" sz="3600" dirty="0">
              <a:solidFill>
                <a:srgbClr val="FF3300"/>
              </a:solidFill>
              <a:latin typeface="Times New Roman" panose="02020603050405020304" pitchFamily="18" charset="0"/>
              <a:ea typeface="文鼎中特广告体" pitchFamily="2" charset="-122"/>
            </a:endParaRPr>
          </a:p>
        </p:txBody>
      </p:sp>
      <p:sp>
        <p:nvSpPr>
          <p:cNvPr id="88092" name="AutoShape 28"/>
          <p:cNvSpPr/>
          <p:nvPr/>
        </p:nvSpPr>
        <p:spPr>
          <a:xfrm>
            <a:off x="762000" y="3200400"/>
            <a:ext cx="381000" cy="990600"/>
          </a:xfrm>
          <a:prstGeom prst="downArrow">
            <a:avLst>
              <a:gd name="adj1" fmla="val 50000"/>
              <a:gd name="adj2" fmla="val 65000"/>
            </a:avLst>
          </a:prstGeom>
          <a:solidFill>
            <a:schemeClr val="accent1"/>
          </a:solidFill>
          <a:ln w="9525" cap="flat" cmpd="sng">
            <a:solidFill>
              <a:schemeClr val="tx1"/>
            </a:solidFill>
            <a:prstDash val="solid"/>
            <a:miter/>
            <a:headEnd type="none" w="med" len="med"/>
            <a:tailEnd type="none" w="med" len="med"/>
          </a:ln>
        </p:spPr>
        <p:txBody>
          <a:bodyPr vert="eaVert" wrap="none" anchor="ctr"/>
          <a:p>
            <a:pPr lvl="0" indent="0" algn="ctr"/>
            <a:endParaRPr lang="zh-CN" altLang="en-US" dirty="0">
              <a:latin typeface="Times New Roman" panose="02020603050405020304" pitchFamily="18" charset="0"/>
              <a:ea typeface="宋体" panose="02010600030101010101" pitchFamily="2" charset="-122"/>
            </a:endParaRPr>
          </a:p>
        </p:txBody>
      </p:sp>
      <p:sp>
        <p:nvSpPr>
          <p:cNvPr id="88093" name="Text Box 29"/>
          <p:cNvSpPr txBox="1"/>
          <p:nvPr/>
        </p:nvSpPr>
        <p:spPr>
          <a:xfrm>
            <a:off x="323850" y="3306763"/>
            <a:ext cx="1200150" cy="579437"/>
          </a:xfrm>
          <a:prstGeom prst="rect">
            <a:avLst/>
          </a:prstGeom>
          <a:noFill/>
          <a:ln w="9525">
            <a:noFill/>
          </a:ln>
        </p:spPr>
        <p:txBody>
          <a:bodyPr wrap="none" anchor="t">
            <a:spAutoFit/>
          </a:bodyPr>
          <a:p>
            <a:pPr lvl="0" indent="0"/>
            <a:r>
              <a:rPr lang="zh-CN" altLang="en-US" sz="3200" dirty="0">
                <a:solidFill>
                  <a:srgbClr val="0000CC"/>
                </a:solidFill>
                <a:latin typeface="楷体_GB2312" pitchFamily="49" charset="-122"/>
                <a:ea typeface="楷体_GB2312" pitchFamily="49" charset="-122"/>
              </a:rPr>
              <a:t>邀 见</a:t>
            </a:r>
            <a:endParaRPr lang="zh-CN" altLang="en-US" sz="3200" dirty="0">
              <a:solidFill>
                <a:srgbClr val="0000CC"/>
              </a:solidFill>
              <a:latin typeface="楷体_GB2312" pitchFamily="49" charset="-122"/>
              <a:ea typeface="楷体_GB2312" pitchFamily="49" charset="-122"/>
            </a:endParaRPr>
          </a:p>
        </p:txBody>
      </p:sp>
      <p:sp>
        <p:nvSpPr>
          <p:cNvPr id="88095" name="AutoShape 31"/>
          <p:cNvSpPr/>
          <p:nvPr/>
        </p:nvSpPr>
        <p:spPr>
          <a:xfrm>
            <a:off x="6629400" y="1676400"/>
            <a:ext cx="381000" cy="1905000"/>
          </a:xfrm>
          <a:prstGeom prst="rightBrace">
            <a:avLst>
              <a:gd name="adj1" fmla="val 41550"/>
              <a:gd name="adj2" fmla="val 50000"/>
            </a:avLst>
          </a:prstGeom>
          <a:noFill/>
          <a:ln w="38100" cap="flat" cmpd="sng">
            <a:solidFill>
              <a:srgbClr val="FF00FF"/>
            </a:solidFill>
            <a:prstDash val="solid"/>
            <a:round/>
            <a:headEnd type="none" w="med" len="med"/>
            <a:tailEnd type="none" w="med" len="med"/>
          </a:ln>
        </p:spPr>
        <p:txBody>
          <a:bodyPr wrap="none" anchor="ctr"/>
          <a:p>
            <a:pPr lvl="0" indent="0" algn="ctr"/>
            <a:endParaRPr lang="zh-CN" altLang="en-US" dirty="0">
              <a:latin typeface="Times New Roman" panose="02020603050405020304" pitchFamily="18" charset="0"/>
              <a:ea typeface="宋体" panose="02010600030101010101" pitchFamily="2" charset="-122"/>
            </a:endParaRPr>
          </a:p>
        </p:txBody>
      </p:sp>
      <p:sp>
        <p:nvSpPr>
          <p:cNvPr id="88096" name="AutoShape 32"/>
          <p:cNvSpPr/>
          <p:nvPr/>
        </p:nvSpPr>
        <p:spPr>
          <a:xfrm>
            <a:off x="6629400" y="4114800"/>
            <a:ext cx="381000" cy="1371600"/>
          </a:xfrm>
          <a:prstGeom prst="rightBrace">
            <a:avLst>
              <a:gd name="adj1" fmla="val 30000"/>
              <a:gd name="adj2" fmla="val 50000"/>
            </a:avLst>
          </a:prstGeom>
          <a:noFill/>
          <a:ln w="38100" cap="flat" cmpd="sng">
            <a:solidFill>
              <a:srgbClr val="FF00FF"/>
            </a:solidFill>
            <a:prstDash val="solid"/>
            <a:round/>
            <a:headEnd type="none" w="med" len="med"/>
            <a:tailEnd type="none" w="med" len="med"/>
          </a:ln>
        </p:spPr>
        <p:txBody>
          <a:bodyPr wrap="none" anchor="ctr"/>
          <a:p>
            <a:pPr lvl="0" indent="0" algn="ctr"/>
            <a:endParaRPr lang="zh-CN" altLang="en-US" dirty="0">
              <a:latin typeface="Times New Roman" panose="02020603050405020304" pitchFamily="18" charset="0"/>
              <a:ea typeface="宋体" panose="02010600030101010101" pitchFamily="2" charset="-122"/>
            </a:endParaRPr>
          </a:p>
        </p:txBody>
      </p:sp>
      <p:pic>
        <p:nvPicPr>
          <p:cNvPr id="16414" name="Picture 33" descr="YUQ00018"/>
          <p:cNvPicPr>
            <a:picLocks noChangeAspect="1"/>
          </p:cNvPicPr>
          <p:nvPr/>
        </p:nvPicPr>
        <p:blipFill>
          <a:blip r:embed="rId1">
            <a:clrChange>
              <a:clrFrom>
                <a:srgbClr val="FFFFFF"/>
              </a:clrFrom>
              <a:clrTo>
                <a:srgbClr val="FFFFFF">
                  <a:alpha val="0"/>
                </a:srgbClr>
              </a:clrTo>
            </a:clrChange>
          </a:blip>
          <a:stretch>
            <a:fillRect/>
          </a:stretch>
        </p:blipFill>
        <p:spPr>
          <a:xfrm>
            <a:off x="8013700" y="0"/>
            <a:ext cx="1130300" cy="1484313"/>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88069"/>
                                        </p:tgtEl>
                                        <p:attrNameLst>
                                          <p:attrName>style.visibility</p:attrName>
                                        </p:attrNameLst>
                                      </p:cBhvr>
                                      <p:to>
                                        <p:strVal val="visible"/>
                                      </p:to>
                                    </p:set>
                                    <p:animEffect transition="in" filter="box(in)">
                                      <p:cBhvr>
                                        <p:cTn id="7" dur="500"/>
                                        <p:tgtEl>
                                          <p:spTgt spid="88069"/>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499"/>
                                          </p:stCondLst>
                                        </p:cTn>
                                        <p:tgtEl>
                                          <p:spTgt spid="88079"/>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2" presetClass="entr" presetSubtype="9" fill="hold" grpId="0" nodeType="clickEffect">
                                  <p:stCondLst>
                                    <p:cond delay="0"/>
                                  </p:stCondLst>
                                  <p:childTnLst>
                                    <p:set>
                                      <p:cBhvr>
                                        <p:cTn id="15" dur="1" fill="hold">
                                          <p:stCondLst>
                                            <p:cond delay="0"/>
                                          </p:stCondLst>
                                        </p:cTn>
                                        <p:tgtEl>
                                          <p:spTgt spid="88070"/>
                                        </p:tgtEl>
                                        <p:attrNameLst>
                                          <p:attrName>style.visibility</p:attrName>
                                        </p:attrNameLst>
                                      </p:cBhvr>
                                      <p:to>
                                        <p:strVal val="visible"/>
                                      </p:to>
                                    </p:set>
                                    <p:anim calcmode="lin" valueType="num">
                                      <p:cBhvr additive="base">
                                        <p:cTn id="16" dur="500" fill="hold"/>
                                        <p:tgtEl>
                                          <p:spTgt spid="88070"/>
                                        </p:tgtEl>
                                        <p:attrNameLst>
                                          <p:attrName>ppt_x</p:attrName>
                                        </p:attrNameLst>
                                      </p:cBhvr>
                                      <p:tavLst>
                                        <p:tav tm="0">
                                          <p:val>
                                            <p:strVal val="0-#ppt_w/2"/>
                                          </p:val>
                                        </p:tav>
                                        <p:tav tm="100000">
                                          <p:val>
                                            <p:strVal val="#ppt_x"/>
                                          </p:val>
                                        </p:tav>
                                      </p:tavLst>
                                    </p:anim>
                                    <p:anim calcmode="lin" valueType="num">
                                      <p:cBhvr additive="base">
                                        <p:cTn id="17" dur="500" fill="hold"/>
                                        <p:tgtEl>
                                          <p:spTgt spid="88070"/>
                                        </p:tgtEl>
                                        <p:attrNameLst>
                                          <p:attrName>ppt_y</p:attrName>
                                        </p:attrNameLst>
                                      </p:cBhvr>
                                      <p:tavLst>
                                        <p:tav tm="0">
                                          <p:val>
                                            <p:strVal val="0-#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 presetClass="entr" presetSubtype="9" fill="hold" grpId="0" nodeType="clickEffect">
                                  <p:stCondLst>
                                    <p:cond delay="0"/>
                                  </p:stCondLst>
                                  <p:childTnLst>
                                    <p:set>
                                      <p:cBhvr>
                                        <p:cTn id="21" dur="1" fill="hold">
                                          <p:stCondLst>
                                            <p:cond delay="0"/>
                                          </p:stCondLst>
                                        </p:cTn>
                                        <p:tgtEl>
                                          <p:spTgt spid="88071"/>
                                        </p:tgtEl>
                                        <p:attrNameLst>
                                          <p:attrName>style.visibility</p:attrName>
                                        </p:attrNameLst>
                                      </p:cBhvr>
                                      <p:to>
                                        <p:strVal val="visible"/>
                                      </p:to>
                                    </p:set>
                                    <p:anim calcmode="lin" valueType="num">
                                      <p:cBhvr additive="base">
                                        <p:cTn id="22" dur="500" fill="hold"/>
                                        <p:tgtEl>
                                          <p:spTgt spid="88071"/>
                                        </p:tgtEl>
                                        <p:attrNameLst>
                                          <p:attrName>ppt_x</p:attrName>
                                        </p:attrNameLst>
                                      </p:cBhvr>
                                      <p:tavLst>
                                        <p:tav tm="0">
                                          <p:val>
                                            <p:strVal val="0-#ppt_w/2"/>
                                          </p:val>
                                        </p:tav>
                                        <p:tav tm="100000">
                                          <p:val>
                                            <p:strVal val="#ppt_x"/>
                                          </p:val>
                                        </p:tav>
                                      </p:tavLst>
                                    </p:anim>
                                    <p:anim calcmode="lin" valueType="num">
                                      <p:cBhvr additive="base">
                                        <p:cTn id="23" dur="500" fill="hold"/>
                                        <p:tgtEl>
                                          <p:spTgt spid="88071"/>
                                        </p:tgtEl>
                                        <p:attrNameLst>
                                          <p:attrName>ppt_y</p:attrName>
                                        </p:attrNameLst>
                                      </p:cBhvr>
                                      <p:tavLst>
                                        <p:tav tm="0">
                                          <p:val>
                                            <p:strVal val="0-#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9" fill="hold" grpId="0" nodeType="clickEffect">
                                  <p:stCondLst>
                                    <p:cond delay="0"/>
                                  </p:stCondLst>
                                  <p:childTnLst>
                                    <p:set>
                                      <p:cBhvr>
                                        <p:cTn id="27" dur="1" fill="hold">
                                          <p:stCondLst>
                                            <p:cond delay="0"/>
                                          </p:stCondLst>
                                        </p:cTn>
                                        <p:tgtEl>
                                          <p:spTgt spid="88072"/>
                                        </p:tgtEl>
                                        <p:attrNameLst>
                                          <p:attrName>style.visibility</p:attrName>
                                        </p:attrNameLst>
                                      </p:cBhvr>
                                      <p:to>
                                        <p:strVal val="visible"/>
                                      </p:to>
                                    </p:set>
                                    <p:anim calcmode="lin" valueType="num">
                                      <p:cBhvr additive="base">
                                        <p:cTn id="28" dur="500" fill="hold"/>
                                        <p:tgtEl>
                                          <p:spTgt spid="88072"/>
                                        </p:tgtEl>
                                        <p:attrNameLst>
                                          <p:attrName>ppt_x</p:attrName>
                                        </p:attrNameLst>
                                      </p:cBhvr>
                                      <p:tavLst>
                                        <p:tav tm="0">
                                          <p:val>
                                            <p:strVal val="0-#ppt_w/2"/>
                                          </p:val>
                                        </p:tav>
                                        <p:tav tm="100000">
                                          <p:val>
                                            <p:strVal val="#ppt_x"/>
                                          </p:val>
                                        </p:tav>
                                      </p:tavLst>
                                    </p:anim>
                                    <p:anim calcmode="lin" valueType="num">
                                      <p:cBhvr additive="base">
                                        <p:cTn id="29" dur="500" fill="hold"/>
                                        <p:tgtEl>
                                          <p:spTgt spid="88072"/>
                                        </p:tgtEl>
                                        <p:attrNameLst>
                                          <p:attrName>ppt_y</p:attrName>
                                        </p:attrNameLst>
                                      </p:cBhvr>
                                      <p:tavLst>
                                        <p:tav tm="0">
                                          <p:val>
                                            <p:strVal val="0-#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 presetClass="entr" presetSubtype="9" fill="hold" grpId="0" nodeType="clickEffect">
                                  <p:stCondLst>
                                    <p:cond delay="0"/>
                                  </p:stCondLst>
                                  <p:childTnLst>
                                    <p:set>
                                      <p:cBhvr>
                                        <p:cTn id="33" dur="1" fill="hold">
                                          <p:stCondLst>
                                            <p:cond delay="0"/>
                                          </p:stCondLst>
                                        </p:cTn>
                                        <p:tgtEl>
                                          <p:spTgt spid="88073"/>
                                        </p:tgtEl>
                                        <p:attrNameLst>
                                          <p:attrName>style.visibility</p:attrName>
                                        </p:attrNameLst>
                                      </p:cBhvr>
                                      <p:to>
                                        <p:strVal val="visible"/>
                                      </p:to>
                                    </p:set>
                                    <p:anim calcmode="lin" valueType="num">
                                      <p:cBhvr additive="base">
                                        <p:cTn id="34" dur="500" fill="hold"/>
                                        <p:tgtEl>
                                          <p:spTgt spid="88073"/>
                                        </p:tgtEl>
                                        <p:attrNameLst>
                                          <p:attrName>ppt_x</p:attrName>
                                        </p:attrNameLst>
                                      </p:cBhvr>
                                      <p:tavLst>
                                        <p:tav tm="0">
                                          <p:val>
                                            <p:strVal val="0-#ppt_w/2"/>
                                          </p:val>
                                        </p:tav>
                                        <p:tav tm="100000">
                                          <p:val>
                                            <p:strVal val="#ppt_x"/>
                                          </p:val>
                                        </p:tav>
                                      </p:tavLst>
                                    </p:anim>
                                    <p:anim calcmode="lin" valueType="num">
                                      <p:cBhvr additive="base">
                                        <p:cTn id="35" dur="500" fill="hold"/>
                                        <p:tgtEl>
                                          <p:spTgt spid="88073"/>
                                        </p:tgtEl>
                                        <p:attrNameLst>
                                          <p:attrName>ppt_y</p:attrName>
                                        </p:attrNameLst>
                                      </p:cBhvr>
                                      <p:tavLst>
                                        <p:tav tm="0">
                                          <p:val>
                                            <p:strVal val="0-#ppt_h/2"/>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2" presetClass="entr" presetSubtype="3" fill="hold" grpId="0" nodeType="clickEffect">
                                  <p:stCondLst>
                                    <p:cond delay="0"/>
                                  </p:stCondLst>
                                  <p:childTnLst>
                                    <p:set>
                                      <p:cBhvr>
                                        <p:cTn id="39" dur="1" fill="hold">
                                          <p:stCondLst>
                                            <p:cond delay="0"/>
                                          </p:stCondLst>
                                        </p:cTn>
                                        <p:tgtEl>
                                          <p:spTgt spid="88074"/>
                                        </p:tgtEl>
                                        <p:attrNameLst>
                                          <p:attrName>style.visibility</p:attrName>
                                        </p:attrNameLst>
                                      </p:cBhvr>
                                      <p:to>
                                        <p:strVal val="visible"/>
                                      </p:to>
                                    </p:set>
                                    <p:anim calcmode="lin" valueType="num">
                                      <p:cBhvr additive="base">
                                        <p:cTn id="40" dur="500" fill="hold"/>
                                        <p:tgtEl>
                                          <p:spTgt spid="88074"/>
                                        </p:tgtEl>
                                        <p:attrNameLst>
                                          <p:attrName>ppt_x</p:attrName>
                                        </p:attrNameLst>
                                      </p:cBhvr>
                                      <p:tavLst>
                                        <p:tav tm="0">
                                          <p:val>
                                            <p:strVal val="1+#ppt_w/2"/>
                                          </p:val>
                                        </p:tav>
                                        <p:tav tm="100000">
                                          <p:val>
                                            <p:strVal val="#ppt_x"/>
                                          </p:val>
                                        </p:tav>
                                      </p:tavLst>
                                    </p:anim>
                                    <p:anim calcmode="lin" valueType="num">
                                      <p:cBhvr additive="base">
                                        <p:cTn id="41" dur="500" fill="hold"/>
                                        <p:tgtEl>
                                          <p:spTgt spid="88074"/>
                                        </p:tgtEl>
                                        <p:attrNameLst>
                                          <p:attrName>ppt_y</p:attrName>
                                        </p:attrNameLst>
                                      </p:cBhvr>
                                      <p:tavLst>
                                        <p:tav tm="0">
                                          <p:val>
                                            <p:strVal val="0-#ppt_h/2"/>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2" presetClass="entr" presetSubtype="3" fill="hold" grpId="0" nodeType="clickEffect">
                                  <p:stCondLst>
                                    <p:cond delay="0"/>
                                  </p:stCondLst>
                                  <p:childTnLst>
                                    <p:set>
                                      <p:cBhvr>
                                        <p:cTn id="45" dur="1" fill="hold">
                                          <p:stCondLst>
                                            <p:cond delay="0"/>
                                          </p:stCondLst>
                                        </p:cTn>
                                        <p:tgtEl>
                                          <p:spTgt spid="88075"/>
                                        </p:tgtEl>
                                        <p:attrNameLst>
                                          <p:attrName>style.visibility</p:attrName>
                                        </p:attrNameLst>
                                      </p:cBhvr>
                                      <p:to>
                                        <p:strVal val="visible"/>
                                      </p:to>
                                    </p:set>
                                    <p:anim calcmode="lin" valueType="num">
                                      <p:cBhvr additive="base">
                                        <p:cTn id="46" dur="500" fill="hold"/>
                                        <p:tgtEl>
                                          <p:spTgt spid="88075"/>
                                        </p:tgtEl>
                                        <p:attrNameLst>
                                          <p:attrName>ppt_x</p:attrName>
                                        </p:attrNameLst>
                                      </p:cBhvr>
                                      <p:tavLst>
                                        <p:tav tm="0">
                                          <p:val>
                                            <p:strVal val="1+#ppt_w/2"/>
                                          </p:val>
                                        </p:tav>
                                        <p:tav tm="100000">
                                          <p:val>
                                            <p:strVal val="#ppt_x"/>
                                          </p:val>
                                        </p:tav>
                                      </p:tavLst>
                                    </p:anim>
                                    <p:anim calcmode="lin" valueType="num">
                                      <p:cBhvr additive="base">
                                        <p:cTn id="47" dur="500" fill="hold"/>
                                        <p:tgtEl>
                                          <p:spTgt spid="88075"/>
                                        </p:tgtEl>
                                        <p:attrNameLst>
                                          <p:attrName>ppt_y</p:attrName>
                                        </p:attrNameLst>
                                      </p:cBhvr>
                                      <p:tavLst>
                                        <p:tav tm="0">
                                          <p:val>
                                            <p:strVal val="0-#ppt_h/2"/>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2" presetClass="entr" presetSubtype="3" fill="hold" grpId="0" nodeType="clickEffect">
                                  <p:stCondLst>
                                    <p:cond delay="0"/>
                                  </p:stCondLst>
                                  <p:childTnLst>
                                    <p:set>
                                      <p:cBhvr>
                                        <p:cTn id="51" dur="1" fill="hold">
                                          <p:stCondLst>
                                            <p:cond delay="0"/>
                                          </p:stCondLst>
                                        </p:cTn>
                                        <p:tgtEl>
                                          <p:spTgt spid="88076"/>
                                        </p:tgtEl>
                                        <p:attrNameLst>
                                          <p:attrName>style.visibility</p:attrName>
                                        </p:attrNameLst>
                                      </p:cBhvr>
                                      <p:to>
                                        <p:strVal val="visible"/>
                                      </p:to>
                                    </p:set>
                                    <p:anim calcmode="lin" valueType="num">
                                      <p:cBhvr additive="base">
                                        <p:cTn id="52" dur="500" fill="hold"/>
                                        <p:tgtEl>
                                          <p:spTgt spid="88076"/>
                                        </p:tgtEl>
                                        <p:attrNameLst>
                                          <p:attrName>ppt_x</p:attrName>
                                        </p:attrNameLst>
                                      </p:cBhvr>
                                      <p:tavLst>
                                        <p:tav tm="0">
                                          <p:val>
                                            <p:strVal val="1+#ppt_w/2"/>
                                          </p:val>
                                        </p:tav>
                                        <p:tav tm="100000">
                                          <p:val>
                                            <p:strVal val="#ppt_x"/>
                                          </p:val>
                                        </p:tav>
                                      </p:tavLst>
                                    </p:anim>
                                    <p:anim calcmode="lin" valueType="num">
                                      <p:cBhvr additive="base">
                                        <p:cTn id="53" dur="500" fill="hold"/>
                                        <p:tgtEl>
                                          <p:spTgt spid="88076"/>
                                        </p:tgtEl>
                                        <p:attrNameLst>
                                          <p:attrName>ppt_y</p:attrName>
                                        </p:attrNameLst>
                                      </p:cBhvr>
                                      <p:tavLst>
                                        <p:tav tm="0">
                                          <p:val>
                                            <p:strVal val="0-#ppt_h/2"/>
                                          </p:val>
                                        </p:tav>
                                        <p:tav tm="100000">
                                          <p:val>
                                            <p:strVal val="#ppt_y"/>
                                          </p:val>
                                        </p:tav>
                                      </p:tavLst>
                                    </p:anim>
                                  </p:childTnLst>
                                </p:cTn>
                              </p:par>
                            </p:childTnLst>
                          </p:cTn>
                        </p:par>
                      </p:childTnLst>
                    </p:cTn>
                  </p:par>
                  <p:par>
                    <p:cTn id="54" fill="hold">
                      <p:stCondLst>
                        <p:cond delay="indefinite"/>
                      </p:stCondLst>
                      <p:childTnLst>
                        <p:par>
                          <p:cTn id="55" fill="hold">
                            <p:stCondLst>
                              <p:cond delay="0"/>
                            </p:stCondLst>
                            <p:childTnLst>
                              <p:par>
                                <p:cTn id="56" presetID="2" presetClass="entr" presetSubtype="3" fill="hold" grpId="0" nodeType="clickEffect">
                                  <p:stCondLst>
                                    <p:cond delay="0"/>
                                  </p:stCondLst>
                                  <p:childTnLst>
                                    <p:set>
                                      <p:cBhvr>
                                        <p:cTn id="57" dur="1" fill="hold">
                                          <p:stCondLst>
                                            <p:cond delay="0"/>
                                          </p:stCondLst>
                                        </p:cTn>
                                        <p:tgtEl>
                                          <p:spTgt spid="88077"/>
                                        </p:tgtEl>
                                        <p:attrNameLst>
                                          <p:attrName>style.visibility</p:attrName>
                                        </p:attrNameLst>
                                      </p:cBhvr>
                                      <p:to>
                                        <p:strVal val="visible"/>
                                      </p:to>
                                    </p:set>
                                    <p:anim calcmode="lin" valueType="num">
                                      <p:cBhvr additive="base">
                                        <p:cTn id="58" dur="500" fill="hold"/>
                                        <p:tgtEl>
                                          <p:spTgt spid="88077"/>
                                        </p:tgtEl>
                                        <p:attrNameLst>
                                          <p:attrName>ppt_x</p:attrName>
                                        </p:attrNameLst>
                                      </p:cBhvr>
                                      <p:tavLst>
                                        <p:tav tm="0">
                                          <p:val>
                                            <p:strVal val="1+#ppt_w/2"/>
                                          </p:val>
                                        </p:tav>
                                        <p:tav tm="100000">
                                          <p:val>
                                            <p:strVal val="#ppt_x"/>
                                          </p:val>
                                        </p:tav>
                                      </p:tavLst>
                                    </p:anim>
                                    <p:anim calcmode="lin" valueType="num">
                                      <p:cBhvr additive="base">
                                        <p:cTn id="59" dur="500" fill="hold"/>
                                        <p:tgtEl>
                                          <p:spTgt spid="88077"/>
                                        </p:tgtEl>
                                        <p:attrNameLst>
                                          <p:attrName>ppt_y</p:attrName>
                                        </p:attrNameLst>
                                      </p:cBhvr>
                                      <p:tavLst>
                                        <p:tav tm="0">
                                          <p:val>
                                            <p:strVal val="0-#ppt_h/2"/>
                                          </p:val>
                                        </p:tav>
                                        <p:tav tm="100000">
                                          <p:val>
                                            <p:strVal val="#ppt_y"/>
                                          </p:val>
                                        </p:tav>
                                      </p:tavLst>
                                    </p:anim>
                                  </p:childTnLst>
                                </p:cTn>
                              </p:par>
                            </p:childTnLst>
                          </p:cTn>
                        </p:par>
                      </p:childTnLst>
                    </p:cTn>
                  </p:par>
                  <p:par>
                    <p:cTn id="60" fill="hold">
                      <p:stCondLst>
                        <p:cond delay="indefinite"/>
                      </p:stCondLst>
                      <p:childTnLst>
                        <p:par>
                          <p:cTn id="61" fill="hold">
                            <p:stCondLst>
                              <p:cond delay="0"/>
                            </p:stCondLst>
                            <p:childTnLst>
                              <p:par>
                                <p:cTn id="62" presetID="2" presetClass="entr" presetSubtype="3" fill="hold" grpId="0" nodeType="clickEffect">
                                  <p:stCondLst>
                                    <p:cond delay="0"/>
                                  </p:stCondLst>
                                  <p:childTnLst>
                                    <p:set>
                                      <p:cBhvr>
                                        <p:cTn id="63" dur="1" fill="hold">
                                          <p:stCondLst>
                                            <p:cond delay="0"/>
                                          </p:stCondLst>
                                        </p:cTn>
                                        <p:tgtEl>
                                          <p:spTgt spid="88078"/>
                                        </p:tgtEl>
                                        <p:attrNameLst>
                                          <p:attrName>style.visibility</p:attrName>
                                        </p:attrNameLst>
                                      </p:cBhvr>
                                      <p:to>
                                        <p:strVal val="visible"/>
                                      </p:to>
                                    </p:set>
                                    <p:anim calcmode="lin" valueType="num">
                                      <p:cBhvr additive="base">
                                        <p:cTn id="64" dur="500" fill="hold"/>
                                        <p:tgtEl>
                                          <p:spTgt spid="88078"/>
                                        </p:tgtEl>
                                        <p:attrNameLst>
                                          <p:attrName>ppt_x</p:attrName>
                                        </p:attrNameLst>
                                      </p:cBhvr>
                                      <p:tavLst>
                                        <p:tav tm="0">
                                          <p:val>
                                            <p:strVal val="1+#ppt_w/2"/>
                                          </p:val>
                                        </p:tav>
                                        <p:tav tm="100000">
                                          <p:val>
                                            <p:strVal val="#ppt_x"/>
                                          </p:val>
                                        </p:tav>
                                      </p:tavLst>
                                    </p:anim>
                                    <p:anim calcmode="lin" valueType="num">
                                      <p:cBhvr additive="base">
                                        <p:cTn id="65" dur="500" fill="hold"/>
                                        <p:tgtEl>
                                          <p:spTgt spid="88078"/>
                                        </p:tgtEl>
                                        <p:attrNameLst>
                                          <p:attrName>ppt_y</p:attrName>
                                        </p:attrNameLst>
                                      </p:cBhvr>
                                      <p:tavLst>
                                        <p:tav tm="0">
                                          <p:val>
                                            <p:strVal val="0-#ppt_h/2"/>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1" presetClass="entr" presetSubtype="0" fill="hold" nodeType="clickEffect">
                                  <p:stCondLst>
                                    <p:cond delay="0"/>
                                  </p:stCondLst>
                                  <p:childTnLst>
                                    <p:set>
                                      <p:cBhvr>
                                        <p:cTn id="69" dur="1" fill="hold">
                                          <p:stCondLst>
                                            <p:cond delay="499"/>
                                          </p:stCondLst>
                                        </p:cTn>
                                        <p:tgtEl>
                                          <p:spTgt spid="88095"/>
                                        </p:tgtEl>
                                        <p:attrNameLst>
                                          <p:attrName>style.visibility</p:attrName>
                                        </p:attrNameLst>
                                      </p:cBhvr>
                                      <p:to>
                                        <p:strVal val="visible"/>
                                      </p:to>
                                    </p:set>
                                  </p:childTnLst>
                                </p:cTn>
                              </p:par>
                            </p:childTnLst>
                          </p:cTn>
                        </p:par>
                      </p:childTnLst>
                    </p:cTn>
                  </p:par>
                  <p:par>
                    <p:cTn id="70" fill="hold">
                      <p:stCondLst>
                        <p:cond delay="indefinite"/>
                      </p:stCondLst>
                      <p:childTnLst>
                        <p:par>
                          <p:cTn id="71" fill="hold">
                            <p:stCondLst>
                              <p:cond delay="0"/>
                            </p:stCondLst>
                            <p:childTnLst>
                              <p:par>
                                <p:cTn id="72" presetID="3" presetClass="entr" presetSubtype="10" fill="hold" grpId="0" nodeType="clickEffect">
                                  <p:stCondLst>
                                    <p:cond delay="0"/>
                                  </p:stCondLst>
                                  <p:childTnLst>
                                    <p:set>
                                      <p:cBhvr>
                                        <p:cTn id="73" dur="1" fill="hold">
                                          <p:stCondLst>
                                            <p:cond delay="0"/>
                                          </p:stCondLst>
                                        </p:cTn>
                                        <p:tgtEl>
                                          <p:spTgt spid="88089"/>
                                        </p:tgtEl>
                                        <p:attrNameLst>
                                          <p:attrName>style.visibility</p:attrName>
                                        </p:attrNameLst>
                                      </p:cBhvr>
                                      <p:to>
                                        <p:strVal val="visible"/>
                                      </p:to>
                                    </p:set>
                                    <p:animEffect transition="in" filter="blinds(horizontal)">
                                      <p:cBhvr>
                                        <p:cTn id="74" dur="500"/>
                                        <p:tgtEl>
                                          <p:spTgt spid="88089"/>
                                        </p:tgtEl>
                                      </p:cBhvr>
                                    </p:animEffec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nodeType="clickEffect">
                                  <p:stCondLst>
                                    <p:cond delay="0"/>
                                  </p:stCondLst>
                                  <p:childTnLst>
                                    <p:set>
                                      <p:cBhvr>
                                        <p:cTn id="78" dur="1" fill="hold">
                                          <p:stCondLst>
                                            <p:cond delay="499"/>
                                          </p:stCondLst>
                                        </p:cTn>
                                        <p:tgtEl>
                                          <p:spTgt spid="88088"/>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9" presetClass="entr" presetSubtype="0" fill="hold" grpId="0" nodeType="clickEffect">
                                  <p:stCondLst>
                                    <p:cond delay="0"/>
                                  </p:stCondLst>
                                  <p:childTnLst>
                                    <p:set>
                                      <p:cBhvr>
                                        <p:cTn id="82" dur="1" fill="hold">
                                          <p:stCondLst>
                                            <p:cond delay="0"/>
                                          </p:stCondLst>
                                        </p:cTn>
                                        <p:tgtEl>
                                          <p:spTgt spid="88080"/>
                                        </p:tgtEl>
                                        <p:attrNameLst>
                                          <p:attrName>style.visibility</p:attrName>
                                        </p:attrNameLst>
                                      </p:cBhvr>
                                      <p:to>
                                        <p:strVal val="visible"/>
                                      </p:to>
                                    </p:set>
                                    <p:animEffect transition="in" filter="dissolve">
                                      <p:cBhvr>
                                        <p:cTn id="83" dur="500"/>
                                        <p:tgtEl>
                                          <p:spTgt spid="88080"/>
                                        </p:tgtEl>
                                      </p:cBhvr>
                                    </p:animEffect>
                                  </p:childTnLst>
                                </p:cTn>
                              </p:par>
                            </p:childTnLst>
                          </p:cTn>
                        </p:par>
                      </p:childTnLst>
                    </p:cTn>
                  </p:par>
                  <p:par>
                    <p:cTn id="84" fill="hold">
                      <p:stCondLst>
                        <p:cond delay="indefinite"/>
                      </p:stCondLst>
                      <p:childTnLst>
                        <p:par>
                          <p:cTn id="85" fill="hold">
                            <p:stCondLst>
                              <p:cond delay="0"/>
                            </p:stCondLst>
                            <p:childTnLst>
                              <p:par>
                                <p:cTn id="86" presetID="2" presetClass="entr" presetSubtype="6" fill="hold" grpId="0" nodeType="clickEffect">
                                  <p:stCondLst>
                                    <p:cond delay="0"/>
                                  </p:stCondLst>
                                  <p:childTnLst>
                                    <p:set>
                                      <p:cBhvr>
                                        <p:cTn id="87" dur="1" fill="hold">
                                          <p:stCondLst>
                                            <p:cond delay="0"/>
                                          </p:stCondLst>
                                        </p:cTn>
                                        <p:tgtEl>
                                          <p:spTgt spid="88081"/>
                                        </p:tgtEl>
                                        <p:attrNameLst>
                                          <p:attrName>style.visibility</p:attrName>
                                        </p:attrNameLst>
                                      </p:cBhvr>
                                      <p:to>
                                        <p:strVal val="visible"/>
                                      </p:to>
                                    </p:set>
                                    <p:anim calcmode="lin" valueType="num">
                                      <p:cBhvr additive="base">
                                        <p:cTn id="88" dur="500" fill="hold"/>
                                        <p:tgtEl>
                                          <p:spTgt spid="88081"/>
                                        </p:tgtEl>
                                        <p:attrNameLst>
                                          <p:attrName>ppt_x</p:attrName>
                                        </p:attrNameLst>
                                      </p:cBhvr>
                                      <p:tavLst>
                                        <p:tav tm="0">
                                          <p:val>
                                            <p:strVal val="1+#ppt_w/2"/>
                                          </p:val>
                                        </p:tav>
                                        <p:tav tm="100000">
                                          <p:val>
                                            <p:strVal val="#ppt_x"/>
                                          </p:val>
                                        </p:tav>
                                      </p:tavLst>
                                    </p:anim>
                                    <p:anim calcmode="lin" valueType="num">
                                      <p:cBhvr additive="base">
                                        <p:cTn id="89" dur="500" fill="hold"/>
                                        <p:tgtEl>
                                          <p:spTgt spid="88081"/>
                                        </p:tgtEl>
                                        <p:attrNameLst>
                                          <p:attrName>ppt_y</p:attrName>
                                        </p:attrNameLst>
                                      </p:cBhvr>
                                      <p:tavLst>
                                        <p:tav tm="0">
                                          <p:val>
                                            <p:strVal val="1+#ppt_h/2"/>
                                          </p:val>
                                        </p:tav>
                                        <p:tav tm="100000">
                                          <p:val>
                                            <p:strVal val="#ppt_y"/>
                                          </p:val>
                                        </p:tav>
                                      </p:tavLst>
                                    </p:anim>
                                  </p:childTnLst>
                                </p:cTn>
                              </p:par>
                            </p:childTnLst>
                          </p:cTn>
                        </p:par>
                      </p:childTnLst>
                    </p:cTn>
                  </p:par>
                  <p:par>
                    <p:cTn id="90" fill="hold">
                      <p:stCondLst>
                        <p:cond delay="indefinite"/>
                      </p:stCondLst>
                      <p:childTnLst>
                        <p:par>
                          <p:cTn id="91" fill="hold">
                            <p:stCondLst>
                              <p:cond delay="0"/>
                            </p:stCondLst>
                            <p:childTnLst>
                              <p:par>
                                <p:cTn id="92" presetID="2" presetClass="entr" presetSubtype="6" fill="hold" grpId="0" nodeType="clickEffect">
                                  <p:stCondLst>
                                    <p:cond delay="0"/>
                                  </p:stCondLst>
                                  <p:childTnLst>
                                    <p:set>
                                      <p:cBhvr>
                                        <p:cTn id="93" dur="1" fill="hold">
                                          <p:stCondLst>
                                            <p:cond delay="0"/>
                                          </p:stCondLst>
                                        </p:cTn>
                                        <p:tgtEl>
                                          <p:spTgt spid="88082"/>
                                        </p:tgtEl>
                                        <p:attrNameLst>
                                          <p:attrName>style.visibility</p:attrName>
                                        </p:attrNameLst>
                                      </p:cBhvr>
                                      <p:to>
                                        <p:strVal val="visible"/>
                                      </p:to>
                                    </p:set>
                                    <p:anim calcmode="lin" valueType="num">
                                      <p:cBhvr additive="base">
                                        <p:cTn id="94" dur="500" fill="hold"/>
                                        <p:tgtEl>
                                          <p:spTgt spid="88082"/>
                                        </p:tgtEl>
                                        <p:attrNameLst>
                                          <p:attrName>ppt_x</p:attrName>
                                        </p:attrNameLst>
                                      </p:cBhvr>
                                      <p:tavLst>
                                        <p:tav tm="0">
                                          <p:val>
                                            <p:strVal val="1+#ppt_w/2"/>
                                          </p:val>
                                        </p:tav>
                                        <p:tav tm="100000">
                                          <p:val>
                                            <p:strVal val="#ppt_x"/>
                                          </p:val>
                                        </p:tav>
                                      </p:tavLst>
                                    </p:anim>
                                    <p:anim calcmode="lin" valueType="num">
                                      <p:cBhvr additive="base">
                                        <p:cTn id="95" dur="500" fill="hold"/>
                                        <p:tgtEl>
                                          <p:spTgt spid="88082"/>
                                        </p:tgtEl>
                                        <p:attrNameLst>
                                          <p:attrName>ppt_y</p:attrName>
                                        </p:attrNameLst>
                                      </p:cBhvr>
                                      <p:tavLst>
                                        <p:tav tm="0">
                                          <p:val>
                                            <p:strVal val="1+#ppt_h/2"/>
                                          </p:val>
                                        </p:tav>
                                        <p:tav tm="100000">
                                          <p:val>
                                            <p:strVal val="#ppt_y"/>
                                          </p:val>
                                        </p:tav>
                                      </p:tavLst>
                                    </p:anim>
                                  </p:childTnLst>
                                </p:cTn>
                              </p:par>
                            </p:childTnLst>
                          </p:cTn>
                        </p:par>
                      </p:childTnLst>
                    </p:cTn>
                  </p:par>
                  <p:par>
                    <p:cTn id="96" fill="hold">
                      <p:stCondLst>
                        <p:cond delay="indefinite"/>
                      </p:stCondLst>
                      <p:childTnLst>
                        <p:par>
                          <p:cTn id="97" fill="hold">
                            <p:stCondLst>
                              <p:cond delay="0"/>
                            </p:stCondLst>
                            <p:childTnLst>
                              <p:par>
                                <p:cTn id="98" presetID="2" presetClass="entr" presetSubtype="6" fill="hold" grpId="0" nodeType="clickEffect">
                                  <p:stCondLst>
                                    <p:cond delay="0"/>
                                  </p:stCondLst>
                                  <p:childTnLst>
                                    <p:set>
                                      <p:cBhvr>
                                        <p:cTn id="99" dur="1" fill="hold">
                                          <p:stCondLst>
                                            <p:cond delay="0"/>
                                          </p:stCondLst>
                                        </p:cTn>
                                        <p:tgtEl>
                                          <p:spTgt spid="88083"/>
                                        </p:tgtEl>
                                        <p:attrNameLst>
                                          <p:attrName>style.visibility</p:attrName>
                                        </p:attrNameLst>
                                      </p:cBhvr>
                                      <p:to>
                                        <p:strVal val="visible"/>
                                      </p:to>
                                    </p:set>
                                    <p:anim calcmode="lin" valueType="num">
                                      <p:cBhvr additive="base">
                                        <p:cTn id="100" dur="500" fill="hold"/>
                                        <p:tgtEl>
                                          <p:spTgt spid="88083"/>
                                        </p:tgtEl>
                                        <p:attrNameLst>
                                          <p:attrName>ppt_x</p:attrName>
                                        </p:attrNameLst>
                                      </p:cBhvr>
                                      <p:tavLst>
                                        <p:tav tm="0">
                                          <p:val>
                                            <p:strVal val="1+#ppt_w/2"/>
                                          </p:val>
                                        </p:tav>
                                        <p:tav tm="100000">
                                          <p:val>
                                            <p:strVal val="#ppt_x"/>
                                          </p:val>
                                        </p:tav>
                                      </p:tavLst>
                                    </p:anim>
                                    <p:anim calcmode="lin" valueType="num">
                                      <p:cBhvr additive="base">
                                        <p:cTn id="101" dur="500" fill="hold"/>
                                        <p:tgtEl>
                                          <p:spTgt spid="88083"/>
                                        </p:tgtEl>
                                        <p:attrNameLst>
                                          <p:attrName>ppt_y</p:attrName>
                                        </p:attrNameLst>
                                      </p:cBhvr>
                                      <p:tavLst>
                                        <p:tav tm="0">
                                          <p:val>
                                            <p:strVal val="1+#ppt_h/2"/>
                                          </p:val>
                                        </p:tav>
                                        <p:tav tm="100000">
                                          <p:val>
                                            <p:strVal val="#ppt_y"/>
                                          </p:val>
                                        </p:tav>
                                      </p:tavLst>
                                    </p:anim>
                                  </p:childTnLst>
                                </p:cTn>
                              </p:par>
                            </p:childTnLst>
                          </p:cTn>
                        </p:par>
                      </p:childTnLst>
                    </p:cTn>
                  </p:par>
                  <p:par>
                    <p:cTn id="102" fill="hold">
                      <p:stCondLst>
                        <p:cond delay="indefinite"/>
                      </p:stCondLst>
                      <p:childTnLst>
                        <p:par>
                          <p:cTn id="103" fill="hold">
                            <p:stCondLst>
                              <p:cond delay="0"/>
                            </p:stCondLst>
                            <p:childTnLst>
                              <p:par>
                                <p:cTn id="104" presetID="2" presetClass="entr" presetSubtype="6" fill="hold" grpId="0" nodeType="clickEffect">
                                  <p:stCondLst>
                                    <p:cond delay="0"/>
                                  </p:stCondLst>
                                  <p:childTnLst>
                                    <p:set>
                                      <p:cBhvr>
                                        <p:cTn id="105" dur="1" fill="hold">
                                          <p:stCondLst>
                                            <p:cond delay="0"/>
                                          </p:stCondLst>
                                        </p:cTn>
                                        <p:tgtEl>
                                          <p:spTgt spid="88084"/>
                                        </p:tgtEl>
                                        <p:attrNameLst>
                                          <p:attrName>style.visibility</p:attrName>
                                        </p:attrNameLst>
                                      </p:cBhvr>
                                      <p:to>
                                        <p:strVal val="visible"/>
                                      </p:to>
                                    </p:set>
                                    <p:anim calcmode="lin" valueType="num">
                                      <p:cBhvr additive="base">
                                        <p:cTn id="106" dur="500" fill="hold"/>
                                        <p:tgtEl>
                                          <p:spTgt spid="88084"/>
                                        </p:tgtEl>
                                        <p:attrNameLst>
                                          <p:attrName>ppt_x</p:attrName>
                                        </p:attrNameLst>
                                      </p:cBhvr>
                                      <p:tavLst>
                                        <p:tav tm="0">
                                          <p:val>
                                            <p:strVal val="1+#ppt_w/2"/>
                                          </p:val>
                                        </p:tav>
                                        <p:tav tm="100000">
                                          <p:val>
                                            <p:strVal val="#ppt_x"/>
                                          </p:val>
                                        </p:tav>
                                      </p:tavLst>
                                    </p:anim>
                                    <p:anim calcmode="lin" valueType="num">
                                      <p:cBhvr additive="base">
                                        <p:cTn id="107" dur="500" fill="hold"/>
                                        <p:tgtEl>
                                          <p:spTgt spid="88084"/>
                                        </p:tgtEl>
                                        <p:attrNameLst>
                                          <p:attrName>ppt_y</p:attrName>
                                        </p:attrNameLst>
                                      </p:cBhvr>
                                      <p:tavLst>
                                        <p:tav tm="0">
                                          <p:val>
                                            <p:strVal val="1+#ppt_h/2"/>
                                          </p:val>
                                        </p:tav>
                                        <p:tav tm="100000">
                                          <p:val>
                                            <p:strVal val="#ppt_y"/>
                                          </p:val>
                                        </p:tav>
                                      </p:tavLst>
                                    </p:anim>
                                  </p:childTnLst>
                                </p:cTn>
                              </p:par>
                            </p:childTnLst>
                          </p:cTn>
                        </p:par>
                      </p:childTnLst>
                    </p:cTn>
                  </p:par>
                  <p:par>
                    <p:cTn id="108" fill="hold">
                      <p:stCondLst>
                        <p:cond delay="indefinite"/>
                      </p:stCondLst>
                      <p:childTnLst>
                        <p:par>
                          <p:cTn id="109" fill="hold">
                            <p:stCondLst>
                              <p:cond delay="0"/>
                            </p:stCondLst>
                            <p:childTnLst>
                              <p:par>
                                <p:cTn id="110" presetID="2" presetClass="entr" presetSubtype="6" fill="hold" grpId="0" nodeType="clickEffect">
                                  <p:stCondLst>
                                    <p:cond delay="0"/>
                                  </p:stCondLst>
                                  <p:childTnLst>
                                    <p:set>
                                      <p:cBhvr>
                                        <p:cTn id="111" dur="1" fill="hold">
                                          <p:stCondLst>
                                            <p:cond delay="0"/>
                                          </p:stCondLst>
                                        </p:cTn>
                                        <p:tgtEl>
                                          <p:spTgt spid="88085"/>
                                        </p:tgtEl>
                                        <p:attrNameLst>
                                          <p:attrName>style.visibility</p:attrName>
                                        </p:attrNameLst>
                                      </p:cBhvr>
                                      <p:to>
                                        <p:strVal val="visible"/>
                                      </p:to>
                                    </p:set>
                                    <p:anim calcmode="lin" valueType="num">
                                      <p:cBhvr additive="base">
                                        <p:cTn id="112" dur="500" fill="hold"/>
                                        <p:tgtEl>
                                          <p:spTgt spid="88085"/>
                                        </p:tgtEl>
                                        <p:attrNameLst>
                                          <p:attrName>ppt_x</p:attrName>
                                        </p:attrNameLst>
                                      </p:cBhvr>
                                      <p:tavLst>
                                        <p:tav tm="0">
                                          <p:val>
                                            <p:strVal val="1+#ppt_w/2"/>
                                          </p:val>
                                        </p:tav>
                                        <p:tav tm="100000">
                                          <p:val>
                                            <p:strVal val="#ppt_x"/>
                                          </p:val>
                                        </p:tav>
                                      </p:tavLst>
                                    </p:anim>
                                    <p:anim calcmode="lin" valueType="num">
                                      <p:cBhvr additive="base">
                                        <p:cTn id="113" dur="500" fill="hold"/>
                                        <p:tgtEl>
                                          <p:spTgt spid="88085"/>
                                        </p:tgtEl>
                                        <p:attrNameLst>
                                          <p:attrName>ppt_y</p:attrName>
                                        </p:attrNameLst>
                                      </p:cBhvr>
                                      <p:tavLst>
                                        <p:tav tm="0">
                                          <p:val>
                                            <p:strVal val="1+#ppt_h/2"/>
                                          </p:val>
                                        </p:tav>
                                        <p:tav tm="100000">
                                          <p:val>
                                            <p:strVal val="#ppt_y"/>
                                          </p:val>
                                        </p:tav>
                                      </p:tavLst>
                                    </p:anim>
                                  </p:childTnLst>
                                </p:cTn>
                              </p:par>
                            </p:childTnLst>
                          </p:cTn>
                        </p:par>
                      </p:childTnLst>
                    </p:cTn>
                  </p:par>
                  <p:par>
                    <p:cTn id="114" fill="hold">
                      <p:stCondLst>
                        <p:cond delay="indefinite"/>
                      </p:stCondLst>
                      <p:childTnLst>
                        <p:par>
                          <p:cTn id="115" fill="hold">
                            <p:stCondLst>
                              <p:cond delay="0"/>
                            </p:stCondLst>
                            <p:childTnLst>
                              <p:par>
                                <p:cTn id="116" presetID="1" presetClass="entr" presetSubtype="0" fill="hold" nodeType="clickEffect">
                                  <p:stCondLst>
                                    <p:cond delay="0"/>
                                  </p:stCondLst>
                                  <p:childTnLst>
                                    <p:set>
                                      <p:cBhvr>
                                        <p:cTn id="117" dur="1" fill="hold">
                                          <p:stCondLst>
                                            <p:cond delay="499"/>
                                          </p:stCondLst>
                                        </p:cTn>
                                        <p:tgtEl>
                                          <p:spTgt spid="88096"/>
                                        </p:tgtEl>
                                        <p:attrNameLst>
                                          <p:attrName>style.visibility</p:attrName>
                                        </p:attrNameLst>
                                      </p:cBhvr>
                                      <p:to>
                                        <p:strVal val="visible"/>
                                      </p:to>
                                    </p:set>
                                  </p:childTnLst>
                                </p:cTn>
                              </p:par>
                            </p:childTnLst>
                          </p:cTn>
                        </p:par>
                      </p:childTnLst>
                    </p:cTn>
                  </p:par>
                  <p:par>
                    <p:cTn id="118" fill="hold">
                      <p:stCondLst>
                        <p:cond delay="indefinite"/>
                      </p:stCondLst>
                      <p:childTnLst>
                        <p:par>
                          <p:cTn id="119" fill="hold">
                            <p:stCondLst>
                              <p:cond delay="0"/>
                            </p:stCondLst>
                            <p:childTnLst>
                              <p:par>
                                <p:cTn id="120" presetID="15" presetClass="entr" presetSubtype="0" fill="hold" grpId="0" nodeType="clickEffect">
                                  <p:stCondLst>
                                    <p:cond delay="0"/>
                                  </p:stCondLst>
                                  <p:childTnLst>
                                    <p:set>
                                      <p:cBhvr>
                                        <p:cTn id="121" dur="1" fill="hold">
                                          <p:stCondLst>
                                            <p:cond delay="0"/>
                                          </p:stCondLst>
                                        </p:cTn>
                                        <p:tgtEl>
                                          <p:spTgt spid="88090"/>
                                        </p:tgtEl>
                                        <p:attrNameLst>
                                          <p:attrName>style.visibility</p:attrName>
                                        </p:attrNameLst>
                                      </p:cBhvr>
                                      <p:to>
                                        <p:strVal val="visible"/>
                                      </p:to>
                                    </p:set>
                                    <p:anim calcmode="lin" valueType="num">
                                      <p:cBhvr>
                                        <p:cTn id="122" dur="1000" fill="hold"/>
                                        <p:tgtEl>
                                          <p:spTgt spid="88090"/>
                                        </p:tgtEl>
                                        <p:attrNameLst>
                                          <p:attrName>ppt_w</p:attrName>
                                        </p:attrNameLst>
                                      </p:cBhvr>
                                      <p:tavLst>
                                        <p:tav tm="0">
                                          <p:val>
                                            <p:fltVal val="0.000000"/>
                                          </p:val>
                                        </p:tav>
                                        <p:tav tm="100000">
                                          <p:val>
                                            <p:strVal val="#ppt_w"/>
                                          </p:val>
                                        </p:tav>
                                      </p:tavLst>
                                    </p:anim>
                                    <p:anim calcmode="lin" valueType="num">
                                      <p:cBhvr>
                                        <p:cTn id="123" dur="1000" fill="hold"/>
                                        <p:tgtEl>
                                          <p:spTgt spid="88090"/>
                                        </p:tgtEl>
                                        <p:attrNameLst>
                                          <p:attrName>ppt_h</p:attrName>
                                        </p:attrNameLst>
                                      </p:cBhvr>
                                      <p:tavLst>
                                        <p:tav tm="0">
                                          <p:val>
                                            <p:fltVal val="0.000000"/>
                                          </p:val>
                                        </p:tav>
                                        <p:tav tm="100000">
                                          <p:val>
                                            <p:strVal val="#ppt_h"/>
                                          </p:val>
                                        </p:tav>
                                      </p:tavLst>
                                    </p:anim>
                                    <p:anim calcmode="lin" valueType="num">
                                      <p:cBhvr>
                                        <p:cTn id="124" dur="1000" fill="hold"/>
                                        <p:tgtEl>
                                          <p:spTgt spid="88090"/>
                                        </p:tgtEl>
                                        <p:attrNameLst>
                                          <p:attrName>ppt_x</p:attrName>
                                        </p:attrNameLst>
                                      </p:cBhvr>
                                      <p:tavLst>
                                        <p:tav tm="0" fmla="#ppt_x+(cos(-2*pi*(1-$))*-#ppt_x-sin(-2*pi*(1-$))*(1-#ppt_y))*(1-$)">
                                          <p:val>
                                            <p:fltVal val="0.000000"/>
                                          </p:val>
                                        </p:tav>
                                        <p:tav tm="100000">
                                          <p:val>
                                            <p:fltVal val="1.000000"/>
                                          </p:val>
                                        </p:tav>
                                      </p:tavLst>
                                    </p:anim>
                                    <p:anim calcmode="lin" valueType="num">
                                      <p:cBhvr>
                                        <p:cTn id="125" dur="1000" fill="hold"/>
                                        <p:tgtEl>
                                          <p:spTgt spid="88090"/>
                                        </p:tgtEl>
                                        <p:attrNameLst>
                                          <p:attrName>ppt_y</p:attrName>
                                        </p:attrNameLst>
                                      </p:cBhvr>
                                      <p:tavLst>
                                        <p:tav tm="0" fmla="#ppt_y+(sin(-2*pi*(1-$))*-#ppt_x+cos(-2*pi*(1-$))*(1-#ppt_y))*(1-$)">
                                          <p:val>
                                            <p:fltVal val="0.000000"/>
                                          </p:val>
                                        </p:tav>
                                        <p:tav tm="100000">
                                          <p:val>
                                            <p:fltVal val="1.000000"/>
                                          </p:val>
                                        </p:tav>
                                      </p:tavLst>
                                    </p:anim>
                                  </p:childTnLst>
                                </p:cTn>
                              </p:par>
                            </p:childTnLst>
                          </p:cTn>
                        </p:par>
                      </p:childTnLst>
                    </p:cTn>
                  </p:par>
                  <p:par>
                    <p:cTn id="126" fill="hold">
                      <p:stCondLst>
                        <p:cond delay="indefinite"/>
                      </p:stCondLst>
                      <p:childTnLst>
                        <p:par>
                          <p:cTn id="127" fill="hold">
                            <p:stCondLst>
                              <p:cond delay="0"/>
                            </p:stCondLst>
                            <p:childTnLst>
                              <p:par>
                                <p:cTn id="128" presetID="1" presetClass="entr" presetSubtype="0" fill="hold" nodeType="clickEffect">
                                  <p:stCondLst>
                                    <p:cond delay="0"/>
                                  </p:stCondLst>
                                  <p:childTnLst>
                                    <p:set>
                                      <p:cBhvr>
                                        <p:cTn id="129" dur="1" fill="hold">
                                          <p:stCondLst>
                                            <p:cond delay="499"/>
                                          </p:stCondLst>
                                        </p:cTn>
                                        <p:tgtEl>
                                          <p:spTgt spid="88092"/>
                                        </p:tgtEl>
                                        <p:attrNameLst>
                                          <p:attrName>style.visibility</p:attrName>
                                        </p:attrNameLst>
                                      </p:cBhvr>
                                      <p:to>
                                        <p:strVal val="visible"/>
                                      </p:to>
                                    </p:set>
                                  </p:childTnLst>
                                </p:cTn>
                              </p:par>
                            </p:childTnLst>
                          </p:cTn>
                        </p:par>
                      </p:childTnLst>
                    </p:cTn>
                  </p:par>
                  <p:par>
                    <p:cTn id="130" fill="hold">
                      <p:stCondLst>
                        <p:cond delay="indefinite"/>
                      </p:stCondLst>
                      <p:childTnLst>
                        <p:par>
                          <p:cTn id="131" fill="hold">
                            <p:stCondLst>
                              <p:cond delay="0"/>
                            </p:stCondLst>
                            <p:childTnLst>
                              <p:par>
                                <p:cTn id="132" presetID="1" presetClass="entr" presetSubtype="0" fill="hold" grpId="0" nodeType="clickEffect">
                                  <p:stCondLst>
                                    <p:cond delay="0"/>
                                  </p:stCondLst>
                                  <p:childTnLst>
                                    <p:set>
                                      <p:cBhvr>
                                        <p:cTn id="133" dur="1" fill="hold">
                                          <p:stCondLst>
                                            <p:cond delay="499"/>
                                          </p:stCondLst>
                                        </p:cTn>
                                        <p:tgtEl>
                                          <p:spTgt spid="88093"/>
                                        </p:tgtEl>
                                        <p:attrNameLst>
                                          <p:attrName>style.visibility</p:attrName>
                                        </p:attrNameLst>
                                      </p:cBhvr>
                                      <p:to>
                                        <p:strVal val="visible"/>
                                      </p:to>
                                    </p:set>
                                  </p:childTnLst>
                                </p:cTn>
                              </p:par>
                            </p:childTnLst>
                          </p:cTn>
                        </p:par>
                      </p:childTnLst>
                    </p:cTn>
                  </p:par>
                  <p:par>
                    <p:cTn id="134" fill="hold">
                      <p:stCondLst>
                        <p:cond delay="indefinite"/>
                      </p:stCondLst>
                      <p:childTnLst>
                        <p:par>
                          <p:cTn id="135" fill="hold">
                            <p:stCondLst>
                              <p:cond delay="0"/>
                            </p:stCondLst>
                            <p:childTnLst>
                              <p:par>
                                <p:cTn id="136" presetID="22" presetClass="entr" presetSubtype="8" fill="hold" grpId="0" nodeType="clickEffect">
                                  <p:stCondLst>
                                    <p:cond delay="0"/>
                                  </p:stCondLst>
                                  <p:childTnLst>
                                    <p:set>
                                      <p:cBhvr>
                                        <p:cTn id="137" dur="1" fill="hold">
                                          <p:stCondLst>
                                            <p:cond delay="0"/>
                                          </p:stCondLst>
                                        </p:cTn>
                                        <p:tgtEl>
                                          <p:spTgt spid="88091"/>
                                        </p:tgtEl>
                                        <p:attrNameLst>
                                          <p:attrName>style.visibility</p:attrName>
                                        </p:attrNameLst>
                                      </p:cBhvr>
                                      <p:to>
                                        <p:strVal val="visible"/>
                                      </p:to>
                                    </p:set>
                                    <p:animEffect transition="in" filter="wipe(left)">
                                      <p:cBhvr>
                                        <p:cTn id="138" dur="500"/>
                                        <p:tgtEl>
                                          <p:spTgt spid="880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069" grpId="0"/>
      <p:bldP spid="88070" grpId="0"/>
      <p:bldP spid="88071" grpId="0"/>
      <p:bldP spid="88072" grpId="0"/>
      <p:bldP spid="88073" grpId="0"/>
      <p:bldP spid="88074" grpId="0"/>
      <p:bldP spid="88075" grpId="0"/>
      <p:bldP spid="88076" grpId="0"/>
      <p:bldP spid="88077" grpId="0"/>
      <p:bldP spid="88078" grpId="0"/>
      <p:bldP spid="88080" grpId="0"/>
      <p:bldP spid="88081" grpId="0"/>
      <p:bldP spid="88082" grpId="0"/>
      <p:bldP spid="88083" grpId="0"/>
      <p:bldP spid="88084" grpId="0"/>
      <p:bldP spid="88085" grpId="0"/>
      <p:bldP spid="88089" grpId="0" animBg="1"/>
      <p:bldP spid="88090" grpId="0" animBg="1"/>
      <p:bldP spid="88091" grpId="0"/>
      <p:bldP spid="8809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5778" name="Rectangle 2"/>
          <p:cNvSpPr>
            <a:spLocks noChangeArrowheads="1"/>
          </p:cNvSpPr>
          <p:nvPr/>
        </p:nvSpPr>
        <p:spPr bwMode="auto">
          <a:xfrm>
            <a:off x="0" y="765175"/>
            <a:ext cx="5940425" cy="5851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l" defTabSz="914400" rtl="0" eaLnBrk="1" fontAlgn="base" latinLnBrk="0" hangingPunct="1">
              <a:lnSpc>
                <a:spcPct val="100000"/>
              </a:lnSpc>
              <a:spcBef>
                <a:spcPct val="50000"/>
              </a:spcBef>
              <a:spcAft>
                <a:spcPct val="0"/>
              </a:spcAft>
              <a:buClrTx/>
              <a:buSzTx/>
              <a:buFontTx/>
              <a:buNone/>
              <a:defRPr/>
            </a:pPr>
            <a:r>
              <a:rPr kumimoji="1" lang="zh-CN" altLang="en-US" sz="2800" i="0" u="none" strike="noStrike" kern="1200" cap="none" spc="0" normalizeH="0" baseline="0" noProof="0">
                <a:ln>
                  <a:noFill/>
                </a:ln>
                <a:solidFill>
                  <a:schemeClr val="tx1">
                    <a:lumMod val="95000"/>
                    <a:lumOff val="5000"/>
                  </a:schemeClr>
                </a:solidFill>
                <a:effectLst>
                  <a:outerShdw blurRad="38100" dist="38100" dir="2700000" algn="tl">
                    <a:srgbClr val="C0C0C0"/>
                  </a:outerShdw>
                </a:effectLst>
                <a:uLnTx/>
                <a:uFillTx/>
                <a:latin typeface="华文楷体" panose="02010600040101010101" charset="-122"/>
                <a:ea typeface="华文楷体" panose="02010600040101010101" charset="-122"/>
                <a:cs typeface="+mn-cs"/>
              </a:rPr>
              <a:t>转轴拨弦三两声，未成曲调先有情。</a:t>
            </a:r>
            <a:endParaRPr kumimoji="1" lang="zh-CN" altLang="en-US" sz="2800" i="0" u="none" strike="noStrike" kern="1200" cap="none" spc="0" normalizeH="0" baseline="0" noProof="0">
              <a:ln>
                <a:noFill/>
              </a:ln>
              <a:solidFill>
                <a:schemeClr val="tx1">
                  <a:lumMod val="95000"/>
                  <a:lumOff val="5000"/>
                </a:schemeClr>
              </a:solidFill>
              <a:effectLst>
                <a:outerShdw blurRad="38100" dist="38100" dir="2700000" algn="tl">
                  <a:srgbClr val="C0C0C0"/>
                </a:outerShdw>
              </a:effectLst>
              <a:uLnTx/>
              <a:uFillTx/>
              <a:latin typeface="华文楷体" panose="02010600040101010101" charset="-122"/>
              <a:ea typeface="华文楷体" panose="02010600040101010101" charset="-122"/>
              <a:cs typeface="+mn-cs"/>
            </a:endParaRPr>
          </a:p>
          <a:p>
            <a:pPr marL="0" marR="0" lvl="0" indent="0" algn="l" defTabSz="914400" rtl="0" eaLnBrk="1" fontAlgn="base" latinLnBrk="0" hangingPunct="1">
              <a:lnSpc>
                <a:spcPct val="100000"/>
              </a:lnSpc>
              <a:spcBef>
                <a:spcPct val="50000"/>
              </a:spcBef>
              <a:spcAft>
                <a:spcPct val="0"/>
              </a:spcAft>
              <a:buClrTx/>
              <a:buSzTx/>
              <a:buFontTx/>
              <a:buNone/>
              <a:defRPr/>
            </a:pPr>
            <a:r>
              <a:rPr kumimoji="1" lang="zh-CN" altLang="en-US" sz="2800" i="0" u="none" strike="noStrike" kern="1200" cap="none" spc="0" normalizeH="0" baseline="0" noProof="0">
                <a:ln>
                  <a:noFill/>
                </a:ln>
                <a:solidFill>
                  <a:schemeClr val="tx1">
                    <a:lumMod val="95000"/>
                    <a:lumOff val="5000"/>
                  </a:schemeClr>
                </a:solidFill>
                <a:effectLst>
                  <a:outerShdw blurRad="38100" dist="38100" dir="2700000" algn="tl">
                    <a:srgbClr val="C0C0C0"/>
                  </a:outerShdw>
                </a:effectLst>
                <a:uLnTx/>
                <a:uFillTx/>
                <a:latin typeface="华文楷体" panose="02010600040101010101" charset="-122"/>
                <a:ea typeface="华文楷体" panose="02010600040101010101" charset="-122"/>
                <a:cs typeface="+mn-cs"/>
              </a:rPr>
              <a:t>弦弦掩抑声声思，似诉平生不得意。低眉信手续续弹，说尽心中无限事。</a:t>
            </a:r>
            <a:endParaRPr kumimoji="1" lang="zh-CN" altLang="en-US" sz="2800" i="0" u="none" strike="noStrike" kern="1200" cap="none" spc="0" normalizeH="0" baseline="0" noProof="0">
              <a:ln>
                <a:noFill/>
              </a:ln>
              <a:solidFill>
                <a:schemeClr val="tx1">
                  <a:lumMod val="95000"/>
                  <a:lumOff val="5000"/>
                </a:schemeClr>
              </a:solidFill>
              <a:effectLst>
                <a:outerShdw blurRad="38100" dist="38100" dir="2700000" algn="tl">
                  <a:srgbClr val="C0C0C0"/>
                </a:outerShdw>
              </a:effectLst>
              <a:uLnTx/>
              <a:uFillTx/>
              <a:latin typeface="华文楷体" panose="02010600040101010101" charset="-122"/>
              <a:ea typeface="华文楷体" panose="02010600040101010101" charset="-122"/>
              <a:cs typeface="+mn-cs"/>
            </a:endParaRPr>
          </a:p>
          <a:p>
            <a:pPr marL="0" marR="0" lvl="0" indent="0" algn="l" defTabSz="914400" rtl="0" eaLnBrk="1" fontAlgn="base" latinLnBrk="0" hangingPunct="1">
              <a:lnSpc>
                <a:spcPct val="100000"/>
              </a:lnSpc>
              <a:spcBef>
                <a:spcPct val="50000"/>
              </a:spcBef>
              <a:spcAft>
                <a:spcPct val="0"/>
              </a:spcAft>
              <a:buClrTx/>
              <a:buSzTx/>
              <a:buFontTx/>
              <a:buNone/>
              <a:defRPr/>
            </a:pPr>
            <a:r>
              <a:rPr kumimoji="1" lang="zh-CN" altLang="en-US" sz="2800" i="0" u="none" strike="noStrike" kern="1200" cap="none" spc="0" normalizeH="0" baseline="0" noProof="0">
                <a:ln>
                  <a:noFill/>
                </a:ln>
                <a:solidFill>
                  <a:schemeClr val="tx1">
                    <a:lumMod val="95000"/>
                    <a:lumOff val="5000"/>
                  </a:schemeClr>
                </a:solidFill>
                <a:effectLst>
                  <a:outerShdw blurRad="38100" dist="38100" dir="2700000" algn="tl">
                    <a:srgbClr val="C0C0C0"/>
                  </a:outerShdw>
                </a:effectLst>
                <a:uLnTx/>
                <a:uFillTx/>
                <a:latin typeface="华文楷体" panose="02010600040101010101" charset="-122"/>
                <a:ea typeface="华文楷体" panose="02010600040101010101" charset="-122"/>
                <a:cs typeface="+mn-cs"/>
              </a:rPr>
              <a:t>轻拢慢捻抹复挑，初为霓裳后六幺。大弦嘈嘈如急雨，小弦切切如私语。嘈嘈切切错杂弹，大珠小珠落玉盘。</a:t>
            </a:r>
            <a:endParaRPr kumimoji="1" lang="zh-CN" altLang="en-US" sz="2800" i="0" u="none" strike="noStrike" kern="1200" cap="none" spc="0" normalizeH="0" baseline="0" noProof="0">
              <a:ln>
                <a:noFill/>
              </a:ln>
              <a:solidFill>
                <a:schemeClr val="tx1">
                  <a:lumMod val="95000"/>
                  <a:lumOff val="5000"/>
                </a:schemeClr>
              </a:solidFill>
              <a:effectLst>
                <a:outerShdw blurRad="38100" dist="38100" dir="2700000" algn="tl">
                  <a:srgbClr val="C0C0C0"/>
                </a:outerShdw>
              </a:effectLst>
              <a:uLnTx/>
              <a:uFillTx/>
              <a:latin typeface="华文楷体" panose="02010600040101010101" charset="-122"/>
              <a:ea typeface="华文楷体" panose="02010600040101010101" charset="-122"/>
              <a:cs typeface="+mn-cs"/>
            </a:endParaRPr>
          </a:p>
          <a:p>
            <a:pPr marL="0" marR="0" lvl="0" indent="0" algn="l" defTabSz="914400" rtl="0" eaLnBrk="1" fontAlgn="base" latinLnBrk="0" hangingPunct="1">
              <a:lnSpc>
                <a:spcPct val="100000"/>
              </a:lnSpc>
              <a:spcBef>
                <a:spcPct val="50000"/>
              </a:spcBef>
              <a:spcAft>
                <a:spcPct val="0"/>
              </a:spcAft>
              <a:buClrTx/>
              <a:buSzTx/>
              <a:buFontTx/>
              <a:buNone/>
              <a:defRPr/>
            </a:pPr>
            <a:r>
              <a:rPr kumimoji="1" lang="zh-CN" altLang="en-US" sz="2800" i="0" u="none" strike="noStrike" kern="1200" cap="none" spc="0" normalizeH="0" baseline="0" noProof="0">
                <a:ln>
                  <a:noFill/>
                </a:ln>
                <a:solidFill>
                  <a:schemeClr val="tx1">
                    <a:lumMod val="95000"/>
                    <a:lumOff val="5000"/>
                  </a:schemeClr>
                </a:solidFill>
                <a:effectLst>
                  <a:outerShdw blurRad="38100" dist="38100" dir="2700000" algn="tl">
                    <a:srgbClr val="C0C0C0"/>
                  </a:outerShdw>
                </a:effectLst>
                <a:uLnTx/>
                <a:uFillTx/>
                <a:latin typeface="华文楷体" panose="02010600040101010101" charset="-122"/>
                <a:ea typeface="华文楷体" panose="02010600040101010101" charset="-122"/>
                <a:cs typeface="+mn-cs"/>
              </a:rPr>
              <a:t>间关莺语花底滑，幽咽泉流冰下难。冰泉冷涩弦凝绝，凝绝不通声暂歇。别有幽愁暗恨生，此时无声胜有声。</a:t>
            </a:r>
            <a:endParaRPr kumimoji="1" lang="zh-CN" altLang="en-US" sz="2800" i="0" u="none" strike="noStrike" kern="1200" cap="none" spc="0" normalizeH="0" baseline="0" noProof="0">
              <a:ln>
                <a:noFill/>
              </a:ln>
              <a:solidFill>
                <a:schemeClr val="tx1">
                  <a:lumMod val="95000"/>
                  <a:lumOff val="5000"/>
                </a:schemeClr>
              </a:solidFill>
              <a:effectLst>
                <a:outerShdw blurRad="38100" dist="38100" dir="2700000" algn="tl">
                  <a:srgbClr val="C0C0C0"/>
                </a:outerShdw>
              </a:effectLst>
              <a:uLnTx/>
              <a:uFillTx/>
              <a:latin typeface="华文楷体" panose="02010600040101010101" charset="-122"/>
              <a:ea typeface="华文楷体" panose="02010600040101010101" charset="-122"/>
              <a:cs typeface="+mn-cs"/>
            </a:endParaRPr>
          </a:p>
          <a:p>
            <a:pPr marL="0" marR="0" lvl="0" indent="0" algn="l" defTabSz="914400" rtl="0" eaLnBrk="1" fontAlgn="base" latinLnBrk="0" hangingPunct="1">
              <a:lnSpc>
                <a:spcPct val="100000"/>
              </a:lnSpc>
              <a:spcBef>
                <a:spcPct val="50000"/>
              </a:spcBef>
              <a:spcAft>
                <a:spcPct val="0"/>
              </a:spcAft>
              <a:buClrTx/>
              <a:buSzTx/>
              <a:buFontTx/>
              <a:buNone/>
              <a:defRPr/>
            </a:pPr>
            <a:r>
              <a:rPr kumimoji="1" lang="zh-CN" altLang="en-US" sz="2800" i="0" u="none" strike="noStrike" kern="1200" cap="none" spc="0" normalizeH="0" baseline="0" noProof="0">
                <a:ln>
                  <a:noFill/>
                </a:ln>
                <a:solidFill>
                  <a:schemeClr val="tx1">
                    <a:lumMod val="95000"/>
                    <a:lumOff val="5000"/>
                  </a:schemeClr>
                </a:solidFill>
                <a:effectLst>
                  <a:outerShdw blurRad="38100" dist="38100" dir="2700000" algn="tl">
                    <a:srgbClr val="C0C0C0"/>
                  </a:outerShdw>
                </a:effectLst>
                <a:uLnTx/>
                <a:uFillTx/>
                <a:latin typeface="华文楷体" panose="02010600040101010101" charset="-122"/>
                <a:ea typeface="华文楷体" panose="02010600040101010101" charset="-122"/>
                <a:cs typeface="+mn-cs"/>
              </a:rPr>
              <a:t>银瓶乍破水浆迸，铁骑突出刀枪鸣。</a:t>
            </a:r>
            <a:endParaRPr kumimoji="1" lang="zh-CN" altLang="en-US" sz="2800" i="0" u="none" strike="noStrike" kern="1200" cap="none" spc="0" normalizeH="0" baseline="0" noProof="0">
              <a:ln>
                <a:noFill/>
              </a:ln>
              <a:solidFill>
                <a:schemeClr val="tx1">
                  <a:lumMod val="95000"/>
                  <a:lumOff val="5000"/>
                </a:schemeClr>
              </a:solidFill>
              <a:effectLst>
                <a:outerShdw blurRad="38100" dist="38100" dir="2700000" algn="tl">
                  <a:srgbClr val="C0C0C0"/>
                </a:outerShdw>
              </a:effectLst>
              <a:uLnTx/>
              <a:uFillTx/>
              <a:latin typeface="华文楷体" panose="02010600040101010101" charset="-122"/>
              <a:ea typeface="华文楷体" panose="02010600040101010101" charset="-122"/>
              <a:cs typeface="+mn-cs"/>
            </a:endParaRPr>
          </a:p>
          <a:p>
            <a:pPr marL="0" marR="0" lvl="0" indent="0" algn="l" defTabSz="914400" rtl="0" eaLnBrk="1" fontAlgn="base" latinLnBrk="0" hangingPunct="1">
              <a:lnSpc>
                <a:spcPct val="100000"/>
              </a:lnSpc>
              <a:spcBef>
                <a:spcPct val="50000"/>
              </a:spcBef>
              <a:spcAft>
                <a:spcPct val="0"/>
              </a:spcAft>
              <a:buClrTx/>
              <a:buSzTx/>
              <a:buFontTx/>
              <a:buNone/>
              <a:defRPr/>
            </a:pPr>
            <a:r>
              <a:rPr kumimoji="1" lang="zh-CN" altLang="en-US" sz="2800" i="0" u="none" strike="noStrike" kern="1200" cap="none" spc="0" normalizeH="0" baseline="0" noProof="0">
                <a:ln>
                  <a:noFill/>
                </a:ln>
                <a:solidFill>
                  <a:schemeClr val="tx1">
                    <a:lumMod val="95000"/>
                    <a:lumOff val="5000"/>
                  </a:schemeClr>
                </a:solidFill>
                <a:effectLst>
                  <a:outerShdw blurRad="38100" dist="38100" dir="2700000" algn="tl">
                    <a:srgbClr val="C0C0C0"/>
                  </a:outerShdw>
                </a:effectLst>
                <a:uLnTx/>
                <a:uFillTx/>
                <a:latin typeface="华文楷体" panose="02010600040101010101" charset="-122"/>
                <a:ea typeface="华文楷体" panose="02010600040101010101" charset="-122"/>
                <a:cs typeface="+mn-cs"/>
              </a:rPr>
              <a:t>曲终收拨当心画，四弦一声如裂帛。</a:t>
            </a:r>
            <a:endParaRPr kumimoji="1" lang="zh-CN" altLang="en-US" sz="2800" i="0" u="none" strike="noStrike" kern="1200" cap="none" spc="0" normalizeH="0" baseline="0" noProof="0">
              <a:ln>
                <a:noFill/>
              </a:ln>
              <a:solidFill>
                <a:schemeClr val="tx1">
                  <a:lumMod val="95000"/>
                  <a:lumOff val="5000"/>
                </a:schemeClr>
              </a:solidFill>
              <a:effectLst>
                <a:outerShdw blurRad="38100" dist="38100" dir="2700000" algn="tl">
                  <a:srgbClr val="C0C0C0"/>
                </a:outerShdw>
              </a:effectLst>
              <a:uLnTx/>
              <a:uFillTx/>
              <a:latin typeface="华文楷体" panose="02010600040101010101" charset="-122"/>
              <a:ea typeface="华文楷体" panose="02010600040101010101" charset="-122"/>
              <a:cs typeface="+mn-cs"/>
            </a:endParaRPr>
          </a:p>
        </p:txBody>
      </p:sp>
      <p:sp>
        <p:nvSpPr>
          <p:cNvPr id="75779" name="Rectangle 3"/>
          <p:cNvSpPr>
            <a:spLocks noChangeArrowheads="1"/>
          </p:cNvSpPr>
          <p:nvPr/>
        </p:nvSpPr>
        <p:spPr bwMode="auto">
          <a:xfrm>
            <a:off x="179388" y="188913"/>
            <a:ext cx="3887788" cy="504825"/>
          </a:xfrm>
          <a:prstGeom prst="rect">
            <a:avLst/>
          </a:prstGeom>
          <a:solidFill>
            <a:srgbClr val="008000"/>
          </a:solidFill>
          <a:ln w="9525">
            <a:solidFill>
              <a:srgbClr val="FF9900"/>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zh-CN" altLang="en-US" sz="4400" b="0" i="0" u="none" strike="noStrike" kern="1200" cap="none" spc="0" normalizeH="0" baseline="0" noProof="0">
                <a:ln>
                  <a:noFill/>
                </a:ln>
                <a:solidFill>
                  <a:srgbClr val="CC3300"/>
                </a:solidFill>
                <a:effectLst>
                  <a:outerShdw blurRad="38100" dist="38100" dir="2700000" algn="tl">
                    <a:srgbClr val="000000"/>
                  </a:outerShdw>
                </a:effectLst>
                <a:uLnTx/>
                <a:uFillTx/>
                <a:latin typeface="Times New Roman" panose="02020603050405020304" pitchFamily="18" charset="0"/>
                <a:ea typeface="隶书" panose="02010509060101010101" pitchFamily="49" charset="-122"/>
                <a:cs typeface="+mn-cs"/>
              </a:rPr>
              <a:t>琵琶女演奏</a:t>
            </a:r>
            <a:r>
              <a:rPr kumimoji="1" lang="en-US" altLang="zh-CN" sz="4400" b="0" i="0" u="none" strike="noStrike" kern="1200" cap="none" spc="0" normalizeH="0" baseline="0" noProof="0">
                <a:ln>
                  <a:noFill/>
                </a:ln>
                <a:solidFill>
                  <a:srgbClr val="CC3300"/>
                </a:solidFill>
                <a:effectLst>
                  <a:outerShdw blurRad="38100" dist="38100" dir="2700000" algn="tl">
                    <a:srgbClr val="000000"/>
                  </a:outerShdw>
                </a:effectLst>
                <a:uLnTx/>
                <a:uFillTx/>
                <a:latin typeface="Times New Roman" panose="02020603050405020304" pitchFamily="18" charset="0"/>
                <a:ea typeface="隶书" panose="02010509060101010101" pitchFamily="49" charset="-122"/>
                <a:cs typeface="+mn-cs"/>
              </a:rPr>
              <a:t>2</a:t>
            </a:r>
            <a:endParaRPr kumimoji="1" lang="en-US" altLang="zh-CN" sz="4400" b="0" i="0" u="none" strike="noStrike" kern="1200" cap="none" spc="0" normalizeH="0" baseline="0" noProof="0">
              <a:ln>
                <a:noFill/>
              </a:ln>
              <a:solidFill>
                <a:srgbClr val="CC3300"/>
              </a:solidFill>
              <a:effectLst>
                <a:outerShdw blurRad="38100" dist="38100" dir="2700000" algn="tl">
                  <a:srgbClr val="000000"/>
                </a:outerShdw>
              </a:effectLst>
              <a:uLnTx/>
              <a:uFillTx/>
              <a:latin typeface="Times New Roman" panose="02020603050405020304" pitchFamily="18" charset="0"/>
              <a:ea typeface="隶书" panose="02010509060101010101" pitchFamily="49" charset="-122"/>
              <a:cs typeface="+mn-cs"/>
            </a:endParaRPr>
          </a:p>
        </p:txBody>
      </p:sp>
      <p:sp>
        <p:nvSpPr>
          <p:cNvPr id="75780" name="Text Box 4"/>
          <p:cNvSpPr txBox="1"/>
          <p:nvPr/>
        </p:nvSpPr>
        <p:spPr>
          <a:xfrm>
            <a:off x="5795963" y="1628775"/>
            <a:ext cx="838200" cy="469900"/>
          </a:xfrm>
          <a:prstGeom prst="rect">
            <a:avLst/>
          </a:prstGeom>
          <a:noFill/>
          <a:ln w="12700" cap="flat" cmpd="sng">
            <a:solidFill>
              <a:srgbClr val="FF9900"/>
            </a:solidFill>
            <a:prstDash val="solid"/>
            <a:miter/>
            <a:headEnd type="none" w="sm" len="sm"/>
            <a:tailEnd type="none" w="sm" len="sm"/>
          </a:ln>
        </p:spPr>
        <p:txBody>
          <a:bodyPr anchor="t">
            <a:spAutoFit/>
          </a:bodyPr>
          <a:p>
            <a:pPr lvl="0" indent="0"/>
            <a:r>
              <a:rPr lang="zh-CN" altLang="en-US" dirty="0">
                <a:solidFill>
                  <a:srgbClr val="990000"/>
                </a:solidFill>
                <a:latin typeface="Times New Roman" panose="02020603050405020304" pitchFamily="18" charset="0"/>
                <a:ea typeface="宋体" panose="02010600030101010101" pitchFamily="2" charset="-122"/>
              </a:rPr>
              <a:t>序曲</a:t>
            </a:r>
            <a:endParaRPr lang="zh-CN" altLang="en-US" dirty="0">
              <a:solidFill>
                <a:srgbClr val="990000"/>
              </a:solidFill>
              <a:latin typeface="Times New Roman" panose="02020603050405020304" pitchFamily="18" charset="0"/>
              <a:ea typeface="宋体" panose="02010600030101010101" pitchFamily="2" charset="-122"/>
            </a:endParaRPr>
          </a:p>
        </p:txBody>
      </p:sp>
      <p:sp>
        <p:nvSpPr>
          <p:cNvPr id="75781" name="Text Box 5"/>
          <p:cNvSpPr txBox="1"/>
          <p:nvPr/>
        </p:nvSpPr>
        <p:spPr>
          <a:xfrm>
            <a:off x="5795963" y="2636838"/>
            <a:ext cx="806450" cy="835025"/>
          </a:xfrm>
          <a:prstGeom prst="rect">
            <a:avLst/>
          </a:prstGeom>
          <a:noFill/>
          <a:ln w="12700" cap="flat" cmpd="sng">
            <a:solidFill>
              <a:srgbClr val="FF9900"/>
            </a:solidFill>
            <a:prstDash val="solid"/>
            <a:miter/>
            <a:headEnd type="none" w="sm" len="sm"/>
            <a:tailEnd type="none" w="sm" len="sm"/>
          </a:ln>
        </p:spPr>
        <p:txBody>
          <a:bodyPr wrap="none" anchor="t">
            <a:spAutoFit/>
          </a:bodyPr>
          <a:p>
            <a:pPr lvl="0" indent="0"/>
            <a:r>
              <a:rPr lang="zh-CN" altLang="en-US" dirty="0">
                <a:solidFill>
                  <a:srgbClr val="990000"/>
                </a:solidFill>
                <a:latin typeface="Times New Roman" panose="02020603050405020304" pitchFamily="18" charset="0"/>
                <a:ea typeface="宋体" panose="02010600030101010101" pitchFamily="2" charset="-122"/>
              </a:rPr>
              <a:t>第一</a:t>
            </a:r>
            <a:endParaRPr lang="zh-CN" altLang="en-US" dirty="0">
              <a:solidFill>
                <a:srgbClr val="990000"/>
              </a:solidFill>
              <a:latin typeface="Times New Roman" panose="02020603050405020304" pitchFamily="18" charset="0"/>
              <a:ea typeface="宋体" panose="02010600030101010101" pitchFamily="2" charset="-122"/>
            </a:endParaRPr>
          </a:p>
          <a:p>
            <a:pPr lvl="0" indent="0"/>
            <a:r>
              <a:rPr lang="zh-CN" altLang="en-US" dirty="0">
                <a:solidFill>
                  <a:srgbClr val="990000"/>
                </a:solidFill>
                <a:latin typeface="Times New Roman" panose="02020603050405020304" pitchFamily="18" charset="0"/>
                <a:ea typeface="宋体" panose="02010600030101010101" pitchFamily="2" charset="-122"/>
              </a:rPr>
              <a:t>乐曲</a:t>
            </a:r>
            <a:endParaRPr lang="zh-CN" altLang="en-US" dirty="0">
              <a:solidFill>
                <a:srgbClr val="990000"/>
              </a:solidFill>
              <a:latin typeface="Times New Roman" panose="02020603050405020304" pitchFamily="18" charset="0"/>
              <a:ea typeface="宋体" panose="02010600030101010101" pitchFamily="2" charset="-122"/>
            </a:endParaRPr>
          </a:p>
        </p:txBody>
      </p:sp>
      <p:sp>
        <p:nvSpPr>
          <p:cNvPr id="75782" name="Text Box 6"/>
          <p:cNvSpPr txBox="1"/>
          <p:nvPr/>
        </p:nvSpPr>
        <p:spPr>
          <a:xfrm>
            <a:off x="5795963" y="4221163"/>
            <a:ext cx="806450" cy="835025"/>
          </a:xfrm>
          <a:prstGeom prst="rect">
            <a:avLst/>
          </a:prstGeom>
          <a:noFill/>
          <a:ln w="12700" cap="flat" cmpd="sng">
            <a:solidFill>
              <a:srgbClr val="FF9900"/>
            </a:solidFill>
            <a:prstDash val="solid"/>
            <a:miter/>
            <a:headEnd type="none" w="sm" len="sm"/>
            <a:tailEnd type="none" w="sm" len="sm"/>
          </a:ln>
        </p:spPr>
        <p:txBody>
          <a:bodyPr wrap="none" anchor="t">
            <a:spAutoFit/>
          </a:bodyPr>
          <a:p>
            <a:pPr lvl="0" indent="0"/>
            <a:r>
              <a:rPr lang="zh-CN" altLang="en-US" dirty="0">
                <a:solidFill>
                  <a:srgbClr val="990000"/>
                </a:solidFill>
                <a:latin typeface="Times New Roman" panose="02020603050405020304" pitchFamily="18" charset="0"/>
                <a:ea typeface="宋体" panose="02010600030101010101" pitchFamily="2" charset="-122"/>
              </a:rPr>
              <a:t>第二</a:t>
            </a:r>
            <a:endParaRPr lang="zh-CN" altLang="en-US" dirty="0">
              <a:solidFill>
                <a:srgbClr val="990000"/>
              </a:solidFill>
              <a:latin typeface="Times New Roman" panose="02020603050405020304" pitchFamily="18" charset="0"/>
              <a:ea typeface="宋体" panose="02010600030101010101" pitchFamily="2" charset="-122"/>
            </a:endParaRPr>
          </a:p>
          <a:p>
            <a:pPr lvl="0" indent="0"/>
            <a:r>
              <a:rPr lang="zh-CN" altLang="en-US" dirty="0">
                <a:solidFill>
                  <a:srgbClr val="990000"/>
                </a:solidFill>
                <a:latin typeface="Times New Roman" panose="02020603050405020304" pitchFamily="18" charset="0"/>
                <a:ea typeface="宋体" panose="02010600030101010101" pitchFamily="2" charset="-122"/>
              </a:rPr>
              <a:t>乐曲</a:t>
            </a:r>
            <a:endParaRPr lang="zh-CN" altLang="en-US" dirty="0">
              <a:solidFill>
                <a:srgbClr val="990000"/>
              </a:solidFill>
              <a:latin typeface="Times New Roman" panose="02020603050405020304" pitchFamily="18" charset="0"/>
              <a:ea typeface="宋体" panose="02010600030101010101" pitchFamily="2" charset="-122"/>
            </a:endParaRPr>
          </a:p>
        </p:txBody>
      </p:sp>
      <p:sp>
        <p:nvSpPr>
          <p:cNvPr id="75783" name="Text Box 7"/>
          <p:cNvSpPr txBox="1"/>
          <p:nvPr/>
        </p:nvSpPr>
        <p:spPr>
          <a:xfrm>
            <a:off x="5724525" y="5373688"/>
            <a:ext cx="806450" cy="822325"/>
          </a:xfrm>
          <a:prstGeom prst="rect">
            <a:avLst/>
          </a:prstGeom>
          <a:noFill/>
          <a:ln w="12700" cap="flat" cmpd="sng">
            <a:solidFill>
              <a:srgbClr val="FF9900"/>
            </a:solidFill>
            <a:prstDash val="solid"/>
            <a:miter/>
            <a:headEnd type="none" w="sm" len="sm"/>
            <a:tailEnd type="none" w="sm" len="sm"/>
          </a:ln>
        </p:spPr>
        <p:txBody>
          <a:bodyPr wrap="square" anchor="t">
            <a:spAutoFit/>
          </a:bodyPr>
          <a:p>
            <a:pPr lvl="0" indent="0"/>
            <a:r>
              <a:rPr lang="zh-CN" altLang="en-US" dirty="0">
                <a:solidFill>
                  <a:srgbClr val="990000"/>
                </a:solidFill>
                <a:latin typeface="Times New Roman" panose="02020603050405020304" pitchFamily="18" charset="0"/>
                <a:ea typeface="宋体" panose="02010600030101010101" pitchFamily="2" charset="-122"/>
              </a:rPr>
              <a:t>第三</a:t>
            </a:r>
            <a:endParaRPr lang="zh-CN" altLang="en-US" dirty="0">
              <a:solidFill>
                <a:srgbClr val="990000"/>
              </a:solidFill>
              <a:latin typeface="Times New Roman" panose="02020603050405020304" pitchFamily="18" charset="0"/>
              <a:ea typeface="宋体" panose="02010600030101010101" pitchFamily="2" charset="-122"/>
            </a:endParaRPr>
          </a:p>
          <a:p>
            <a:pPr lvl="0" indent="0"/>
            <a:r>
              <a:rPr lang="zh-CN" altLang="en-US" dirty="0">
                <a:solidFill>
                  <a:srgbClr val="990000"/>
                </a:solidFill>
                <a:latin typeface="Times New Roman" panose="02020603050405020304" pitchFamily="18" charset="0"/>
                <a:ea typeface="宋体" panose="02010600030101010101" pitchFamily="2" charset="-122"/>
              </a:rPr>
              <a:t>乐曲</a:t>
            </a:r>
            <a:endParaRPr lang="zh-CN" altLang="en-US" dirty="0">
              <a:solidFill>
                <a:srgbClr val="990000"/>
              </a:solidFill>
              <a:latin typeface="Times New Roman" panose="02020603050405020304" pitchFamily="18" charset="0"/>
              <a:ea typeface="宋体" panose="02010600030101010101" pitchFamily="2" charset="-122"/>
            </a:endParaRPr>
          </a:p>
        </p:txBody>
      </p:sp>
      <p:sp>
        <p:nvSpPr>
          <p:cNvPr id="75784" name="Text Box 8"/>
          <p:cNvSpPr txBox="1"/>
          <p:nvPr/>
        </p:nvSpPr>
        <p:spPr>
          <a:xfrm>
            <a:off x="5795963" y="6165850"/>
            <a:ext cx="806450" cy="469900"/>
          </a:xfrm>
          <a:prstGeom prst="rect">
            <a:avLst/>
          </a:prstGeom>
          <a:noFill/>
          <a:ln w="12700" cap="flat" cmpd="sng">
            <a:solidFill>
              <a:srgbClr val="FF9900"/>
            </a:solidFill>
            <a:prstDash val="solid"/>
            <a:miter/>
            <a:headEnd type="none" w="sm" len="sm"/>
            <a:tailEnd type="none" w="sm" len="sm"/>
          </a:ln>
        </p:spPr>
        <p:txBody>
          <a:bodyPr wrap="none" anchor="t">
            <a:spAutoFit/>
          </a:bodyPr>
          <a:p>
            <a:pPr lvl="0" indent="0"/>
            <a:r>
              <a:rPr lang="zh-CN" altLang="en-US" dirty="0">
                <a:solidFill>
                  <a:srgbClr val="990000"/>
                </a:solidFill>
                <a:latin typeface="Times New Roman" panose="02020603050405020304" pitchFamily="18" charset="0"/>
                <a:ea typeface="宋体" panose="02010600030101010101" pitchFamily="2" charset="-122"/>
              </a:rPr>
              <a:t>曲终</a:t>
            </a:r>
            <a:endParaRPr lang="zh-CN" altLang="en-US" dirty="0">
              <a:solidFill>
                <a:srgbClr val="990000"/>
              </a:solidFill>
              <a:latin typeface="Times New Roman" panose="02020603050405020304" pitchFamily="18" charset="0"/>
              <a:ea typeface="宋体" panose="02010600030101010101" pitchFamily="2" charset="-122"/>
            </a:endParaRPr>
          </a:p>
        </p:txBody>
      </p:sp>
      <p:sp>
        <p:nvSpPr>
          <p:cNvPr id="75785" name="Text Box 9"/>
          <p:cNvSpPr txBox="1">
            <a:spLocks noChangeArrowheads="1"/>
          </p:cNvSpPr>
          <p:nvPr/>
        </p:nvSpPr>
        <p:spPr bwMode="auto">
          <a:xfrm>
            <a:off x="6732588" y="1628775"/>
            <a:ext cx="205105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2800" b="0" i="0" u="none" strike="noStrike" kern="1200" cap="none" spc="0" normalizeH="0" baseline="0" noProof="0">
                <a:ln>
                  <a:noFill/>
                </a:ln>
                <a:solidFill>
                  <a:schemeClr val="folHlink"/>
                </a:solidFill>
                <a:effectLst>
                  <a:outerShdw blurRad="38100" dist="38100" dir="2700000" algn="tl">
                    <a:srgbClr val="C0C0C0"/>
                  </a:outerShdw>
                </a:effectLst>
                <a:uLnTx/>
                <a:uFillTx/>
                <a:latin typeface="Times New Roman" panose="02020603050405020304" pitchFamily="18" charset="0"/>
                <a:ea typeface="华文行楷" panose="02010800040101010101" pitchFamily="2" charset="-122"/>
                <a:cs typeface="+mn-cs"/>
              </a:rPr>
              <a:t> </a:t>
            </a:r>
            <a:r>
              <a:rPr kumimoji="1" lang="zh-CN" altLang="en-US" sz="2800" b="0" i="0" u="none" strike="noStrike" kern="1200" cap="none" spc="0" normalizeH="0" baseline="0" noProof="0">
                <a:ln>
                  <a:noFill/>
                </a:ln>
                <a:solidFill>
                  <a:srgbClr val="CC00CC"/>
                </a:solidFill>
                <a:effectLst>
                  <a:outerShdw blurRad="38100" dist="38100" dir="2700000" algn="tl">
                    <a:srgbClr val="C0C0C0"/>
                  </a:outerShdw>
                </a:effectLst>
                <a:uLnTx/>
                <a:uFillTx/>
                <a:latin typeface="Times New Roman" panose="02020603050405020304" pitchFamily="18" charset="0"/>
                <a:ea typeface="华文行楷" panose="02010800040101010101" pitchFamily="2" charset="-122"/>
                <a:cs typeface="+mn-cs"/>
              </a:rPr>
              <a:t>倾诉悲情</a:t>
            </a:r>
            <a:r>
              <a:rPr kumimoji="1" lang="en-US" altLang="zh-CN" sz="2800" b="0" i="0" u="none" strike="noStrike" kern="1200" cap="none" spc="0" normalizeH="0" baseline="0" noProof="0">
                <a:ln>
                  <a:noFill/>
                </a:ln>
                <a:solidFill>
                  <a:srgbClr val="CC00CC"/>
                </a:solidFill>
                <a:effectLst>
                  <a:outerShdw blurRad="38100" dist="38100" dir="2700000" algn="tl">
                    <a:srgbClr val="C0C0C0"/>
                  </a:outerShdw>
                </a:effectLst>
                <a:uLnTx/>
                <a:uFillTx/>
                <a:latin typeface="Times New Roman" panose="02020603050405020304" pitchFamily="18" charset="0"/>
                <a:ea typeface="华文行楷" panose="02010800040101010101" pitchFamily="2" charset="-122"/>
                <a:cs typeface="+mn-cs"/>
              </a:rPr>
              <a:t>。</a:t>
            </a:r>
            <a:endParaRPr kumimoji="1" lang="en-US" altLang="zh-CN" sz="2800" b="0" i="0" u="none" strike="noStrike" kern="1200" cap="none" spc="0" normalizeH="0" baseline="0" noProof="0">
              <a:ln>
                <a:noFill/>
              </a:ln>
              <a:solidFill>
                <a:srgbClr val="CC00CC"/>
              </a:solidFill>
              <a:effectLst>
                <a:outerShdw blurRad="38100" dist="38100" dir="2700000" algn="tl">
                  <a:srgbClr val="C0C0C0"/>
                </a:outerShdw>
              </a:effectLst>
              <a:uLnTx/>
              <a:uFillTx/>
              <a:latin typeface="Times New Roman" panose="02020603050405020304" pitchFamily="18" charset="0"/>
              <a:ea typeface="华文行楷" panose="02010800040101010101" pitchFamily="2" charset="-122"/>
              <a:cs typeface="+mn-cs"/>
            </a:endParaRPr>
          </a:p>
        </p:txBody>
      </p:sp>
      <p:sp>
        <p:nvSpPr>
          <p:cNvPr id="75786" name="Text Box 10"/>
          <p:cNvSpPr txBox="1">
            <a:spLocks noChangeArrowheads="1"/>
          </p:cNvSpPr>
          <p:nvPr/>
        </p:nvSpPr>
        <p:spPr bwMode="auto">
          <a:xfrm>
            <a:off x="6732588" y="2781300"/>
            <a:ext cx="196215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2800" b="0" i="0" u="none" strike="noStrike" kern="1200" cap="none" spc="0" normalizeH="0" baseline="0" noProof="0">
                <a:ln>
                  <a:noFill/>
                </a:ln>
                <a:solidFill>
                  <a:srgbClr val="CC00CC"/>
                </a:solidFill>
                <a:effectLst>
                  <a:outerShdw blurRad="38100" dist="38100" dir="2700000" algn="tl">
                    <a:srgbClr val="C0C0C0"/>
                  </a:outerShdw>
                </a:effectLst>
                <a:uLnTx/>
                <a:uFillTx/>
                <a:latin typeface="Times New Roman" panose="02020603050405020304" pitchFamily="18" charset="0"/>
                <a:ea typeface="华文行楷" panose="02010800040101010101" pitchFamily="2" charset="-122"/>
                <a:cs typeface="+mn-cs"/>
              </a:rPr>
              <a:t>急切愉快。</a:t>
            </a:r>
            <a:endParaRPr kumimoji="1" lang="zh-CN" altLang="en-US" sz="2800" b="0" i="0" u="none" strike="noStrike" kern="1200" cap="none" spc="0" normalizeH="0" baseline="0" noProof="0">
              <a:ln>
                <a:noFill/>
              </a:ln>
              <a:solidFill>
                <a:srgbClr val="CC00CC"/>
              </a:solidFill>
              <a:effectLst>
                <a:outerShdw blurRad="38100" dist="38100" dir="2700000" algn="tl">
                  <a:srgbClr val="C0C0C0"/>
                </a:outerShdw>
              </a:effectLst>
              <a:uLnTx/>
              <a:uFillTx/>
              <a:latin typeface="Times New Roman" panose="02020603050405020304" pitchFamily="18" charset="0"/>
              <a:ea typeface="华文行楷" panose="02010800040101010101" pitchFamily="2" charset="-122"/>
              <a:cs typeface="+mn-cs"/>
            </a:endParaRPr>
          </a:p>
        </p:txBody>
      </p:sp>
      <p:sp>
        <p:nvSpPr>
          <p:cNvPr id="75787" name="Text Box 11"/>
          <p:cNvSpPr txBox="1">
            <a:spLocks noChangeArrowheads="1"/>
          </p:cNvSpPr>
          <p:nvPr/>
        </p:nvSpPr>
        <p:spPr bwMode="auto">
          <a:xfrm>
            <a:off x="6804025" y="4437063"/>
            <a:ext cx="196215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2800" b="0" i="0" u="none" strike="noStrike" kern="1200" cap="none" spc="0" normalizeH="0" baseline="0" noProof="0">
                <a:ln>
                  <a:noFill/>
                </a:ln>
                <a:solidFill>
                  <a:srgbClr val="CC00CC"/>
                </a:solidFill>
                <a:effectLst>
                  <a:outerShdw blurRad="38100" dist="38100" dir="2700000" algn="tl">
                    <a:srgbClr val="C0C0C0"/>
                  </a:outerShdw>
                </a:effectLst>
                <a:uLnTx/>
                <a:uFillTx/>
                <a:latin typeface="Times New Roman" panose="02020603050405020304" pitchFamily="18" charset="0"/>
                <a:ea typeface="华文行楷" panose="02010800040101010101" pitchFamily="2" charset="-122"/>
                <a:cs typeface="+mn-cs"/>
              </a:rPr>
              <a:t>幽愁暗恨。</a:t>
            </a:r>
            <a:endParaRPr kumimoji="1" lang="zh-CN" altLang="en-US" sz="2800" b="0" i="0" u="none" strike="noStrike" kern="1200" cap="none" spc="0" normalizeH="0" baseline="0" noProof="0">
              <a:ln>
                <a:noFill/>
              </a:ln>
              <a:solidFill>
                <a:srgbClr val="CC00CC"/>
              </a:solidFill>
              <a:effectLst>
                <a:outerShdw blurRad="38100" dist="38100" dir="2700000" algn="tl">
                  <a:srgbClr val="C0C0C0"/>
                </a:outerShdw>
              </a:effectLst>
              <a:uLnTx/>
              <a:uFillTx/>
              <a:latin typeface="Times New Roman" panose="02020603050405020304" pitchFamily="18" charset="0"/>
              <a:ea typeface="华文行楷" panose="02010800040101010101" pitchFamily="2" charset="-122"/>
              <a:cs typeface="+mn-cs"/>
            </a:endParaRPr>
          </a:p>
        </p:txBody>
      </p:sp>
      <p:sp>
        <p:nvSpPr>
          <p:cNvPr id="75788" name="Text Box 12"/>
          <p:cNvSpPr txBox="1">
            <a:spLocks noChangeArrowheads="1"/>
          </p:cNvSpPr>
          <p:nvPr/>
        </p:nvSpPr>
        <p:spPr bwMode="auto">
          <a:xfrm>
            <a:off x="6732588" y="5373688"/>
            <a:ext cx="2106613"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2800" b="0" i="0" u="none" strike="noStrike" kern="1200" cap="none" spc="0" normalizeH="0" baseline="0" noProof="0">
                <a:ln>
                  <a:noFill/>
                </a:ln>
                <a:solidFill>
                  <a:srgbClr val="CC00CC"/>
                </a:solidFill>
                <a:effectLst>
                  <a:outerShdw blurRad="38100" dist="38100" dir="2700000" algn="tl">
                    <a:srgbClr val="C0C0C0"/>
                  </a:outerShdw>
                </a:effectLst>
                <a:uLnTx/>
                <a:uFillTx/>
                <a:latin typeface="Times New Roman" panose="02020603050405020304" pitchFamily="18" charset="0"/>
                <a:ea typeface="华文行楷" panose="02010800040101010101" pitchFamily="2" charset="-122"/>
                <a:cs typeface="+mn-cs"/>
              </a:rPr>
              <a:t>激越雄壮。</a:t>
            </a:r>
            <a:endParaRPr kumimoji="1" lang="zh-CN" altLang="en-US" sz="2800" b="0" i="0" u="none" strike="noStrike" kern="1200" cap="none" spc="0" normalizeH="0" baseline="0" noProof="0">
              <a:ln>
                <a:noFill/>
              </a:ln>
              <a:solidFill>
                <a:srgbClr val="CC00CC"/>
              </a:solidFill>
              <a:effectLst>
                <a:outerShdw blurRad="38100" dist="38100" dir="2700000" algn="tl">
                  <a:srgbClr val="C0C0C0"/>
                </a:outerShdw>
              </a:effectLst>
              <a:uLnTx/>
              <a:uFillTx/>
              <a:latin typeface="Times New Roman" panose="02020603050405020304" pitchFamily="18" charset="0"/>
              <a:ea typeface="华文行楷" panose="02010800040101010101" pitchFamily="2" charset="-122"/>
              <a:cs typeface="+mn-cs"/>
            </a:endParaRPr>
          </a:p>
        </p:txBody>
      </p:sp>
      <p:sp>
        <p:nvSpPr>
          <p:cNvPr id="75789" name="Text Box 13"/>
          <p:cNvSpPr txBox="1">
            <a:spLocks noChangeArrowheads="1"/>
          </p:cNvSpPr>
          <p:nvPr/>
        </p:nvSpPr>
        <p:spPr bwMode="auto">
          <a:xfrm>
            <a:off x="6732588" y="6092825"/>
            <a:ext cx="196215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2800" b="0" i="0" u="none" strike="noStrike" kern="1200" cap="none" spc="0" normalizeH="0" baseline="0" noProof="0">
                <a:ln>
                  <a:noFill/>
                </a:ln>
                <a:solidFill>
                  <a:srgbClr val="CC00CC"/>
                </a:solidFill>
                <a:effectLst>
                  <a:outerShdw blurRad="38100" dist="38100" dir="2700000" algn="tl">
                    <a:srgbClr val="C0C0C0"/>
                  </a:outerShdw>
                </a:effectLst>
                <a:uLnTx/>
                <a:uFillTx/>
                <a:latin typeface="Times New Roman" panose="02020603050405020304" pitchFamily="18" charset="0"/>
                <a:ea typeface="华文行楷" panose="02010800040101010101" pitchFamily="2" charset="-122"/>
                <a:cs typeface="+mn-cs"/>
              </a:rPr>
              <a:t>撕心裂肺。</a:t>
            </a:r>
            <a:endParaRPr kumimoji="1" lang="zh-CN" altLang="en-US" sz="2800" b="0" i="0" u="none" strike="noStrike" kern="1200" cap="none" spc="0" normalizeH="0" baseline="0" noProof="0">
              <a:ln>
                <a:noFill/>
              </a:ln>
              <a:solidFill>
                <a:srgbClr val="CC00CC"/>
              </a:solidFill>
              <a:effectLst>
                <a:outerShdw blurRad="38100" dist="38100" dir="2700000" algn="tl">
                  <a:srgbClr val="C0C0C0"/>
                </a:outerShdw>
              </a:effectLst>
              <a:uLnTx/>
              <a:uFillTx/>
              <a:latin typeface="Times New Roman" panose="02020603050405020304" pitchFamily="18" charset="0"/>
              <a:ea typeface="华文行楷" panose="02010800040101010101" pitchFamily="2" charset="-122"/>
              <a:cs typeface="+mn-cs"/>
            </a:endParaRPr>
          </a:p>
        </p:txBody>
      </p:sp>
      <p:pic>
        <p:nvPicPr>
          <p:cNvPr id="17421" name="Picture 14" descr="YUQ00018"/>
          <p:cNvPicPr>
            <a:picLocks noChangeAspect="1"/>
          </p:cNvPicPr>
          <p:nvPr/>
        </p:nvPicPr>
        <p:blipFill>
          <a:blip r:embed="rId1">
            <a:clrChange>
              <a:clrFrom>
                <a:srgbClr val="FFFFFF"/>
              </a:clrFrom>
              <a:clrTo>
                <a:srgbClr val="FFFFFF">
                  <a:alpha val="0"/>
                </a:srgbClr>
              </a:clrTo>
            </a:clrChange>
          </a:blip>
          <a:stretch>
            <a:fillRect/>
          </a:stretch>
        </p:blipFill>
        <p:spPr>
          <a:xfrm>
            <a:off x="7794625" y="0"/>
            <a:ext cx="1349375" cy="1773238"/>
          </a:xfrm>
          <a:prstGeom prst="rect">
            <a:avLst/>
          </a:prstGeom>
          <a:noFill/>
          <a:ln w="9525">
            <a:noFill/>
          </a:ln>
        </p:spPr>
      </p:pic>
      <p:sp>
        <p:nvSpPr>
          <p:cNvPr id="17422" name="Text Box 15"/>
          <p:cNvSpPr txBox="1"/>
          <p:nvPr/>
        </p:nvSpPr>
        <p:spPr>
          <a:xfrm>
            <a:off x="6877050" y="333375"/>
            <a:ext cx="1223963" cy="579438"/>
          </a:xfrm>
          <a:prstGeom prst="rect">
            <a:avLst/>
          </a:prstGeom>
          <a:noFill/>
          <a:ln w="9525">
            <a:noFill/>
          </a:ln>
        </p:spPr>
        <p:txBody>
          <a:bodyPr anchor="t">
            <a:spAutoFit/>
          </a:bodyPr>
          <a:p>
            <a:pPr lvl="0" indent="0" algn="ctr">
              <a:spcBef>
                <a:spcPct val="50000"/>
              </a:spcBef>
            </a:pPr>
            <a:r>
              <a:rPr lang="zh-CN" altLang="en-US" sz="3200" dirty="0">
                <a:solidFill>
                  <a:srgbClr val="CC00CC"/>
                </a:solidFill>
                <a:latin typeface="Times New Roman" panose="02020603050405020304" pitchFamily="18" charset="0"/>
                <a:ea typeface="宋体" panose="02010600030101010101" pitchFamily="2" charset="-122"/>
              </a:rPr>
              <a:t>情绪</a:t>
            </a:r>
            <a:endParaRPr lang="zh-CN" altLang="en-US" sz="3200" dirty="0">
              <a:solidFill>
                <a:srgbClr val="CC00CC"/>
              </a:solidFill>
              <a:latin typeface="Times New Roman" panose="02020603050405020304" pitchFamily="18"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75780"/>
                                        </p:tgtEl>
                                        <p:attrNameLst>
                                          <p:attrName>style.visibility</p:attrName>
                                        </p:attrNameLst>
                                      </p:cBhvr>
                                      <p:to>
                                        <p:strVal val="visible"/>
                                      </p:to>
                                    </p:set>
                                    <p:anim calcmode="lin" valueType="num">
                                      <p:cBhvr additive="base">
                                        <p:cTn id="7" dur="500" fill="hold"/>
                                        <p:tgtEl>
                                          <p:spTgt spid="75780"/>
                                        </p:tgtEl>
                                        <p:attrNameLst>
                                          <p:attrName>ppt_x</p:attrName>
                                        </p:attrNameLst>
                                      </p:cBhvr>
                                      <p:tavLst>
                                        <p:tav tm="0">
                                          <p:val>
                                            <p:strVal val="0-#ppt_w/2"/>
                                          </p:val>
                                        </p:tav>
                                        <p:tav tm="100000">
                                          <p:val>
                                            <p:strVal val="#ppt_x"/>
                                          </p:val>
                                        </p:tav>
                                      </p:tavLst>
                                    </p:anim>
                                    <p:anim calcmode="lin" valueType="num">
                                      <p:cBhvr additive="base">
                                        <p:cTn id="8" dur="500" fill="hold"/>
                                        <p:tgtEl>
                                          <p:spTgt spid="7578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75781"/>
                                        </p:tgtEl>
                                        <p:attrNameLst>
                                          <p:attrName>style.visibility</p:attrName>
                                        </p:attrNameLst>
                                      </p:cBhvr>
                                      <p:to>
                                        <p:strVal val="visible"/>
                                      </p:to>
                                    </p:set>
                                    <p:anim calcmode="lin" valueType="num">
                                      <p:cBhvr additive="base">
                                        <p:cTn id="13" dur="500" fill="hold"/>
                                        <p:tgtEl>
                                          <p:spTgt spid="75781"/>
                                        </p:tgtEl>
                                        <p:attrNameLst>
                                          <p:attrName>ppt_x</p:attrName>
                                        </p:attrNameLst>
                                      </p:cBhvr>
                                      <p:tavLst>
                                        <p:tav tm="0">
                                          <p:val>
                                            <p:strVal val="0-#ppt_w/2"/>
                                          </p:val>
                                        </p:tav>
                                        <p:tav tm="100000">
                                          <p:val>
                                            <p:strVal val="#ppt_x"/>
                                          </p:val>
                                        </p:tav>
                                      </p:tavLst>
                                    </p:anim>
                                    <p:anim calcmode="lin" valueType="num">
                                      <p:cBhvr additive="base">
                                        <p:cTn id="14" dur="500" fill="hold"/>
                                        <p:tgtEl>
                                          <p:spTgt spid="75781"/>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75782"/>
                                        </p:tgtEl>
                                        <p:attrNameLst>
                                          <p:attrName>style.visibility</p:attrName>
                                        </p:attrNameLst>
                                      </p:cBhvr>
                                      <p:to>
                                        <p:strVal val="visible"/>
                                      </p:to>
                                    </p:set>
                                    <p:anim calcmode="lin" valueType="num">
                                      <p:cBhvr additive="base">
                                        <p:cTn id="19" dur="500" fill="hold"/>
                                        <p:tgtEl>
                                          <p:spTgt spid="75782"/>
                                        </p:tgtEl>
                                        <p:attrNameLst>
                                          <p:attrName>ppt_x</p:attrName>
                                        </p:attrNameLst>
                                      </p:cBhvr>
                                      <p:tavLst>
                                        <p:tav tm="0">
                                          <p:val>
                                            <p:strVal val="0-#ppt_w/2"/>
                                          </p:val>
                                        </p:tav>
                                        <p:tav tm="100000">
                                          <p:val>
                                            <p:strVal val="#ppt_x"/>
                                          </p:val>
                                        </p:tav>
                                      </p:tavLst>
                                    </p:anim>
                                    <p:anim calcmode="lin" valueType="num">
                                      <p:cBhvr additive="base">
                                        <p:cTn id="20" dur="500" fill="hold"/>
                                        <p:tgtEl>
                                          <p:spTgt spid="75782"/>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75783"/>
                                        </p:tgtEl>
                                        <p:attrNameLst>
                                          <p:attrName>style.visibility</p:attrName>
                                        </p:attrNameLst>
                                      </p:cBhvr>
                                      <p:to>
                                        <p:strVal val="visible"/>
                                      </p:to>
                                    </p:set>
                                    <p:anim calcmode="lin" valueType="num">
                                      <p:cBhvr additive="base">
                                        <p:cTn id="25" dur="500" fill="hold"/>
                                        <p:tgtEl>
                                          <p:spTgt spid="75783"/>
                                        </p:tgtEl>
                                        <p:attrNameLst>
                                          <p:attrName>ppt_x</p:attrName>
                                        </p:attrNameLst>
                                      </p:cBhvr>
                                      <p:tavLst>
                                        <p:tav tm="0">
                                          <p:val>
                                            <p:strVal val="0-#ppt_w/2"/>
                                          </p:val>
                                        </p:tav>
                                        <p:tav tm="100000">
                                          <p:val>
                                            <p:strVal val="#ppt_x"/>
                                          </p:val>
                                        </p:tav>
                                      </p:tavLst>
                                    </p:anim>
                                    <p:anim calcmode="lin" valueType="num">
                                      <p:cBhvr additive="base">
                                        <p:cTn id="26" dur="500" fill="hold"/>
                                        <p:tgtEl>
                                          <p:spTgt spid="75783"/>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75784"/>
                                        </p:tgtEl>
                                        <p:attrNameLst>
                                          <p:attrName>style.visibility</p:attrName>
                                        </p:attrNameLst>
                                      </p:cBhvr>
                                      <p:to>
                                        <p:strVal val="visible"/>
                                      </p:to>
                                    </p:set>
                                    <p:anim calcmode="lin" valueType="num">
                                      <p:cBhvr additive="base">
                                        <p:cTn id="31" dur="500" fill="hold"/>
                                        <p:tgtEl>
                                          <p:spTgt spid="75784"/>
                                        </p:tgtEl>
                                        <p:attrNameLst>
                                          <p:attrName>ppt_x</p:attrName>
                                        </p:attrNameLst>
                                      </p:cBhvr>
                                      <p:tavLst>
                                        <p:tav tm="0">
                                          <p:val>
                                            <p:strVal val="0-#ppt_w/2"/>
                                          </p:val>
                                        </p:tav>
                                        <p:tav tm="100000">
                                          <p:val>
                                            <p:strVal val="#ppt_x"/>
                                          </p:val>
                                        </p:tav>
                                      </p:tavLst>
                                    </p:anim>
                                    <p:anim calcmode="lin" valueType="num">
                                      <p:cBhvr additive="base">
                                        <p:cTn id="32" dur="500" fill="hold"/>
                                        <p:tgtEl>
                                          <p:spTgt spid="75784"/>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75785"/>
                                        </p:tgtEl>
                                        <p:attrNameLst>
                                          <p:attrName>style.visibility</p:attrName>
                                        </p:attrNameLst>
                                      </p:cBhvr>
                                      <p:to>
                                        <p:strVal val="visible"/>
                                      </p:to>
                                    </p:set>
                                    <p:anim calcmode="lin" valueType="num">
                                      <p:cBhvr additive="base">
                                        <p:cTn id="37" dur="500" fill="hold"/>
                                        <p:tgtEl>
                                          <p:spTgt spid="75785"/>
                                        </p:tgtEl>
                                        <p:attrNameLst>
                                          <p:attrName>ppt_x</p:attrName>
                                        </p:attrNameLst>
                                      </p:cBhvr>
                                      <p:tavLst>
                                        <p:tav tm="0">
                                          <p:val>
                                            <p:strVal val="0-#ppt_w/2"/>
                                          </p:val>
                                        </p:tav>
                                        <p:tav tm="100000">
                                          <p:val>
                                            <p:strVal val="#ppt_x"/>
                                          </p:val>
                                        </p:tav>
                                      </p:tavLst>
                                    </p:anim>
                                    <p:anim calcmode="lin" valueType="num">
                                      <p:cBhvr additive="base">
                                        <p:cTn id="38" dur="500" fill="hold"/>
                                        <p:tgtEl>
                                          <p:spTgt spid="75785"/>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8" fill="hold" grpId="0" nodeType="clickEffect">
                                  <p:stCondLst>
                                    <p:cond delay="0"/>
                                  </p:stCondLst>
                                  <p:childTnLst>
                                    <p:set>
                                      <p:cBhvr>
                                        <p:cTn id="42" dur="1" fill="hold">
                                          <p:stCondLst>
                                            <p:cond delay="0"/>
                                          </p:stCondLst>
                                        </p:cTn>
                                        <p:tgtEl>
                                          <p:spTgt spid="75786"/>
                                        </p:tgtEl>
                                        <p:attrNameLst>
                                          <p:attrName>style.visibility</p:attrName>
                                        </p:attrNameLst>
                                      </p:cBhvr>
                                      <p:to>
                                        <p:strVal val="visible"/>
                                      </p:to>
                                    </p:set>
                                    <p:anim calcmode="lin" valueType="num">
                                      <p:cBhvr additive="base">
                                        <p:cTn id="43" dur="500" fill="hold"/>
                                        <p:tgtEl>
                                          <p:spTgt spid="75786"/>
                                        </p:tgtEl>
                                        <p:attrNameLst>
                                          <p:attrName>ppt_x</p:attrName>
                                        </p:attrNameLst>
                                      </p:cBhvr>
                                      <p:tavLst>
                                        <p:tav tm="0">
                                          <p:val>
                                            <p:strVal val="0-#ppt_w/2"/>
                                          </p:val>
                                        </p:tav>
                                        <p:tav tm="100000">
                                          <p:val>
                                            <p:strVal val="#ppt_x"/>
                                          </p:val>
                                        </p:tav>
                                      </p:tavLst>
                                    </p:anim>
                                    <p:anim calcmode="lin" valueType="num">
                                      <p:cBhvr additive="base">
                                        <p:cTn id="44" dur="500" fill="hold"/>
                                        <p:tgtEl>
                                          <p:spTgt spid="75786"/>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8" fill="hold" grpId="0" nodeType="clickEffect">
                                  <p:stCondLst>
                                    <p:cond delay="0"/>
                                  </p:stCondLst>
                                  <p:childTnLst>
                                    <p:set>
                                      <p:cBhvr>
                                        <p:cTn id="48" dur="1" fill="hold">
                                          <p:stCondLst>
                                            <p:cond delay="0"/>
                                          </p:stCondLst>
                                        </p:cTn>
                                        <p:tgtEl>
                                          <p:spTgt spid="75787"/>
                                        </p:tgtEl>
                                        <p:attrNameLst>
                                          <p:attrName>style.visibility</p:attrName>
                                        </p:attrNameLst>
                                      </p:cBhvr>
                                      <p:to>
                                        <p:strVal val="visible"/>
                                      </p:to>
                                    </p:set>
                                    <p:anim calcmode="lin" valueType="num">
                                      <p:cBhvr additive="base">
                                        <p:cTn id="49" dur="500" fill="hold"/>
                                        <p:tgtEl>
                                          <p:spTgt spid="75787"/>
                                        </p:tgtEl>
                                        <p:attrNameLst>
                                          <p:attrName>ppt_x</p:attrName>
                                        </p:attrNameLst>
                                      </p:cBhvr>
                                      <p:tavLst>
                                        <p:tav tm="0">
                                          <p:val>
                                            <p:strVal val="0-#ppt_w/2"/>
                                          </p:val>
                                        </p:tav>
                                        <p:tav tm="100000">
                                          <p:val>
                                            <p:strVal val="#ppt_x"/>
                                          </p:val>
                                        </p:tav>
                                      </p:tavLst>
                                    </p:anim>
                                    <p:anim calcmode="lin" valueType="num">
                                      <p:cBhvr additive="base">
                                        <p:cTn id="50" dur="500" fill="hold"/>
                                        <p:tgtEl>
                                          <p:spTgt spid="75787"/>
                                        </p:tgtEl>
                                        <p:attrNameLst>
                                          <p:attrName>ppt_y</p:attrName>
                                        </p:attrNameLst>
                                      </p:cBhvr>
                                      <p:tavLst>
                                        <p:tav tm="0">
                                          <p:val>
                                            <p:strVal val="#ppt_y"/>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8" fill="hold" grpId="0" nodeType="clickEffect">
                                  <p:stCondLst>
                                    <p:cond delay="0"/>
                                  </p:stCondLst>
                                  <p:childTnLst>
                                    <p:set>
                                      <p:cBhvr>
                                        <p:cTn id="54" dur="1" fill="hold">
                                          <p:stCondLst>
                                            <p:cond delay="0"/>
                                          </p:stCondLst>
                                        </p:cTn>
                                        <p:tgtEl>
                                          <p:spTgt spid="75788"/>
                                        </p:tgtEl>
                                        <p:attrNameLst>
                                          <p:attrName>style.visibility</p:attrName>
                                        </p:attrNameLst>
                                      </p:cBhvr>
                                      <p:to>
                                        <p:strVal val="visible"/>
                                      </p:to>
                                    </p:set>
                                    <p:anim calcmode="lin" valueType="num">
                                      <p:cBhvr additive="base">
                                        <p:cTn id="55" dur="500" fill="hold"/>
                                        <p:tgtEl>
                                          <p:spTgt spid="75788"/>
                                        </p:tgtEl>
                                        <p:attrNameLst>
                                          <p:attrName>ppt_x</p:attrName>
                                        </p:attrNameLst>
                                      </p:cBhvr>
                                      <p:tavLst>
                                        <p:tav tm="0">
                                          <p:val>
                                            <p:strVal val="0-#ppt_w/2"/>
                                          </p:val>
                                        </p:tav>
                                        <p:tav tm="100000">
                                          <p:val>
                                            <p:strVal val="#ppt_x"/>
                                          </p:val>
                                        </p:tav>
                                      </p:tavLst>
                                    </p:anim>
                                    <p:anim calcmode="lin" valueType="num">
                                      <p:cBhvr additive="base">
                                        <p:cTn id="56" dur="500" fill="hold"/>
                                        <p:tgtEl>
                                          <p:spTgt spid="75788"/>
                                        </p:tgtEl>
                                        <p:attrNameLst>
                                          <p:attrName>ppt_y</p:attrName>
                                        </p:attrNameLst>
                                      </p:cBhvr>
                                      <p:tavLst>
                                        <p:tav tm="0">
                                          <p:val>
                                            <p:strVal val="#ppt_y"/>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8" fill="hold" grpId="0" nodeType="clickEffect">
                                  <p:stCondLst>
                                    <p:cond delay="0"/>
                                  </p:stCondLst>
                                  <p:childTnLst>
                                    <p:set>
                                      <p:cBhvr>
                                        <p:cTn id="60" dur="1" fill="hold">
                                          <p:stCondLst>
                                            <p:cond delay="0"/>
                                          </p:stCondLst>
                                        </p:cTn>
                                        <p:tgtEl>
                                          <p:spTgt spid="75789"/>
                                        </p:tgtEl>
                                        <p:attrNameLst>
                                          <p:attrName>style.visibility</p:attrName>
                                        </p:attrNameLst>
                                      </p:cBhvr>
                                      <p:to>
                                        <p:strVal val="visible"/>
                                      </p:to>
                                    </p:set>
                                    <p:anim calcmode="lin" valueType="num">
                                      <p:cBhvr additive="base">
                                        <p:cTn id="61" dur="500" fill="hold"/>
                                        <p:tgtEl>
                                          <p:spTgt spid="75789"/>
                                        </p:tgtEl>
                                        <p:attrNameLst>
                                          <p:attrName>ppt_x</p:attrName>
                                        </p:attrNameLst>
                                      </p:cBhvr>
                                      <p:tavLst>
                                        <p:tav tm="0">
                                          <p:val>
                                            <p:strVal val="0-#ppt_w/2"/>
                                          </p:val>
                                        </p:tav>
                                        <p:tav tm="100000">
                                          <p:val>
                                            <p:strVal val="#ppt_x"/>
                                          </p:val>
                                        </p:tav>
                                      </p:tavLst>
                                    </p:anim>
                                    <p:anim calcmode="lin" valueType="num">
                                      <p:cBhvr additive="base">
                                        <p:cTn id="62" dur="500" fill="hold"/>
                                        <p:tgtEl>
                                          <p:spTgt spid="7578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780" grpId="0" animBg="1"/>
      <p:bldP spid="75781" grpId="0" animBg="1"/>
      <p:bldP spid="75782" grpId="0" animBg="1"/>
      <p:bldP spid="75783" grpId="0" bldLvl="0" animBg="1"/>
      <p:bldP spid="75784" grpId="0" animBg="1"/>
      <p:bldP spid="75785" grpId="0"/>
      <p:bldP spid="75786" grpId="0"/>
      <p:bldP spid="75787" grpId="0"/>
      <p:bldP spid="75788" grpId="0"/>
      <p:bldP spid="7578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9457" name="Picture 2" descr="YUQ00018"/>
          <p:cNvPicPr>
            <a:picLocks noChangeAspect="1"/>
          </p:cNvPicPr>
          <p:nvPr/>
        </p:nvPicPr>
        <p:blipFill>
          <a:blip r:embed="rId1">
            <a:clrChange>
              <a:clrFrom>
                <a:srgbClr val="FFFFFF"/>
              </a:clrFrom>
              <a:clrTo>
                <a:srgbClr val="FFFFFF">
                  <a:alpha val="0"/>
                </a:srgbClr>
              </a:clrTo>
            </a:clrChange>
          </a:blip>
          <a:stretch>
            <a:fillRect/>
          </a:stretch>
        </p:blipFill>
        <p:spPr>
          <a:xfrm>
            <a:off x="-20637" y="76200"/>
            <a:ext cx="1392237" cy="1828800"/>
          </a:xfrm>
          <a:prstGeom prst="rect">
            <a:avLst/>
          </a:prstGeom>
          <a:noFill/>
          <a:ln w="9525">
            <a:noFill/>
          </a:ln>
        </p:spPr>
      </p:pic>
      <p:sp>
        <p:nvSpPr>
          <p:cNvPr id="90115" name="Text Box 3"/>
          <p:cNvSpPr txBox="1">
            <a:spLocks noChangeArrowheads="1"/>
          </p:cNvSpPr>
          <p:nvPr/>
        </p:nvSpPr>
        <p:spPr bwMode="auto">
          <a:xfrm>
            <a:off x="1600200" y="127000"/>
            <a:ext cx="1722438" cy="711200"/>
          </a:xfrm>
          <a:prstGeom prst="rect">
            <a:avLst/>
          </a:prstGeom>
          <a:solidFill>
            <a:srgbClr val="FFFF00"/>
          </a:solidFill>
          <a:ln w="9525">
            <a:solidFill>
              <a:srgbClr val="FF0000"/>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4000" b="1" i="0" u="none" strike="noStrike" kern="1200" cap="none" spc="0" normalizeH="0" baseline="0" noProof="0">
                <a:ln>
                  <a:noFill/>
                </a:ln>
                <a:solidFill>
                  <a:srgbClr val="FF3300"/>
                </a:solidFill>
                <a:effectLst>
                  <a:outerShdw blurRad="38100" dist="38100" dir="2700000" algn="tl">
                    <a:srgbClr val="000000"/>
                  </a:outerShdw>
                </a:effectLst>
                <a:uLnTx/>
                <a:uFillTx/>
                <a:latin typeface="Times New Roman" panose="02020603050405020304" pitchFamily="18" charset="0"/>
                <a:ea typeface="宋体" panose="02010600030101010101" pitchFamily="2" charset="-122"/>
                <a:cs typeface="+mn-cs"/>
              </a:rPr>
              <a:t>第二次</a:t>
            </a:r>
            <a:endParaRPr kumimoji="1" lang="zh-CN" altLang="en-US" sz="4000" b="1" i="0" u="none" strike="noStrike" kern="1200" cap="none" spc="0" normalizeH="0" baseline="0" noProof="0">
              <a:ln>
                <a:noFill/>
              </a:ln>
              <a:solidFill>
                <a:srgbClr val="FF3300"/>
              </a:solidFill>
              <a:effectLst>
                <a:outerShdw blurRad="38100" dist="38100" dir="2700000" algn="tl">
                  <a:srgbClr val="000000"/>
                </a:outerShdw>
              </a:effectLst>
              <a:uLnTx/>
              <a:uFillTx/>
              <a:latin typeface="Times New Roman" panose="02020603050405020304" pitchFamily="18" charset="0"/>
              <a:ea typeface="宋体" panose="02010600030101010101" pitchFamily="2" charset="-122"/>
              <a:cs typeface="+mn-cs"/>
            </a:endParaRPr>
          </a:p>
        </p:txBody>
      </p:sp>
      <p:sp>
        <p:nvSpPr>
          <p:cNvPr id="19459" name="Text Box 4"/>
          <p:cNvSpPr txBox="1"/>
          <p:nvPr/>
        </p:nvSpPr>
        <p:spPr>
          <a:xfrm>
            <a:off x="1066800" y="1524000"/>
            <a:ext cx="2339975" cy="457200"/>
          </a:xfrm>
          <a:prstGeom prst="rect">
            <a:avLst/>
          </a:prstGeom>
          <a:noFill/>
          <a:ln w="9525">
            <a:noFill/>
          </a:ln>
        </p:spPr>
        <p:txBody>
          <a:bodyPr wrap="none" anchor="t">
            <a:spAutoFit/>
          </a:bodyPr>
          <a:p>
            <a:pPr lvl="0" indent="0"/>
            <a:r>
              <a:rPr lang="zh-CN" altLang="en-US" b="1" dirty="0">
                <a:solidFill>
                  <a:srgbClr val="FF00FF"/>
                </a:solidFill>
                <a:latin typeface="Times New Roman" panose="02020603050405020304" pitchFamily="18" charset="0"/>
                <a:ea typeface="宋体" panose="02010600030101010101" pitchFamily="2" charset="-122"/>
              </a:rPr>
              <a:t>序曲（初弹）：</a:t>
            </a:r>
            <a:endParaRPr lang="zh-CN" altLang="en-US" b="1" dirty="0">
              <a:solidFill>
                <a:srgbClr val="FF00FF"/>
              </a:solidFill>
              <a:latin typeface="Times New Roman" panose="02020603050405020304" pitchFamily="18" charset="0"/>
              <a:ea typeface="宋体" panose="02010600030101010101" pitchFamily="2" charset="-122"/>
            </a:endParaRPr>
          </a:p>
        </p:txBody>
      </p:sp>
      <p:sp>
        <p:nvSpPr>
          <p:cNvPr id="90117" name="Text Box 5"/>
          <p:cNvSpPr txBox="1"/>
          <p:nvPr/>
        </p:nvSpPr>
        <p:spPr>
          <a:xfrm>
            <a:off x="3168650" y="1524000"/>
            <a:ext cx="3263900" cy="457200"/>
          </a:xfrm>
          <a:prstGeom prst="rect">
            <a:avLst/>
          </a:prstGeom>
          <a:noFill/>
          <a:ln w="9525">
            <a:noFill/>
          </a:ln>
        </p:spPr>
        <p:txBody>
          <a:bodyPr wrap="none" anchor="t">
            <a:spAutoFit/>
          </a:bodyPr>
          <a:p>
            <a:pPr lvl="0" indent="0"/>
            <a:r>
              <a:rPr lang="zh-CN" altLang="en-US" b="1" dirty="0">
                <a:solidFill>
                  <a:srgbClr val="FF3300"/>
                </a:solidFill>
                <a:latin typeface="Times New Roman" panose="02020603050405020304" pitchFamily="18" charset="0"/>
                <a:ea typeface="宋体" panose="02010600030101010101" pitchFamily="2" charset="-122"/>
              </a:rPr>
              <a:t>转、拨、掩抑、思、诉</a:t>
            </a:r>
            <a:endParaRPr lang="zh-CN" altLang="en-US" b="1" dirty="0">
              <a:solidFill>
                <a:srgbClr val="FF3300"/>
              </a:solidFill>
              <a:latin typeface="Times New Roman" panose="02020603050405020304" pitchFamily="18" charset="0"/>
              <a:ea typeface="宋体" panose="02010600030101010101" pitchFamily="2" charset="-122"/>
            </a:endParaRPr>
          </a:p>
        </p:txBody>
      </p:sp>
      <p:sp>
        <p:nvSpPr>
          <p:cNvPr id="19461" name="Text Box 6"/>
          <p:cNvSpPr txBox="1"/>
          <p:nvPr/>
        </p:nvSpPr>
        <p:spPr>
          <a:xfrm>
            <a:off x="1035050" y="2514600"/>
            <a:ext cx="1108075" cy="457200"/>
          </a:xfrm>
          <a:prstGeom prst="rect">
            <a:avLst/>
          </a:prstGeom>
          <a:noFill/>
          <a:ln w="9525">
            <a:noFill/>
          </a:ln>
        </p:spPr>
        <p:txBody>
          <a:bodyPr wrap="none" anchor="t">
            <a:spAutoFit/>
          </a:bodyPr>
          <a:p>
            <a:pPr lvl="0" indent="0"/>
            <a:r>
              <a:rPr lang="zh-CN" altLang="en-US" b="1" dirty="0">
                <a:solidFill>
                  <a:srgbClr val="FF00FF"/>
                </a:solidFill>
                <a:latin typeface="Times New Roman" panose="02020603050405020304" pitchFamily="18" charset="0"/>
                <a:ea typeface="宋体" panose="02010600030101010101" pitchFamily="2" charset="-122"/>
              </a:rPr>
              <a:t>开始：</a:t>
            </a:r>
            <a:endParaRPr lang="zh-CN" altLang="en-US" b="1" dirty="0">
              <a:solidFill>
                <a:srgbClr val="FF00FF"/>
              </a:solidFill>
              <a:latin typeface="Times New Roman" panose="02020603050405020304" pitchFamily="18" charset="0"/>
              <a:ea typeface="宋体" panose="02010600030101010101" pitchFamily="2" charset="-122"/>
            </a:endParaRPr>
          </a:p>
        </p:txBody>
      </p:sp>
      <p:sp>
        <p:nvSpPr>
          <p:cNvPr id="90119" name="Text Box 7"/>
          <p:cNvSpPr txBox="1"/>
          <p:nvPr/>
        </p:nvSpPr>
        <p:spPr>
          <a:xfrm>
            <a:off x="1905000" y="2286000"/>
            <a:ext cx="2641600" cy="457200"/>
          </a:xfrm>
          <a:prstGeom prst="rect">
            <a:avLst/>
          </a:prstGeom>
          <a:noFill/>
          <a:ln w="9525">
            <a:noFill/>
          </a:ln>
        </p:spPr>
        <p:txBody>
          <a:bodyPr wrap="none" anchor="t">
            <a:spAutoFit/>
          </a:bodyPr>
          <a:p>
            <a:pPr lvl="0" indent="0"/>
            <a:r>
              <a:rPr lang="zh-CN" altLang="en-US" b="1" dirty="0">
                <a:solidFill>
                  <a:srgbClr val="FF3300"/>
                </a:solidFill>
                <a:latin typeface="Times New Roman" panose="02020603050405020304" pitchFamily="18" charset="0"/>
                <a:ea typeface="宋体" panose="02010600030101010101" pitchFamily="2" charset="-122"/>
              </a:rPr>
              <a:t>大弦</a:t>
            </a:r>
            <a:r>
              <a:rPr lang="en-US" altLang="zh-CN" b="1" dirty="0">
                <a:solidFill>
                  <a:srgbClr val="FF3300"/>
                </a:solidFill>
                <a:latin typeface="Times New Roman" panose="02020603050405020304" pitchFamily="18" charset="0"/>
                <a:ea typeface="宋体" panose="02010600030101010101" pitchFamily="2" charset="-122"/>
              </a:rPr>
              <a:t>—</a:t>
            </a:r>
            <a:r>
              <a:rPr lang="zh-CN" altLang="en-US" b="1" dirty="0">
                <a:solidFill>
                  <a:srgbClr val="FF3300"/>
                </a:solidFill>
                <a:latin typeface="Times New Roman" panose="02020603050405020304" pitchFamily="18" charset="0"/>
                <a:ea typeface="宋体" panose="02010600030101010101" pitchFamily="2" charset="-122"/>
              </a:rPr>
              <a:t>嘈嘈</a:t>
            </a:r>
            <a:r>
              <a:rPr lang="en-US" altLang="zh-CN" b="1" dirty="0">
                <a:solidFill>
                  <a:srgbClr val="FF3300"/>
                </a:solidFill>
                <a:latin typeface="Times New Roman" panose="02020603050405020304" pitchFamily="18" charset="0"/>
                <a:ea typeface="宋体" panose="02010600030101010101" pitchFamily="2" charset="-122"/>
              </a:rPr>
              <a:t>—</a:t>
            </a:r>
            <a:r>
              <a:rPr lang="zh-CN" altLang="en-US" b="1" dirty="0">
                <a:solidFill>
                  <a:srgbClr val="0000CC"/>
                </a:solidFill>
                <a:latin typeface="Times New Roman" panose="02020603050405020304" pitchFamily="18" charset="0"/>
                <a:ea typeface="宋体" panose="02010600030101010101" pitchFamily="2" charset="-122"/>
              </a:rPr>
              <a:t>急雨</a:t>
            </a:r>
            <a:endParaRPr lang="zh-CN" altLang="en-US" b="1" dirty="0">
              <a:solidFill>
                <a:srgbClr val="0000CC"/>
              </a:solidFill>
              <a:latin typeface="Times New Roman" panose="02020603050405020304" pitchFamily="18" charset="0"/>
              <a:ea typeface="宋体" panose="02010600030101010101" pitchFamily="2" charset="-122"/>
            </a:endParaRPr>
          </a:p>
        </p:txBody>
      </p:sp>
      <p:sp>
        <p:nvSpPr>
          <p:cNvPr id="90120" name="Text Box 8"/>
          <p:cNvSpPr txBox="1"/>
          <p:nvPr/>
        </p:nvSpPr>
        <p:spPr>
          <a:xfrm>
            <a:off x="1905000" y="2667000"/>
            <a:ext cx="2641600" cy="457200"/>
          </a:xfrm>
          <a:prstGeom prst="rect">
            <a:avLst/>
          </a:prstGeom>
          <a:noFill/>
          <a:ln w="9525">
            <a:noFill/>
          </a:ln>
        </p:spPr>
        <p:txBody>
          <a:bodyPr wrap="none" anchor="t">
            <a:spAutoFit/>
          </a:bodyPr>
          <a:p>
            <a:pPr lvl="0" indent="0"/>
            <a:r>
              <a:rPr lang="zh-CN" altLang="en-US" b="1" dirty="0">
                <a:solidFill>
                  <a:srgbClr val="FF3300"/>
                </a:solidFill>
                <a:latin typeface="Times New Roman" panose="02020603050405020304" pitchFamily="18" charset="0"/>
                <a:ea typeface="宋体" panose="02010600030101010101" pitchFamily="2" charset="-122"/>
              </a:rPr>
              <a:t>小弦</a:t>
            </a:r>
            <a:r>
              <a:rPr lang="en-US" altLang="zh-CN" b="1" dirty="0">
                <a:solidFill>
                  <a:srgbClr val="FF3300"/>
                </a:solidFill>
                <a:latin typeface="Times New Roman" panose="02020603050405020304" pitchFamily="18" charset="0"/>
                <a:ea typeface="宋体" panose="02010600030101010101" pitchFamily="2" charset="-122"/>
              </a:rPr>
              <a:t>—</a:t>
            </a:r>
            <a:r>
              <a:rPr lang="zh-CN" altLang="en-US" b="1" dirty="0">
                <a:solidFill>
                  <a:srgbClr val="FF3300"/>
                </a:solidFill>
                <a:latin typeface="Times New Roman" panose="02020603050405020304" pitchFamily="18" charset="0"/>
                <a:ea typeface="宋体" panose="02010600030101010101" pitchFamily="2" charset="-122"/>
              </a:rPr>
              <a:t>切切</a:t>
            </a:r>
            <a:r>
              <a:rPr lang="en-US" altLang="zh-CN" b="1" dirty="0">
                <a:solidFill>
                  <a:srgbClr val="FF3300"/>
                </a:solidFill>
                <a:latin typeface="Times New Roman" panose="02020603050405020304" pitchFamily="18" charset="0"/>
                <a:ea typeface="宋体" panose="02010600030101010101" pitchFamily="2" charset="-122"/>
              </a:rPr>
              <a:t>—</a:t>
            </a:r>
            <a:r>
              <a:rPr lang="zh-CN" altLang="en-US" b="1" dirty="0">
                <a:solidFill>
                  <a:srgbClr val="0000CC"/>
                </a:solidFill>
                <a:latin typeface="Times New Roman" panose="02020603050405020304" pitchFamily="18" charset="0"/>
                <a:ea typeface="宋体" panose="02010600030101010101" pitchFamily="2" charset="-122"/>
              </a:rPr>
              <a:t>私语</a:t>
            </a:r>
            <a:endParaRPr lang="zh-CN" altLang="en-US" b="1" dirty="0">
              <a:solidFill>
                <a:srgbClr val="0000CC"/>
              </a:solidFill>
              <a:latin typeface="Times New Roman" panose="02020603050405020304" pitchFamily="18" charset="0"/>
              <a:ea typeface="宋体" panose="02010600030101010101" pitchFamily="2" charset="-122"/>
            </a:endParaRPr>
          </a:p>
        </p:txBody>
      </p:sp>
      <p:sp>
        <p:nvSpPr>
          <p:cNvPr id="90121" name="Text Box 9"/>
          <p:cNvSpPr txBox="1"/>
          <p:nvPr/>
        </p:nvSpPr>
        <p:spPr>
          <a:xfrm>
            <a:off x="1905000" y="3048000"/>
            <a:ext cx="2339975" cy="457200"/>
          </a:xfrm>
          <a:prstGeom prst="rect">
            <a:avLst/>
          </a:prstGeom>
          <a:noFill/>
          <a:ln w="9525">
            <a:noFill/>
          </a:ln>
        </p:spPr>
        <p:txBody>
          <a:bodyPr wrap="none" anchor="t">
            <a:spAutoFit/>
          </a:bodyPr>
          <a:p>
            <a:pPr lvl="0" indent="0"/>
            <a:r>
              <a:rPr lang="zh-CN" altLang="en-US" b="1" dirty="0">
                <a:solidFill>
                  <a:srgbClr val="FF3300"/>
                </a:solidFill>
                <a:latin typeface="Times New Roman" panose="02020603050405020304" pitchFamily="18" charset="0"/>
                <a:ea typeface="宋体" panose="02010600030101010101" pitchFamily="2" charset="-122"/>
              </a:rPr>
              <a:t>错杂弹、</a:t>
            </a:r>
            <a:r>
              <a:rPr lang="zh-CN" altLang="en-US" b="1" dirty="0">
                <a:solidFill>
                  <a:srgbClr val="0000CC"/>
                </a:solidFill>
                <a:latin typeface="Times New Roman" panose="02020603050405020304" pitchFamily="18" charset="0"/>
                <a:ea typeface="宋体" panose="02010600030101010101" pitchFamily="2" charset="-122"/>
              </a:rPr>
              <a:t>落玉盘</a:t>
            </a:r>
            <a:endParaRPr lang="zh-CN" altLang="en-US" b="1" dirty="0">
              <a:solidFill>
                <a:srgbClr val="0000CC"/>
              </a:solidFill>
              <a:latin typeface="Times New Roman" panose="02020603050405020304" pitchFamily="18" charset="0"/>
              <a:ea typeface="宋体" panose="02010600030101010101" pitchFamily="2" charset="-122"/>
            </a:endParaRPr>
          </a:p>
        </p:txBody>
      </p:sp>
      <p:sp>
        <p:nvSpPr>
          <p:cNvPr id="90122" name="Text Box 10"/>
          <p:cNvSpPr txBox="1"/>
          <p:nvPr/>
        </p:nvSpPr>
        <p:spPr>
          <a:xfrm>
            <a:off x="1981200" y="3581400"/>
            <a:ext cx="1412875" cy="457200"/>
          </a:xfrm>
          <a:prstGeom prst="rect">
            <a:avLst/>
          </a:prstGeom>
          <a:noFill/>
          <a:ln w="9525">
            <a:noFill/>
          </a:ln>
        </p:spPr>
        <p:txBody>
          <a:bodyPr wrap="none" anchor="t">
            <a:spAutoFit/>
          </a:bodyPr>
          <a:p>
            <a:pPr lvl="0" indent="0"/>
            <a:r>
              <a:rPr lang="zh-CN" altLang="en-US" b="1" dirty="0">
                <a:solidFill>
                  <a:srgbClr val="FF3300"/>
                </a:solidFill>
                <a:latin typeface="Times New Roman" panose="02020603050405020304" pitchFamily="18" charset="0"/>
                <a:ea typeface="宋体" panose="02010600030101010101" pitchFamily="2" charset="-122"/>
              </a:rPr>
              <a:t>间关</a:t>
            </a:r>
            <a:r>
              <a:rPr lang="en-US" altLang="zh-CN" b="1" dirty="0">
                <a:solidFill>
                  <a:srgbClr val="FF3300"/>
                </a:solidFill>
                <a:latin typeface="Times New Roman" panose="02020603050405020304" pitchFamily="18" charset="0"/>
                <a:ea typeface="宋体" panose="02010600030101010101" pitchFamily="2" charset="-122"/>
              </a:rPr>
              <a:t>—</a:t>
            </a:r>
            <a:r>
              <a:rPr lang="zh-CN" altLang="en-US" b="1" dirty="0">
                <a:solidFill>
                  <a:srgbClr val="0000CC"/>
                </a:solidFill>
                <a:latin typeface="Times New Roman" panose="02020603050405020304" pitchFamily="18" charset="0"/>
                <a:ea typeface="宋体" panose="02010600030101010101" pitchFamily="2" charset="-122"/>
              </a:rPr>
              <a:t>滑</a:t>
            </a:r>
            <a:endParaRPr lang="zh-CN" altLang="en-US" b="1" dirty="0">
              <a:solidFill>
                <a:srgbClr val="0000CC"/>
              </a:solidFill>
              <a:latin typeface="Times New Roman" panose="02020603050405020304" pitchFamily="18" charset="0"/>
              <a:ea typeface="宋体" panose="02010600030101010101" pitchFamily="2" charset="-122"/>
            </a:endParaRPr>
          </a:p>
        </p:txBody>
      </p:sp>
      <p:sp>
        <p:nvSpPr>
          <p:cNvPr id="90123" name="Text Box 11"/>
          <p:cNvSpPr txBox="1"/>
          <p:nvPr/>
        </p:nvSpPr>
        <p:spPr>
          <a:xfrm>
            <a:off x="3692525" y="3581400"/>
            <a:ext cx="1412875" cy="457200"/>
          </a:xfrm>
          <a:prstGeom prst="rect">
            <a:avLst/>
          </a:prstGeom>
          <a:noFill/>
          <a:ln w="9525">
            <a:noFill/>
          </a:ln>
        </p:spPr>
        <p:txBody>
          <a:bodyPr wrap="none" anchor="t">
            <a:spAutoFit/>
          </a:bodyPr>
          <a:p>
            <a:pPr lvl="0" indent="0"/>
            <a:r>
              <a:rPr lang="zh-CN" altLang="en-US" b="1" dirty="0">
                <a:solidFill>
                  <a:srgbClr val="FF3300"/>
                </a:solidFill>
                <a:latin typeface="Times New Roman" panose="02020603050405020304" pitchFamily="18" charset="0"/>
                <a:ea typeface="宋体" panose="02010600030101010101" pitchFamily="2" charset="-122"/>
              </a:rPr>
              <a:t>幽咽</a:t>
            </a:r>
            <a:r>
              <a:rPr lang="en-US" altLang="zh-CN" b="1" dirty="0">
                <a:solidFill>
                  <a:srgbClr val="FF3300"/>
                </a:solidFill>
                <a:latin typeface="Times New Roman" panose="02020603050405020304" pitchFamily="18" charset="0"/>
                <a:ea typeface="宋体" panose="02010600030101010101" pitchFamily="2" charset="-122"/>
              </a:rPr>
              <a:t>—</a:t>
            </a:r>
            <a:r>
              <a:rPr lang="zh-CN" altLang="en-US" b="1" dirty="0">
                <a:solidFill>
                  <a:srgbClr val="0000CC"/>
                </a:solidFill>
                <a:latin typeface="Times New Roman" panose="02020603050405020304" pitchFamily="18" charset="0"/>
                <a:ea typeface="宋体" panose="02010600030101010101" pitchFamily="2" charset="-122"/>
              </a:rPr>
              <a:t>难</a:t>
            </a:r>
            <a:endParaRPr lang="zh-CN" altLang="en-US" b="1" dirty="0">
              <a:solidFill>
                <a:srgbClr val="0000CC"/>
              </a:solidFill>
              <a:latin typeface="Times New Roman" panose="02020603050405020304" pitchFamily="18" charset="0"/>
              <a:ea typeface="宋体" panose="02010600030101010101" pitchFamily="2" charset="-122"/>
            </a:endParaRPr>
          </a:p>
        </p:txBody>
      </p:sp>
      <p:sp>
        <p:nvSpPr>
          <p:cNvPr id="90124" name="Text Box 12"/>
          <p:cNvSpPr txBox="1"/>
          <p:nvPr/>
        </p:nvSpPr>
        <p:spPr>
          <a:xfrm>
            <a:off x="1981200" y="4038600"/>
            <a:ext cx="1720850" cy="457200"/>
          </a:xfrm>
          <a:prstGeom prst="rect">
            <a:avLst/>
          </a:prstGeom>
          <a:noFill/>
          <a:ln w="9525">
            <a:noFill/>
          </a:ln>
        </p:spPr>
        <p:txBody>
          <a:bodyPr wrap="none" anchor="t">
            <a:spAutoFit/>
          </a:bodyPr>
          <a:p>
            <a:pPr lvl="0" indent="0"/>
            <a:r>
              <a:rPr lang="zh-CN" altLang="en-US" b="1" dirty="0">
                <a:solidFill>
                  <a:srgbClr val="FF3300"/>
                </a:solidFill>
                <a:latin typeface="Times New Roman" panose="02020603050405020304" pitchFamily="18" charset="0"/>
                <a:ea typeface="宋体" panose="02010600030101010101" pitchFamily="2" charset="-122"/>
              </a:rPr>
              <a:t>冷涩</a:t>
            </a:r>
            <a:r>
              <a:rPr lang="en-US" altLang="zh-CN" b="1" dirty="0">
                <a:solidFill>
                  <a:srgbClr val="FF3300"/>
                </a:solidFill>
                <a:latin typeface="Times New Roman" panose="02020603050405020304" pitchFamily="18" charset="0"/>
                <a:ea typeface="宋体" panose="02010600030101010101" pitchFamily="2" charset="-122"/>
              </a:rPr>
              <a:t>—</a:t>
            </a:r>
            <a:r>
              <a:rPr lang="zh-CN" altLang="en-US" b="1" dirty="0">
                <a:solidFill>
                  <a:srgbClr val="0000CC"/>
                </a:solidFill>
                <a:latin typeface="Times New Roman" panose="02020603050405020304" pitchFamily="18" charset="0"/>
                <a:ea typeface="宋体" panose="02010600030101010101" pitchFamily="2" charset="-122"/>
              </a:rPr>
              <a:t>凝绝</a:t>
            </a:r>
            <a:endParaRPr lang="zh-CN" altLang="en-US" b="1" dirty="0">
              <a:solidFill>
                <a:srgbClr val="0000CC"/>
              </a:solidFill>
              <a:latin typeface="Times New Roman" panose="02020603050405020304" pitchFamily="18" charset="0"/>
              <a:ea typeface="宋体" panose="02010600030101010101" pitchFamily="2" charset="-122"/>
            </a:endParaRPr>
          </a:p>
        </p:txBody>
      </p:sp>
      <p:sp>
        <p:nvSpPr>
          <p:cNvPr id="90125" name="Text Box 13"/>
          <p:cNvSpPr txBox="1"/>
          <p:nvPr/>
        </p:nvSpPr>
        <p:spPr>
          <a:xfrm>
            <a:off x="3657600" y="4038600"/>
            <a:ext cx="1720850" cy="457200"/>
          </a:xfrm>
          <a:prstGeom prst="rect">
            <a:avLst/>
          </a:prstGeom>
          <a:noFill/>
          <a:ln w="9525">
            <a:noFill/>
          </a:ln>
        </p:spPr>
        <p:txBody>
          <a:bodyPr wrap="none" anchor="t">
            <a:spAutoFit/>
          </a:bodyPr>
          <a:p>
            <a:pPr lvl="0" indent="0"/>
            <a:r>
              <a:rPr lang="zh-CN" altLang="en-US" b="1" dirty="0">
                <a:solidFill>
                  <a:srgbClr val="FF3300"/>
                </a:solidFill>
                <a:latin typeface="Times New Roman" panose="02020603050405020304" pitchFamily="18" charset="0"/>
                <a:ea typeface="宋体" panose="02010600030101010101" pitchFamily="2" charset="-122"/>
              </a:rPr>
              <a:t>不通</a:t>
            </a:r>
            <a:r>
              <a:rPr lang="en-US" altLang="zh-CN" b="1" dirty="0">
                <a:solidFill>
                  <a:srgbClr val="FF3300"/>
                </a:solidFill>
                <a:latin typeface="Times New Roman" panose="02020603050405020304" pitchFamily="18" charset="0"/>
                <a:ea typeface="宋体" panose="02010600030101010101" pitchFamily="2" charset="-122"/>
              </a:rPr>
              <a:t>—</a:t>
            </a:r>
            <a:r>
              <a:rPr lang="zh-CN" altLang="en-US" b="1" dirty="0">
                <a:solidFill>
                  <a:srgbClr val="0000CC"/>
                </a:solidFill>
                <a:latin typeface="Times New Roman" panose="02020603050405020304" pitchFamily="18" charset="0"/>
                <a:ea typeface="宋体" panose="02010600030101010101" pitchFamily="2" charset="-122"/>
              </a:rPr>
              <a:t>暂歇</a:t>
            </a:r>
            <a:endParaRPr lang="zh-CN" altLang="en-US" b="1" dirty="0">
              <a:solidFill>
                <a:srgbClr val="0000CC"/>
              </a:solidFill>
              <a:latin typeface="Times New Roman" panose="02020603050405020304" pitchFamily="18" charset="0"/>
              <a:ea typeface="宋体" panose="02010600030101010101" pitchFamily="2" charset="-122"/>
            </a:endParaRPr>
          </a:p>
        </p:txBody>
      </p:sp>
      <p:sp>
        <p:nvSpPr>
          <p:cNvPr id="90126" name="Text Box 14"/>
          <p:cNvSpPr txBox="1"/>
          <p:nvPr/>
        </p:nvSpPr>
        <p:spPr>
          <a:xfrm>
            <a:off x="1524000" y="4403725"/>
            <a:ext cx="4502150" cy="396875"/>
          </a:xfrm>
          <a:prstGeom prst="rect">
            <a:avLst/>
          </a:prstGeom>
          <a:noFill/>
          <a:ln w="9525">
            <a:noFill/>
          </a:ln>
        </p:spPr>
        <p:txBody>
          <a:bodyPr wrap="none" anchor="t">
            <a:spAutoFit/>
          </a:bodyPr>
          <a:p>
            <a:pPr lvl="0" indent="0"/>
            <a:r>
              <a:rPr lang="zh-CN" altLang="en-US" sz="2000" dirty="0">
                <a:solidFill>
                  <a:srgbClr val="336600"/>
                </a:solidFill>
                <a:latin typeface="Times New Roman" panose="02020603050405020304" pitchFamily="18" charset="0"/>
                <a:ea typeface="宋体" panose="02010600030101010101" pitchFamily="2" charset="-122"/>
              </a:rPr>
              <a:t>（别有幽愁暗恨生，此时无声胜有声）</a:t>
            </a:r>
            <a:endParaRPr lang="zh-CN" altLang="en-US" sz="2000" dirty="0">
              <a:solidFill>
                <a:srgbClr val="336600"/>
              </a:solidFill>
              <a:latin typeface="Times New Roman" panose="02020603050405020304" pitchFamily="18" charset="0"/>
              <a:ea typeface="宋体" panose="02010600030101010101" pitchFamily="2" charset="-122"/>
            </a:endParaRPr>
          </a:p>
        </p:txBody>
      </p:sp>
      <p:sp>
        <p:nvSpPr>
          <p:cNvPr id="90127" name="Text Box 15"/>
          <p:cNvSpPr txBox="1"/>
          <p:nvPr/>
        </p:nvSpPr>
        <p:spPr>
          <a:xfrm>
            <a:off x="1958975" y="4800600"/>
            <a:ext cx="1927225" cy="457200"/>
          </a:xfrm>
          <a:prstGeom prst="rect">
            <a:avLst/>
          </a:prstGeom>
          <a:noFill/>
          <a:ln w="9525">
            <a:noFill/>
          </a:ln>
        </p:spPr>
        <p:txBody>
          <a:bodyPr wrap="none" anchor="t">
            <a:spAutoFit/>
          </a:bodyPr>
          <a:p>
            <a:pPr lvl="0" indent="0"/>
            <a:r>
              <a:rPr lang="zh-CN" altLang="en-US" b="1" dirty="0">
                <a:solidFill>
                  <a:srgbClr val="FF3300"/>
                </a:solidFill>
                <a:latin typeface="Times New Roman" panose="02020603050405020304" pitchFamily="18" charset="0"/>
                <a:ea typeface="宋体" panose="02010600030101010101" pitchFamily="2" charset="-122"/>
              </a:rPr>
              <a:t>银瓶</a:t>
            </a:r>
            <a:r>
              <a:rPr lang="en-US" altLang="zh-CN" b="1" dirty="0">
                <a:solidFill>
                  <a:srgbClr val="FF3300"/>
                </a:solidFill>
                <a:latin typeface="Times New Roman" panose="02020603050405020304" pitchFamily="18" charset="0"/>
                <a:ea typeface="宋体" panose="02010600030101010101" pitchFamily="2" charset="-122"/>
              </a:rPr>
              <a:t>-</a:t>
            </a:r>
            <a:r>
              <a:rPr lang="zh-CN" altLang="en-US" b="1" dirty="0">
                <a:solidFill>
                  <a:srgbClr val="0000CC"/>
                </a:solidFill>
                <a:latin typeface="Times New Roman" panose="02020603050405020304" pitchFamily="18" charset="0"/>
                <a:ea typeface="宋体" panose="02010600030101010101" pitchFamily="2" charset="-122"/>
              </a:rPr>
              <a:t>乍破</a:t>
            </a:r>
            <a:r>
              <a:rPr lang="en-US" altLang="zh-CN" b="1" dirty="0">
                <a:solidFill>
                  <a:srgbClr val="0000CC"/>
                </a:solidFill>
                <a:latin typeface="Times New Roman" panose="02020603050405020304" pitchFamily="18" charset="0"/>
                <a:ea typeface="宋体" panose="02010600030101010101" pitchFamily="2" charset="-122"/>
              </a:rPr>
              <a:t>-</a:t>
            </a:r>
            <a:r>
              <a:rPr lang="zh-CN" altLang="en-US" b="1" dirty="0">
                <a:solidFill>
                  <a:srgbClr val="0000CC"/>
                </a:solidFill>
                <a:latin typeface="Times New Roman" panose="02020603050405020304" pitchFamily="18" charset="0"/>
                <a:ea typeface="宋体" panose="02010600030101010101" pitchFamily="2" charset="-122"/>
              </a:rPr>
              <a:t>迸</a:t>
            </a:r>
            <a:endParaRPr lang="zh-CN" altLang="en-US" b="1" dirty="0">
              <a:solidFill>
                <a:srgbClr val="0000CC"/>
              </a:solidFill>
              <a:latin typeface="Times New Roman" panose="02020603050405020304" pitchFamily="18" charset="0"/>
              <a:ea typeface="宋体" panose="02010600030101010101" pitchFamily="2" charset="-122"/>
            </a:endParaRPr>
          </a:p>
        </p:txBody>
      </p:sp>
      <p:sp>
        <p:nvSpPr>
          <p:cNvPr id="90128" name="Text Box 16"/>
          <p:cNvSpPr txBox="1"/>
          <p:nvPr/>
        </p:nvSpPr>
        <p:spPr>
          <a:xfrm>
            <a:off x="3733800" y="4800600"/>
            <a:ext cx="1927225" cy="457200"/>
          </a:xfrm>
          <a:prstGeom prst="rect">
            <a:avLst/>
          </a:prstGeom>
          <a:noFill/>
          <a:ln w="9525">
            <a:noFill/>
          </a:ln>
        </p:spPr>
        <p:txBody>
          <a:bodyPr wrap="none" anchor="t">
            <a:spAutoFit/>
          </a:bodyPr>
          <a:p>
            <a:pPr lvl="0" indent="0"/>
            <a:r>
              <a:rPr lang="zh-CN" altLang="en-US" b="1" dirty="0">
                <a:solidFill>
                  <a:srgbClr val="FF3300"/>
                </a:solidFill>
                <a:latin typeface="Times New Roman" panose="02020603050405020304" pitchFamily="18" charset="0"/>
                <a:ea typeface="宋体" panose="02010600030101010101" pitchFamily="2" charset="-122"/>
              </a:rPr>
              <a:t>铁骑</a:t>
            </a:r>
            <a:r>
              <a:rPr lang="en-US" altLang="zh-CN" b="1" dirty="0">
                <a:solidFill>
                  <a:srgbClr val="FF3300"/>
                </a:solidFill>
                <a:latin typeface="Times New Roman" panose="02020603050405020304" pitchFamily="18" charset="0"/>
                <a:ea typeface="宋体" panose="02010600030101010101" pitchFamily="2" charset="-122"/>
              </a:rPr>
              <a:t>-</a:t>
            </a:r>
            <a:r>
              <a:rPr lang="zh-CN" altLang="en-US" b="1" dirty="0">
                <a:solidFill>
                  <a:srgbClr val="0000CC"/>
                </a:solidFill>
                <a:latin typeface="Times New Roman" panose="02020603050405020304" pitchFamily="18" charset="0"/>
                <a:ea typeface="宋体" panose="02010600030101010101" pitchFamily="2" charset="-122"/>
              </a:rPr>
              <a:t>突出</a:t>
            </a:r>
            <a:r>
              <a:rPr lang="en-US" altLang="zh-CN" b="1" dirty="0">
                <a:solidFill>
                  <a:srgbClr val="0000CC"/>
                </a:solidFill>
                <a:latin typeface="Times New Roman" panose="02020603050405020304" pitchFamily="18" charset="0"/>
                <a:ea typeface="宋体" panose="02010600030101010101" pitchFamily="2" charset="-122"/>
              </a:rPr>
              <a:t>-</a:t>
            </a:r>
            <a:r>
              <a:rPr lang="zh-CN" altLang="en-US" b="1" dirty="0">
                <a:solidFill>
                  <a:srgbClr val="0000CC"/>
                </a:solidFill>
                <a:latin typeface="Times New Roman" panose="02020603050405020304" pitchFamily="18" charset="0"/>
                <a:ea typeface="宋体" panose="02010600030101010101" pitchFamily="2" charset="-122"/>
              </a:rPr>
              <a:t>鸣</a:t>
            </a:r>
            <a:endParaRPr lang="zh-CN" altLang="en-US" b="1" dirty="0">
              <a:solidFill>
                <a:srgbClr val="0000CC"/>
              </a:solidFill>
              <a:latin typeface="Times New Roman" panose="02020603050405020304" pitchFamily="18" charset="0"/>
              <a:ea typeface="宋体" panose="02010600030101010101" pitchFamily="2" charset="-122"/>
            </a:endParaRPr>
          </a:p>
        </p:txBody>
      </p:sp>
      <p:sp>
        <p:nvSpPr>
          <p:cNvPr id="90129" name="Text Box 17"/>
          <p:cNvSpPr txBox="1"/>
          <p:nvPr/>
        </p:nvSpPr>
        <p:spPr>
          <a:xfrm>
            <a:off x="1905000" y="5334000"/>
            <a:ext cx="1416050" cy="457200"/>
          </a:xfrm>
          <a:prstGeom prst="rect">
            <a:avLst/>
          </a:prstGeom>
          <a:noFill/>
          <a:ln w="9525">
            <a:noFill/>
          </a:ln>
        </p:spPr>
        <p:txBody>
          <a:bodyPr wrap="none" anchor="t">
            <a:spAutoFit/>
          </a:bodyPr>
          <a:p>
            <a:pPr lvl="0" indent="0"/>
            <a:r>
              <a:rPr lang="zh-CN" altLang="en-US" b="1" dirty="0">
                <a:solidFill>
                  <a:srgbClr val="FF3300"/>
                </a:solidFill>
                <a:latin typeface="Times New Roman" panose="02020603050405020304" pitchFamily="18" charset="0"/>
                <a:ea typeface="宋体" panose="02010600030101010101" pitchFamily="2" charset="-122"/>
              </a:rPr>
              <a:t>收拨、划</a:t>
            </a:r>
            <a:endParaRPr lang="zh-CN" altLang="en-US" b="1" dirty="0">
              <a:solidFill>
                <a:srgbClr val="FF3300"/>
              </a:solidFill>
              <a:latin typeface="Times New Roman" panose="02020603050405020304" pitchFamily="18" charset="0"/>
              <a:ea typeface="宋体" panose="02010600030101010101" pitchFamily="2" charset="-122"/>
            </a:endParaRPr>
          </a:p>
        </p:txBody>
      </p:sp>
      <p:sp>
        <p:nvSpPr>
          <p:cNvPr id="90130" name="Text Box 18"/>
          <p:cNvSpPr txBox="1"/>
          <p:nvPr/>
        </p:nvSpPr>
        <p:spPr>
          <a:xfrm>
            <a:off x="3505200" y="5334000"/>
            <a:ext cx="1724025" cy="457200"/>
          </a:xfrm>
          <a:prstGeom prst="rect">
            <a:avLst/>
          </a:prstGeom>
          <a:noFill/>
          <a:ln w="9525">
            <a:noFill/>
          </a:ln>
        </p:spPr>
        <p:txBody>
          <a:bodyPr wrap="none" anchor="t">
            <a:spAutoFit/>
          </a:bodyPr>
          <a:p>
            <a:pPr lvl="0" indent="0"/>
            <a:r>
              <a:rPr lang="zh-CN" altLang="en-US" b="1" dirty="0">
                <a:solidFill>
                  <a:srgbClr val="0000CC"/>
                </a:solidFill>
                <a:latin typeface="Times New Roman" panose="02020603050405020304" pitchFamily="18" charset="0"/>
                <a:ea typeface="宋体" panose="02010600030101010101" pitchFamily="2" charset="-122"/>
              </a:rPr>
              <a:t>一声、裂帛</a:t>
            </a:r>
            <a:endParaRPr lang="zh-CN" altLang="en-US" b="1" dirty="0">
              <a:solidFill>
                <a:srgbClr val="0000CC"/>
              </a:solidFill>
              <a:latin typeface="Times New Roman" panose="02020603050405020304" pitchFamily="18" charset="0"/>
              <a:ea typeface="宋体" panose="02010600030101010101" pitchFamily="2" charset="-122"/>
            </a:endParaRPr>
          </a:p>
        </p:txBody>
      </p:sp>
      <p:sp>
        <p:nvSpPr>
          <p:cNvPr id="90131" name="Text Box 19"/>
          <p:cNvSpPr txBox="1"/>
          <p:nvPr/>
        </p:nvSpPr>
        <p:spPr>
          <a:xfrm>
            <a:off x="1905000" y="5791200"/>
            <a:ext cx="1108075" cy="457200"/>
          </a:xfrm>
          <a:prstGeom prst="rect">
            <a:avLst/>
          </a:prstGeom>
          <a:noFill/>
          <a:ln w="9525">
            <a:noFill/>
          </a:ln>
        </p:spPr>
        <p:txBody>
          <a:bodyPr wrap="none" anchor="t">
            <a:spAutoFit/>
          </a:bodyPr>
          <a:p>
            <a:pPr lvl="0" indent="0"/>
            <a:r>
              <a:rPr lang="zh-CN" altLang="en-US" b="1" dirty="0">
                <a:solidFill>
                  <a:srgbClr val="FF3300"/>
                </a:solidFill>
                <a:latin typeface="Times New Roman" panose="02020603050405020304" pitchFamily="18" charset="0"/>
                <a:ea typeface="宋体" panose="02010600030101010101" pitchFamily="2" charset="-122"/>
              </a:rPr>
              <a:t>悄无言</a:t>
            </a:r>
            <a:endParaRPr lang="zh-CN" altLang="en-US" b="1" dirty="0">
              <a:solidFill>
                <a:srgbClr val="FF3300"/>
              </a:solidFill>
              <a:latin typeface="Times New Roman" panose="02020603050405020304" pitchFamily="18" charset="0"/>
              <a:ea typeface="宋体" panose="02010600030101010101" pitchFamily="2" charset="-122"/>
            </a:endParaRPr>
          </a:p>
        </p:txBody>
      </p:sp>
      <p:sp>
        <p:nvSpPr>
          <p:cNvPr id="90132" name="Text Box 20"/>
          <p:cNvSpPr txBox="1"/>
          <p:nvPr/>
        </p:nvSpPr>
        <p:spPr>
          <a:xfrm>
            <a:off x="3048000" y="5791200"/>
            <a:ext cx="1108075" cy="457200"/>
          </a:xfrm>
          <a:prstGeom prst="rect">
            <a:avLst/>
          </a:prstGeom>
          <a:noFill/>
          <a:ln w="9525">
            <a:noFill/>
          </a:ln>
        </p:spPr>
        <p:txBody>
          <a:bodyPr wrap="none" anchor="t">
            <a:spAutoFit/>
          </a:bodyPr>
          <a:p>
            <a:pPr lvl="0" indent="0"/>
            <a:r>
              <a:rPr lang="zh-CN" altLang="en-US" b="1" dirty="0">
                <a:solidFill>
                  <a:srgbClr val="FF3300"/>
                </a:solidFill>
                <a:latin typeface="Times New Roman" panose="02020603050405020304" pitchFamily="18" charset="0"/>
                <a:ea typeface="宋体" panose="02010600030101010101" pitchFamily="2" charset="-122"/>
              </a:rPr>
              <a:t>秋月白</a:t>
            </a:r>
            <a:endParaRPr lang="zh-CN" altLang="en-US" b="1" dirty="0">
              <a:solidFill>
                <a:srgbClr val="FF3300"/>
              </a:solidFill>
              <a:latin typeface="Times New Roman" panose="02020603050405020304" pitchFamily="18" charset="0"/>
              <a:ea typeface="宋体" panose="02010600030101010101" pitchFamily="2" charset="-122"/>
            </a:endParaRPr>
          </a:p>
        </p:txBody>
      </p:sp>
      <p:sp>
        <p:nvSpPr>
          <p:cNvPr id="19476" name="Text Box 21"/>
          <p:cNvSpPr txBox="1"/>
          <p:nvPr/>
        </p:nvSpPr>
        <p:spPr>
          <a:xfrm>
            <a:off x="1066800" y="3505200"/>
            <a:ext cx="1108075" cy="457200"/>
          </a:xfrm>
          <a:prstGeom prst="rect">
            <a:avLst/>
          </a:prstGeom>
          <a:noFill/>
          <a:ln w="9525">
            <a:noFill/>
          </a:ln>
        </p:spPr>
        <p:txBody>
          <a:bodyPr wrap="none" anchor="t">
            <a:spAutoFit/>
          </a:bodyPr>
          <a:p>
            <a:pPr lvl="0" indent="0"/>
            <a:r>
              <a:rPr lang="zh-CN" altLang="en-US" b="1" dirty="0">
                <a:solidFill>
                  <a:srgbClr val="FF00FF"/>
                </a:solidFill>
                <a:latin typeface="Times New Roman" panose="02020603050405020304" pitchFamily="18" charset="0"/>
                <a:ea typeface="宋体" panose="02010600030101010101" pitchFamily="2" charset="-122"/>
              </a:rPr>
              <a:t>过渡：</a:t>
            </a:r>
            <a:endParaRPr lang="zh-CN" altLang="en-US" b="1" dirty="0">
              <a:solidFill>
                <a:srgbClr val="FF00FF"/>
              </a:solidFill>
              <a:latin typeface="Times New Roman" panose="02020603050405020304" pitchFamily="18" charset="0"/>
              <a:ea typeface="宋体" panose="02010600030101010101" pitchFamily="2" charset="-122"/>
            </a:endParaRPr>
          </a:p>
        </p:txBody>
      </p:sp>
      <p:sp>
        <p:nvSpPr>
          <p:cNvPr id="19477" name="Text Box 22"/>
          <p:cNvSpPr txBox="1"/>
          <p:nvPr/>
        </p:nvSpPr>
        <p:spPr>
          <a:xfrm>
            <a:off x="1066800" y="4038600"/>
            <a:ext cx="1108075" cy="457200"/>
          </a:xfrm>
          <a:prstGeom prst="rect">
            <a:avLst/>
          </a:prstGeom>
          <a:noFill/>
          <a:ln w="9525">
            <a:noFill/>
          </a:ln>
        </p:spPr>
        <p:txBody>
          <a:bodyPr wrap="none" anchor="t">
            <a:spAutoFit/>
          </a:bodyPr>
          <a:p>
            <a:pPr lvl="0" indent="0"/>
            <a:r>
              <a:rPr lang="zh-CN" altLang="en-US" b="1" dirty="0">
                <a:solidFill>
                  <a:srgbClr val="FF00FF"/>
                </a:solidFill>
                <a:latin typeface="Times New Roman" panose="02020603050405020304" pitchFamily="18" charset="0"/>
                <a:ea typeface="宋体" panose="02010600030101010101" pitchFamily="2" charset="-122"/>
              </a:rPr>
              <a:t>发展：</a:t>
            </a:r>
            <a:endParaRPr lang="zh-CN" altLang="en-US" b="1" dirty="0">
              <a:solidFill>
                <a:srgbClr val="FF00FF"/>
              </a:solidFill>
              <a:latin typeface="Times New Roman" panose="02020603050405020304" pitchFamily="18" charset="0"/>
              <a:ea typeface="宋体" panose="02010600030101010101" pitchFamily="2" charset="-122"/>
            </a:endParaRPr>
          </a:p>
        </p:txBody>
      </p:sp>
      <p:sp>
        <p:nvSpPr>
          <p:cNvPr id="19478" name="Text Box 23"/>
          <p:cNvSpPr txBox="1"/>
          <p:nvPr/>
        </p:nvSpPr>
        <p:spPr>
          <a:xfrm>
            <a:off x="1066800" y="4724400"/>
            <a:ext cx="1108075" cy="457200"/>
          </a:xfrm>
          <a:prstGeom prst="rect">
            <a:avLst/>
          </a:prstGeom>
          <a:noFill/>
          <a:ln w="9525">
            <a:noFill/>
          </a:ln>
        </p:spPr>
        <p:txBody>
          <a:bodyPr wrap="none" anchor="t">
            <a:spAutoFit/>
          </a:bodyPr>
          <a:p>
            <a:pPr lvl="0" indent="0"/>
            <a:r>
              <a:rPr lang="zh-CN" altLang="en-US" b="1" dirty="0">
                <a:solidFill>
                  <a:srgbClr val="FF00FF"/>
                </a:solidFill>
                <a:latin typeface="Times New Roman" panose="02020603050405020304" pitchFamily="18" charset="0"/>
                <a:ea typeface="宋体" panose="02010600030101010101" pitchFamily="2" charset="-122"/>
              </a:rPr>
              <a:t>高潮：</a:t>
            </a:r>
            <a:endParaRPr lang="zh-CN" altLang="en-US" b="1" dirty="0">
              <a:solidFill>
                <a:srgbClr val="FF00FF"/>
              </a:solidFill>
              <a:latin typeface="Times New Roman" panose="02020603050405020304" pitchFamily="18" charset="0"/>
              <a:ea typeface="宋体" panose="02010600030101010101" pitchFamily="2" charset="-122"/>
            </a:endParaRPr>
          </a:p>
        </p:txBody>
      </p:sp>
      <p:sp>
        <p:nvSpPr>
          <p:cNvPr id="19479" name="Text Box 24"/>
          <p:cNvSpPr txBox="1"/>
          <p:nvPr/>
        </p:nvSpPr>
        <p:spPr>
          <a:xfrm>
            <a:off x="1066800" y="5791200"/>
            <a:ext cx="1108075" cy="457200"/>
          </a:xfrm>
          <a:prstGeom prst="rect">
            <a:avLst/>
          </a:prstGeom>
          <a:noFill/>
          <a:ln w="9525">
            <a:noFill/>
          </a:ln>
        </p:spPr>
        <p:txBody>
          <a:bodyPr wrap="none" anchor="t">
            <a:spAutoFit/>
          </a:bodyPr>
          <a:p>
            <a:pPr lvl="0" indent="0"/>
            <a:r>
              <a:rPr lang="zh-CN" altLang="en-US" b="1" dirty="0">
                <a:solidFill>
                  <a:srgbClr val="FF00FF"/>
                </a:solidFill>
                <a:latin typeface="Times New Roman" panose="02020603050405020304" pitchFamily="18" charset="0"/>
                <a:ea typeface="宋体" panose="02010600030101010101" pitchFamily="2" charset="-122"/>
              </a:rPr>
              <a:t>尾声：</a:t>
            </a:r>
            <a:endParaRPr lang="zh-CN" altLang="en-US" b="1" dirty="0">
              <a:solidFill>
                <a:srgbClr val="FF00FF"/>
              </a:solidFill>
              <a:latin typeface="Times New Roman" panose="02020603050405020304" pitchFamily="18" charset="0"/>
              <a:ea typeface="宋体" panose="02010600030101010101" pitchFamily="2" charset="-122"/>
            </a:endParaRPr>
          </a:p>
        </p:txBody>
      </p:sp>
      <p:sp>
        <p:nvSpPr>
          <p:cNvPr id="19480" name="Text Box 25"/>
          <p:cNvSpPr txBox="1"/>
          <p:nvPr/>
        </p:nvSpPr>
        <p:spPr>
          <a:xfrm>
            <a:off x="80963" y="2286000"/>
            <a:ext cx="681037" cy="3352800"/>
          </a:xfrm>
          <a:prstGeom prst="rect">
            <a:avLst/>
          </a:prstGeom>
          <a:solidFill>
            <a:srgbClr val="FFFF00"/>
          </a:solidFill>
          <a:ln w="9525" cap="flat" cmpd="sng">
            <a:solidFill>
              <a:srgbClr val="FF0000"/>
            </a:solidFill>
            <a:prstDash val="solid"/>
            <a:miter/>
            <a:headEnd type="none" w="med" len="med"/>
            <a:tailEnd type="none" w="med" len="med"/>
          </a:ln>
        </p:spPr>
        <p:txBody>
          <a:bodyPr vert="eaVert" wrap="none" anchor="t">
            <a:spAutoFit/>
          </a:bodyPr>
          <a:p>
            <a:pPr lvl="0" indent="0"/>
            <a:r>
              <a:rPr lang="en-US" altLang="zh-CN" sz="3200" dirty="0">
                <a:solidFill>
                  <a:srgbClr val="FF3300"/>
                </a:solidFill>
                <a:latin typeface="Times New Roman" panose="02020603050405020304" pitchFamily="18" charset="0"/>
                <a:ea typeface="宋体" panose="02010600030101010101" pitchFamily="2" charset="-122"/>
              </a:rPr>
              <a:t>《</a:t>
            </a:r>
            <a:r>
              <a:rPr lang="zh-CN" altLang="en-US" sz="3200" dirty="0">
                <a:solidFill>
                  <a:srgbClr val="FF3300"/>
                </a:solidFill>
                <a:latin typeface="Times New Roman" panose="02020603050405020304" pitchFamily="18" charset="0"/>
                <a:ea typeface="宋体" panose="02010600030101010101" pitchFamily="2" charset="-122"/>
              </a:rPr>
              <a:t>霓裳</a:t>
            </a:r>
            <a:r>
              <a:rPr lang="en-US" altLang="zh-CN" sz="3200" dirty="0">
                <a:solidFill>
                  <a:srgbClr val="FF3300"/>
                </a:solidFill>
                <a:latin typeface="Times New Roman" panose="02020603050405020304" pitchFamily="18" charset="0"/>
                <a:ea typeface="宋体" panose="02010600030101010101" pitchFamily="2" charset="-122"/>
              </a:rPr>
              <a:t>》《</a:t>
            </a:r>
            <a:r>
              <a:rPr lang="zh-CN" altLang="en-US" sz="3200" dirty="0">
                <a:solidFill>
                  <a:srgbClr val="FF3300"/>
                </a:solidFill>
                <a:latin typeface="Times New Roman" panose="02020603050405020304" pitchFamily="18" charset="0"/>
                <a:ea typeface="宋体" panose="02010600030101010101" pitchFamily="2" charset="-122"/>
              </a:rPr>
              <a:t>六幺</a:t>
            </a:r>
            <a:r>
              <a:rPr lang="en-US" altLang="zh-CN" sz="3200" dirty="0">
                <a:solidFill>
                  <a:srgbClr val="FF3300"/>
                </a:solidFill>
                <a:latin typeface="Times New Roman" panose="02020603050405020304" pitchFamily="18" charset="0"/>
                <a:ea typeface="宋体" panose="02010600030101010101" pitchFamily="2" charset="-122"/>
              </a:rPr>
              <a:t>》</a:t>
            </a:r>
            <a:endParaRPr lang="en-US" altLang="zh-CN" sz="3200" dirty="0">
              <a:solidFill>
                <a:srgbClr val="FF3300"/>
              </a:solidFill>
              <a:latin typeface="Times New Roman" panose="02020603050405020304" pitchFamily="18" charset="0"/>
              <a:ea typeface="宋体" panose="02010600030101010101" pitchFamily="2" charset="-122"/>
            </a:endParaRPr>
          </a:p>
        </p:txBody>
      </p:sp>
      <p:sp>
        <p:nvSpPr>
          <p:cNvPr id="90138" name="Text Box 26"/>
          <p:cNvSpPr txBox="1"/>
          <p:nvPr/>
        </p:nvSpPr>
        <p:spPr>
          <a:xfrm>
            <a:off x="2209800" y="1905000"/>
            <a:ext cx="4502150" cy="396875"/>
          </a:xfrm>
          <a:prstGeom prst="rect">
            <a:avLst/>
          </a:prstGeom>
          <a:noFill/>
          <a:ln w="9525">
            <a:noFill/>
          </a:ln>
        </p:spPr>
        <p:txBody>
          <a:bodyPr wrap="none" anchor="t">
            <a:spAutoFit/>
          </a:bodyPr>
          <a:p>
            <a:pPr lvl="0" indent="0"/>
            <a:r>
              <a:rPr lang="zh-CN" altLang="en-US" sz="2000" dirty="0">
                <a:solidFill>
                  <a:srgbClr val="336600"/>
                </a:solidFill>
                <a:latin typeface="Times New Roman" panose="02020603050405020304" pitchFamily="18" charset="0"/>
                <a:ea typeface="宋体" panose="02010600030101010101" pitchFamily="2" charset="-122"/>
              </a:rPr>
              <a:t>（低眉信手续续弹，说尽心中无限事）</a:t>
            </a:r>
            <a:endParaRPr lang="zh-CN" altLang="en-US" sz="2000" dirty="0">
              <a:solidFill>
                <a:srgbClr val="336600"/>
              </a:solidFill>
              <a:latin typeface="Times New Roman" panose="02020603050405020304" pitchFamily="18" charset="0"/>
              <a:ea typeface="宋体" panose="02010600030101010101" pitchFamily="2" charset="-122"/>
            </a:endParaRPr>
          </a:p>
        </p:txBody>
      </p:sp>
      <p:sp>
        <p:nvSpPr>
          <p:cNvPr id="19482" name="Text Box 27"/>
          <p:cNvSpPr txBox="1"/>
          <p:nvPr/>
        </p:nvSpPr>
        <p:spPr>
          <a:xfrm>
            <a:off x="1143000" y="990600"/>
            <a:ext cx="800100" cy="457200"/>
          </a:xfrm>
          <a:prstGeom prst="rect">
            <a:avLst/>
          </a:prstGeom>
          <a:noFill/>
          <a:ln w="9525">
            <a:noFill/>
          </a:ln>
        </p:spPr>
        <p:txBody>
          <a:bodyPr wrap="none" anchor="t">
            <a:spAutoFit/>
          </a:bodyPr>
          <a:p>
            <a:pPr lvl="0" indent="0"/>
            <a:r>
              <a:rPr lang="zh-CN" altLang="en-US" b="1" dirty="0">
                <a:solidFill>
                  <a:srgbClr val="FF3300"/>
                </a:solidFill>
                <a:latin typeface="Times New Roman" panose="02020603050405020304" pitchFamily="18" charset="0"/>
                <a:ea typeface="宋体" panose="02010600030101010101" pitchFamily="2" charset="-122"/>
              </a:rPr>
              <a:t>过程</a:t>
            </a:r>
            <a:endParaRPr lang="zh-CN" altLang="en-US" b="1" dirty="0">
              <a:solidFill>
                <a:srgbClr val="FF3300"/>
              </a:solidFill>
              <a:latin typeface="Times New Roman" panose="02020603050405020304" pitchFamily="18" charset="0"/>
              <a:ea typeface="宋体" panose="02010600030101010101" pitchFamily="2" charset="-122"/>
            </a:endParaRPr>
          </a:p>
        </p:txBody>
      </p:sp>
      <p:sp>
        <p:nvSpPr>
          <p:cNvPr id="19483" name="Text Box 28"/>
          <p:cNvSpPr txBox="1"/>
          <p:nvPr/>
        </p:nvSpPr>
        <p:spPr>
          <a:xfrm>
            <a:off x="3625850" y="990600"/>
            <a:ext cx="800100" cy="457200"/>
          </a:xfrm>
          <a:prstGeom prst="rect">
            <a:avLst/>
          </a:prstGeom>
          <a:noFill/>
          <a:ln w="9525">
            <a:noFill/>
          </a:ln>
        </p:spPr>
        <p:txBody>
          <a:bodyPr wrap="none" anchor="t">
            <a:spAutoFit/>
          </a:bodyPr>
          <a:p>
            <a:pPr lvl="0" indent="0"/>
            <a:r>
              <a:rPr lang="zh-CN" altLang="en-US" b="1" dirty="0">
                <a:solidFill>
                  <a:srgbClr val="FF3300"/>
                </a:solidFill>
                <a:latin typeface="Times New Roman" panose="02020603050405020304" pitchFamily="18" charset="0"/>
                <a:ea typeface="宋体" panose="02010600030101010101" pitchFamily="2" charset="-122"/>
              </a:rPr>
              <a:t>场景</a:t>
            </a:r>
            <a:endParaRPr lang="zh-CN" altLang="en-US" b="1" dirty="0">
              <a:solidFill>
                <a:srgbClr val="FF3300"/>
              </a:solidFill>
              <a:latin typeface="Times New Roman" panose="02020603050405020304" pitchFamily="18" charset="0"/>
              <a:ea typeface="宋体" panose="02010600030101010101" pitchFamily="2" charset="-122"/>
            </a:endParaRPr>
          </a:p>
        </p:txBody>
      </p:sp>
      <p:sp>
        <p:nvSpPr>
          <p:cNvPr id="19484" name="Text Box 29"/>
          <p:cNvSpPr txBox="1"/>
          <p:nvPr/>
        </p:nvSpPr>
        <p:spPr>
          <a:xfrm>
            <a:off x="6080125" y="914400"/>
            <a:ext cx="800100" cy="457200"/>
          </a:xfrm>
          <a:prstGeom prst="rect">
            <a:avLst/>
          </a:prstGeom>
          <a:noFill/>
          <a:ln w="9525">
            <a:noFill/>
          </a:ln>
        </p:spPr>
        <p:txBody>
          <a:bodyPr wrap="none" anchor="t">
            <a:spAutoFit/>
          </a:bodyPr>
          <a:p>
            <a:pPr lvl="0" indent="0"/>
            <a:r>
              <a:rPr lang="zh-CN" altLang="en-US" b="1" dirty="0">
                <a:solidFill>
                  <a:srgbClr val="FF3300"/>
                </a:solidFill>
                <a:latin typeface="Times New Roman" panose="02020603050405020304" pitchFamily="18" charset="0"/>
                <a:ea typeface="宋体" panose="02010600030101010101" pitchFamily="2" charset="-122"/>
              </a:rPr>
              <a:t>特点</a:t>
            </a:r>
            <a:endParaRPr lang="zh-CN" altLang="en-US" b="1" dirty="0">
              <a:solidFill>
                <a:srgbClr val="FF3300"/>
              </a:solidFill>
              <a:latin typeface="Times New Roman" panose="02020603050405020304" pitchFamily="18" charset="0"/>
              <a:ea typeface="宋体" panose="02010600030101010101" pitchFamily="2" charset="-122"/>
            </a:endParaRPr>
          </a:p>
        </p:txBody>
      </p:sp>
      <p:sp>
        <p:nvSpPr>
          <p:cNvPr id="19485" name="Text Box 30"/>
          <p:cNvSpPr txBox="1"/>
          <p:nvPr/>
        </p:nvSpPr>
        <p:spPr>
          <a:xfrm>
            <a:off x="7816850" y="914400"/>
            <a:ext cx="800100" cy="457200"/>
          </a:xfrm>
          <a:prstGeom prst="rect">
            <a:avLst/>
          </a:prstGeom>
          <a:noFill/>
          <a:ln w="9525">
            <a:noFill/>
          </a:ln>
        </p:spPr>
        <p:txBody>
          <a:bodyPr wrap="none" anchor="t">
            <a:spAutoFit/>
          </a:bodyPr>
          <a:p>
            <a:pPr lvl="0" indent="0"/>
            <a:r>
              <a:rPr lang="zh-CN" altLang="en-US" b="1" dirty="0">
                <a:solidFill>
                  <a:srgbClr val="FF3300"/>
                </a:solidFill>
                <a:latin typeface="Times New Roman" panose="02020603050405020304" pitchFamily="18" charset="0"/>
                <a:ea typeface="宋体" panose="02010600030101010101" pitchFamily="2" charset="-122"/>
              </a:rPr>
              <a:t>方法</a:t>
            </a:r>
            <a:endParaRPr lang="zh-CN" altLang="en-US" b="1" dirty="0">
              <a:solidFill>
                <a:srgbClr val="FF3300"/>
              </a:solidFill>
              <a:latin typeface="Times New Roman" panose="02020603050405020304" pitchFamily="18" charset="0"/>
              <a:ea typeface="宋体" panose="02010600030101010101" pitchFamily="2" charset="-122"/>
            </a:endParaRPr>
          </a:p>
        </p:txBody>
      </p:sp>
      <p:sp>
        <p:nvSpPr>
          <p:cNvPr id="19486" name="AutoShape 31"/>
          <p:cNvSpPr/>
          <p:nvPr/>
        </p:nvSpPr>
        <p:spPr>
          <a:xfrm>
            <a:off x="838200" y="1752600"/>
            <a:ext cx="304800" cy="4343400"/>
          </a:xfrm>
          <a:prstGeom prst="leftBrace">
            <a:avLst>
              <a:gd name="adj1" fmla="val 118750"/>
              <a:gd name="adj2" fmla="val 50000"/>
            </a:avLst>
          </a:prstGeom>
          <a:noFill/>
          <a:ln w="38100" cap="flat" cmpd="sng">
            <a:solidFill>
              <a:srgbClr val="FF0000"/>
            </a:solidFill>
            <a:prstDash val="solid"/>
            <a:round/>
            <a:headEnd type="none" w="med" len="med"/>
            <a:tailEnd type="none" w="med" len="med"/>
          </a:ln>
        </p:spPr>
        <p:txBody>
          <a:bodyPr wrap="none" anchor="ctr"/>
          <a:p>
            <a:pPr lvl="0" indent="0" algn="ctr"/>
            <a:endParaRPr lang="zh-CN" altLang="en-US" dirty="0">
              <a:latin typeface="Times New Roman" panose="02020603050405020304" pitchFamily="18" charset="0"/>
              <a:ea typeface="宋体" panose="02010600030101010101" pitchFamily="2" charset="-122"/>
            </a:endParaRPr>
          </a:p>
        </p:txBody>
      </p:sp>
      <p:sp>
        <p:nvSpPr>
          <p:cNvPr id="19487" name="Text Box 32"/>
          <p:cNvSpPr txBox="1"/>
          <p:nvPr/>
        </p:nvSpPr>
        <p:spPr>
          <a:xfrm>
            <a:off x="1066800" y="5278438"/>
            <a:ext cx="1108075" cy="457200"/>
          </a:xfrm>
          <a:prstGeom prst="rect">
            <a:avLst/>
          </a:prstGeom>
          <a:noFill/>
          <a:ln w="9525">
            <a:noFill/>
          </a:ln>
        </p:spPr>
        <p:txBody>
          <a:bodyPr wrap="none" anchor="t">
            <a:spAutoFit/>
          </a:bodyPr>
          <a:p>
            <a:pPr lvl="0" indent="0"/>
            <a:r>
              <a:rPr lang="zh-CN" altLang="en-US" b="1" dirty="0">
                <a:solidFill>
                  <a:srgbClr val="FF00FF"/>
                </a:solidFill>
                <a:latin typeface="Times New Roman" panose="02020603050405020304" pitchFamily="18" charset="0"/>
                <a:ea typeface="宋体" panose="02010600030101010101" pitchFamily="2" charset="-122"/>
              </a:rPr>
              <a:t>结束：</a:t>
            </a:r>
            <a:endParaRPr lang="zh-CN" altLang="en-US" b="1" dirty="0">
              <a:solidFill>
                <a:srgbClr val="FF00FF"/>
              </a:solidFill>
              <a:latin typeface="Times New Roman" panose="02020603050405020304" pitchFamily="18" charset="0"/>
              <a:ea typeface="宋体" panose="02010600030101010101" pitchFamily="2" charset="-122"/>
            </a:endParaRPr>
          </a:p>
        </p:txBody>
      </p:sp>
      <p:sp>
        <p:nvSpPr>
          <p:cNvPr id="90145" name="Text Box 33"/>
          <p:cNvSpPr txBox="1"/>
          <p:nvPr/>
        </p:nvSpPr>
        <p:spPr>
          <a:xfrm>
            <a:off x="5638800" y="2230438"/>
            <a:ext cx="1416050" cy="457200"/>
          </a:xfrm>
          <a:prstGeom prst="rect">
            <a:avLst/>
          </a:prstGeom>
          <a:noFill/>
          <a:ln w="9525">
            <a:noFill/>
          </a:ln>
        </p:spPr>
        <p:txBody>
          <a:bodyPr wrap="none" anchor="t">
            <a:spAutoFit/>
          </a:bodyPr>
          <a:p>
            <a:pPr lvl="0" indent="0"/>
            <a:r>
              <a:rPr lang="zh-CN" altLang="en-US" b="1" dirty="0">
                <a:solidFill>
                  <a:srgbClr val="FF00FF"/>
                </a:solidFill>
                <a:latin typeface="Times New Roman" panose="02020603050405020304" pitchFamily="18" charset="0"/>
                <a:ea typeface="宋体" panose="02010600030101010101" pitchFamily="2" charset="-122"/>
              </a:rPr>
              <a:t>浊杂粗重</a:t>
            </a:r>
            <a:endParaRPr lang="zh-CN" altLang="en-US" b="1" dirty="0">
              <a:solidFill>
                <a:srgbClr val="FF00FF"/>
              </a:solidFill>
              <a:latin typeface="Times New Roman" panose="02020603050405020304" pitchFamily="18" charset="0"/>
              <a:ea typeface="宋体" panose="02010600030101010101" pitchFamily="2" charset="-122"/>
            </a:endParaRPr>
          </a:p>
        </p:txBody>
      </p:sp>
      <p:sp>
        <p:nvSpPr>
          <p:cNvPr id="90146" name="Text Box 34"/>
          <p:cNvSpPr txBox="1"/>
          <p:nvPr/>
        </p:nvSpPr>
        <p:spPr>
          <a:xfrm>
            <a:off x="5638800" y="2687638"/>
            <a:ext cx="1416050" cy="457200"/>
          </a:xfrm>
          <a:prstGeom prst="rect">
            <a:avLst/>
          </a:prstGeom>
          <a:noFill/>
          <a:ln w="9525">
            <a:noFill/>
          </a:ln>
        </p:spPr>
        <p:txBody>
          <a:bodyPr wrap="none" anchor="t">
            <a:spAutoFit/>
          </a:bodyPr>
          <a:p>
            <a:pPr lvl="0" indent="0"/>
            <a:r>
              <a:rPr lang="zh-CN" altLang="en-US" b="1" dirty="0">
                <a:solidFill>
                  <a:srgbClr val="FF00FF"/>
                </a:solidFill>
                <a:latin typeface="Times New Roman" panose="02020603050405020304" pitchFamily="18" charset="0"/>
                <a:ea typeface="宋体" panose="02010600030101010101" pitchFamily="2" charset="-122"/>
              </a:rPr>
              <a:t>轻细凄切</a:t>
            </a:r>
            <a:endParaRPr lang="zh-CN" altLang="en-US" b="1" dirty="0">
              <a:solidFill>
                <a:srgbClr val="FF00FF"/>
              </a:solidFill>
              <a:latin typeface="Times New Roman" panose="02020603050405020304" pitchFamily="18" charset="0"/>
              <a:ea typeface="宋体" panose="02010600030101010101" pitchFamily="2" charset="-122"/>
            </a:endParaRPr>
          </a:p>
        </p:txBody>
      </p:sp>
      <p:sp>
        <p:nvSpPr>
          <p:cNvPr id="90147" name="Text Box 35"/>
          <p:cNvSpPr txBox="1"/>
          <p:nvPr/>
        </p:nvSpPr>
        <p:spPr>
          <a:xfrm>
            <a:off x="5638800" y="3124200"/>
            <a:ext cx="1416050" cy="457200"/>
          </a:xfrm>
          <a:prstGeom prst="rect">
            <a:avLst/>
          </a:prstGeom>
          <a:noFill/>
          <a:ln w="9525">
            <a:noFill/>
          </a:ln>
        </p:spPr>
        <p:txBody>
          <a:bodyPr wrap="none" anchor="t">
            <a:spAutoFit/>
          </a:bodyPr>
          <a:p>
            <a:pPr lvl="0" indent="0"/>
            <a:r>
              <a:rPr lang="zh-CN" altLang="en-US" b="1" dirty="0">
                <a:solidFill>
                  <a:srgbClr val="FF00FF"/>
                </a:solidFill>
                <a:latin typeface="Times New Roman" panose="02020603050405020304" pitchFamily="18" charset="0"/>
                <a:ea typeface="宋体" panose="02010600030101010101" pitchFamily="2" charset="-122"/>
              </a:rPr>
              <a:t>清脆圆润</a:t>
            </a:r>
            <a:endParaRPr lang="zh-CN" altLang="en-US" b="1" dirty="0">
              <a:solidFill>
                <a:srgbClr val="FF00FF"/>
              </a:solidFill>
              <a:latin typeface="Times New Roman" panose="02020603050405020304" pitchFamily="18" charset="0"/>
              <a:ea typeface="宋体" panose="02010600030101010101" pitchFamily="2" charset="-122"/>
            </a:endParaRPr>
          </a:p>
        </p:txBody>
      </p:sp>
      <p:sp>
        <p:nvSpPr>
          <p:cNvPr id="90148" name="Text Box 36"/>
          <p:cNvSpPr txBox="1"/>
          <p:nvPr/>
        </p:nvSpPr>
        <p:spPr>
          <a:xfrm>
            <a:off x="5638800" y="3581400"/>
            <a:ext cx="800100" cy="457200"/>
          </a:xfrm>
          <a:prstGeom prst="rect">
            <a:avLst/>
          </a:prstGeom>
          <a:noFill/>
          <a:ln w="9525">
            <a:noFill/>
          </a:ln>
        </p:spPr>
        <p:txBody>
          <a:bodyPr wrap="none" anchor="t">
            <a:spAutoFit/>
          </a:bodyPr>
          <a:p>
            <a:pPr lvl="0" indent="0"/>
            <a:r>
              <a:rPr lang="zh-CN" altLang="en-US" b="1" dirty="0">
                <a:solidFill>
                  <a:srgbClr val="FF00FF"/>
                </a:solidFill>
                <a:latin typeface="Times New Roman" panose="02020603050405020304" pitchFamily="18" charset="0"/>
                <a:ea typeface="宋体" panose="02010600030101010101" pitchFamily="2" charset="-122"/>
              </a:rPr>
              <a:t>婉转</a:t>
            </a:r>
            <a:endParaRPr lang="zh-CN" altLang="en-US" b="1" dirty="0">
              <a:solidFill>
                <a:srgbClr val="FF00FF"/>
              </a:solidFill>
              <a:latin typeface="Times New Roman" panose="02020603050405020304" pitchFamily="18" charset="0"/>
              <a:ea typeface="宋体" panose="02010600030101010101" pitchFamily="2" charset="-122"/>
            </a:endParaRPr>
          </a:p>
        </p:txBody>
      </p:sp>
      <p:sp>
        <p:nvSpPr>
          <p:cNvPr id="90149" name="Text Box 37"/>
          <p:cNvSpPr txBox="1"/>
          <p:nvPr/>
        </p:nvSpPr>
        <p:spPr>
          <a:xfrm>
            <a:off x="5638800" y="4038600"/>
            <a:ext cx="1416050" cy="457200"/>
          </a:xfrm>
          <a:prstGeom prst="rect">
            <a:avLst/>
          </a:prstGeom>
          <a:noFill/>
          <a:ln w="9525">
            <a:noFill/>
          </a:ln>
        </p:spPr>
        <p:txBody>
          <a:bodyPr wrap="none" anchor="t">
            <a:spAutoFit/>
          </a:bodyPr>
          <a:p>
            <a:pPr lvl="0" indent="0"/>
            <a:r>
              <a:rPr lang="zh-CN" altLang="en-US" b="1" dirty="0">
                <a:solidFill>
                  <a:srgbClr val="FF00FF"/>
                </a:solidFill>
                <a:latin typeface="Times New Roman" panose="02020603050405020304" pitchFamily="18" charset="0"/>
                <a:ea typeface="宋体" panose="02010600030101010101" pitchFamily="2" charset="-122"/>
              </a:rPr>
              <a:t>声弦暂歇</a:t>
            </a:r>
            <a:endParaRPr lang="zh-CN" altLang="en-US" b="1" dirty="0">
              <a:solidFill>
                <a:srgbClr val="FF00FF"/>
              </a:solidFill>
              <a:latin typeface="Times New Roman" panose="02020603050405020304" pitchFamily="18" charset="0"/>
              <a:ea typeface="宋体" panose="02010600030101010101" pitchFamily="2" charset="-122"/>
            </a:endParaRPr>
          </a:p>
        </p:txBody>
      </p:sp>
      <p:sp>
        <p:nvSpPr>
          <p:cNvPr id="90150" name="Text Box 38"/>
          <p:cNvSpPr txBox="1"/>
          <p:nvPr/>
        </p:nvSpPr>
        <p:spPr>
          <a:xfrm>
            <a:off x="5715000" y="4745038"/>
            <a:ext cx="1416050" cy="457200"/>
          </a:xfrm>
          <a:prstGeom prst="rect">
            <a:avLst/>
          </a:prstGeom>
          <a:noFill/>
          <a:ln w="9525">
            <a:noFill/>
          </a:ln>
        </p:spPr>
        <p:txBody>
          <a:bodyPr wrap="none" anchor="t">
            <a:spAutoFit/>
          </a:bodyPr>
          <a:p>
            <a:pPr lvl="0" indent="0"/>
            <a:r>
              <a:rPr lang="zh-CN" altLang="en-US" b="1" dirty="0">
                <a:solidFill>
                  <a:srgbClr val="FF00FF"/>
                </a:solidFill>
                <a:latin typeface="Times New Roman" panose="02020603050405020304" pitchFamily="18" charset="0"/>
                <a:ea typeface="宋体" panose="02010600030101010101" pitchFamily="2" charset="-122"/>
              </a:rPr>
              <a:t>雄浑激昂</a:t>
            </a:r>
            <a:endParaRPr lang="zh-CN" altLang="en-US" b="1" dirty="0">
              <a:solidFill>
                <a:srgbClr val="FF00FF"/>
              </a:solidFill>
              <a:latin typeface="Times New Roman" panose="02020603050405020304" pitchFamily="18" charset="0"/>
              <a:ea typeface="宋体" panose="02010600030101010101" pitchFamily="2" charset="-122"/>
            </a:endParaRPr>
          </a:p>
        </p:txBody>
      </p:sp>
      <p:sp>
        <p:nvSpPr>
          <p:cNvPr id="90151" name="Text Box 39"/>
          <p:cNvSpPr txBox="1"/>
          <p:nvPr/>
        </p:nvSpPr>
        <p:spPr>
          <a:xfrm>
            <a:off x="5715000" y="5334000"/>
            <a:ext cx="1416050" cy="457200"/>
          </a:xfrm>
          <a:prstGeom prst="rect">
            <a:avLst/>
          </a:prstGeom>
          <a:noFill/>
          <a:ln w="9525">
            <a:noFill/>
          </a:ln>
        </p:spPr>
        <p:txBody>
          <a:bodyPr wrap="none" anchor="t">
            <a:spAutoFit/>
          </a:bodyPr>
          <a:p>
            <a:pPr lvl="0" indent="0"/>
            <a:r>
              <a:rPr lang="zh-CN" altLang="en-US" b="1" dirty="0">
                <a:solidFill>
                  <a:srgbClr val="FF00FF"/>
                </a:solidFill>
                <a:latin typeface="Times New Roman" panose="02020603050405020304" pitchFamily="18" charset="0"/>
                <a:ea typeface="宋体" panose="02010600030101010101" pitchFamily="2" charset="-122"/>
              </a:rPr>
              <a:t>清脆尖利</a:t>
            </a:r>
            <a:endParaRPr lang="zh-CN" altLang="en-US" b="1" dirty="0">
              <a:solidFill>
                <a:srgbClr val="FF00FF"/>
              </a:solidFill>
              <a:latin typeface="Times New Roman" panose="02020603050405020304" pitchFamily="18" charset="0"/>
              <a:ea typeface="宋体" panose="02010600030101010101" pitchFamily="2" charset="-122"/>
            </a:endParaRPr>
          </a:p>
        </p:txBody>
      </p:sp>
      <p:sp>
        <p:nvSpPr>
          <p:cNvPr id="90152" name="Text Box 40"/>
          <p:cNvSpPr txBox="1"/>
          <p:nvPr/>
        </p:nvSpPr>
        <p:spPr>
          <a:xfrm>
            <a:off x="4267200" y="5791200"/>
            <a:ext cx="2949575" cy="457200"/>
          </a:xfrm>
          <a:prstGeom prst="rect">
            <a:avLst/>
          </a:prstGeom>
          <a:noFill/>
          <a:ln w="9525">
            <a:noFill/>
          </a:ln>
        </p:spPr>
        <p:txBody>
          <a:bodyPr wrap="none" anchor="t">
            <a:spAutoFit/>
          </a:bodyPr>
          <a:p>
            <a:pPr lvl="0" indent="0"/>
            <a:r>
              <a:rPr lang="zh-CN" altLang="en-US" b="1" dirty="0">
                <a:solidFill>
                  <a:srgbClr val="0000CC"/>
                </a:solidFill>
                <a:latin typeface="Times New Roman" panose="02020603050405020304" pitchFamily="18" charset="0"/>
                <a:ea typeface="宋体" panose="02010600030101010101" pitchFamily="2" charset="-122"/>
              </a:rPr>
              <a:t>戛然而止、余音绕梁</a:t>
            </a:r>
            <a:endParaRPr lang="zh-CN" altLang="en-US" b="1" dirty="0">
              <a:solidFill>
                <a:srgbClr val="0000CC"/>
              </a:solidFill>
              <a:latin typeface="Times New Roman" panose="02020603050405020304" pitchFamily="18" charset="0"/>
              <a:ea typeface="宋体" panose="02010600030101010101" pitchFamily="2" charset="-122"/>
            </a:endParaRPr>
          </a:p>
        </p:txBody>
      </p:sp>
      <p:sp>
        <p:nvSpPr>
          <p:cNvPr id="90153" name="Text Box 41"/>
          <p:cNvSpPr txBox="1"/>
          <p:nvPr/>
        </p:nvSpPr>
        <p:spPr>
          <a:xfrm>
            <a:off x="7391400" y="1905000"/>
            <a:ext cx="1416050" cy="457200"/>
          </a:xfrm>
          <a:prstGeom prst="rect">
            <a:avLst/>
          </a:prstGeom>
          <a:noFill/>
          <a:ln w="9525">
            <a:noFill/>
          </a:ln>
        </p:spPr>
        <p:txBody>
          <a:bodyPr anchor="t">
            <a:spAutoFit/>
          </a:bodyPr>
          <a:p>
            <a:pPr lvl="0" indent="0"/>
            <a:r>
              <a:rPr lang="zh-CN" altLang="en-US" b="1" dirty="0">
                <a:solidFill>
                  <a:srgbClr val="FF3300"/>
                </a:solidFill>
                <a:latin typeface="Times New Roman" panose="02020603050405020304" pitchFamily="18" charset="0"/>
                <a:ea typeface="楷体_GB2312" pitchFamily="49" charset="-122"/>
              </a:rPr>
              <a:t>以议评声</a:t>
            </a:r>
            <a:endParaRPr lang="zh-CN" altLang="en-US" b="1" dirty="0">
              <a:solidFill>
                <a:srgbClr val="FF3300"/>
              </a:solidFill>
              <a:latin typeface="Times New Roman" panose="02020603050405020304" pitchFamily="18" charset="0"/>
              <a:ea typeface="楷体_GB2312" pitchFamily="49" charset="-122"/>
            </a:endParaRPr>
          </a:p>
        </p:txBody>
      </p:sp>
      <p:sp>
        <p:nvSpPr>
          <p:cNvPr id="90154" name="Text Box 42"/>
          <p:cNvSpPr txBox="1"/>
          <p:nvPr/>
        </p:nvSpPr>
        <p:spPr>
          <a:xfrm>
            <a:off x="7391400" y="2438400"/>
            <a:ext cx="1416050" cy="457200"/>
          </a:xfrm>
          <a:prstGeom prst="rect">
            <a:avLst/>
          </a:prstGeom>
          <a:noFill/>
          <a:ln w="9525">
            <a:noFill/>
          </a:ln>
        </p:spPr>
        <p:txBody>
          <a:bodyPr wrap="none" anchor="t">
            <a:spAutoFit/>
          </a:bodyPr>
          <a:p>
            <a:pPr lvl="0" indent="0"/>
            <a:r>
              <a:rPr lang="zh-CN" altLang="en-US" b="1" dirty="0">
                <a:solidFill>
                  <a:srgbClr val="FF3300"/>
                </a:solidFill>
                <a:latin typeface="Times New Roman" panose="02020603050405020304" pitchFamily="18" charset="0"/>
                <a:ea typeface="楷体_GB2312" pitchFamily="49" charset="-122"/>
              </a:rPr>
              <a:t>以喻摹声</a:t>
            </a:r>
            <a:endParaRPr lang="zh-CN" altLang="en-US" b="1" dirty="0">
              <a:solidFill>
                <a:srgbClr val="FF3300"/>
              </a:solidFill>
              <a:latin typeface="Times New Roman" panose="02020603050405020304" pitchFamily="18" charset="0"/>
              <a:ea typeface="楷体_GB2312" pitchFamily="49" charset="-122"/>
            </a:endParaRPr>
          </a:p>
        </p:txBody>
      </p:sp>
      <p:sp>
        <p:nvSpPr>
          <p:cNvPr id="90155" name="Text Box 43"/>
          <p:cNvSpPr txBox="1"/>
          <p:nvPr/>
        </p:nvSpPr>
        <p:spPr>
          <a:xfrm>
            <a:off x="7423150" y="2971800"/>
            <a:ext cx="1416050" cy="457200"/>
          </a:xfrm>
          <a:prstGeom prst="rect">
            <a:avLst/>
          </a:prstGeom>
          <a:noFill/>
          <a:ln w="9525">
            <a:noFill/>
          </a:ln>
        </p:spPr>
        <p:txBody>
          <a:bodyPr wrap="none" anchor="t">
            <a:spAutoFit/>
          </a:bodyPr>
          <a:p>
            <a:pPr lvl="0" indent="0"/>
            <a:r>
              <a:rPr lang="zh-CN" altLang="en-US" b="1" dirty="0">
                <a:solidFill>
                  <a:srgbClr val="FF3300"/>
                </a:solidFill>
                <a:latin typeface="Times New Roman" panose="02020603050405020304" pitchFamily="18" charset="0"/>
                <a:ea typeface="楷体_GB2312" pitchFamily="49" charset="-122"/>
              </a:rPr>
              <a:t>以形绘声</a:t>
            </a:r>
            <a:endParaRPr lang="zh-CN" altLang="en-US" b="1" dirty="0">
              <a:solidFill>
                <a:srgbClr val="FF3300"/>
              </a:solidFill>
              <a:latin typeface="Times New Roman" panose="02020603050405020304" pitchFamily="18" charset="0"/>
              <a:ea typeface="楷体_GB2312" pitchFamily="49" charset="-122"/>
            </a:endParaRPr>
          </a:p>
        </p:txBody>
      </p:sp>
      <p:sp>
        <p:nvSpPr>
          <p:cNvPr id="90156" name="Text Box 44"/>
          <p:cNvSpPr txBox="1"/>
          <p:nvPr/>
        </p:nvSpPr>
        <p:spPr>
          <a:xfrm>
            <a:off x="7499350" y="5638800"/>
            <a:ext cx="1416050" cy="457200"/>
          </a:xfrm>
          <a:prstGeom prst="rect">
            <a:avLst/>
          </a:prstGeom>
          <a:noFill/>
          <a:ln w="9525">
            <a:noFill/>
          </a:ln>
        </p:spPr>
        <p:txBody>
          <a:bodyPr wrap="none" anchor="t">
            <a:spAutoFit/>
          </a:bodyPr>
          <a:p>
            <a:pPr lvl="0" indent="0"/>
            <a:r>
              <a:rPr lang="zh-CN" altLang="en-US" b="1" dirty="0">
                <a:solidFill>
                  <a:srgbClr val="FF3300"/>
                </a:solidFill>
                <a:latin typeface="Times New Roman" panose="02020603050405020304" pitchFamily="18" charset="0"/>
                <a:ea typeface="楷体_GB2312" pitchFamily="49" charset="-122"/>
              </a:rPr>
              <a:t>以人衬声</a:t>
            </a:r>
            <a:endParaRPr lang="zh-CN" altLang="en-US" b="1" dirty="0">
              <a:solidFill>
                <a:srgbClr val="FF3300"/>
              </a:solidFill>
              <a:latin typeface="Times New Roman" panose="02020603050405020304" pitchFamily="18" charset="0"/>
              <a:ea typeface="楷体_GB2312" pitchFamily="49" charset="-122"/>
            </a:endParaRPr>
          </a:p>
        </p:txBody>
      </p:sp>
      <p:sp>
        <p:nvSpPr>
          <p:cNvPr id="90157" name="Text Box 45"/>
          <p:cNvSpPr txBox="1"/>
          <p:nvPr/>
        </p:nvSpPr>
        <p:spPr>
          <a:xfrm>
            <a:off x="7499350" y="6096000"/>
            <a:ext cx="1416050" cy="457200"/>
          </a:xfrm>
          <a:prstGeom prst="rect">
            <a:avLst/>
          </a:prstGeom>
          <a:noFill/>
          <a:ln w="9525">
            <a:noFill/>
          </a:ln>
        </p:spPr>
        <p:txBody>
          <a:bodyPr wrap="none" anchor="t">
            <a:spAutoFit/>
          </a:bodyPr>
          <a:p>
            <a:pPr lvl="0" indent="0"/>
            <a:r>
              <a:rPr lang="zh-CN" altLang="en-US" b="1" dirty="0">
                <a:solidFill>
                  <a:srgbClr val="FF3300"/>
                </a:solidFill>
                <a:latin typeface="Times New Roman" panose="02020603050405020304" pitchFamily="18" charset="0"/>
                <a:ea typeface="楷体_GB2312" pitchFamily="49" charset="-122"/>
              </a:rPr>
              <a:t>以景托声</a:t>
            </a:r>
            <a:endParaRPr lang="zh-CN" altLang="en-US" b="1" dirty="0">
              <a:solidFill>
                <a:srgbClr val="FF3300"/>
              </a:solidFill>
              <a:latin typeface="Times New Roman" panose="02020603050405020304" pitchFamily="18" charset="0"/>
              <a:ea typeface="楷体_GB2312" pitchFamily="49" charset="-122"/>
            </a:endParaRPr>
          </a:p>
        </p:txBody>
      </p:sp>
      <p:sp>
        <p:nvSpPr>
          <p:cNvPr id="90158" name="AutoShape 46"/>
          <p:cNvSpPr/>
          <p:nvPr/>
        </p:nvSpPr>
        <p:spPr>
          <a:xfrm>
            <a:off x="7391400" y="1828800"/>
            <a:ext cx="1447800" cy="2286000"/>
          </a:xfrm>
          <a:prstGeom prst="downArrowCallout">
            <a:avLst>
              <a:gd name="adj1" fmla="val 25000"/>
              <a:gd name="adj2" fmla="val 25000"/>
              <a:gd name="adj3" fmla="val 26279"/>
              <a:gd name="adj4" fmla="val 66667"/>
            </a:avLst>
          </a:prstGeom>
          <a:noFill/>
          <a:ln w="9525" cap="flat" cmpd="sng">
            <a:solidFill>
              <a:srgbClr val="0000FF"/>
            </a:solidFill>
            <a:prstDash val="solid"/>
            <a:miter/>
            <a:headEnd type="none" w="med" len="med"/>
            <a:tailEnd type="none" w="med" len="med"/>
          </a:ln>
        </p:spPr>
        <p:txBody>
          <a:bodyPr wrap="none" anchor="ctr"/>
          <a:p>
            <a:pPr lvl="0" indent="0" algn="ctr"/>
            <a:endParaRPr lang="zh-CN" altLang="en-US" dirty="0">
              <a:latin typeface="Times New Roman" panose="02020603050405020304" pitchFamily="18" charset="0"/>
              <a:ea typeface="宋体" panose="02010600030101010101" pitchFamily="2" charset="-122"/>
            </a:endParaRPr>
          </a:p>
        </p:txBody>
      </p:sp>
      <p:sp>
        <p:nvSpPr>
          <p:cNvPr id="90159" name="AutoShape 47"/>
          <p:cNvSpPr/>
          <p:nvPr/>
        </p:nvSpPr>
        <p:spPr>
          <a:xfrm>
            <a:off x="7543800" y="5181600"/>
            <a:ext cx="1295400" cy="1447800"/>
          </a:xfrm>
          <a:prstGeom prst="upArrowCallout">
            <a:avLst>
              <a:gd name="adj1" fmla="val 25000"/>
              <a:gd name="adj2" fmla="val 25000"/>
              <a:gd name="adj3" fmla="val 18601"/>
              <a:gd name="adj4" fmla="val 66667"/>
            </a:avLst>
          </a:prstGeom>
          <a:noFill/>
          <a:ln w="9525" cap="flat" cmpd="sng">
            <a:solidFill>
              <a:schemeClr val="accent2"/>
            </a:solidFill>
            <a:prstDash val="solid"/>
            <a:miter/>
            <a:headEnd type="none" w="med" len="med"/>
            <a:tailEnd type="none" w="med" len="med"/>
          </a:ln>
        </p:spPr>
        <p:txBody>
          <a:bodyPr wrap="none" anchor="ctr"/>
          <a:p>
            <a:pPr lvl="0" indent="0" algn="ctr"/>
            <a:endParaRPr lang="zh-CN" altLang="en-US" dirty="0">
              <a:latin typeface="Times New Roman" panose="02020603050405020304" pitchFamily="18" charset="0"/>
              <a:ea typeface="宋体" panose="02010600030101010101" pitchFamily="2" charset="-122"/>
            </a:endParaRPr>
          </a:p>
        </p:txBody>
      </p:sp>
      <p:sp>
        <p:nvSpPr>
          <p:cNvPr id="90160" name="Text Box 48"/>
          <p:cNvSpPr txBox="1"/>
          <p:nvPr/>
        </p:nvSpPr>
        <p:spPr>
          <a:xfrm>
            <a:off x="7696200" y="4114800"/>
            <a:ext cx="793750" cy="457200"/>
          </a:xfrm>
          <a:prstGeom prst="rect">
            <a:avLst/>
          </a:prstGeom>
          <a:solidFill>
            <a:srgbClr val="FFFF00"/>
          </a:solidFill>
          <a:ln w="9525">
            <a:noFill/>
          </a:ln>
        </p:spPr>
        <p:txBody>
          <a:bodyPr wrap="none" anchor="t">
            <a:spAutoFit/>
          </a:bodyPr>
          <a:p>
            <a:pPr lvl="0" indent="0"/>
            <a:r>
              <a:rPr lang="zh-CN" altLang="en-US" dirty="0">
                <a:solidFill>
                  <a:srgbClr val="0000CC"/>
                </a:solidFill>
                <a:latin typeface="Times New Roman" panose="02020603050405020304" pitchFamily="18" charset="0"/>
                <a:ea typeface="华文行楷" panose="02010800040101010101" pitchFamily="2" charset="-122"/>
              </a:rPr>
              <a:t>直写</a:t>
            </a:r>
            <a:endParaRPr lang="zh-CN" altLang="en-US" dirty="0">
              <a:solidFill>
                <a:srgbClr val="0000CC"/>
              </a:solidFill>
              <a:latin typeface="Times New Roman" panose="02020603050405020304" pitchFamily="18" charset="0"/>
              <a:ea typeface="华文行楷" panose="02010800040101010101" pitchFamily="2" charset="-122"/>
            </a:endParaRPr>
          </a:p>
        </p:txBody>
      </p:sp>
      <p:sp>
        <p:nvSpPr>
          <p:cNvPr id="90161" name="Text Box 49"/>
          <p:cNvSpPr txBox="1"/>
          <p:nvPr/>
        </p:nvSpPr>
        <p:spPr>
          <a:xfrm>
            <a:off x="7696200" y="4724400"/>
            <a:ext cx="793750" cy="457200"/>
          </a:xfrm>
          <a:prstGeom prst="rect">
            <a:avLst/>
          </a:prstGeom>
          <a:solidFill>
            <a:srgbClr val="FFFF00"/>
          </a:solidFill>
          <a:ln w="9525">
            <a:noFill/>
          </a:ln>
        </p:spPr>
        <p:txBody>
          <a:bodyPr wrap="none" anchor="t">
            <a:spAutoFit/>
          </a:bodyPr>
          <a:p>
            <a:pPr lvl="0" indent="0"/>
            <a:r>
              <a:rPr lang="zh-CN" altLang="en-US" dirty="0">
                <a:solidFill>
                  <a:srgbClr val="0000CC"/>
                </a:solidFill>
                <a:latin typeface="Times New Roman" panose="02020603050405020304" pitchFamily="18" charset="0"/>
                <a:ea typeface="华文行楷" panose="02010800040101010101" pitchFamily="2" charset="-122"/>
              </a:rPr>
              <a:t>间写</a:t>
            </a:r>
            <a:endParaRPr lang="zh-CN" altLang="en-US" dirty="0">
              <a:solidFill>
                <a:srgbClr val="0000CC"/>
              </a:solidFill>
              <a:latin typeface="Times New Roman" panose="02020603050405020304" pitchFamily="18" charset="0"/>
              <a:ea typeface="华文行楷" panose="02010800040101010101" pitchFamily="2" charset="-122"/>
            </a:endParaRPr>
          </a:p>
        </p:txBody>
      </p:sp>
      <p:sp>
        <p:nvSpPr>
          <p:cNvPr id="90162" name="Rectangle 50"/>
          <p:cNvSpPr/>
          <p:nvPr/>
        </p:nvSpPr>
        <p:spPr>
          <a:xfrm>
            <a:off x="7315200" y="1676400"/>
            <a:ext cx="1600200" cy="5105400"/>
          </a:xfrm>
          <a:prstGeom prst="rect">
            <a:avLst/>
          </a:prstGeom>
          <a:noFill/>
          <a:ln w="9525" cap="flat" cmpd="sng">
            <a:solidFill>
              <a:srgbClr val="FF0000"/>
            </a:solidFill>
            <a:prstDash val="solid"/>
            <a:miter/>
            <a:headEnd type="none" w="med" len="med"/>
            <a:tailEnd type="none" w="med" len="med"/>
          </a:ln>
        </p:spPr>
        <p:txBody>
          <a:bodyPr wrap="none" anchor="ctr"/>
          <a:p>
            <a:pPr lvl="0" indent="0" algn="ctr"/>
            <a:endParaRPr lang="zh-CN" altLang="en-US" dirty="0">
              <a:latin typeface="Times New Roman" panose="02020603050405020304" pitchFamily="18" charset="0"/>
              <a:ea typeface="宋体" panose="02010600030101010101" pitchFamily="2" charset="-122"/>
            </a:endParaRPr>
          </a:p>
        </p:txBody>
      </p:sp>
      <p:sp>
        <p:nvSpPr>
          <p:cNvPr id="90163" name="Text Box 51"/>
          <p:cNvSpPr txBox="1"/>
          <p:nvPr/>
        </p:nvSpPr>
        <p:spPr>
          <a:xfrm>
            <a:off x="4581525" y="168275"/>
            <a:ext cx="3876675" cy="650875"/>
          </a:xfrm>
          <a:prstGeom prst="rect">
            <a:avLst/>
          </a:prstGeom>
          <a:solidFill>
            <a:srgbClr val="FFFF00"/>
          </a:solidFill>
          <a:ln w="9525" cap="flat" cmpd="sng">
            <a:solidFill>
              <a:srgbClr val="FF0000"/>
            </a:solidFill>
            <a:prstDash val="solid"/>
            <a:miter/>
            <a:headEnd type="none" w="med" len="med"/>
            <a:tailEnd type="none" w="med" len="med"/>
          </a:ln>
        </p:spPr>
        <p:txBody>
          <a:bodyPr wrap="none" anchor="t">
            <a:spAutoFit/>
          </a:bodyPr>
          <a:p>
            <a:pPr lvl="0" indent="0"/>
            <a:r>
              <a:rPr lang="zh-CN" altLang="en-US" sz="3600" b="1" dirty="0">
                <a:solidFill>
                  <a:srgbClr val="FF3300"/>
                </a:solidFill>
                <a:latin typeface="Times New Roman" panose="02020603050405020304" pitchFamily="18" charset="0"/>
                <a:ea typeface="宋体" panose="02010600030101010101" pitchFamily="2" charset="-122"/>
              </a:rPr>
              <a:t>雄浑、激昂、大气</a:t>
            </a:r>
            <a:endParaRPr lang="zh-CN" altLang="en-US" sz="3600" b="1" dirty="0">
              <a:solidFill>
                <a:srgbClr val="FF3300"/>
              </a:solidFill>
              <a:latin typeface="Times New Roman" panose="02020603050405020304" pitchFamily="18" charset="0"/>
              <a:ea typeface="宋体" panose="02010600030101010101" pitchFamily="2" charset="-122"/>
            </a:endParaRPr>
          </a:p>
        </p:txBody>
      </p:sp>
      <p:sp>
        <p:nvSpPr>
          <p:cNvPr id="19507" name="AutoShape 52"/>
          <p:cNvSpPr/>
          <p:nvPr/>
        </p:nvSpPr>
        <p:spPr>
          <a:xfrm>
            <a:off x="3581400" y="228600"/>
            <a:ext cx="685800" cy="533400"/>
          </a:xfrm>
          <a:prstGeom prst="rightArrow">
            <a:avLst>
              <a:gd name="adj1" fmla="val 50000"/>
              <a:gd name="adj2" fmla="val 32113"/>
            </a:avLst>
          </a:prstGeom>
          <a:solidFill>
            <a:schemeClr val="accent1"/>
          </a:solidFill>
          <a:ln w="9525" cap="flat" cmpd="sng">
            <a:solidFill>
              <a:srgbClr val="FF0000"/>
            </a:solidFill>
            <a:prstDash val="solid"/>
            <a:miter/>
            <a:headEnd type="none" w="med" len="med"/>
            <a:tailEnd type="none" w="med" len="med"/>
          </a:ln>
        </p:spPr>
        <p:txBody>
          <a:bodyPr wrap="none" anchor="ctr"/>
          <a:p>
            <a:pPr lvl="0" indent="0" algn="ctr"/>
            <a:endParaRPr lang="zh-CN" altLang="en-US" dirty="0">
              <a:latin typeface="Times New Roman" panose="02020603050405020304" pitchFamily="18" charset="0"/>
              <a:ea typeface="宋体" panose="02010600030101010101" pitchFamily="2" charset="-122"/>
            </a:endParaRPr>
          </a:p>
        </p:txBody>
      </p:sp>
      <p:sp>
        <p:nvSpPr>
          <p:cNvPr id="90165" name="Text Box 53"/>
          <p:cNvSpPr txBox="1"/>
          <p:nvPr/>
        </p:nvSpPr>
        <p:spPr>
          <a:xfrm>
            <a:off x="6248400" y="3581400"/>
            <a:ext cx="1108075" cy="457200"/>
          </a:xfrm>
          <a:prstGeom prst="rect">
            <a:avLst/>
          </a:prstGeom>
          <a:noFill/>
          <a:ln w="9525">
            <a:noFill/>
          </a:ln>
        </p:spPr>
        <p:txBody>
          <a:bodyPr wrap="none" anchor="t">
            <a:spAutoFit/>
          </a:bodyPr>
          <a:p>
            <a:pPr lvl="0" indent="0"/>
            <a:r>
              <a:rPr lang="zh-CN" altLang="en-US" b="1" dirty="0">
                <a:solidFill>
                  <a:srgbClr val="FF00FF"/>
                </a:solidFill>
                <a:latin typeface="Times New Roman" panose="02020603050405020304" pitchFamily="18" charset="0"/>
                <a:ea typeface="宋体" panose="02010600030101010101" pitchFamily="2" charset="-122"/>
              </a:rPr>
              <a:t>、不畅</a:t>
            </a:r>
            <a:endParaRPr lang="zh-CN" altLang="en-US" b="1" dirty="0">
              <a:solidFill>
                <a:srgbClr val="FF00FF"/>
              </a:solidFill>
              <a:latin typeface="Times New Roman" panose="02020603050405020304" pitchFamily="18" charset="0"/>
              <a:ea typeface="宋体" panose="02010600030101010101" pitchFamily="2" charset="-122"/>
            </a:endParaRPr>
          </a:p>
        </p:txBody>
      </p:sp>
      <p:sp>
        <p:nvSpPr>
          <p:cNvPr id="90166" name="Text Box 54"/>
          <p:cNvSpPr txBox="1">
            <a:spLocks noChangeArrowheads="1"/>
          </p:cNvSpPr>
          <p:nvPr/>
        </p:nvSpPr>
        <p:spPr bwMode="auto">
          <a:xfrm>
            <a:off x="7315200" y="4308475"/>
            <a:ext cx="16383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2400" b="1" i="0" u="none" strike="noStrike" kern="1200" cap="none" spc="0" normalizeH="0" baseline="0" noProof="0">
                <a:ln>
                  <a:noFill/>
                </a:ln>
                <a:solidFill>
                  <a:srgbClr val="FF33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实           写</a:t>
            </a:r>
            <a:endParaRPr kumimoji="1" lang="zh-CN" altLang="en-US" sz="2400" b="1" i="0" u="none" strike="noStrike" kern="1200" cap="none" spc="0" normalizeH="0" baseline="0" noProof="0">
              <a:ln>
                <a:noFill/>
              </a:ln>
              <a:solidFill>
                <a:srgbClr val="FF33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endParaRPr>
          </a:p>
        </p:txBody>
      </p:sp>
      <p:sp>
        <p:nvSpPr>
          <p:cNvPr id="90167" name="Text Box 55"/>
          <p:cNvSpPr txBox="1">
            <a:spLocks noChangeArrowheads="1"/>
          </p:cNvSpPr>
          <p:nvPr/>
        </p:nvSpPr>
        <p:spPr bwMode="auto">
          <a:xfrm>
            <a:off x="1447800" y="6248400"/>
            <a:ext cx="57277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2400" b="1" i="0" u="none" strike="noStrike" kern="1200" cap="none" spc="0" normalizeH="0" baseline="0" noProof="0">
                <a:ln>
                  <a:noFill/>
                </a:ln>
                <a:solidFill>
                  <a:srgbClr val="FF33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点评：泼墨如水、气势恢弘、不同凡响。</a:t>
            </a:r>
            <a:endParaRPr kumimoji="1" lang="zh-CN" altLang="en-US" sz="2400" b="1" i="0" u="none" strike="noStrike" kern="1200" cap="none" spc="0" normalizeH="0" baseline="0" noProof="0">
              <a:ln>
                <a:noFill/>
              </a:ln>
              <a:solidFill>
                <a:srgbClr val="FF33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90117"/>
                                        </p:tgtEl>
                                        <p:attrNameLst>
                                          <p:attrName>style.visibility</p:attrName>
                                        </p:attrNameLst>
                                      </p:cBhvr>
                                      <p:to>
                                        <p:strVal val="visible"/>
                                      </p:to>
                                    </p:set>
                                    <p:anim calcmode="lin" valueType="num">
                                      <p:cBhvr additive="base">
                                        <p:cTn id="7" dur="500" fill="hold"/>
                                        <p:tgtEl>
                                          <p:spTgt spid="90117"/>
                                        </p:tgtEl>
                                        <p:attrNameLst>
                                          <p:attrName>ppt_x</p:attrName>
                                        </p:attrNameLst>
                                      </p:cBhvr>
                                      <p:tavLst>
                                        <p:tav tm="0">
                                          <p:val>
                                            <p:strVal val="1+#ppt_w/2"/>
                                          </p:val>
                                        </p:tav>
                                        <p:tav tm="100000">
                                          <p:val>
                                            <p:strVal val="#ppt_x"/>
                                          </p:val>
                                        </p:tav>
                                      </p:tavLst>
                                    </p:anim>
                                    <p:anim calcmode="lin" valueType="num">
                                      <p:cBhvr additive="base">
                                        <p:cTn id="8" dur="500" fill="hold"/>
                                        <p:tgtEl>
                                          <p:spTgt spid="9011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90138"/>
                                        </p:tgtEl>
                                        <p:attrNameLst>
                                          <p:attrName>style.visibility</p:attrName>
                                        </p:attrNameLst>
                                      </p:cBhvr>
                                      <p:to>
                                        <p:strVal val="visible"/>
                                      </p:to>
                                    </p:set>
                                    <p:animEffect transition="in" filter="blinds(horizontal)">
                                      <p:cBhvr>
                                        <p:cTn id="13" dur="500"/>
                                        <p:tgtEl>
                                          <p:spTgt spid="90138"/>
                                        </p:tgtEl>
                                      </p:cBhvr>
                                    </p:animEffect>
                                  </p:childTnLst>
                                </p:cTn>
                              </p:par>
                            </p:childTnLst>
                          </p:cTn>
                        </p:par>
                      </p:childTnLst>
                    </p:cTn>
                  </p:par>
                  <p:par>
                    <p:cTn id="14" fill="hold">
                      <p:stCondLst>
                        <p:cond delay="indefinite"/>
                      </p:stCondLst>
                      <p:childTnLst>
                        <p:par>
                          <p:cTn id="15" fill="hold">
                            <p:stCondLst>
                              <p:cond delay="0"/>
                            </p:stCondLst>
                            <p:childTnLst>
                              <p:par>
                                <p:cTn id="16" presetID="9" presetClass="entr" presetSubtype="0" fill="hold" grpId="0" nodeType="clickEffect">
                                  <p:stCondLst>
                                    <p:cond delay="0"/>
                                  </p:stCondLst>
                                  <p:childTnLst>
                                    <p:set>
                                      <p:cBhvr>
                                        <p:cTn id="17" dur="1" fill="hold">
                                          <p:stCondLst>
                                            <p:cond delay="0"/>
                                          </p:stCondLst>
                                        </p:cTn>
                                        <p:tgtEl>
                                          <p:spTgt spid="90153"/>
                                        </p:tgtEl>
                                        <p:attrNameLst>
                                          <p:attrName>style.visibility</p:attrName>
                                        </p:attrNameLst>
                                      </p:cBhvr>
                                      <p:to>
                                        <p:strVal val="visible"/>
                                      </p:to>
                                    </p:set>
                                    <p:animEffect transition="in" filter="dissolve">
                                      <p:cBhvr>
                                        <p:cTn id="18" dur="500"/>
                                        <p:tgtEl>
                                          <p:spTgt spid="90153"/>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2" fill="hold" grpId="0" nodeType="clickEffect">
                                  <p:stCondLst>
                                    <p:cond delay="0"/>
                                  </p:stCondLst>
                                  <p:childTnLst>
                                    <p:set>
                                      <p:cBhvr>
                                        <p:cTn id="22" dur="1" fill="hold">
                                          <p:stCondLst>
                                            <p:cond delay="0"/>
                                          </p:stCondLst>
                                        </p:cTn>
                                        <p:tgtEl>
                                          <p:spTgt spid="90119"/>
                                        </p:tgtEl>
                                        <p:attrNameLst>
                                          <p:attrName>style.visibility</p:attrName>
                                        </p:attrNameLst>
                                      </p:cBhvr>
                                      <p:to>
                                        <p:strVal val="visible"/>
                                      </p:to>
                                    </p:set>
                                    <p:anim calcmode="lin" valueType="num">
                                      <p:cBhvr additive="base">
                                        <p:cTn id="23" dur="500" fill="hold"/>
                                        <p:tgtEl>
                                          <p:spTgt spid="90119"/>
                                        </p:tgtEl>
                                        <p:attrNameLst>
                                          <p:attrName>ppt_x</p:attrName>
                                        </p:attrNameLst>
                                      </p:cBhvr>
                                      <p:tavLst>
                                        <p:tav tm="0">
                                          <p:val>
                                            <p:strVal val="1+#ppt_w/2"/>
                                          </p:val>
                                        </p:tav>
                                        <p:tav tm="100000">
                                          <p:val>
                                            <p:strVal val="#ppt_x"/>
                                          </p:val>
                                        </p:tav>
                                      </p:tavLst>
                                    </p:anim>
                                    <p:anim calcmode="lin" valueType="num">
                                      <p:cBhvr additive="base">
                                        <p:cTn id="24" dur="500" fill="hold"/>
                                        <p:tgtEl>
                                          <p:spTgt spid="90119"/>
                                        </p:tgtEl>
                                        <p:attrNameLst>
                                          <p:attrName>ppt_y</p:attrName>
                                        </p:attrNameLst>
                                      </p:cBhvr>
                                      <p:tavLst>
                                        <p:tav tm="0">
                                          <p:val>
                                            <p:strVal val="#ppt_y"/>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9" presetClass="entr" presetSubtype="0" fill="hold" grpId="0" nodeType="clickEffect">
                                  <p:stCondLst>
                                    <p:cond delay="0"/>
                                  </p:stCondLst>
                                  <p:childTnLst>
                                    <p:set>
                                      <p:cBhvr>
                                        <p:cTn id="28" dur="1" fill="hold">
                                          <p:stCondLst>
                                            <p:cond delay="0"/>
                                          </p:stCondLst>
                                        </p:cTn>
                                        <p:tgtEl>
                                          <p:spTgt spid="90120"/>
                                        </p:tgtEl>
                                        <p:attrNameLst>
                                          <p:attrName>style.visibility</p:attrName>
                                        </p:attrNameLst>
                                      </p:cBhvr>
                                      <p:to>
                                        <p:strVal val="visible"/>
                                      </p:to>
                                    </p:set>
                                    <p:animEffect transition="in" filter="dissolve">
                                      <p:cBhvr>
                                        <p:cTn id="29" dur="500"/>
                                        <p:tgtEl>
                                          <p:spTgt spid="90120"/>
                                        </p:tgtEl>
                                      </p:cBhvr>
                                    </p:animEffect>
                                  </p:childTnLst>
                                </p:cTn>
                              </p:par>
                            </p:childTnLst>
                          </p:cTn>
                        </p:par>
                      </p:childTnLst>
                    </p:cTn>
                  </p:par>
                  <p:par>
                    <p:cTn id="30" fill="hold">
                      <p:stCondLst>
                        <p:cond delay="indefinite"/>
                      </p:stCondLst>
                      <p:childTnLst>
                        <p:par>
                          <p:cTn id="31" fill="hold">
                            <p:stCondLst>
                              <p:cond delay="0"/>
                            </p:stCondLst>
                            <p:childTnLst>
                              <p:par>
                                <p:cTn id="32" presetID="5" presetClass="entr" presetSubtype="10" fill="hold" grpId="0" nodeType="clickEffect">
                                  <p:stCondLst>
                                    <p:cond delay="0"/>
                                  </p:stCondLst>
                                  <p:childTnLst>
                                    <p:set>
                                      <p:cBhvr>
                                        <p:cTn id="33" dur="1" fill="hold">
                                          <p:stCondLst>
                                            <p:cond delay="0"/>
                                          </p:stCondLst>
                                        </p:cTn>
                                        <p:tgtEl>
                                          <p:spTgt spid="90121"/>
                                        </p:tgtEl>
                                        <p:attrNameLst>
                                          <p:attrName>style.visibility</p:attrName>
                                        </p:attrNameLst>
                                      </p:cBhvr>
                                      <p:to>
                                        <p:strVal val="visible"/>
                                      </p:to>
                                    </p:set>
                                    <p:animEffect transition="in" filter="checkerboard(across)">
                                      <p:cBhvr>
                                        <p:cTn id="34" dur="500"/>
                                        <p:tgtEl>
                                          <p:spTgt spid="90121"/>
                                        </p:tgtEl>
                                      </p:cBhvr>
                                    </p:animEffect>
                                  </p:childTnLst>
                                </p:cTn>
                              </p:par>
                            </p:childTnLst>
                          </p:cTn>
                        </p:par>
                      </p:childTnLst>
                    </p:cTn>
                  </p:par>
                  <p:par>
                    <p:cTn id="35" fill="hold">
                      <p:stCondLst>
                        <p:cond delay="indefinite"/>
                      </p:stCondLst>
                      <p:childTnLst>
                        <p:par>
                          <p:cTn id="36" fill="hold">
                            <p:stCondLst>
                              <p:cond delay="0"/>
                            </p:stCondLst>
                            <p:childTnLst>
                              <p:par>
                                <p:cTn id="37" presetID="2" presetClass="entr" presetSubtype="1" fill="hold" grpId="0" nodeType="clickEffect">
                                  <p:stCondLst>
                                    <p:cond delay="0"/>
                                  </p:stCondLst>
                                  <p:childTnLst>
                                    <p:set>
                                      <p:cBhvr>
                                        <p:cTn id="38" dur="1" fill="hold">
                                          <p:stCondLst>
                                            <p:cond delay="0"/>
                                          </p:stCondLst>
                                        </p:cTn>
                                        <p:tgtEl>
                                          <p:spTgt spid="90145"/>
                                        </p:tgtEl>
                                        <p:attrNameLst>
                                          <p:attrName>style.visibility</p:attrName>
                                        </p:attrNameLst>
                                      </p:cBhvr>
                                      <p:to>
                                        <p:strVal val="visible"/>
                                      </p:to>
                                    </p:set>
                                    <p:anim calcmode="lin" valueType="num">
                                      <p:cBhvr additive="base">
                                        <p:cTn id="39" dur="500" fill="hold"/>
                                        <p:tgtEl>
                                          <p:spTgt spid="90145"/>
                                        </p:tgtEl>
                                        <p:attrNameLst>
                                          <p:attrName>ppt_x</p:attrName>
                                        </p:attrNameLst>
                                      </p:cBhvr>
                                      <p:tavLst>
                                        <p:tav tm="0">
                                          <p:val>
                                            <p:strVal val="#ppt_x"/>
                                          </p:val>
                                        </p:tav>
                                        <p:tav tm="100000">
                                          <p:val>
                                            <p:strVal val="#ppt_x"/>
                                          </p:val>
                                        </p:tav>
                                      </p:tavLst>
                                    </p:anim>
                                    <p:anim calcmode="lin" valueType="num">
                                      <p:cBhvr additive="base">
                                        <p:cTn id="40" dur="500" fill="hold"/>
                                        <p:tgtEl>
                                          <p:spTgt spid="90145"/>
                                        </p:tgtEl>
                                        <p:attrNameLst>
                                          <p:attrName>ppt_y</p:attrName>
                                        </p:attrNameLst>
                                      </p:cBhvr>
                                      <p:tavLst>
                                        <p:tav tm="0">
                                          <p:val>
                                            <p:strVal val="0-#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3" fill="hold" grpId="0" nodeType="clickEffect">
                                  <p:stCondLst>
                                    <p:cond delay="0"/>
                                  </p:stCondLst>
                                  <p:childTnLst>
                                    <p:set>
                                      <p:cBhvr>
                                        <p:cTn id="44" dur="1" fill="hold">
                                          <p:stCondLst>
                                            <p:cond delay="0"/>
                                          </p:stCondLst>
                                        </p:cTn>
                                        <p:tgtEl>
                                          <p:spTgt spid="90146"/>
                                        </p:tgtEl>
                                        <p:attrNameLst>
                                          <p:attrName>style.visibility</p:attrName>
                                        </p:attrNameLst>
                                      </p:cBhvr>
                                      <p:to>
                                        <p:strVal val="visible"/>
                                      </p:to>
                                    </p:set>
                                    <p:anim calcmode="lin" valueType="num">
                                      <p:cBhvr additive="base">
                                        <p:cTn id="45" dur="500" fill="hold"/>
                                        <p:tgtEl>
                                          <p:spTgt spid="90146"/>
                                        </p:tgtEl>
                                        <p:attrNameLst>
                                          <p:attrName>ppt_x</p:attrName>
                                        </p:attrNameLst>
                                      </p:cBhvr>
                                      <p:tavLst>
                                        <p:tav tm="0">
                                          <p:val>
                                            <p:strVal val="1+#ppt_w/2"/>
                                          </p:val>
                                        </p:tav>
                                        <p:tav tm="100000">
                                          <p:val>
                                            <p:strVal val="#ppt_x"/>
                                          </p:val>
                                        </p:tav>
                                      </p:tavLst>
                                    </p:anim>
                                    <p:anim calcmode="lin" valueType="num">
                                      <p:cBhvr additive="base">
                                        <p:cTn id="46" dur="500" fill="hold"/>
                                        <p:tgtEl>
                                          <p:spTgt spid="90146"/>
                                        </p:tgtEl>
                                        <p:attrNameLst>
                                          <p:attrName>ppt_y</p:attrName>
                                        </p:attrNameLst>
                                      </p:cBhvr>
                                      <p:tavLst>
                                        <p:tav tm="0">
                                          <p:val>
                                            <p:strVal val="0-#ppt_h/2"/>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2" presetClass="entr" presetSubtype="6" fill="hold" grpId="0" nodeType="clickEffect">
                                  <p:stCondLst>
                                    <p:cond delay="0"/>
                                  </p:stCondLst>
                                  <p:childTnLst>
                                    <p:set>
                                      <p:cBhvr>
                                        <p:cTn id="50" dur="1" fill="hold">
                                          <p:stCondLst>
                                            <p:cond delay="0"/>
                                          </p:stCondLst>
                                        </p:cTn>
                                        <p:tgtEl>
                                          <p:spTgt spid="90147"/>
                                        </p:tgtEl>
                                        <p:attrNameLst>
                                          <p:attrName>style.visibility</p:attrName>
                                        </p:attrNameLst>
                                      </p:cBhvr>
                                      <p:to>
                                        <p:strVal val="visible"/>
                                      </p:to>
                                    </p:set>
                                    <p:anim calcmode="lin" valueType="num">
                                      <p:cBhvr additive="base">
                                        <p:cTn id="51" dur="500" fill="hold"/>
                                        <p:tgtEl>
                                          <p:spTgt spid="90147"/>
                                        </p:tgtEl>
                                        <p:attrNameLst>
                                          <p:attrName>ppt_x</p:attrName>
                                        </p:attrNameLst>
                                      </p:cBhvr>
                                      <p:tavLst>
                                        <p:tav tm="0">
                                          <p:val>
                                            <p:strVal val="1+#ppt_w/2"/>
                                          </p:val>
                                        </p:tav>
                                        <p:tav tm="100000">
                                          <p:val>
                                            <p:strVal val="#ppt_x"/>
                                          </p:val>
                                        </p:tav>
                                      </p:tavLst>
                                    </p:anim>
                                    <p:anim calcmode="lin" valueType="num">
                                      <p:cBhvr additive="base">
                                        <p:cTn id="52" dur="500" fill="hold"/>
                                        <p:tgtEl>
                                          <p:spTgt spid="90147"/>
                                        </p:tgtEl>
                                        <p:attrNameLst>
                                          <p:attrName>ppt_y</p:attrName>
                                        </p:attrNameLst>
                                      </p:cBhvr>
                                      <p:tavLst>
                                        <p:tav tm="0">
                                          <p:val>
                                            <p:strVal val="1+#ppt_h/2"/>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2" presetClass="entr" presetSubtype="9" fill="hold" grpId="0" nodeType="clickEffect">
                                  <p:stCondLst>
                                    <p:cond delay="0"/>
                                  </p:stCondLst>
                                  <p:childTnLst>
                                    <p:set>
                                      <p:cBhvr>
                                        <p:cTn id="56" dur="1" fill="hold">
                                          <p:stCondLst>
                                            <p:cond delay="0"/>
                                          </p:stCondLst>
                                        </p:cTn>
                                        <p:tgtEl>
                                          <p:spTgt spid="90154"/>
                                        </p:tgtEl>
                                        <p:attrNameLst>
                                          <p:attrName>style.visibility</p:attrName>
                                        </p:attrNameLst>
                                      </p:cBhvr>
                                      <p:to>
                                        <p:strVal val="visible"/>
                                      </p:to>
                                    </p:set>
                                    <p:anim calcmode="lin" valueType="num">
                                      <p:cBhvr additive="base">
                                        <p:cTn id="57" dur="500" fill="hold"/>
                                        <p:tgtEl>
                                          <p:spTgt spid="90154"/>
                                        </p:tgtEl>
                                        <p:attrNameLst>
                                          <p:attrName>ppt_x</p:attrName>
                                        </p:attrNameLst>
                                      </p:cBhvr>
                                      <p:tavLst>
                                        <p:tav tm="0">
                                          <p:val>
                                            <p:strVal val="0-#ppt_w/2"/>
                                          </p:val>
                                        </p:tav>
                                        <p:tav tm="100000">
                                          <p:val>
                                            <p:strVal val="#ppt_x"/>
                                          </p:val>
                                        </p:tav>
                                      </p:tavLst>
                                    </p:anim>
                                    <p:anim calcmode="lin" valueType="num">
                                      <p:cBhvr additive="base">
                                        <p:cTn id="58" dur="500" fill="hold"/>
                                        <p:tgtEl>
                                          <p:spTgt spid="90154"/>
                                        </p:tgtEl>
                                        <p:attrNameLst>
                                          <p:attrName>ppt_y</p:attrName>
                                        </p:attrNameLst>
                                      </p:cBhvr>
                                      <p:tavLst>
                                        <p:tav tm="0">
                                          <p:val>
                                            <p:strVal val="0-#ppt_h/2"/>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16" presetClass="entr" presetSubtype="26" fill="hold" grpId="0" nodeType="clickEffect">
                                  <p:stCondLst>
                                    <p:cond delay="0"/>
                                  </p:stCondLst>
                                  <p:childTnLst>
                                    <p:set>
                                      <p:cBhvr>
                                        <p:cTn id="62" dur="1" fill="hold">
                                          <p:stCondLst>
                                            <p:cond delay="0"/>
                                          </p:stCondLst>
                                        </p:cTn>
                                        <p:tgtEl>
                                          <p:spTgt spid="90122"/>
                                        </p:tgtEl>
                                        <p:attrNameLst>
                                          <p:attrName>style.visibility</p:attrName>
                                        </p:attrNameLst>
                                      </p:cBhvr>
                                      <p:to>
                                        <p:strVal val="visible"/>
                                      </p:to>
                                    </p:set>
                                    <p:animEffect transition="in" filter="barn(inHorizontal)">
                                      <p:cBhvr>
                                        <p:cTn id="63" dur="500"/>
                                        <p:tgtEl>
                                          <p:spTgt spid="90122"/>
                                        </p:tgtEl>
                                      </p:cBhvr>
                                    </p:animEffect>
                                  </p:childTnLst>
                                </p:cTn>
                              </p:par>
                            </p:childTnLst>
                          </p:cTn>
                        </p:par>
                      </p:childTnLst>
                    </p:cTn>
                  </p:par>
                  <p:par>
                    <p:cTn id="64" fill="hold">
                      <p:stCondLst>
                        <p:cond delay="indefinite"/>
                      </p:stCondLst>
                      <p:childTnLst>
                        <p:par>
                          <p:cTn id="65" fill="hold">
                            <p:stCondLst>
                              <p:cond delay="0"/>
                            </p:stCondLst>
                            <p:childTnLst>
                              <p:par>
                                <p:cTn id="66" presetID="16" presetClass="entr" presetSubtype="42" fill="hold" grpId="0" nodeType="clickEffect">
                                  <p:stCondLst>
                                    <p:cond delay="0"/>
                                  </p:stCondLst>
                                  <p:childTnLst>
                                    <p:set>
                                      <p:cBhvr>
                                        <p:cTn id="67" dur="1" fill="hold">
                                          <p:stCondLst>
                                            <p:cond delay="0"/>
                                          </p:stCondLst>
                                        </p:cTn>
                                        <p:tgtEl>
                                          <p:spTgt spid="90123"/>
                                        </p:tgtEl>
                                        <p:attrNameLst>
                                          <p:attrName>style.visibility</p:attrName>
                                        </p:attrNameLst>
                                      </p:cBhvr>
                                      <p:to>
                                        <p:strVal val="visible"/>
                                      </p:to>
                                    </p:set>
                                    <p:animEffect transition="in" filter="barn(outHorizontal)">
                                      <p:cBhvr>
                                        <p:cTn id="68" dur="500"/>
                                        <p:tgtEl>
                                          <p:spTgt spid="90123"/>
                                        </p:tgtEl>
                                      </p:cBhvr>
                                    </p:animEffect>
                                  </p:childTnLst>
                                </p:cTn>
                              </p:par>
                            </p:childTnLst>
                          </p:cTn>
                        </p:par>
                      </p:childTnLst>
                    </p:cTn>
                  </p:par>
                  <p:par>
                    <p:cTn id="69" fill="hold">
                      <p:stCondLst>
                        <p:cond delay="indefinite"/>
                      </p:stCondLst>
                      <p:childTnLst>
                        <p:par>
                          <p:cTn id="70" fill="hold">
                            <p:stCondLst>
                              <p:cond delay="0"/>
                            </p:stCondLst>
                            <p:childTnLst>
                              <p:par>
                                <p:cTn id="71" presetID="2" presetClass="entr" presetSubtype="12" fill="hold" grpId="0" nodeType="clickEffect">
                                  <p:stCondLst>
                                    <p:cond delay="0"/>
                                  </p:stCondLst>
                                  <p:childTnLst>
                                    <p:set>
                                      <p:cBhvr>
                                        <p:cTn id="72" dur="1" fill="hold">
                                          <p:stCondLst>
                                            <p:cond delay="0"/>
                                          </p:stCondLst>
                                        </p:cTn>
                                        <p:tgtEl>
                                          <p:spTgt spid="90148"/>
                                        </p:tgtEl>
                                        <p:attrNameLst>
                                          <p:attrName>style.visibility</p:attrName>
                                        </p:attrNameLst>
                                      </p:cBhvr>
                                      <p:to>
                                        <p:strVal val="visible"/>
                                      </p:to>
                                    </p:set>
                                    <p:anim calcmode="lin" valueType="num">
                                      <p:cBhvr additive="base">
                                        <p:cTn id="73" dur="500" fill="hold"/>
                                        <p:tgtEl>
                                          <p:spTgt spid="90148"/>
                                        </p:tgtEl>
                                        <p:attrNameLst>
                                          <p:attrName>ppt_x</p:attrName>
                                        </p:attrNameLst>
                                      </p:cBhvr>
                                      <p:tavLst>
                                        <p:tav tm="0">
                                          <p:val>
                                            <p:strVal val="0-#ppt_w/2"/>
                                          </p:val>
                                        </p:tav>
                                        <p:tav tm="100000">
                                          <p:val>
                                            <p:strVal val="#ppt_x"/>
                                          </p:val>
                                        </p:tav>
                                      </p:tavLst>
                                    </p:anim>
                                    <p:anim calcmode="lin" valueType="num">
                                      <p:cBhvr additive="base">
                                        <p:cTn id="74" dur="500" fill="hold"/>
                                        <p:tgtEl>
                                          <p:spTgt spid="90148"/>
                                        </p:tgtEl>
                                        <p:attrNameLst>
                                          <p:attrName>ppt_y</p:attrName>
                                        </p:attrNameLst>
                                      </p:cBhvr>
                                      <p:tavLst>
                                        <p:tav tm="0">
                                          <p:val>
                                            <p:strVal val="1+#ppt_h/2"/>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2" presetClass="entr" presetSubtype="9" fill="hold" grpId="0" nodeType="clickEffect">
                                  <p:stCondLst>
                                    <p:cond delay="0"/>
                                  </p:stCondLst>
                                  <p:childTnLst>
                                    <p:set>
                                      <p:cBhvr>
                                        <p:cTn id="78" dur="1" fill="hold">
                                          <p:stCondLst>
                                            <p:cond delay="0"/>
                                          </p:stCondLst>
                                        </p:cTn>
                                        <p:tgtEl>
                                          <p:spTgt spid="90165"/>
                                        </p:tgtEl>
                                        <p:attrNameLst>
                                          <p:attrName>style.visibility</p:attrName>
                                        </p:attrNameLst>
                                      </p:cBhvr>
                                      <p:to>
                                        <p:strVal val="visible"/>
                                      </p:to>
                                    </p:set>
                                    <p:anim calcmode="lin" valueType="num">
                                      <p:cBhvr additive="base">
                                        <p:cTn id="79" dur="500" fill="hold"/>
                                        <p:tgtEl>
                                          <p:spTgt spid="90165"/>
                                        </p:tgtEl>
                                        <p:attrNameLst>
                                          <p:attrName>ppt_x</p:attrName>
                                        </p:attrNameLst>
                                      </p:cBhvr>
                                      <p:tavLst>
                                        <p:tav tm="0">
                                          <p:val>
                                            <p:strVal val="0-#ppt_w/2"/>
                                          </p:val>
                                        </p:tav>
                                        <p:tav tm="100000">
                                          <p:val>
                                            <p:strVal val="#ppt_x"/>
                                          </p:val>
                                        </p:tav>
                                      </p:tavLst>
                                    </p:anim>
                                    <p:anim calcmode="lin" valueType="num">
                                      <p:cBhvr additive="base">
                                        <p:cTn id="80" dur="500" fill="hold"/>
                                        <p:tgtEl>
                                          <p:spTgt spid="90165"/>
                                        </p:tgtEl>
                                        <p:attrNameLst>
                                          <p:attrName>ppt_y</p:attrName>
                                        </p:attrNameLst>
                                      </p:cBhvr>
                                      <p:tavLst>
                                        <p:tav tm="0">
                                          <p:val>
                                            <p:strVal val="0-#ppt_h/2"/>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22" presetClass="entr" presetSubtype="1" fill="hold" grpId="0" nodeType="clickEffect">
                                  <p:stCondLst>
                                    <p:cond delay="0"/>
                                  </p:stCondLst>
                                  <p:childTnLst>
                                    <p:set>
                                      <p:cBhvr>
                                        <p:cTn id="84" dur="1" fill="hold">
                                          <p:stCondLst>
                                            <p:cond delay="0"/>
                                          </p:stCondLst>
                                        </p:cTn>
                                        <p:tgtEl>
                                          <p:spTgt spid="90124"/>
                                        </p:tgtEl>
                                        <p:attrNameLst>
                                          <p:attrName>style.visibility</p:attrName>
                                        </p:attrNameLst>
                                      </p:cBhvr>
                                      <p:to>
                                        <p:strVal val="visible"/>
                                      </p:to>
                                    </p:set>
                                    <p:animEffect transition="in" filter="wipe(up)">
                                      <p:cBhvr>
                                        <p:cTn id="85" dur="500"/>
                                        <p:tgtEl>
                                          <p:spTgt spid="90124"/>
                                        </p:tgtEl>
                                      </p:cBhvr>
                                    </p:animEffect>
                                  </p:childTnLst>
                                </p:cTn>
                              </p:par>
                            </p:childTnLst>
                          </p:cTn>
                        </p:par>
                      </p:childTnLst>
                    </p:cTn>
                  </p:par>
                  <p:par>
                    <p:cTn id="86" fill="hold">
                      <p:stCondLst>
                        <p:cond delay="indefinite"/>
                      </p:stCondLst>
                      <p:childTnLst>
                        <p:par>
                          <p:cTn id="87" fill="hold">
                            <p:stCondLst>
                              <p:cond delay="0"/>
                            </p:stCondLst>
                            <p:childTnLst>
                              <p:par>
                                <p:cTn id="88" presetID="12" presetClass="entr" presetSubtype="4" fill="hold" grpId="0" nodeType="clickEffect">
                                  <p:stCondLst>
                                    <p:cond delay="0"/>
                                  </p:stCondLst>
                                  <p:childTnLst>
                                    <p:set>
                                      <p:cBhvr>
                                        <p:cTn id="89" dur="1" fill="hold">
                                          <p:stCondLst>
                                            <p:cond delay="0"/>
                                          </p:stCondLst>
                                        </p:cTn>
                                        <p:tgtEl>
                                          <p:spTgt spid="90125"/>
                                        </p:tgtEl>
                                        <p:attrNameLst>
                                          <p:attrName>style.visibility</p:attrName>
                                        </p:attrNameLst>
                                      </p:cBhvr>
                                      <p:to>
                                        <p:strVal val="visible"/>
                                      </p:to>
                                    </p:set>
                                    <p:animEffect transition="in" filter="slide(fromBottom)">
                                      <p:cBhvr>
                                        <p:cTn id="90" dur="500"/>
                                        <p:tgtEl>
                                          <p:spTgt spid="90125"/>
                                        </p:tgtEl>
                                      </p:cBhvr>
                                    </p:animEffect>
                                  </p:childTnLst>
                                </p:cTn>
                              </p:par>
                            </p:childTnLst>
                          </p:cTn>
                        </p:par>
                      </p:childTnLst>
                    </p:cTn>
                  </p:par>
                  <p:par>
                    <p:cTn id="91" fill="hold">
                      <p:stCondLst>
                        <p:cond delay="indefinite"/>
                      </p:stCondLst>
                      <p:childTnLst>
                        <p:par>
                          <p:cTn id="92" fill="hold">
                            <p:stCondLst>
                              <p:cond delay="0"/>
                            </p:stCondLst>
                            <p:childTnLst>
                              <p:par>
                                <p:cTn id="93" presetID="4" presetClass="entr" presetSubtype="16" fill="hold" grpId="0" nodeType="clickEffect">
                                  <p:stCondLst>
                                    <p:cond delay="0"/>
                                  </p:stCondLst>
                                  <p:childTnLst>
                                    <p:set>
                                      <p:cBhvr>
                                        <p:cTn id="94" dur="1" fill="hold">
                                          <p:stCondLst>
                                            <p:cond delay="0"/>
                                          </p:stCondLst>
                                        </p:cTn>
                                        <p:tgtEl>
                                          <p:spTgt spid="90149"/>
                                        </p:tgtEl>
                                        <p:attrNameLst>
                                          <p:attrName>style.visibility</p:attrName>
                                        </p:attrNameLst>
                                      </p:cBhvr>
                                      <p:to>
                                        <p:strVal val="visible"/>
                                      </p:to>
                                    </p:set>
                                    <p:animEffect transition="in" filter="box(in)">
                                      <p:cBhvr>
                                        <p:cTn id="95" dur="500"/>
                                        <p:tgtEl>
                                          <p:spTgt spid="90149"/>
                                        </p:tgtEl>
                                      </p:cBhvr>
                                    </p:animEffect>
                                  </p:childTnLst>
                                </p:cTn>
                              </p:par>
                            </p:childTnLst>
                          </p:cTn>
                        </p:par>
                      </p:childTnLst>
                    </p:cTn>
                  </p:par>
                  <p:par>
                    <p:cTn id="96" fill="hold">
                      <p:stCondLst>
                        <p:cond delay="indefinite"/>
                      </p:stCondLst>
                      <p:childTnLst>
                        <p:par>
                          <p:cTn id="97" fill="hold">
                            <p:stCondLst>
                              <p:cond delay="0"/>
                            </p:stCondLst>
                            <p:childTnLst>
                              <p:par>
                                <p:cTn id="98" presetID="2" presetClass="entr" presetSubtype="3" fill="hold" grpId="0" nodeType="clickEffect">
                                  <p:stCondLst>
                                    <p:cond delay="0"/>
                                  </p:stCondLst>
                                  <p:childTnLst>
                                    <p:set>
                                      <p:cBhvr>
                                        <p:cTn id="99" dur="1" fill="hold">
                                          <p:stCondLst>
                                            <p:cond delay="0"/>
                                          </p:stCondLst>
                                        </p:cTn>
                                        <p:tgtEl>
                                          <p:spTgt spid="90155"/>
                                        </p:tgtEl>
                                        <p:attrNameLst>
                                          <p:attrName>style.visibility</p:attrName>
                                        </p:attrNameLst>
                                      </p:cBhvr>
                                      <p:to>
                                        <p:strVal val="visible"/>
                                      </p:to>
                                    </p:set>
                                    <p:anim calcmode="lin" valueType="num">
                                      <p:cBhvr additive="base">
                                        <p:cTn id="100" dur="500" fill="hold"/>
                                        <p:tgtEl>
                                          <p:spTgt spid="90155"/>
                                        </p:tgtEl>
                                        <p:attrNameLst>
                                          <p:attrName>ppt_x</p:attrName>
                                        </p:attrNameLst>
                                      </p:cBhvr>
                                      <p:tavLst>
                                        <p:tav tm="0">
                                          <p:val>
                                            <p:strVal val="1+#ppt_w/2"/>
                                          </p:val>
                                        </p:tav>
                                        <p:tav tm="100000">
                                          <p:val>
                                            <p:strVal val="#ppt_x"/>
                                          </p:val>
                                        </p:tav>
                                      </p:tavLst>
                                    </p:anim>
                                    <p:anim calcmode="lin" valueType="num">
                                      <p:cBhvr additive="base">
                                        <p:cTn id="101" dur="500" fill="hold"/>
                                        <p:tgtEl>
                                          <p:spTgt spid="90155"/>
                                        </p:tgtEl>
                                        <p:attrNameLst>
                                          <p:attrName>ppt_y</p:attrName>
                                        </p:attrNameLst>
                                      </p:cBhvr>
                                      <p:tavLst>
                                        <p:tav tm="0">
                                          <p:val>
                                            <p:strVal val="0-#ppt_h/2"/>
                                          </p:val>
                                        </p:tav>
                                        <p:tav tm="100000">
                                          <p:val>
                                            <p:strVal val="#ppt_y"/>
                                          </p:val>
                                        </p:tav>
                                      </p:tavLst>
                                    </p:anim>
                                  </p:childTnLst>
                                </p:cTn>
                              </p:par>
                            </p:childTnLst>
                          </p:cTn>
                        </p:par>
                      </p:childTnLst>
                    </p:cTn>
                  </p:par>
                  <p:par>
                    <p:cTn id="102" fill="hold">
                      <p:stCondLst>
                        <p:cond delay="indefinite"/>
                      </p:stCondLst>
                      <p:childTnLst>
                        <p:par>
                          <p:cTn id="103" fill="hold">
                            <p:stCondLst>
                              <p:cond delay="0"/>
                            </p:stCondLst>
                            <p:childTnLst>
                              <p:par>
                                <p:cTn id="104" presetID="1" presetClass="entr" presetSubtype="0" fill="hold" grpId="0" nodeType="clickEffect">
                                  <p:stCondLst>
                                    <p:cond delay="0"/>
                                  </p:stCondLst>
                                  <p:childTnLst>
                                    <p:set>
                                      <p:cBhvr>
                                        <p:cTn id="105" dur="1" fill="hold">
                                          <p:stCondLst>
                                            <p:cond delay="499"/>
                                          </p:stCondLst>
                                        </p:cTn>
                                        <p:tgtEl>
                                          <p:spTgt spid="90126"/>
                                        </p:tgtEl>
                                        <p:attrNameLst>
                                          <p:attrName>style.visibility</p:attrName>
                                        </p:attrNameLst>
                                      </p:cBhvr>
                                      <p:to>
                                        <p:strVal val="visible"/>
                                      </p:to>
                                    </p:set>
                                  </p:childTnLst>
                                </p:cTn>
                              </p:par>
                            </p:childTnLst>
                          </p:cTn>
                        </p:par>
                      </p:childTnLst>
                    </p:cTn>
                  </p:par>
                  <p:par>
                    <p:cTn id="106" fill="hold">
                      <p:stCondLst>
                        <p:cond delay="indefinite"/>
                      </p:stCondLst>
                      <p:childTnLst>
                        <p:par>
                          <p:cTn id="107" fill="hold">
                            <p:stCondLst>
                              <p:cond delay="0"/>
                            </p:stCondLst>
                            <p:childTnLst>
                              <p:par>
                                <p:cTn id="108" presetID="5" presetClass="entr" presetSubtype="5" fill="hold" grpId="0" nodeType="clickEffect">
                                  <p:stCondLst>
                                    <p:cond delay="0"/>
                                  </p:stCondLst>
                                  <p:childTnLst>
                                    <p:set>
                                      <p:cBhvr>
                                        <p:cTn id="109" dur="1" fill="hold">
                                          <p:stCondLst>
                                            <p:cond delay="0"/>
                                          </p:stCondLst>
                                        </p:cTn>
                                        <p:tgtEl>
                                          <p:spTgt spid="90127"/>
                                        </p:tgtEl>
                                        <p:attrNameLst>
                                          <p:attrName>style.visibility</p:attrName>
                                        </p:attrNameLst>
                                      </p:cBhvr>
                                      <p:to>
                                        <p:strVal val="visible"/>
                                      </p:to>
                                    </p:set>
                                    <p:animEffect transition="in" filter="checkerboard(down)">
                                      <p:cBhvr>
                                        <p:cTn id="110" dur="500"/>
                                        <p:tgtEl>
                                          <p:spTgt spid="90127"/>
                                        </p:tgtEl>
                                      </p:cBhvr>
                                    </p:animEffect>
                                  </p:childTnLst>
                                </p:cTn>
                              </p:par>
                            </p:childTnLst>
                          </p:cTn>
                        </p:par>
                      </p:childTnLst>
                    </p:cTn>
                  </p:par>
                  <p:par>
                    <p:cTn id="111" fill="hold">
                      <p:stCondLst>
                        <p:cond delay="indefinite"/>
                      </p:stCondLst>
                      <p:childTnLst>
                        <p:par>
                          <p:cTn id="112" fill="hold">
                            <p:stCondLst>
                              <p:cond delay="0"/>
                            </p:stCondLst>
                            <p:childTnLst>
                              <p:par>
                                <p:cTn id="113" presetID="1" presetClass="entr" presetSubtype="0" fill="hold" grpId="0" nodeType="clickEffect">
                                  <p:stCondLst>
                                    <p:cond delay="0"/>
                                  </p:stCondLst>
                                  <p:childTnLst>
                                    <p:set>
                                      <p:cBhvr>
                                        <p:cTn id="114" dur="1" fill="hold">
                                          <p:stCondLst>
                                            <p:cond delay="499"/>
                                          </p:stCondLst>
                                        </p:cTn>
                                        <p:tgtEl>
                                          <p:spTgt spid="90128"/>
                                        </p:tgtEl>
                                        <p:attrNameLst>
                                          <p:attrName>style.visibility</p:attrName>
                                        </p:attrNameLst>
                                      </p:cBhvr>
                                      <p:to>
                                        <p:strVal val="visible"/>
                                      </p:to>
                                    </p:set>
                                  </p:childTnLst>
                                </p:cTn>
                              </p:par>
                            </p:childTnLst>
                          </p:cTn>
                        </p:par>
                      </p:childTnLst>
                    </p:cTn>
                  </p:par>
                  <p:par>
                    <p:cTn id="115" fill="hold">
                      <p:stCondLst>
                        <p:cond delay="indefinite"/>
                      </p:stCondLst>
                      <p:childTnLst>
                        <p:par>
                          <p:cTn id="116" fill="hold">
                            <p:stCondLst>
                              <p:cond delay="0"/>
                            </p:stCondLst>
                            <p:childTnLst>
                              <p:par>
                                <p:cTn id="117" presetID="18" presetClass="entr" presetSubtype="12" fill="hold" grpId="0" nodeType="clickEffect">
                                  <p:stCondLst>
                                    <p:cond delay="0"/>
                                  </p:stCondLst>
                                  <p:childTnLst>
                                    <p:set>
                                      <p:cBhvr>
                                        <p:cTn id="118" dur="1" fill="hold">
                                          <p:stCondLst>
                                            <p:cond delay="0"/>
                                          </p:stCondLst>
                                        </p:cTn>
                                        <p:tgtEl>
                                          <p:spTgt spid="90150"/>
                                        </p:tgtEl>
                                        <p:attrNameLst>
                                          <p:attrName>style.visibility</p:attrName>
                                        </p:attrNameLst>
                                      </p:cBhvr>
                                      <p:to>
                                        <p:strVal val="visible"/>
                                      </p:to>
                                    </p:set>
                                    <p:animEffect transition="in" filter="strips(downLeft)">
                                      <p:cBhvr>
                                        <p:cTn id="119" dur="500"/>
                                        <p:tgtEl>
                                          <p:spTgt spid="90150"/>
                                        </p:tgtEl>
                                      </p:cBhvr>
                                    </p:animEffect>
                                  </p:childTnLst>
                                </p:cTn>
                              </p:par>
                            </p:childTnLst>
                          </p:cTn>
                        </p:par>
                      </p:childTnLst>
                    </p:cTn>
                  </p:par>
                  <p:par>
                    <p:cTn id="120" fill="hold">
                      <p:stCondLst>
                        <p:cond delay="indefinite"/>
                      </p:stCondLst>
                      <p:childTnLst>
                        <p:par>
                          <p:cTn id="121" fill="hold">
                            <p:stCondLst>
                              <p:cond delay="0"/>
                            </p:stCondLst>
                            <p:childTnLst>
                              <p:par>
                                <p:cTn id="122" presetID="5" presetClass="entr" presetSubtype="10" fill="hold" grpId="0" nodeType="clickEffect">
                                  <p:stCondLst>
                                    <p:cond delay="0"/>
                                  </p:stCondLst>
                                  <p:childTnLst>
                                    <p:set>
                                      <p:cBhvr>
                                        <p:cTn id="123" dur="1" fill="hold">
                                          <p:stCondLst>
                                            <p:cond delay="0"/>
                                          </p:stCondLst>
                                        </p:cTn>
                                        <p:tgtEl>
                                          <p:spTgt spid="90129"/>
                                        </p:tgtEl>
                                        <p:attrNameLst>
                                          <p:attrName>style.visibility</p:attrName>
                                        </p:attrNameLst>
                                      </p:cBhvr>
                                      <p:to>
                                        <p:strVal val="visible"/>
                                      </p:to>
                                    </p:set>
                                    <p:animEffect transition="in" filter="checkerboard(across)">
                                      <p:cBhvr>
                                        <p:cTn id="124" dur="500"/>
                                        <p:tgtEl>
                                          <p:spTgt spid="90129"/>
                                        </p:tgtEl>
                                      </p:cBhvr>
                                    </p:animEffect>
                                  </p:childTnLst>
                                </p:cTn>
                              </p:par>
                            </p:childTnLst>
                          </p:cTn>
                        </p:par>
                      </p:childTnLst>
                    </p:cTn>
                  </p:par>
                  <p:par>
                    <p:cTn id="125" fill="hold">
                      <p:stCondLst>
                        <p:cond delay="indefinite"/>
                      </p:stCondLst>
                      <p:childTnLst>
                        <p:par>
                          <p:cTn id="126" fill="hold">
                            <p:stCondLst>
                              <p:cond delay="0"/>
                            </p:stCondLst>
                            <p:childTnLst>
                              <p:par>
                                <p:cTn id="127" presetID="15" presetClass="entr" presetSubtype="0" fill="hold" grpId="0" nodeType="clickEffect">
                                  <p:stCondLst>
                                    <p:cond delay="0"/>
                                  </p:stCondLst>
                                  <p:childTnLst>
                                    <p:set>
                                      <p:cBhvr>
                                        <p:cTn id="128" dur="1" fill="hold">
                                          <p:stCondLst>
                                            <p:cond delay="0"/>
                                          </p:stCondLst>
                                        </p:cTn>
                                        <p:tgtEl>
                                          <p:spTgt spid="90130"/>
                                        </p:tgtEl>
                                        <p:attrNameLst>
                                          <p:attrName>style.visibility</p:attrName>
                                        </p:attrNameLst>
                                      </p:cBhvr>
                                      <p:to>
                                        <p:strVal val="visible"/>
                                      </p:to>
                                    </p:set>
                                    <p:anim calcmode="lin" valueType="num">
                                      <p:cBhvr>
                                        <p:cTn id="129" dur="1000" fill="hold"/>
                                        <p:tgtEl>
                                          <p:spTgt spid="90130"/>
                                        </p:tgtEl>
                                        <p:attrNameLst>
                                          <p:attrName>ppt_w</p:attrName>
                                        </p:attrNameLst>
                                      </p:cBhvr>
                                      <p:tavLst>
                                        <p:tav tm="0">
                                          <p:val>
                                            <p:fltVal val="0.000000"/>
                                          </p:val>
                                        </p:tav>
                                        <p:tav tm="100000">
                                          <p:val>
                                            <p:strVal val="#ppt_w"/>
                                          </p:val>
                                        </p:tav>
                                      </p:tavLst>
                                    </p:anim>
                                    <p:anim calcmode="lin" valueType="num">
                                      <p:cBhvr>
                                        <p:cTn id="130" dur="1000" fill="hold"/>
                                        <p:tgtEl>
                                          <p:spTgt spid="90130"/>
                                        </p:tgtEl>
                                        <p:attrNameLst>
                                          <p:attrName>ppt_h</p:attrName>
                                        </p:attrNameLst>
                                      </p:cBhvr>
                                      <p:tavLst>
                                        <p:tav tm="0">
                                          <p:val>
                                            <p:fltVal val="0.000000"/>
                                          </p:val>
                                        </p:tav>
                                        <p:tav tm="100000">
                                          <p:val>
                                            <p:strVal val="#ppt_h"/>
                                          </p:val>
                                        </p:tav>
                                      </p:tavLst>
                                    </p:anim>
                                    <p:anim calcmode="lin" valueType="num">
                                      <p:cBhvr>
                                        <p:cTn id="131" dur="1000" fill="hold"/>
                                        <p:tgtEl>
                                          <p:spTgt spid="90130"/>
                                        </p:tgtEl>
                                        <p:attrNameLst>
                                          <p:attrName>ppt_x</p:attrName>
                                        </p:attrNameLst>
                                      </p:cBhvr>
                                      <p:tavLst>
                                        <p:tav tm="0" fmla="#ppt_x+(cos(-2*pi*(1-$))*-#ppt_x-sin(-2*pi*(1-$))*(1-#ppt_y))*(1-$)">
                                          <p:val>
                                            <p:fltVal val="0.000000"/>
                                          </p:val>
                                        </p:tav>
                                        <p:tav tm="100000">
                                          <p:val>
                                            <p:fltVal val="1.000000"/>
                                          </p:val>
                                        </p:tav>
                                      </p:tavLst>
                                    </p:anim>
                                    <p:anim calcmode="lin" valueType="num">
                                      <p:cBhvr>
                                        <p:cTn id="132" dur="1000" fill="hold"/>
                                        <p:tgtEl>
                                          <p:spTgt spid="90130"/>
                                        </p:tgtEl>
                                        <p:attrNameLst>
                                          <p:attrName>ppt_y</p:attrName>
                                        </p:attrNameLst>
                                      </p:cBhvr>
                                      <p:tavLst>
                                        <p:tav tm="0" fmla="#ppt_y+(sin(-2*pi*(1-$))*-#ppt_x+cos(-2*pi*(1-$))*(1-#ppt_y))*(1-$)">
                                          <p:val>
                                            <p:fltVal val="0.000000"/>
                                          </p:val>
                                        </p:tav>
                                        <p:tav tm="100000">
                                          <p:val>
                                            <p:fltVal val="1.000000"/>
                                          </p:val>
                                        </p:tav>
                                      </p:tavLst>
                                    </p:anim>
                                  </p:childTnLst>
                                </p:cTn>
                              </p:par>
                            </p:childTnLst>
                          </p:cTn>
                        </p:par>
                      </p:childTnLst>
                    </p:cTn>
                  </p:par>
                  <p:par>
                    <p:cTn id="133" fill="hold">
                      <p:stCondLst>
                        <p:cond delay="indefinite"/>
                      </p:stCondLst>
                      <p:childTnLst>
                        <p:par>
                          <p:cTn id="134" fill="hold">
                            <p:stCondLst>
                              <p:cond delay="0"/>
                            </p:stCondLst>
                            <p:childTnLst>
                              <p:par>
                                <p:cTn id="135" presetID="9" presetClass="entr" presetSubtype="0" fill="hold" grpId="0" nodeType="clickEffect">
                                  <p:stCondLst>
                                    <p:cond delay="0"/>
                                  </p:stCondLst>
                                  <p:childTnLst>
                                    <p:set>
                                      <p:cBhvr>
                                        <p:cTn id="136" dur="1" fill="hold">
                                          <p:stCondLst>
                                            <p:cond delay="0"/>
                                          </p:stCondLst>
                                        </p:cTn>
                                        <p:tgtEl>
                                          <p:spTgt spid="90151"/>
                                        </p:tgtEl>
                                        <p:attrNameLst>
                                          <p:attrName>style.visibility</p:attrName>
                                        </p:attrNameLst>
                                      </p:cBhvr>
                                      <p:to>
                                        <p:strVal val="visible"/>
                                      </p:to>
                                    </p:set>
                                    <p:animEffect transition="in" filter="dissolve">
                                      <p:cBhvr>
                                        <p:cTn id="137" dur="500"/>
                                        <p:tgtEl>
                                          <p:spTgt spid="90151"/>
                                        </p:tgtEl>
                                      </p:cBhvr>
                                    </p:animEffect>
                                  </p:childTnLst>
                                </p:cTn>
                              </p:par>
                            </p:childTnLst>
                          </p:cTn>
                        </p:par>
                      </p:childTnLst>
                    </p:cTn>
                  </p:par>
                  <p:par>
                    <p:cTn id="138" fill="hold">
                      <p:stCondLst>
                        <p:cond delay="indefinite"/>
                      </p:stCondLst>
                      <p:childTnLst>
                        <p:par>
                          <p:cTn id="139" fill="hold">
                            <p:stCondLst>
                              <p:cond delay="0"/>
                            </p:stCondLst>
                            <p:childTnLst>
                              <p:par>
                                <p:cTn id="140" presetID="9" presetClass="entr" presetSubtype="0" fill="hold" grpId="0" nodeType="clickEffect">
                                  <p:stCondLst>
                                    <p:cond delay="0"/>
                                  </p:stCondLst>
                                  <p:childTnLst>
                                    <p:set>
                                      <p:cBhvr>
                                        <p:cTn id="141" dur="1" fill="hold">
                                          <p:stCondLst>
                                            <p:cond delay="0"/>
                                          </p:stCondLst>
                                        </p:cTn>
                                        <p:tgtEl>
                                          <p:spTgt spid="90131"/>
                                        </p:tgtEl>
                                        <p:attrNameLst>
                                          <p:attrName>style.visibility</p:attrName>
                                        </p:attrNameLst>
                                      </p:cBhvr>
                                      <p:to>
                                        <p:strVal val="visible"/>
                                      </p:to>
                                    </p:set>
                                    <p:animEffect transition="in" filter="dissolve">
                                      <p:cBhvr>
                                        <p:cTn id="142" dur="500"/>
                                        <p:tgtEl>
                                          <p:spTgt spid="90131"/>
                                        </p:tgtEl>
                                      </p:cBhvr>
                                    </p:animEffect>
                                  </p:childTnLst>
                                </p:cTn>
                              </p:par>
                            </p:childTnLst>
                          </p:cTn>
                        </p:par>
                      </p:childTnLst>
                    </p:cTn>
                  </p:par>
                  <p:par>
                    <p:cTn id="143" fill="hold">
                      <p:stCondLst>
                        <p:cond delay="indefinite"/>
                      </p:stCondLst>
                      <p:childTnLst>
                        <p:par>
                          <p:cTn id="144" fill="hold">
                            <p:stCondLst>
                              <p:cond delay="0"/>
                            </p:stCondLst>
                            <p:childTnLst>
                              <p:par>
                                <p:cTn id="145" presetID="9" presetClass="entr" presetSubtype="0" fill="hold" grpId="0" nodeType="clickEffect">
                                  <p:stCondLst>
                                    <p:cond delay="0"/>
                                  </p:stCondLst>
                                  <p:childTnLst>
                                    <p:set>
                                      <p:cBhvr>
                                        <p:cTn id="146" dur="1" fill="hold">
                                          <p:stCondLst>
                                            <p:cond delay="0"/>
                                          </p:stCondLst>
                                        </p:cTn>
                                        <p:tgtEl>
                                          <p:spTgt spid="90132"/>
                                        </p:tgtEl>
                                        <p:attrNameLst>
                                          <p:attrName>style.visibility</p:attrName>
                                        </p:attrNameLst>
                                      </p:cBhvr>
                                      <p:to>
                                        <p:strVal val="visible"/>
                                      </p:to>
                                    </p:set>
                                    <p:animEffect transition="in" filter="dissolve">
                                      <p:cBhvr>
                                        <p:cTn id="147" dur="500"/>
                                        <p:tgtEl>
                                          <p:spTgt spid="90132"/>
                                        </p:tgtEl>
                                      </p:cBhvr>
                                    </p:animEffect>
                                  </p:childTnLst>
                                </p:cTn>
                              </p:par>
                            </p:childTnLst>
                          </p:cTn>
                        </p:par>
                      </p:childTnLst>
                    </p:cTn>
                  </p:par>
                  <p:par>
                    <p:cTn id="148" fill="hold">
                      <p:stCondLst>
                        <p:cond delay="indefinite"/>
                      </p:stCondLst>
                      <p:childTnLst>
                        <p:par>
                          <p:cTn id="149" fill="hold">
                            <p:stCondLst>
                              <p:cond delay="0"/>
                            </p:stCondLst>
                            <p:childTnLst>
                              <p:par>
                                <p:cTn id="150" presetID="12" presetClass="entr" presetSubtype="4" fill="hold" grpId="0" nodeType="clickEffect">
                                  <p:stCondLst>
                                    <p:cond delay="0"/>
                                  </p:stCondLst>
                                  <p:childTnLst>
                                    <p:set>
                                      <p:cBhvr>
                                        <p:cTn id="151" dur="1" fill="hold">
                                          <p:stCondLst>
                                            <p:cond delay="0"/>
                                          </p:stCondLst>
                                        </p:cTn>
                                        <p:tgtEl>
                                          <p:spTgt spid="90152"/>
                                        </p:tgtEl>
                                        <p:attrNameLst>
                                          <p:attrName>style.visibility</p:attrName>
                                        </p:attrNameLst>
                                      </p:cBhvr>
                                      <p:to>
                                        <p:strVal val="visible"/>
                                      </p:to>
                                    </p:set>
                                    <p:animEffect transition="in" filter="slide(fromBottom)">
                                      <p:cBhvr>
                                        <p:cTn id="152" dur="500"/>
                                        <p:tgtEl>
                                          <p:spTgt spid="90152"/>
                                        </p:tgtEl>
                                      </p:cBhvr>
                                    </p:animEffect>
                                  </p:childTnLst>
                                </p:cTn>
                              </p:par>
                            </p:childTnLst>
                          </p:cTn>
                        </p:par>
                      </p:childTnLst>
                    </p:cTn>
                  </p:par>
                  <p:par>
                    <p:cTn id="153" fill="hold">
                      <p:stCondLst>
                        <p:cond delay="indefinite"/>
                      </p:stCondLst>
                      <p:childTnLst>
                        <p:par>
                          <p:cTn id="154" fill="hold">
                            <p:stCondLst>
                              <p:cond delay="0"/>
                            </p:stCondLst>
                            <p:childTnLst>
                              <p:par>
                                <p:cTn id="155" presetID="15" presetClass="entr" presetSubtype="0" fill="hold" grpId="0" nodeType="clickEffect">
                                  <p:stCondLst>
                                    <p:cond delay="0"/>
                                  </p:stCondLst>
                                  <p:childTnLst>
                                    <p:set>
                                      <p:cBhvr>
                                        <p:cTn id="156" dur="1" fill="hold">
                                          <p:stCondLst>
                                            <p:cond delay="0"/>
                                          </p:stCondLst>
                                        </p:cTn>
                                        <p:tgtEl>
                                          <p:spTgt spid="90156"/>
                                        </p:tgtEl>
                                        <p:attrNameLst>
                                          <p:attrName>style.visibility</p:attrName>
                                        </p:attrNameLst>
                                      </p:cBhvr>
                                      <p:to>
                                        <p:strVal val="visible"/>
                                      </p:to>
                                    </p:set>
                                    <p:anim calcmode="lin" valueType="num">
                                      <p:cBhvr>
                                        <p:cTn id="157" dur="1000" fill="hold"/>
                                        <p:tgtEl>
                                          <p:spTgt spid="90156"/>
                                        </p:tgtEl>
                                        <p:attrNameLst>
                                          <p:attrName>ppt_w</p:attrName>
                                        </p:attrNameLst>
                                      </p:cBhvr>
                                      <p:tavLst>
                                        <p:tav tm="0">
                                          <p:val>
                                            <p:fltVal val="0.000000"/>
                                          </p:val>
                                        </p:tav>
                                        <p:tav tm="100000">
                                          <p:val>
                                            <p:strVal val="#ppt_w"/>
                                          </p:val>
                                        </p:tav>
                                      </p:tavLst>
                                    </p:anim>
                                    <p:anim calcmode="lin" valueType="num">
                                      <p:cBhvr>
                                        <p:cTn id="158" dur="1000" fill="hold"/>
                                        <p:tgtEl>
                                          <p:spTgt spid="90156"/>
                                        </p:tgtEl>
                                        <p:attrNameLst>
                                          <p:attrName>ppt_h</p:attrName>
                                        </p:attrNameLst>
                                      </p:cBhvr>
                                      <p:tavLst>
                                        <p:tav tm="0">
                                          <p:val>
                                            <p:fltVal val="0.000000"/>
                                          </p:val>
                                        </p:tav>
                                        <p:tav tm="100000">
                                          <p:val>
                                            <p:strVal val="#ppt_h"/>
                                          </p:val>
                                        </p:tav>
                                      </p:tavLst>
                                    </p:anim>
                                    <p:anim calcmode="lin" valueType="num">
                                      <p:cBhvr>
                                        <p:cTn id="159" dur="1000" fill="hold"/>
                                        <p:tgtEl>
                                          <p:spTgt spid="90156"/>
                                        </p:tgtEl>
                                        <p:attrNameLst>
                                          <p:attrName>ppt_x</p:attrName>
                                        </p:attrNameLst>
                                      </p:cBhvr>
                                      <p:tavLst>
                                        <p:tav tm="0" fmla="#ppt_x+(cos(-2*pi*(1-$))*-#ppt_x-sin(-2*pi*(1-$))*(1-#ppt_y))*(1-$)">
                                          <p:val>
                                            <p:fltVal val="0.000000"/>
                                          </p:val>
                                        </p:tav>
                                        <p:tav tm="100000">
                                          <p:val>
                                            <p:fltVal val="1.000000"/>
                                          </p:val>
                                        </p:tav>
                                      </p:tavLst>
                                    </p:anim>
                                    <p:anim calcmode="lin" valueType="num">
                                      <p:cBhvr>
                                        <p:cTn id="160" dur="1000" fill="hold"/>
                                        <p:tgtEl>
                                          <p:spTgt spid="90156"/>
                                        </p:tgtEl>
                                        <p:attrNameLst>
                                          <p:attrName>ppt_y</p:attrName>
                                        </p:attrNameLst>
                                      </p:cBhvr>
                                      <p:tavLst>
                                        <p:tav tm="0" fmla="#ppt_y+(sin(-2*pi*(1-$))*-#ppt_x+cos(-2*pi*(1-$))*(1-#ppt_y))*(1-$)">
                                          <p:val>
                                            <p:fltVal val="0.000000"/>
                                          </p:val>
                                        </p:tav>
                                        <p:tav tm="100000">
                                          <p:val>
                                            <p:fltVal val="1.000000"/>
                                          </p:val>
                                        </p:tav>
                                      </p:tavLst>
                                    </p:anim>
                                  </p:childTnLst>
                                </p:cTn>
                              </p:par>
                            </p:childTnLst>
                          </p:cTn>
                        </p:par>
                      </p:childTnLst>
                    </p:cTn>
                  </p:par>
                  <p:par>
                    <p:cTn id="161" fill="hold">
                      <p:stCondLst>
                        <p:cond delay="indefinite"/>
                      </p:stCondLst>
                      <p:childTnLst>
                        <p:par>
                          <p:cTn id="162" fill="hold">
                            <p:stCondLst>
                              <p:cond delay="0"/>
                            </p:stCondLst>
                            <p:childTnLst>
                              <p:par>
                                <p:cTn id="163" presetID="19" presetClass="entr" presetSubtype="10" fill="hold" grpId="0" nodeType="clickEffect">
                                  <p:stCondLst>
                                    <p:cond delay="0"/>
                                  </p:stCondLst>
                                  <p:childTnLst>
                                    <p:set>
                                      <p:cBhvr>
                                        <p:cTn id="164" dur="1" fill="hold">
                                          <p:stCondLst>
                                            <p:cond delay="0"/>
                                          </p:stCondLst>
                                        </p:cTn>
                                        <p:tgtEl>
                                          <p:spTgt spid="90157"/>
                                        </p:tgtEl>
                                        <p:attrNameLst>
                                          <p:attrName>style.visibility</p:attrName>
                                        </p:attrNameLst>
                                      </p:cBhvr>
                                      <p:to>
                                        <p:strVal val="visible"/>
                                      </p:to>
                                    </p:set>
                                    <p:anim calcmode="lin" valueType="num">
                                      <p:cBhvr>
                                        <p:cTn id="165" dur="5000" fill="hold"/>
                                        <p:tgtEl>
                                          <p:spTgt spid="90157"/>
                                        </p:tgtEl>
                                        <p:attrNameLst>
                                          <p:attrName>ppt_w</p:attrName>
                                        </p:attrNameLst>
                                      </p:cBhvr>
                                      <p:tavLst>
                                        <p:tav tm="0" fmla="#ppt_w*sin(2.5*pi*$)">
                                          <p:val>
                                            <p:fltVal val="0.000000"/>
                                          </p:val>
                                        </p:tav>
                                        <p:tav tm="100000">
                                          <p:val>
                                            <p:fltVal val="1.000000"/>
                                          </p:val>
                                        </p:tav>
                                      </p:tavLst>
                                    </p:anim>
                                    <p:anim calcmode="lin" valueType="num">
                                      <p:cBhvr>
                                        <p:cTn id="166" dur="5000" fill="hold"/>
                                        <p:tgtEl>
                                          <p:spTgt spid="90157"/>
                                        </p:tgtEl>
                                        <p:attrNameLst>
                                          <p:attrName>ppt_h</p:attrName>
                                        </p:attrNameLst>
                                      </p:cBhvr>
                                      <p:tavLst>
                                        <p:tav tm="0">
                                          <p:val>
                                            <p:strVal val="#ppt_h"/>
                                          </p:val>
                                        </p:tav>
                                        <p:tav tm="100000">
                                          <p:val>
                                            <p:strVal val="#ppt_h"/>
                                          </p:val>
                                        </p:tav>
                                      </p:tavLst>
                                    </p:anim>
                                  </p:childTnLst>
                                </p:cTn>
                              </p:par>
                            </p:childTnLst>
                          </p:cTn>
                        </p:par>
                      </p:childTnLst>
                    </p:cTn>
                  </p:par>
                  <p:par>
                    <p:cTn id="167" fill="hold">
                      <p:stCondLst>
                        <p:cond delay="indefinite"/>
                      </p:stCondLst>
                      <p:childTnLst>
                        <p:par>
                          <p:cTn id="168" fill="hold">
                            <p:stCondLst>
                              <p:cond delay="0"/>
                            </p:stCondLst>
                            <p:childTnLst>
                              <p:par>
                                <p:cTn id="169" presetID="1" presetClass="entr" presetSubtype="0" fill="hold" nodeType="clickEffect">
                                  <p:stCondLst>
                                    <p:cond delay="0"/>
                                  </p:stCondLst>
                                  <p:childTnLst>
                                    <p:set>
                                      <p:cBhvr>
                                        <p:cTn id="170" dur="1" fill="hold">
                                          <p:stCondLst>
                                            <p:cond delay="499"/>
                                          </p:stCondLst>
                                        </p:cTn>
                                        <p:tgtEl>
                                          <p:spTgt spid="90158"/>
                                        </p:tgtEl>
                                        <p:attrNameLst>
                                          <p:attrName>style.visibility</p:attrName>
                                        </p:attrNameLst>
                                      </p:cBhvr>
                                      <p:to>
                                        <p:strVal val="visible"/>
                                      </p:to>
                                    </p:set>
                                  </p:childTnLst>
                                </p:cTn>
                              </p:par>
                            </p:childTnLst>
                          </p:cTn>
                        </p:par>
                      </p:childTnLst>
                    </p:cTn>
                  </p:par>
                  <p:par>
                    <p:cTn id="171" fill="hold">
                      <p:stCondLst>
                        <p:cond delay="indefinite"/>
                      </p:stCondLst>
                      <p:childTnLst>
                        <p:par>
                          <p:cTn id="172" fill="hold">
                            <p:stCondLst>
                              <p:cond delay="0"/>
                            </p:stCondLst>
                            <p:childTnLst>
                              <p:par>
                                <p:cTn id="173" presetID="9" presetClass="entr" presetSubtype="0" fill="hold" grpId="0" nodeType="clickEffect">
                                  <p:stCondLst>
                                    <p:cond delay="0"/>
                                  </p:stCondLst>
                                  <p:childTnLst>
                                    <p:set>
                                      <p:cBhvr>
                                        <p:cTn id="174" dur="1" fill="hold">
                                          <p:stCondLst>
                                            <p:cond delay="0"/>
                                          </p:stCondLst>
                                        </p:cTn>
                                        <p:tgtEl>
                                          <p:spTgt spid="90160"/>
                                        </p:tgtEl>
                                        <p:attrNameLst>
                                          <p:attrName>style.visibility</p:attrName>
                                        </p:attrNameLst>
                                      </p:cBhvr>
                                      <p:to>
                                        <p:strVal val="visible"/>
                                      </p:to>
                                    </p:set>
                                    <p:animEffect transition="in" filter="dissolve">
                                      <p:cBhvr>
                                        <p:cTn id="175" dur="500"/>
                                        <p:tgtEl>
                                          <p:spTgt spid="90160"/>
                                        </p:tgtEl>
                                      </p:cBhvr>
                                    </p:animEffect>
                                  </p:childTnLst>
                                </p:cTn>
                              </p:par>
                            </p:childTnLst>
                          </p:cTn>
                        </p:par>
                      </p:childTnLst>
                    </p:cTn>
                  </p:par>
                  <p:par>
                    <p:cTn id="176" fill="hold">
                      <p:stCondLst>
                        <p:cond delay="indefinite"/>
                      </p:stCondLst>
                      <p:childTnLst>
                        <p:par>
                          <p:cTn id="177" fill="hold">
                            <p:stCondLst>
                              <p:cond delay="0"/>
                            </p:stCondLst>
                            <p:childTnLst>
                              <p:par>
                                <p:cTn id="178" presetID="9" presetClass="entr" presetSubtype="0" fill="hold" nodeType="clickEffect">
                                  <p:stCondLst>
                                    <p:cond delay="0"/>
                                  </p:stCondLst>
                                  <p:childTnLst>
                                    <p:set>
                                      <p:cBhvr>
                                        <p:cTn id="179" dur="1" fill="hold">
                                          <p:stCondLst>
                                            <p:cond delay="0"/>
                                          </p:stCondLst>
                                        </p:cTn>
                                        <p:tgtEl>
                                          <p:spTgt spid="90159"/>
                                        </p:tgtEl>
                                        <p:attrNameLst>
                                          <p:attrName>style.visibility</p:attrName>
                                        </p:attrNameLst>
                                      </p:cBhvr>
                                      <p:to>
                                        <p:strVal val="visible"/>
                                      </p:to>
                                    </p:set>
                                    <p:animEffect transition="in" filter="dissolve">
                                      <p:cBhvr>
                                        <p:cTn id="180" dur="500"/>
                                        <p:tgtEl>
                                          <p:spTgt spid="90159"/>
                                        </p:tgtEl>
                                      </p:cBhvr>
                                    </p:animEffect>
                                  </p:childTnLst>
                                </p:cTn>
                              </p:par>
                            </p:childTnLst>
                          </p:cTn>
                        </p:par>
                      </p:childTnLst>
                    </p:cTn>
                  </p:par>
                  <p:par>
                    <p:cTn id="181" fill="hold">
                      <p:stCondLst>
                        <p:cond delay="indefinite"/>
                      </p:stCondLst>
                      <p:childTnLst>
                        <p:par>
                          <p:cTn id="182" fill="hold">
                            <p:stCondLst>
                              <p:cond delay="0"/>
                            </p:stCondLst>
                            <p:childTnLst>
                              <p:par>
                                <p:cTn id="183" presetID="1" presetClass="entr" presetSubtype="0" fill="hold" grpId="0" nodeType="clickEffect">
                                  <p:stCondLst>
                                    <p:cond delay="0"/>
                                  </p:stCondLst>
                                  <p:childTnLst>
                                    <p:set>
                                      <p:cBhvr>
                                        <p:cTn id="184" dur="1" fill="hold">
                                          <p:stCondLst>
                                            <p:cond delay="499"/>
                                          </p:stCondLst>
                                        </p:cTn>
                                        <p:tgtEl>
                                          <p:spTgt spid="90161"/>
                                        </p:tgtEl>
                                        <p:attrNameLst>
                                          <p:attrName>style.visibility</p:attrName>
                                        </p:attrNameLst>
                                      </p:cBhvr>
                                      <p:to>
                                        <p:strVal val="visible"/>
                                      </p:to>
                                    </p:set>
                                  </p:childTnLst>
                                </p:cTn>
                              </p:par>
                            </p:childTnLst>
                          </p:cTn>
                        </p:par>
                      </p:childTnLst>
                    </p:cTn>
                  </p:par>
                  <p:par>
                    <p:cTn id="185" fill="hold">
                      <p:stCondLst>
                        <p:cond delay="indefinite"/>
                      </p:stCondLst>
                      <p:childTnLst>
                        <p:par>
                          <p:cTn id="186" fill="hold">
                            <p:stCondLst>
                              <p:cond delay="0"/>
                            </p:stCondLst>
                            <p:childTnLst>
                              <p:par>
                                <p:cTn id="187" presetID="9" presetClass="entr" presetSubtype="0" fill="hold" nodeType="clickEffect">
                                  <p:stCondLst>
                                    <p:cond delay="0"/>
                                  </p:stCondLst>
                                  <p:childTnLst>
                                    <p:set>
                                      <p:cBhvr>
                                        <p:cTn id="188" dur="1" fill="hold">
                                          <p:stCondLst>
                                            <p:cond delay="0"/>
                                          </p:stCondLst>
                                        </p:cTn>
                                        <p:tgtEl>
                                          <p:spTgt spid="90162"/>
                                        </p:tgtEl>
                                        <p:attrNameLst>
                                          <p:attrName>style.visibility</p:attrName>
                                        </p:attrNameLst>
                                      </p:cBhvr>
                                      <p:to>
                                        <p:strVal val="visible"/>
                                      </p:to>
                                    </p:set>
                                    <p:animEffect transition="in" filter="dissolve">
                                      <p:cBhvr>
                                        <p:cTn id="189" dur="500"/>
                                        <p:tgtEl>
                                          <p:spTgt spid="90162"/>
                                        </p:tgtEl>
                                      </p:cBhvr>
                                    </p:animEffect>
                                  </p:childTnLst>
                                  <p:subTnLst>
                                    <p:audio>
                                      <p:cMediaNode>
                                        <p:cTn display="0" masterRel="sameClick">
                                          <p:stCondLst>
                                            <p:cond evt="begin" delay="0">
                                              <p:tn val="187"/>
                                            </p:cond>
                                          </p:stCondLst>
                                          <p:endCondLst>
                                            <p:cond evt="onStopAudio" delay="0">
                                              <p:tgtEl>
                                                <p:sldTgt/>
                                              </p:tgtEl>
                                            </p:cond>
                                          </p:endCondLst>
                                        </p:cTn>
                                        <p:tgtEl>
                                          <p:sndTgt r:embed="rId2" name="chimes.wav"/>
                                        </p:tgtEl>
                                      </p:cMediaNode>
                                    </p:audio>
                                  </p:subTnLst>
                                </p:cTn>
                              </p:par>
                            </p:childTnLst>
                          </p:cTn>
                        </p:par>
                      </p:childTnLst>
                    </p:cTn>
                  </p:par>
                  <p:par>
                    <p:cTn id="190" fill="hold">
                      <p:stCondLst>
                        <p:cond delay="indefinite"/>
                      </p:stCondLst>
                      <p:childTnLst>
                        <p:par>
                          <p:cTn id="191" fill="hold">
                            <p:stCondLst>
                              <p:cond delay="0"/>
                            </p:stCondLst>
                            <p:childTnLst>
                              <p:par>
                                <p:cTn id="192" presetID="2" presetClass="entr" presetSubtype="1" fill="hold" grpId="0" nodeType="clickEffect">
                                  <p:stCondLst>
                                    <p:cond delay="0"/>
                                  </p:stCondLst>
                                  <p:childTnLst>
                                    <p:set>
                                      <p:cBhvr>
                                        <p:cTn id="193" dur="1" fill="hold">
                                          <p:stCondLst>
                                            <p:cond delay="0"/>
                                          </p:stCondLst>
                                        </p:cTn>
                                        <p:tgtEl>
                                          <p:spTgt spid="90163"/>
                                        </p:tgtEl>
                                        <p:attrNameLst>
                                          <p:attrName>style.visibility</p:attrName>
                                        </p:attrNameLst>
                                      </p:cBhvr>
                                      <p:to>
                                        <p:strVal val="visible"/>
                                      </p:to>
                                    </p:set>
                                    <p:anim calcmode="lin" valueType="num">
                                      <p:cBhvr additive="base">
                                        <p:cTn id="194" dur="500" fill="hold"/>
                                        <p:tgtEl>
                                          <p:spTgt spid="90163"/>
                                        </p:tgtEl>
                                        <p:attrNameLst>
                                          <p:attrName>ppt_x</p:attrName>
                                        </p:attrNameLst>
                                      </p:cBhvr>
                                      <p:tavLst>
                                        <p:tav tm="0">
                                          <p:val>
                                            <p:strVal val="#ppt_x"/>
                                          </p:val>
                                        </p:tav>
                                        <p:tav tm="100000">
                                          <p:val>
                                            <p:strVal val="#ppt_x"/>
                                          </p:val>
                                        </p:tav>
                                      </p:tavLst>
                                    </p:anim>
                                    <p:anim calcmode="lin" valueType="num">
                                      <p:cBhvr additive="base">
                                        <p:cTn id="195" dur="500" fill="hold"/>
                                        <p:tgtEl>
                                          <p:spTgt spid="90163"/>
                                        </p:tgtEl>
                                        <p:attrNameLst>
                                          <p:attrName>ppt_y</p:attrName>
                                        </p:attrNameLst>
                                      </p:cBhvr>
                                      <p:tavLst>
                                        <p:tav tm="0">
                                          <p:val>
                                            <p:strVal val="0-#ppt_h/2"/>
                                          </p:val>
                                        </p:tav>
                                        <p:tav tm="100000">
                                          <p:val>
                                            <p:strVal val="#ppt_y"/>
                                          </p:val>
                                        </p:tav>
                                      </p:tavLst>
                                    </p:anim>
                                  </p:childTnLst>
                                </p:cTn>
                              </p:par>
                            </p:childTnLst>
                          </p:cTn>
                        </p:par>
                      </p:childTnLst>
                    </p:cTn>
                  </p:par>
                  <p:par>
                    <p:cTn id="196" fill="hold">
                      <p:stCondLst>
                        <p:cond delay="indefinite"/>
                      </p:stCondLst>
                      <p:childTnLst>
                        <p:par>
                          <p:cTn id="197" fill="hold">
                            <p:stCondLst>
                              <p:cond delay="0"/>
                            </p:stCondLst>
                            <p:childTnLst>
                              <p:par>
                                <p:cTn id="198" presetID="3" presetClass="entr" presetSubtype="10" fill="hold" grpId="0" nodeType="clickEffect">
                                  <p:stCondLst>
                                    <p:cond delay="0"/>
                                  </p:stCondLst>
                                  <p:childTnLst>
                                    <p:set>
                                      <p:cBhvr>
                                        <p:cTn id="199" dur="1" fill="hold">
                                          <p:stCondLst>
                                            <p:cond delay="0"/>
                                          </p:stCondLst>
                                        </p:cTn>
                                        <p:tgtEl>
                                          <p:spTgt spid="90166"/>
                                        </p:tgtEl>
                                        <p:attrNameLst>
                                          <p:attrName>style.visibility</p:attrName>
                                        </p:attrNameLst>
                                      </p:cBhvr>
                                      <p:to>
                                        <p:strVal val="visible"/>
                                      </p:to>
                                    </p:set>
                                    <p:animEffect transition="in" filter="blinds(horizontal)">
                                      <p:cBhvr>
                                        <p:cTn id="200" dur="500"/>
                                        <p:tgtEl>
                                          <p:spTgt spid="90166"/>
                                        </p:tgtEl>
                                      </p:cBhvr>
                                    </p:animEffect>
                                  </p:childTnLst>
                                </p:cTn>
                              </p:par>
                            </p:childTnLst>
                          </p:cTn>
                        </p:par>
                      </p:childTnLst>
                    </p:cTn>
                  </p:par>
                  <p:par>
                    <p:cTn id="201" fill="hold">
                      <p:stCondLst>
                        <p:cond delay="indefinite"/>
                      </p:stCondLst>
                      <p:childTnLst>
                        <p:par>
                          <p:cTn id="202" fill="hold">
                            <p:stCondLst>
                              <p:cond delay="0"/>
                            </p:stCondLst>
                            <p:childTnLst>
                              <p:par>
                                <p:cTn id="203" presetID="19" presetClass="entr" presetSubtype="10" fill="hold" grpId="0" nodeType="clickEffect">
                                  <p:stCondLst>
                                    <p:cond delay="0"/>
                                  </p:stCondLst>
                                  <p:childTnLst>
                                    <p:set>
                                      <p:cBhvr>
                                        <p:cTn id="204" dur="1" fill="hold">
                                          <p:stCondLst>
                                            <p:cond delay="0"/>
                                          </p:stCondLst>
                                        </p:cTn>
                                        <p:tgtEl>
                                          <p:spTgt spid="90167"/>
                                        </p:tgtEl>
                                        <p:attrNameLst>
                                          <p:attrName>style.visibility</p:attrName>
                                        </p:attrNameLst>
                                      </p:cBhvr>
                                      <p:to>
                                        <p:strVal val="visible"/>
                                      </p:to>
                                    </p:set>
                                    <p:anim calcmode="lin" valueType="num">
                                      <p:cBhvr>
                                        <p:cTn id="205" dur="5000" fill="hold"/>
                                        <p:tgtEl>
                                          <p:spTgt spid="90167"/>
                                        </p:tgtEl>
                                        <p:attrNameLst>
                                          <p:attrName>ppt_w</p:attrName>
                                        </p:attrNameLst>
                                      </p:cBhvr>
                                      <p:tavLst>
                                        <p:tav tm="0" fmla="#ppt_w*sin(2.5*pi*$)">
                                          <p:val>
                                            <p:fltVal val="0.000000"/>
                                          </p:val>
                                        </p:tav>
                                        <p:tav tm="100000">
                                          <p:val>
                                            <p:fltVal val="1.000000"/>
                                          </p:val>
                                        </p:tav>
                                      </p:tavLst>
                                    </p:anim>
                                    <p:anim calcmode="lin" valueType="num">
                                      <p:cBhvr>
                                        <p:cTn id="206" dur="5000" fill="hold"/>
                                        <p:tgtEl>
                                          <p:spTgt spid="90167"/>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117" grpId="0"/>
      <p:bldP spid="90119" grpId="0"/>
      <p:bldP spid="90120" grpId="0"/>
      <p:bldP spid="90121" grpId="0"/>
      <p:bldP spid="90122" grpId="0"/>
      <p:bldP spid="90123" grpId="0"/>
      <p:bldP spid="90124" grpId="0"/>
      <p:bldP spid="90125" grpId="0"/>
      <p:bldP spid="90126" grpId="0"/>
      <p:bldP spid="90127" grpId="0"/>
      <p:bldP spid="90128" grpId="0"/>
      <p:bldP spid="90129" grpId="0"/>
      <p:bldP spid="90130" grpId="0"/>
      <p:bldP spid="90131" grpId="0"/>
      <p:bldP spid="90132" grpId="0"/>
      <p:bldP spid="90138" grpId="0"/>
      <p:bldP spid="90145" grpId="0"/>
      <p:bldP spid="90146" grpId="0"/>
      <p:bldP spid="90147" grpId="0"/>
      <p:bldP spid="90148" grpId="0"/>
      <p:bldP spid="90149" grpId="0"/>
      <p:bldP spid="90150" grpId="0"/>
      <p:bldP spid="90151" grpId="0"/>
      <p:bldP spid="90152" grpId="0"/>
      <p:bldP spid="90153" grpId="0"/>
      <p:bldP spid="90154" grpId="0"/>
      <p:bldP spid="90155" grpId="0"/>
      <p:bldP spid="90156" grpId="0"/>
      <p:bldP spid="90157" grpId="0"/>
      <p:bldP spid="90160" grpId="0" animBg="1"/>
      <p:bldP spid="90161" grpId="0" animBg="1"/>
      <p:bldP spid="90163" grpId="0" animBg="1"/>
      <p:bldP spid="90165" grpId="0"/>
      <p:bldP spid="90166" grpId="0"/>
      <p:bldP spid="9016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1138" name="未知"/>
          <p:cNvSpPr/>
          <p:nvPr/>
        </p:nvSpPr>
        <p:spPr>
          <a:xfrm>
            <a:off x="152400" y="-404812"/>
            <a:ext cx="8382000" cy="6653212"/>
          </a:xfrm>
          <a:custGeom>
            <a:avLst/>
            <a:gdLst/>
            <a:ahLst/>
            <a:cxnLst>
              <a:cxn ang="0">
                <a:pos x="0" y="2147483646"/>
              </a:cxn>
              <a:cxn ang="0">
                <a:pos x="483870000" y="2147483646"/>
              </a:cxn>
              <a:cxn ang="0">
                <a:pos x="967740000" y="2147483646"/>
              </a:cxn>
              <a:cxn ang="0">
                <a:pos x="193548000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1128490945"/>
              </a:cxn>
              <a:cxn ang="0">
                <a:pos x="2147483646" y="2147483646"/>
              </a:cxn>
            </a:cxnLst>
            <a:pathLst>
              <a:path w="5280" h="4192">
                <a:moveTo>
                  <a:pt x="0" y="3184"/>
                </a:moveTo>
                <a:cubicBezTo>
                  <a:pt x="64" y="3224"/>
                  <a:pt x="128" y="3264"/>
                  <a:pt x="192" y="3184"/>
                </a:cubicBezTo>
                <a:cubicBezTo>
                  <a:pt x="256" y="3104"/>
                  <a:pt x="288" y="2688"/>
                  <a:pt x="384" y="2704"/>
                </a:cubicBezTo>
                <a:cubicBezTo>
                  <a:pt x="480" y="2720"/>
                  <a:pt x="664" y="3272"/>
                  <a:pt x="768" y="3280"/>
                </a:cubicBezTo>
                <a:cubicBezTo>
                  <a:pt x="872" y="3288"/>
                  <a:pt x="920" y="2760"/>
                  <a:pt x="1008" y="2752"/>
                </a:cubicBezTo>
                <a:cubicBezTo>
                  <a:pt x="1096" y="2744"/>
                  <a:pt x="1208" y="3272"/>
                  <a:pt x="1296" y="3232"/>
                </a:cubicBezTo>
                <a:cubicBezTo>
                  <a:pt x="1384" y="3192"/>
                  <a:pt x="1448" y="2520"/>
                  <a:pt x="1536" y="2512"/>
                </a:cubicBezTo>
                <a:cubicBezTo>
                  <a:pt x="1624" y="2504"/>
                  <a:pt x="1720" y="3200"/>
                  <a:pt x="1824" y="3184"/>
                </a:cubicBezTo>
                <a:cubicBezTo>
                  <a:pt x="1928" y="3168"/>
                  <a:pt x="1968" y="2320"/>
                  <a:pt x="2160" y="2416"/>
                </a:cubicBezTo>
                <a:cubicBezTo>
                  <a:pt x="2352" y="2512"/>
                  <a:pt x="2752" y="3832"/>
                  <a:pt x="2976" y="3760"/>
                </a:cubicBezTo>
                <a:cubicBezTo>
                  <a:pt x="3200" y="3688"/>
                  <a:pt x="3320" y="2360"/>
                  <a:pt x="3504" y="1984"/>
                </a:cubicBezTo>
                <a:cubicBezTo>
                  <a:pt x="3688" y="1608"/>
                  <a:pt x="3896" y="1760"/>
                  <a:pt x="4080" y="1504"/>
                </a:cubicBezTo>
                <a:cubicBezTo>
                  <a:pt x="4264" y="1248"/>
                  <a:pt x="4408" y="0"/>
                  <a:pt x="4608" y="448"/>
                </a:cubicBezTo>
                <a:cubicBezTo>
                  <a:pt x="4808" y="896"/>
                  <a:pt x="5044" y="2544"/>
                  <a:pt x="5280" y="4192"/>
                </a:cubicBezTo>
              </a:path>
            </a:pathLst>
          </a:custGeom>
          <a:noFill/>
          <a:ln w="63500" cap="flat" cmpd="sng">
            <a:solidFill>
              <a:srgbClr val="993366"/>
            </a:solidFill>
            <a:prstDash val="solid"/>
            <a:round/>
            <a:headEnd type="none" w="med" len="med"/>
            <a:tailEnd type="none" w="med" len="med"/>
          </a:ln>
        </p:spPr>
        <p:txBody>
          <a:bodyPr/>
          <a:p>
            <a:endParaRPr lang="zh-CN" altLang="en-US"/>
          </a:p>
        </p:txBody>
      </p:sp>
      <p:sp>
        <p:nvSpPr>
          <p:cNvPr id="91139" name="Oval 3"/>
          <p:cNvSpPr/>
          <p:nvPr/>
        </p:nvSpPr>
        <p:spPr>
          <a:xfrm>
            <a:off x="685800" y="3733800"/>
            <a:ext cx="152400" cy="152400"/>
          </a:xfrm>
          <a:prstGeom prst="ellipse">
            <a:avLst/>
          </a:prstGeom>
          <a:solidFill>
            <a:srgbClr val="FF0000"/>
          </a:solidFill>
          <a:ln w="9525" cap="flat" cmpd="sng">
            <a:solidFill>
              <a:schemeClr val="tx1"/>
            </a:solidFill>
            <a:prstDash val="solid"/>
            <a:round/>
            <a:headEnd type="none" w="med" len="med"/>
            <a:tailEnd type="none" w="med" len="med"/>
          </a:ln>
        </p:spPr>
        <p:txBody>
          <a:bodyPr wrap="none" anchor="ctr"/>
          <a:p>
            <a:pPr lvl="0" indent="0" algn="ctr"/>
            <a:endParaRPr lang="zh-CN" altLang="en-US" dirty="0">
              <a:latin typeface="Times New Roman" panose="02020603050405020304" pitchFamily="18" charset="0"/>
              <a:ea typeface="宋体" panose="02010600030101010101" pitchFamily="2" charset="-122"/>
            </a:endParaRPr>
          </a:p>
        </p:txBody>
      </p:sp>
      <p:sp>
        <p:nvSpPr>
          <p:cNvPr id="91140" name="Oval 4"/>
          <p:cNvSpPr/>
          <p:nvPr/>
        </p:nvSpPr>
        <p:spPr>
          <a:xfrm>
            <a:off x="2438400" y="3505200"/>
            <a:ext cx="152400" cy="152400"/>
          </a:xfrm>
          <a:prstGeom prst="ellipse">
            <a:avLst/>
          </a:prstGeom>
          <a:solidFill>
            <a:srgbClr val="FF0000"/>
          </a:solidFill>
          <a:ln w="9525" cap="flat" cmpd="sng">
            <a:solidFill>
              <a:schemeClr val="tx1"/>
            </a:solidFill>
            <a:prstDash val="solid"/>
            <a:round/>
            <a:headEnd type="none" w="med" len="med"/>
            <a:tailEnd type="none" w="med" len="med"/>
          </a:ln>
        </p:spPr>
        <p:txBody>
          <a:bodyPr wrap="none" anchor="ctr"/>
          <a:p>
            <a:pPr lvl="0" indent="0" algn="ctr"/>
            <a:endParaRPr lang="zh-CN" altLang="en-US" dirty="0">
              <a:latin typeface="Times New Roman" panose="02020603050405020304" pitchFamily="18" charset="0"/>
              <a:ea typeface="宋体" panose="02010600030101010101" pitchFamily="2" charset="-122"/>
            </a:endParaRPr>
          </a:p>
        </p:txBody>
      </p:sp>
      <p:sp>
        <p:nvSpPr>
          <p:cNvPr id="91141" name="Oval 5"/>
          <p:cNvSpPr/>
          <p:nvPr/>
        </p:nvSpPr>
        <p:spPr>
          <a:xfrm>
            <a:off x="3429000" y="3429000"/>
            <a:ext cx="152400" cy="152400"/>
          </a:xfrm>
          <a:prstGeom prst="ellipse">
            <a:avLst/>
          </a:prstGeom>
          <a:solidFill>
            <a:srgbClr val="FF0000"/>
          </a:solidFill>
          <a:ln w="9525" cap="flat" cmpd="sng">
            <a:solidFill>
              <a:schemeClr val="tx1"/>
            </a:solidFill>
            <a:prstDash val="solid"/>
            <a:round/>
            <a:headEnd type="none" w="med" len="med"/>
            <a:tailEnd type="none" w="med" len="med"/>
          </a:ln>
        </p:spPr>
        <p:txBody>
          <a:bodyPr wrap="none" anchor="ctr"/>
          <a:p>
            <a:pPr lvl="0" indent="0" algn="ctr"/>
            <a:endParaRPr lang="zh-CN" altLang="en-US" dirty="0">
              <a:latin typeface="Times New Roman" panose="02020603050405020304" pitchFamily="18" charset="0"/>
              <a:ea typeface="宋体" panose="02010600030101010101" pitchFamily="2" charset="-122"/>
            </a:endParaRPr>
          </a:p>
        </p:txBody>
      </p:sp>
      <p:sp>
        <p:nvSpPr>
          <p:cNvPr id="91142" name="Oval 6"/>
          <p:cNvSpPr/>
          <p:nvPr/>
        </p:nvSpPr>
        <p:spPr>
          <a:xfrm>
            <a:off x="4800600" y="5486400"/>
            <a:ext cx="152400" cy="152400"/>
          </a:xfrm>
          <a:prstGeom prst="ellipse">
            <a:avLst/>
          </a:prstGeom>
          <a:solidFill>
            <a:srgbClr val="FF0000"/>
          </a:solidFill>
          <a:ln w="9525" cap="flat" cmpd="sng">
            <a:solidFill>
              <a:schemeClr val="tx1"/>
            </a:solidFill>
            <a:prstDash val="solid"/>
            <a:round/>
            <a:headEnd type="none" w="med" len="med"/>
            <a:tailEnd type="none" w="med" len="med"/>
          </a:ln>
        </p:spPr>
        <p:txBody>
          <a:bodyPr wrap="none" anchor="ctr"/>
          <a:p>
            <a:pPr lvl="0" indent="0" algn="ctr"/>
            <a:endParaRPr lang="zh-CN" altLang="en-US" dirty="0">
              <a:latin typeface="Times New Roman" panose="02020603050405020304" pitchFamily="18" charset="0"/>
              <a:ea typeface="宋体" panose="02010600030101010101" pitchFamily="2" charset="-122"/>
            </a:endParaRPr>
          </a:p>
        </p:txBody>
      </p:sp>
      <p:sp>
        <p:nvSpPr>
          <p:cNvPr id="91143" name="Oval 7"/>
          <p:cNvSpPr/>
          <p:nvPr/>
        </p:nvSpPr>
        <p:spPr>
          <a:xfrm>
            <a:off x="5943600" y="2286000"/>
            <a:ext cx="152400" cy="152400"/>
          </a:xfrm>
          <a:prstGeom prst="ellipse">
            <a:avLst/>
          </a:prstGeom>
          <a:solidFill>
            <a:srgbClr val="FF0000"/>
          </a:solidFill>
          <a:ln w="9525" cap="flat" cmpd="sng">
            <a:solidFill>
              <a:schemeClr val="tx1"/>
            </a:solidFill>
            <a:prstDash val="solid"/>
            <a:round/>
            <a:headEnd type="none" w="med" len="med"/>
            <a:tailEnd type="none" w="med" len="med"/>
          </a:ln>
        </p:spPr>
        <p:txBody>
          <a:bodyPr wrap="none" anchor="ctr"/>
          <a:p>
            <a:pPr lvl="0" indent="0" algn="ctr"/>
            <a:endParaRPr lang="zh-CN" altLang="en-US" dirty="0">
              <a:latin typeface="Times New Roman" panose="02020603050405020304" pitchFamily="18" charset="0"/>
              <a:ea typeface="宋体" panose="02010600030101010101" pitchFamily="2" charset="-122"/>
            </a:endParaRPr>
          </a:p>
        </p:txBody>
      </p:sp>
      <p:sp>
        <p:nvSpPr>
          <p:cNvPr id="91144" name="Oval 8"/>
          <p:cNvSpPr/>
          <p:nvPr/>
        </p:nvSpPr>
        <p:spPr>
          <a:xfrm>
            <a:off x="7239000" y="0"/>
            <a:ext cx="152400" cy="152400"/>
          </a:xfrm>
          <a:prstGeom prst="ellipse">
            <a:avLst/>
          </a:prstGeom>
          <a:solidFill>
            <a:srgbClr val="FF0000"/>
          </a:solidFill>
          <a:ln w="9525" cap="flat" cmpd="sng">
            <a:solidFill>
              <a:schemeClr val="tx1"/>
            </a:solidFill>
            <a:prstDash val="solid"/>
            <a:round/>
            <a:headEnd type="none" w="med" len="med"/>
            <a:tailEnd type="none" w="med" len="med"/>
          </a:ln>
        </p:spPr>
        <p:txBody>
          <a:bodyPr wrap="none" anchor="ctr"/>
          <a:p>
            <a:pPr lvl="0" indent="0" algn="ctr"/>
            <a:endParaRPr lang="zh-CN" altLang="en-US" dirty="0">
              <a:latin typeface="Times New Roman" panose="02020603050405020304" pitchFamily="18" charset="0"/>
              <a:ea typeface="宋体" panose="02010600030101010101" pitchFamily="2" charset="-122"/>
            </a:endParaRPr>
          </a:p>
        </p:txBody>
      </p:sp>
      <p:sp>
        <p:nvSpPr>
          <p:cNvPr id="91145" name="Oval 9"/>
          <p:cNvSpPr/>
          <p:nvPr/>
        </p:nvSpPr>
        <p:spPr>
          <a:xfrm>
            <a:off x="8458200" y="6172200"/>
            <a:ext cx="152400" cy="152400"/>
          </a:xfrm>
          <a:prstGeom prst="ellipse">
            <a:avLst/>
          </a:prstGeom>
          <a:solidFill>
            <a:srgbClr val="FF0000"/>
          </a:solidFill>
          <a:ln w="9525" cap="flat" cmpd="sng">
            <a:solidFill>
              <a:schemeClr val="tx1"/>
            </a:solidFill>
            <a:prstDash val="solid"/>
            <a:round/>
            <a:headEnd type="none" w="med" len="med"/>
            <a:tailEnd type="none" w="med" len="med"/>
          </a:ln>
        </p:spPr>
        <p:txBody>
          <a:bodyPr wrap="none" anchor="ctr"/>
          <a:p>
            <a:pPr lvl="0" indent="0" algn="ctr"/>
            <a:endParaRPr lang="zh-CN" altLang="en-US" dirty="0">
              <a:latin typeface="Times New Roman" panose="02020603050405020304" pitchFamily="18" charset="0"/>
              <a:ea typeface="宋体" panose="02010600030101010101" pitchFamily="2" charset="-122"/>
            </a:endParaRPr>
          </a:p>
        </p:txBody>
      </p:sp>
      <p:sp>
        <p:nvSpPr>
          <p:cNvPr id="91146" name="Oval 10"/>
          <p:cNvSpPr/>
          <p:nvPr/>
        </p:nvSpPr>
        <p:spPr>
          <a:xfrm>
            <a:off x="1295400" y="4724400"/>
            <a:ext cx="152400" cy="152400"/>
          </a:xfrm>
          <a:prstGeom prst="ellipse">
            <a:avLst/>
          </a:prstGeom>
          <a:solidFill>
            <a:srgbClr val="FF0000"/>
          </a:solidFill>
          <a:ln w="9525" cap="flat" cmpd="sng">
            <a:solidFill>
              <a:schemeClr val="tx1"/>
            </a:solidFill>
            <a:prstDash val="solid"/>
            <a:round/>
            <a:headEnd type="none" w="med" len="med"/>
            <a:tailEnd type="none" w="med" len="med"/>
          </a:ln>
        </p:spPr>
        <p:txBody>
          <a:bodyPr wrap="none" anchor="ctr"/>
          <a:p>
            <a:pPr lvl="0" indent="0" algn="ctr"/>
            <a:endParaRPr lang="zh-CN" altLang="en-US" dirty="0">
              <a:latin typeface="Times New Roman" panose="02020603050405020304" pitchFamily="18" charset="0"/>
              <a:ea typeface="宋体" panose="02010600030101010101" pitchFamily="2" charset="-122"/>
            </a:endParaRPr>
          </a:p>
        </p:txBody>
      </p:sp>
      <p:sp>
        <p:nvSpPr>
          <p:cNvPr id="20490" name="AutoShape 11"/>
          <p:cNvSpPr/>
          <p:nvPr/>
        </p:nvSpPr>
        <p:spPr>
          <a:xfrm>
            <a:off x="228600" y="2438400"/>
            <a:ext cx="2438400" cy="685800"/>
          </a:xfrm>
          <a:prstGeom prst="wedgeRectCallout">
            <a:avLst>
              <a:gd name="adj1" fmla="val -26954"/>
              <a:gd name="adj2" fmla="val 138889"/>
            </a:avLst>
          </a:prstGeom>
          <a:solidFill>
            <a:schemeClr val="accent1"/>
          </a:solidFill>
          <a:ln w="9525" cap="flat" cmpd="sng">
            <a:solidFill>
              <a:schemeClr val="tx1"/>
            </a:solidFill>
            <a:prstDash val="solid"/>
            <a:miter/>
            <a:headEnd type="none" w="med" len="med"/>
            <a:tailEnd type="none" w="med" len="med"/>
          </a:ln>
        </p:spPr>
        <p:txBody>
          <a:bodyPr anchor="t"/>
          <a:p>
            <a:pPr lvl="0" indent="0" algn="ctr"/>
            <a:endParaRPr lang="zh-CN" altLang="en-US" dirty="0">
              <a:latin typeface="Times New Roman" panose="02020603050405020304" pitchFamily="18" charset="0"/>
              <a:ea typeface="宋体" panose="02010600030101010101" pitchFamily="2" charset="-122"/>
            </a:endParaRPr>
          </a:p>
        </p:txBody>
      </p:sp>
      <p:sp>
        <p:nvSpPr>
          <p:cNvPr id="20491" name="Text Box 12"/>
          <p:cNvSpPr txBox="1"/>
          <p:nvPr/>
        </p:nvSpPr>
        <p:spPr>
          <a:xfrm>
            <a:off x="974725" y="3068638"/>
            <a:ext cx="184150" cy="457200"/>
          </a:xfrm>
          <a:prstGeom prst="rect">
            <a:avLst/>
          </a:prstGeom>
          <a:noFill/>
          <a:ln w="9525">
            <a:noFill/>
          </a:ln>
        </p:spPr>
        <p:txBody>
          <a:bodyPr wrap="none" anchor="t">
            <a:spAutoFit/>
          </a:bodyPr>
          <a:p>
            <a:pPr lvl="0" indent="0"/>
            <a:endParaRPr lang="zh-CN" altLang="en-US" dirty="0">
              <a:latin typeface="Times New Roman" panose="02020603050405020304" pitchFamily="18" charset="0"/>
              <a:ea typeface="宋体" panose="02010600030101010101" pitchFamily="2" charset="-122"/>
            </a:endParaRPr>
          </a:p>
        </p:txBody>
      </p:sp>
      <p:sp>
        <p:nvSpPr>
          <p:cNvPr id="91149" name="Text Box 13"/>
          <p:cNvSpPr txBox="1"/>
          <p:nvPr/>
        </p:nvSpPr>
        <p:spPr>
          <a:xfrm>
            <a:off x="304800" y="2514600"/>
            <a:ext cx="2327275" cy="466725"/>
          </a:xfrm>
          <a:prstGeom prst="rect">
            <a:avLst/>
          </a:prstGeom>
          <a:solidFill>
            <a:srgbClr val="FFFF00"/>
          </a:solidFill>
          <a:ln w="9525" cap="flat" cmpd="sng">
            <a:solidFill>
              <a:srgbClr val="FF0000"/>
            </a:solidFill>
            <a:prstDash val="solid"/>
            <a:miter/>
            <a:headEnd type="none" w="med" len="med"/>
            <a:tailEnd type="none" w="med" len="med"/>
          </a:ln>
        </p:spPr>
        <p:txBody>
          <a:bodyPr wrap="none" anchor="t">
            <a:spAutoFit/>
          </a:bodyPr>
          <a:p>
            <a:pPr lvl="0" indent="0"/>
            <a:r>
              <a:rPr lang="zh-CN" altLang="en-US" dirty="0">
                <a:solidFill>
                  <a:srgbClr val="FF3300"/>
                </a:solidFill>
                <a:latin typeface="Times New Roman" panose="02020603050405020304" pitchFamily="18" charset="0"/>
                <a:ea typeface="宋体" panose="02010600030101010101" pitchFamily="2" charset="-122"/>
              </a:rPr>
              <a:t>大弦嘈嘈如急雨</a:t>
            </a:r>
            <a:endParaRPr lang="zh-CN" altLang="en-US" dirty="0">
              <a:solidFill>
                <a:srgbClr val="FF3300"/>
              </a:solidFill>
              <a:latin typeface="Times New Roman" panose="02020603050405020304" pitchFamily="18" charset="0"/>
              <a:ea typeface="宋体" panose="02010600030101010101" pitchFamily="2" charset="-122"/>
            </a:endParaRPr>
          </a:p>
        </p:txBody>
      </p:sp>
      <p:sp>
        <p:nvSpPr>
          <p:cNvPr id="20493" name="AutoShape 14"/>
          <p:cNvSpPr/>
          <p:nvPr/>
        </p:nvSpPr>
        <p:spPr>
          <a:xfrm>
            <a:off x="533400" y="5486400"/>
            <a:ext cx="2514600" cy="762000"/>
          </a:xfrm>
          <a:prstGeom prst="wedgeRectCallout">
            <a:avLst>
              <a:gd name="adj1" fmla="val -16097"/>
              <a:gd name="adj2" fmla="val -142083"/>
            </a:avLst>
          </a:prstGeom>
          <a:solidFill>
            <a:schemeClr val="accent1"/>
          </a:solidFill>
          <a:ln w="9525" cap="flat" cmpd="sng">
            <a:solidFill>
              <a:schemeClr val="tx1"/>
            </a:solidFill>
            <a:prstDash val="solid"/>
            <a:miter/>
            <a:headEnd type="none" w="med" len="med"/>
            <a:tailEnd type="none" w="med" len="med"/>
          </a:ln>
        </p:spPr>
        <p:txBody>
          <a:bodyPr anchor="t"/>
          <a:p>
            <a:pPr lvl="0" indent="0" algn="ctr"/>
            <a:endParaRPr lang="zh-CN" altLang="en-US" dirty="0">
              <a:latin typeface="Times New Roman" panose="02020603050405020304" pitchFamily="18" charset="0"/>
              <a:ea typeface="宋体" panose="02010600030101010101" pitchFamily="2" charset="-122"/>
            </a:endParaRPr>
          </a:p>
        </p:txBody>
      </p:sp>
      <p:sp>
        <p:nvSpPr>
          <p:cNvPr id="91151" name="Text Box 15"/>
          <p:cNvSpPr txBox="1"/>
          <p:nvPr/>
        </p:nvSpPr>
        <p:spPr>
          <a:xfrm>
            <a:off x="609600" y="5638800"/>
            <a:ext cx="2327275" cy="466725"/>
          </a:xfrm>
          <a:prstGeom prst="rect">
            <a:avLst/>
          </a:prstGeom>
          <a:solidFill>
            <a:srgbClr val="FFFF00"/>
          </a:solidFill>
          <a:ln w="9525" cap="flat" cmpd="sng">
            <a:solidFill>
              <a:srgbClr val="FF0000"/>
            </a:solidFill>
            <a:prstDash val="solid"/>
            <a:miter/>
            <a:headEnd type="none" w="med" len="med"/>
            <a:tailEnd type="none" w="med" len="med"/>
          </a:ln>
        </p:spPr>
        <p:txBody>
          <a:bodyPr wrap="none" anchor="t">
            <a:spAutoFit/>
          </a:bodyPr>
          <a:p>
            <a:pPr lvl="0" indent="0"/>
            <a:r>
              <a:rPr lang="zh-CN" altLang="en-US" dirty="0">
                <a:solidFill>
                  <a:srgbClr val="FF3300"/>
                </a:solidFill>
                <a:latin typeface="Times New Roman" panose="02020603050405020304" pitchFamily="18" charset="0"/>
                <a:ea typeface="宋体" panose="02010600030101010101" pitchFamily="2" charset="-122"/>
              </a:rPr>
              <a:t>小弦切切如私语</a:t>
            </a:r>
            <a:endParaRPr lang="zh-CN" altLang="en-US" dirty="0">
              <a:solidFill>
                <a:srgbClr val="FF3300"/>
              </a:solidFill>
              <a:latin typeface="Times New Roman" panose="02020603050405020304" pitchFamily="18" charset="0"/>
              <a:ea typeface="宋体" panose="02010600030101010101" pitchFamily="2" charset="-122"/>
            </a:endParaRPr>
          </a:p>
        </p:txBody>
      </p:sp>
      <p:sp>
        <p:nvSpPr>
          <p:cNvPr id="20495" name="AutoShape 16"/>
          <p:cNvSpPr/>
          <p:nvPr/>
        </p:nvSpPr>
        <p:spPr>
          <a:xfrm>
            <a:off x="3962400" y="1066800"/>
            <a:ext cx="838200" cy="2514600"/>
          </a:xfrm>
          <a:prstGeom prst="wedgeRectCallout">
            <a:avLst>
              <a:gd name="adj1" fmla="val -43750"/>
              <a:gd name="adj2" fmla="val 66352"/>
            </a:avLst>
          </a:prstGeom>
          <a:solidFill>
            <a:schemeClr val="accent1"/>
          </a:solidFill>
          <a:ln w="9525" cap="flat" cmpd="sng">
            <a:solidFill>
              <a:schemeClr val="tx1"/>
            </a:solidFill>
            <a:prstDash val="solid"/>
            <a:miter/>
            <a:headEnd type="none" w="med" len="med"/>
            <a:tailEnd type="none" w="med" len="med"/>
          </a:ln>
        </p:spPr>
        <p:txBody>
          <a:bodyPr anchor="t"/>
          <a:p>
            <a:pPr lvl="0" indent="0" algn="ctr"/>
            <a:endParaRPr lang="zh-CN" altLang="en-US" dirty="0">
              <a:latin typeface="Times New Roman" panose="02020603050405020304" pitchFamily="18" charset="0"/>
              <a:ea typeface="宋体" panose="02010600030101010101" pitchFamily="2" charset="-122"/>
            </a:endParaRPr>
          </a:p>
        </p:txBody>
      </p:sp>
      <p:sp>
        <p:nvSpPr>
          <p:cNvPr id="91153" name="Text Box 17"/>
          <p:cNvSpPr txBox="1"/>
          <p:nvPr/>
        </p:nvSpPr>
        <p:spPr>
          <a:xfrm>
            <a:off x="4114800" y="1219200"/>
            <a:ext cx="558800" cy="2235200"/>
          </a:xfrm>
          <a:prstGeom prst="rect">
            <a:avLst/>
          </a:prstGeom>
          <a:solidFill>
            <a:srgbClr val="FFFF00"/>
          </a:solidFill>
          <a:ln w="9525" cap="flat" cmpd="sng">
            <a:solidFill>
              <a:srgbClr val="FF0000"/>
            </a:solidFill>
            <a:prstDash val="solid"/>
            <a:miter/>
            <a:headEnd type="none" w="med" len="med"/>
            <a:tailEnd type="none" w="med" len="med"/>
          </a:ln>
        </p:spPr>
        <p:txBody>
          <a:bodyPr vert="eaVert" wrap="none" anchor="t">
            <a:spAutoFit/>
          </a:bodyPr>
          <a:p>
            <a:pPr lvl="0" indent="0"/>
            <a:r>
              <a:rPr lang="zh-CN" altLang="en-US" dirty="0">
                <a:solidFill>
                  <a:srgbClr val="FF3300"/>
                </a:solidFill>
                <a:latin typeface="Times New Roman" panose="02020603050405020304" pitchFamily="18" charset="0"/>
                <a:ea typeface="宋体" panose="02010600030101010101" pitchFamily="2" charset="-122"/>
              </a:rPr>
              <a:t>间关莺语花底滑</a:t>
            </a:r>
            <a:endParaRPr lang="zh-CN" altLang="en-US" dirty="0">
              <a:solidFill>
                <a:srgbClr val="FF3300"/>
              </a:solidFill>
              <a:latin typeface="Times New Roman" panose="02020603050405020304" pitchFamily="18" charset="0"/>
              <a:ea typeface="宋体" panose="02010600030101010101" pitchFamily="2" charset="-122"/>
            </a:endParaRPr>
          </a:p>
        </p:txBody>
      </p:sp>
      <p:sp>
        <p:nvSpPr>
          <p:cNvPr id="20497" name="AutoShape 18"/>
          <p:cNvSpPr/>
          <p:nvPr/>
        </p:nvSpPr>
        <p:spPr>
          <a:xfrm>
            <a:off x="3581400" y="5943600"/>
            <a:ext cx="2667000" cy="609600"/>
          </a:xfrm>
          <a:prstGeom prst="wedgeRectCallout">
            <a:avLst>
              <a:gd name="adj1" fmla="val 954"/>
              <a:gd name="adj2" fmla="val -105208"/>
            </a:avLst>
          </a:prstGeom>
          <a:solidFill>
            <a:schemeClr val="accent1"/>
          </a:solidFill>
          <a:ln w="9525" cap="flat" cmpd="sng">
            <a:solidFill>
              <a:schemeClr val="tx1"/>
            </a:solidFill>
            <a:prstDash val="solid"/>
            <a:miter/>
            <a:headEnd type="none" w="med" len="med"/>
            <a:tailEnd type="none" w="med" len="med"/>
          </a:ln>
        </p:spPr>
        <p:txBody>
          <a:bodyPr anchor="t"/>
          <a:p>
            <a:pPr lvl="0" indent="0" algn="ctr"/>
            <a:endParaRPr lang="zh-CN" altLang="en-US" dirty="0">
              <a:latin typeface="Times New Roman" panose="02020603050405020304" pitchFamily="18" charset="0"/>
              <a:ea typeface="宋体" panose="02010600030101010101" pitchFamily="2" charset="-122"/>
            </a:endParaRPr>
          </a:p>
        </p:txBody>
      </p:sp>
      <p:sp>
        <p:nvSpPr>
          <p:cNvPr id="91155" name="Text Box 19"/>
          <p:cNvSpPr txBox="1"/>
          <p:nvPr/>
        </p:nvSpPr>
        <p:spPr>
          <a:xfrm>
            <a:off x="3733800" y="6019800"/>
            <a:ext cx="2327275" cy="466725"/>
          </a:xfrm>
          <a:prstGeom prst="rect">
            <a:avLst/>
          </a:prstGeom>
          <a:solidFill>
            <a:srgbClr val="FFFF00"/>
          </a:solidFill>
          <a:ln w="9525" cap="flat" cmpd="sng">
            <a:solidFill>
              <a:srgbClr val="FF0000"/>
            </a:solidFill>
            <a:prstDash val="solid"/>
            <a:miter/>
            <a:headEnd type="none" w="med" len="med"/>
            <a:tailEnd type="none" w="med" len="med"/>
          </a:ln>
        </p:spPr>
        <p:txBody>
          <a:bodyPr wrap="none" anchor="t">
            <a:spAutoFit/>
          </a:bodyPr>
          <a:p>
            <a:pPr lvl="0" indent="0"/>
            <a:r>
              <a:rPr lang="zh-CN" altLang="en-US" dirty="0">
                <a:solidFill>
                  <a:srgbClr val="FF3300"/>
                </a:solidFill>
                <a:latin typeface="Times New Roman" panose="02020603050405020304" pitchFamily="18" charset="0"/>
                <a:ea typeface="宋体" panose="02010600030101010101" pitchFamily="2" charset="-122"/>
              </a:rPr>
              <a:t>凝绝不通声暂歇</a:t>
            </a:r>
            <a:endParaRPr lang="zh-CN" altLang="en-US" dirty="0">
              <a:solidFill>
                <a:srgbClr val="FF3300"/>
              </a:solidFill>
              <a:latin typeface="Times New Roman" panose="02020603050405020304" pitchFamily="18" charset="0"/>
              <a:ea typeface="宋体" panose="02010600030101010101" pitchFamily="2" charset="-122"/>
            </a:endParaRPr>
          </a:p>
        </p:txBody>
      </p:sp>
      <p:sp>
        <p:nvSpPr>
          <p:cNvPr id="20499" name="AutoShape 20"/>
          <p:cNvSpPr/>
          <p:nvPr/>
        </p:nvSpPr>
        <p:spPr>
          <a:xfrm>
            <a:off x="6096000" y="2895600"/>
            <a:ext cx="762000" cy="2667000"/>
          </a:xfrm>
          <a:prstGeom prst="wedgeRectCallout">
            <a:avLst>
              <a:gd name="adj1" fmla="val -57708"/>
              <a:gd name="adj2" fmla="val -70954"/>
            </a:avLst>
          </a:prstGeom>
          <a:solidFill>
            <a:schemeClr val="accent1"/>
          </a:solidFill>
          <a:ln w="9525" cap="flat" cmpd="sng">
            <a:solidFill>
              <a:schemeClr val="tx1"/>
            </a:solidFill>
            <a:prstDash val="solid"/>
            <a:miter/>
            <a:headEnd type="none" w="med" len="med"/>
            <a:tailEnd type="none" w="med" len="med"/>
          </a:ln>
        </p:spPr>
        <p:txBody>
          <a:bodyPr anchor="t"/>
          <a:p>
            <a:pPr lvl="0" indent="0" algn="ctr"/>
            <a:endParaRPr lang="zh-CN" altLang="en-US" dirty="0">
              <a:latin typeface="Times New Roman" panose="02020603050405020304" pitchFamily="18" charset="0"/>
              <a:ea typeface="宋体" panose="02010600030101010101" pitchFamily="2" charset="-122"/>
            </a:endParaRPr>
          </a:p>
        </p:txBody>
      </p:sp>
      <p:sp>
        <p:nvSpPr>
          <p:cNvPr id="91157" name="Text Box 21"/>
          <p:cNvSpPr txBox="1"/>
          <p:nvPr/>
        </p:nvSpPr>
        <p:spPr>
          <a:xfrm>
            <a:off x="6172200" y="3048000"/>
            <a:ext cx="558800" cy="2332038"/>
          </a:xfrm>
          <a:prstGeom prst="rect">
            <a:avLst/>
          </a:prstGeom>
          <a:solidFill>
            <a:srgbClr val="FFFF00"/>
          </a:solidFill>
          <a:ln w="9525" cap="flat" cmpd="sng">
            <a:solidFill>
              <a:srgbClr val="FF0000"/>
            </a:solidFill>
            <a:prstDash val="solid"/>
            <a:miter/>
            <a:headEnd type="none" w="med" len="med"/>
            <a:tailEnd type="none" w="med" len="med"/>
          </a:ln>
        </p:spPr>
        <p:txBody>
          <a:bodyPr vert="eaVert" anchor="t">
            <a:spAutoFit/>
          </a:bodyPr>
          <a:p>
            <a:pPr lvl="0" indent="0"/>
            <a:r>
              <a:rPr lang="zh-CN" altLang="en-US" dirty="0">
                <a:solidFill>
                  <a:srgbClr val="FF3300"/>
                </a:solidFill>
                <a:latin typeface="Times New Roman" panose="02020603050405020304" pitchFamily="18" charset="0"/>
                <a:ea typeface="宋体" panose="02010600030101010101" pitchFamily="2" charset="-122"/>
              </a:rPr>
              <a:t>水浆迸    刀枪鸣</a:t>
            </a:r>
            <a:endParaRPr lang="zh-CN" altLang="en-US" dirty="0">
              <a:solidFill>
                <a:srgbClr val="FF3300"/>
              </a:solidFill>
              <a:latin typeface="Times New Roman" panose="02020603050405020304" pitchFamily="18" charset="0"/>
              <a:ea typeface="宋体" panose="02010600030101010101" pitchFamily="2" charset="-122"/>
            </a:endParaRPr>
          </a:p>
        </p:txBody>
      </p:sp>
      <p:sp>
        <p:nvSpPr>
          <p:cNvPr id="20501" name="AutoShape 22"/>
          <p:cNvSpPr/>
          <p:nvPr/>
        </p:nvSpPr>
        <p:spPr>
          <a:xfrm>
            <a:off x="8229600" y="304800"/>
            <a:ext cx="685800" cy="2514600"/>
          </a:xfrm>
          <a:prstGeom prst="wedgeRectCallout">
            <a:avLst>
              <a:gd name="adj1" fmla="val -176852"/>
              <a:gd name="adj2" fmla="val -60227"/>
            </a:avLst>
          </a:prstGeom>
          <a:solidFill>
            <a:schemeClr val="accent1"/>
          </a:solidFill>
          <a:ln w="9525" cap="flat" cmpd="sng">
            <a:solidFill>
              <a:schemeClr val="tx1"/>
            </a:solidFill>
            <a:prstDash val="solid"/>
            <a:miter/>
            <a:headEnd type="none" w="med" len="med"/>
            <a:tailEnd type="none" w="med" len="med"/>
          </a:ln>
        </p:spPr>
        <p:txBody>
          <a:bodyPr anchor="t"/>
          <a:p>
            <a:pPr lvl="0" indent="0" algn="ctr"/>
            <a:endParaRPr lang="zh-CN" altLang="en-US" dirty="0">
              <a:latin typeface="Times New Roman" panose="02020603050405020304" pitchFamily="18" charset="0"/>
              <a:ea typeface="宋体" panose="02010600030101010101" pitchFamily="2" charset="-122"/>
            </a:endParaRPr>
          </a:p>
        </p:txBody>
      </p:sp>
      <p:sp>
        <p:nvSpPr>
          <p:cNvPr id="91159" name="Text Box 23"/>
          <p:cNvSpPr txBox="1"/>
          <p:nvPr/>
        </p:nvSpPr>
        <p:spPr>
          <a:xfrm>
            <a:off x="8305800" y="457200"/>
            <a:ext cx="558800" cy="2235200"/>
          </a:xfrm>
          <a:prstGeom prst="rect">
            <a:avLst/>
          </a:prstGeom>
          <a:solidFill>
            <a:srgbClr val="FFFF00"/>
          </a:solidFill>
          <a:ln w="9525" cap="flat" cmpd="sng">
            <a:solidFill>
              <a:srgbClr val="FF0000"/>
            </a:solidFill>
            <a:prstDash val="solid"/>
            <a:miter/>
            <a:headEnd type="none" w="med" len="med"/>
            <a:tailEnd type="none" w="med" len="med"/>
          </a:ln>
        </p:spPr>
        <p:txBody>
          <a:bodyPr vert="eaVert" wrap="none" anchor="t">
            <a:spAutoFit/>
          </a:bodyPr>
          <a:p>
            <a:pPr lvl="0" indent="0"/>
            <a:r>
              <a:rPr lang="zh-CN" altLang="en-US" dirty="0">
                <a:solidFill>
                  <a:srgbClr val="FF3300"/>
                </a:solidFill>
                <a:latin typeface="Times New Roman" panose="02020603050405020304" pitchFamily="18" charset="0"/>
                <a:ea typeface="宋体" panose="02010600030101010101" pitchFamily="2" charset="-122"/>
              </a:rPr>
              <a:t>四弦一声如裂帛</a:t>
            </a:r>
            <a:endParaRPr lang="zh-CN" altLang="en-US" dirty="0">
              <a:solidFill>
                <a:srgbClr val="FF3300"/>
              </a:solidFill>
              <a:latin typeface="Times New Roman" panose="02020603050405020304" pitchFamily="18" charset="0"/>
              <a:ea typeface="宋体" panose="02010600030101010101" pitchFamily="2" charset="-122"/>
            </a:endParaRPr>
          </a:p>
        </p:txBody>
      </p:sp>
      <p:sp>
        <p:nvSpPr>
          <p:cNvPr id="20504" name="WordArt 24"/>
          <p:cNvSpPr>
            <a:spLocks noTextEdit="1"/>
          </p:cNvSpPr>
          <p:nvPr/>
        </p:nvSpPr>
        <p:spPr>
          <a:xfrm>
            <a:off x="533400" y="228600"/>
            <a:ext cx="2743200" cy="1219200"/>
          </a:xfrm>
          <a:prstGeom prst="rect">
            <a:avLst/>
          </a:prstGeom>
        </p:spPr>
        <p:txBody>
          <a:bodyPr wrap="none" fromWordArt="1">
            <a:prstTxWarp prst="textWave1">
              <a:avLst>
                <a:gd name="adj1" fmla="val 13005"/>
                <a:gd name="adj2" fmla="val 0"/>
              </a:avLst>
            </a:prstTxWarp>
            <a:normAutofit/>
          </a:bodyPr>
          <a:p>
            <a:pPr algn="ctr"/>
            <a:r>
              <a:rPr lang="zh-CN" altLang="en-US" sz="3600">
                <a:ln w="9525" cap="flat" cmpd="sng">
                  <a:solidFill>
                    <a:srgbClr val="00FF00"/>
                  </a:solidFill>
                  <a:prstDash val="solid"/>
                  <a:round/>
                  <a:headEnd type="none" w="med" len="med"/>
                  <a:tailEnd type="none" w="med" len="med"/>
                </a:ln>
                <a:gradFill rotWithShape="1">
                  <a:gsLst>
                    <a:gs pos="0">
                      <a:srgbClr val="FF3300"/>
                    </a:gs>
                    <a:gs pos="100000">
                      <a:srgbClr val="000000"/>
                    </a:gs>
                  </a:gsLst>
                  <a:lin ang="5400000" scaled="1"/>
                  <a:tileRect/>
                </a:gradFill>
                <a:effectLst>
                  <a:outerShdw dist="53882" dir="2699999" algn="ctr" rotWithShape="0">
                    <a:srgbClr val="C0C0C0"/>
                  </a:outerShdw>
                </a:effectLst>
                <a:latin typeface="华文行楷" panose="02010800040101010101" pitchFamily="2" charset="-122"/>
                <a:ea typeface="华文行楷" panose="02010800040101010101" pitchFamily="2" charset="-122"/>
              </a:rPr>
              <a:t>音乐旋律</a:t>
            </a:r>
            <a:endParaRPr lang="zh-CN" altLang="en-US" sz="3600">
              <a:ln w="9525" cap="flat" cmpd="sng">
                <a:solidFill>
                  <a:srgbClr val="00FF00"/>
                </a:solidFill>
                <a:prstDash val="solid"/>
                <a:round/>
                <a:headEnd type="none" w="med" len="med"/>
                <a:tailEnd type="none" w="med" len="med"/>
              </a:ln>
              <a:gradFill rotWithShape="1">
                <a:gsLst>
                  <a:gs pos="0">
                    <a:srgbClr val="FF3300"/>
                  </a:gs>
                  <a:gs pos="100000">
                    <a:srgbClr val="000000"/>
                  </a:gs>
                </a:gsLst>
                <a:lin ang="5400000" scaled="1"/>
                <a:tileRect/>
              </a:gradFill>
              <a:effectLst>
                <a:outerShdw dist="53882" dir="2699999" algn="ctr" rotWithShape="0">
                  <a:srgbClr val="C0C0C0"/>
                </a:outerShdw>
              </a:effectLst>
              <a:latin typeface="华文行楷" panose="02010800040101010101" pitchFamily="2" charset="-122"/>
              <a:ea typeface="华文行楷" panose="02010800040101010101" pitchFamily="2" charset="-122"/>
            </a:endParaRPr>
          </a:p>
        </p:txBody>
      </p:sp>
      <p:pic>
        <p:nvPicPr>
          <p:cNvPr id="2" name="Picture 26" descr="YUQ00018"/>
          <p:cNvPicPr>
            <a:picLocks noChangeAspect="1"/>
          </p:cNvPicPr>
          <p:nvPr/>
        </p:nvPicPr>
        <p:blipFill>
          <a:blip r:embed="rId1">
            <a:clrChange>
              <a:clrFrom>
                <a:srgbClr val="FFFFFF"/>
              </a:clrFrom>
              <a:clrTo>
                <a:srgbClr val="FFFFFF">
                  <a:alpha val="0"/>
                </a:srgbClr>
              </a:clrTo>
            </a:clrChange>
          </a:blip>
          <a:stretch>
            <a:fillRect/>
          </a:stretch>
        </p:blipFill>
        <p:spPr>
          <a:xfrm>
            <a:off x="-323850" y="0"/>
            <a:ext cx="1392238" cy="182880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9" presetClass="entr" presetSubtype="10" fill="hold" nodeType="clickEffect">
                                  <p:stCondLst>
                                    <p:cond delay="0"/>
                                  </p:stCondLst>
                                  <p:childTnLst>
                                    <p:set>
                                      <p:cBhvr>
                                        <p:cTn id="6" dur="indefinite" fill="hold">
                                          <p:stCondLst>
                                            <p:cond delay="0"/>
                                          </p:stCondLst>
                                        </p:cTn>
                                        <p:tgtEl>
                                          <p:spTgt spid="20504"/>
                                        </p:tgtEl>
                                        <p:attrNameLst>
                                          <p:attrName>style.visibility</p:attrName>
                                        </p:attrNameLst>
                                      </p:cBhvr>
                                      <p:to>
                                        <p:strVal val="visible"/>
                                      </p:to>
                                    </p:set>
                                    <p:anim calcmode="lin" valueType="num">
                                      <p:cBhvr additive="base">
                                        <p:cTn id="7" dur="5000" fill="hold"/>
                                        <p:tgtEl>
                                          <p:spTgt spid="20504"/>
                                        </p:tgtEl>
                                        <p:attrNameLst>
                                          <p:attrName>ppt_w</p:attrName>
                                        </p:attrNameLst>
                                      </p:cBhvr>
                                      <p:tavLst>
                                        <p:tav tm="0" fmla="#ppt_w*sin(2.5*pi*$)">
                                          <p:val>
                                            <p:fltVal val="0.000000"/>
                                          </p:val>
                                        </p:tav>
                                        <p:tav tm="100000">
                                          <p:val>
                                            <p:fltVal val="1.000000"/>
                                          </p:val>
                                        </p:tav>
                                      </p:tavLst>
                                    </p:anim>
                                    <p:anim calcmode="lin" valueType="num">
                                      <p:cBhvr additive="base">
                                        <p:cTn id="8" dur="5000" fill="hold"/>
                                        <p:tgtEl>
                                          <p:spTgt spid="20504"/>
                                        </p:tgtEl>
                                        <p:attrNameLst>
                                          <p:attrName>ppt_h</p:attrName>
                                        </p:attrNameLst>
                                      </p:cBhvr>
                                      <p:tavLst>
                                        <p:tav tm="0">
                                          <p:val>
                                            <p:strVal val="#ppt_h"/>
                                          </p:val>
                                        </p:tav>
                                        <p:tav tm="100000">
                                          <p:val>
                                            <p:strVal val="#ppt_h"/>
                                          </p:val>
                                        </p:tav>
                                      </p:tavLst>
                                    </p:anim>
                                  </p:childTnLst>
                                  <p:subTnLst>
                                    <p:audio>
                                      <p:cMediaNode>
                                        <p:cTn display="0" masterRel="sameClick">
                                          <p:stCondLst>
                                            <p:cond evt="begin" delay="0">
                                              <p:tn val="5"/>
                                            </p:cond>
                                          </p:stCondLst>
                                          <p:endCondLst>
                                            <p:cond evt="onStopAudio" delay="0">
                                              <p:tgtEl>
                                                <p:sldTgt/>
                                              </p:tgtEl>
                                            </p:cond>
                                          </p:endCondLst>
                                        </p:cTn>
                                        <p:tgtEl>
                                          <p:sndTgt r:embed="rId2" name="chimes.wav"/>
                                        </p:tgtEl>
                                      </p:cMediaNode>
                                    </p:audio>
                                  </p:sub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indefinite" fill="hold">
                                          <p:stCondLst>
                                            <p:cond delay="0"/>
                                          </p:stCondLst>
                                        </p:cTn>
                                        <p:tgtEl>
                                          <p:spTgt spid="91138"/>
                                        </p:tgtEl>
                                        <p:attrNameLst>
                                          <p:attrName>style.visibility</p:attrName>
                                        </p:attrNameLst>
                                      </p:cBhvr>
                                      <p:to>
                                        <p:strVal val="visible"/>
                                      </p:to>
                                    </p:set>
                                    <p:anim calcmode="lin" valueType="num">
                                      <p:cBhvr additive="base">
                                        <p:cTn id="13" dur="500" fill="hold"/>
                                        <p:tgtEl>
                                          <p:spTgt spid="91138"/>
                                        </p:tgtEl>
                                        <p:attrNameLst>
                                          <p:attrName>ppt_x</p:attrName>
                                        </p:attrNameLst>
                                      </p:cBhvr>
                                      <p:tavLst>
                                        <p:tav tm="0">
                                          <p:val>
                                            <p:strVal val="0-#ppt_w/2"/>
                                          </p:val>
                                        </p:tav>
                                        <p:tav tm="100000">
                                          <p:val>
                                            <p:strVal val="#ppt_x"/>
                                          </p:val>
                                        </p:tav>
                                      </p:tavLst>
                                    </p:anim>
                                    <p:anim calcmode="lin" valueType="num">
                                      <p:cBhvr additive="base">
                                        <p:cTn id="14" dur="500" fill="hold"/>
                                        <p:tgtEl>
                                          <p:spTgt spid="91138"/>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indefinite" fill="hold">
                                          <p:stCondLst>
                                            <p:cond delay="0"/>
                                          </p:stCondLst>
                                        </p:cTn>
                                        <p:tgtEl>
                                          <p:spTgt spid="91139"/>
                                        </p:tgtEl>
                                        <p:attrNameLst>
                                          <p:attrName>style.visibility</p:attrName>
                                        </p:attrNameLst>
                                      </p:cBhvr>
                                      <p:to>
                                        <p:strVal val="visible"/>
                                      </p:to>
                                    </p:set>
                                    <p:anim calcmode="lin" valueType="num">
                                      <p:cBhvr additive="base">
                                        <p:cTn id="19" dur="500" fill="hold"/>
                                        <p:tgtEl>
                                          <p:spTgt spid="91139"/>
                                        </p:tgtEl>
                                        <p:attrNameLst>
                                          <p:attrName>ppt_x</p:attrName>
                                        </p:attrNameLst>
                                      </p:cBhvr>
                                      <p:tavLst>
                                        <p:tav tm="0">
                                          <p:val>
                                            <p:strVal val="0-#ppt_w/2"/>
                                          </p:val>
                                        </p:tav>
                                        <p:tav tm="100000">
                                          <p:val>
                                            <p:strVal val="#ppt_x"/>
                                          </p:val>
                                        </p:tav>
                                      </p:tavLst>
                                    </p:anim>
                                    <p:anim calcmode="lin" valueType="num">
                                      <p:cBhvr additive="base">
                                        <p:cTn id="20" dur="500" fill="hold"/>
                                        <p:tgtEl>
                                          <p:spTgt spid="91139"/>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9" presetClass="entr" presetSubtype="0" fill="hold" grpId="0" nodeType="clickEffect">
                                  <p:stCondLst>
                                    <p:cond delay="0"/>
                                  </p:stCondLst>
                                  <p:childTnLst>
                                    <p:set>
                                      <p:cBhvr>
                                        <p:cTn id="24" dur="indefinite" fill="hold">
                                          <p:stCondLst>
                                            <p:cond delay="0"/>
                                          </p:stCondLst>
                                        </p:cTn>
                                        <p:tgtEl>
                                          <p:spTgt spid="91149"/>
                                        </p:tgtEl>
                                        <p:attrNameLst>
                                          <p:attrName>style.visibility</p:attrName>
                                        </p:attrNameLst>
                                      </p:cBhvr>
                                      <p:to>
                                        <p:strVal val="visible"/>
                                      </p:to>
                                    </p:set>
                                    <p:animEffect filter="dissolve">
                                      <p:cBhvr>
                                        <p:cTn id="25" dur="500"/>
                                        <p:tgtEl>
                                          <p:spTgt spid="91149"/>
                                        </p:tgtEl>
                                      </p:cBhvr>
                                    </p:animEffect>
                                  </p:childTnLst>
                                </p:cTn>
                              </p:par>
                            </p:childTnLst>
                          </p:cTn>
                        </p:par>
                      </p:childTnLst>
                    </p:cTn>
                  </p:par>
                  <p:par>
                    <p:cTn id="26" fill="hold">
                      <p:stCondLst>
                        <p:cond delay="indefinite"/>
                      </p:stCondLst>
                      <p:childTnLst>
                        <p:par>
                          <p:cTn id="27" fill="hold">
                            <p:stCondLst>
                              <p:cond delay="0"/>
                            </p:stCondLst>
                            <p:childTnLst>
                              <p:par>
                                <p:cTn id="28" presetID="2" presetClass="entr" presetSubtype="8" fill="hold" nodeType="clickEffect">
                                  <p:stCondLst>
                                    <p:cond delay="0"/>
                                  </p:stCondLst>
                                  <p:childTnLst>
                                    <p:set>
                                      <p:cBhvr>
                                        <p:cTn id="29" dur="indefinite" fill="hold">
                                          <p:stCondLst>
                                            <p:cond delay="0"/>
                                          </p:stCondLst>
                                        </p:cTn>
                                        <p:tgtEl>
                                          <p:spTgt spid="91146"/>
                                        </p:tgtEl>
                                        <p:attrNameLst>
                                          <p:attrName>style.visibility</p:attrName>
                                        </p:attrNameLst>
                                      </p:cBhvr>
                                      <p:to>
                                        <p:strVal val="visible"/>
                                      </p:to>
                                    </p:set>
                                    <p:anim calcmode="lin" valueType="num">
                                      <p:cBhvr additive="base">
                                        <p:cTn id="30" dur="500" fill="hold"/>
                                        <p:tgtEl>
                                          <p:spTgt spid="91146"/>
                                        </p:tgtEl>
                                        <p:attrNameLst>
                                          <p:attrName>ppt_x</p:attrName>
                                        </p:attrNameLst>
                                      </p:cBhvr>
                                      <p:tavLst>
                                        <p:tav tm="0">
                                          <p:val>
                                            <p:strVal val="0-#ppt_w/2"/>
                                          </p:val>
                                        </p:tav>
                                        <p:tav tm="100000">
                                          <p:val>
                                            <p:strVal val="#ppt_x"/>
                                          </p:val>
                                        </p:tav>
                                      </p:tavLst>
                                    </p:anim>
                                    <p:anim calcmode="lin" valueType="num">
                                      <p:cBhvr additive="base">
                                        <p:cTn id="31" dur="500" fill="hold"/>
                                        <p:tgtEl>
                                          <p:spTgt spid="91146"/>
                                        </p:tgtEl>
                                        <p:attrNameLst>
                                          <p:attrName>ppt_y</p:attrName>
                                        </p:attrNameLst>
                                      </p:cBhvr>
                                      <p:tavLst>
                                        <p:tav tm="0">
                                          <p:val>
                                            <p:strVal val="#ppt_y"/>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1" presetClass="entr" presetSubtype="0" fill="hold" grpId="0" nodeType="clickEffect">
                                  <p:stCondLst>
                                    <p:cond delay="0"/>
                                  </p:stCondLst>
                                  <p:childTnLst>
                                    <p:set>
                                      <p:cBhvr>
                                        <p:cTn id="35" dur="indefinite" fill="hold">
                                          <p:stCondLst>
                                            <p:cond delay="0"/>
                                          </p:stCondLst>
                                        </p:cTn>
                                        <p:tgtEl>
                                          <p:spTgt spid="91151"/>
                                        </p:tgtEl>
                                        <p:attrNameLst>
                                          <p:attrName>style.visibility</p:attrName>
                                        </p:attrNameLst>
                                      </p:cBhvr>
                                      <p:to>
                                        <p:strVal val="visible"/>
                                      </p:to>
                                    </p:set>
                                  </p:childTnLst>
                                </p:cTn>
                              </p:par>
                            </p:childTnLst>
                          </p:cTn>
                        </p:par>
                      </p:childTnLst>
                    </p:cTn>
                  </p:par>
                  <p:par>
                    <p:cTn id="36" fill="hold">
                      <p:stCondLst>
                        <p:cond delay="indefinite"/>
                      </p:stCondLst>
                      <p:childTnLst>
                        <p:par>
                          <p:cTn id="37" fill="hold">
                            <p:stCondLst>
                              <p:cond delay="0"/>
                            </p:stCondLst>
                            <p:childTnLst>
                              <p:par>
                                <p:cTn id="38" presetID="2" presetClass="entr" presetSubtype="8" fill="hold" nodeType="clickEffect">
                                  <p:stCondLst>
                                    <p:cond delay="0"/>
                                  </p:stCondLst>
                                  <p:childTnLst>
                                    <p:set>
                                      <p:cBhvr>
                                        <p:cTn id="39" dur="indefinite" fill="hold">
                                          <p:stCondLst>
                                            <p:cond delay="0"/>
                                          </p:stCondLst>
                                        </p:cTn>
                                        <p:tgtEl>
                                          <p:spTgt spid="91140"/>
                                        </p:tgtEl>
                                        <p:attrNameLst>
                                          <p:attrName>style.visibility</p:attrName>
                                        </p:attrNameLst>
                                      </p:cBhvr>
                                      <p:to>
                                        <p:strVal val="visible"/>
                                      </p:to>
                                    </p:set>
                                    <p:anim calcmode="lin" valueType="num">
                                      <p:cBhvr additive="base">
                                        <p:cTn id="40" dur="500" fill="hold"/>
                                        <p:tgtEl>
                                          <p:spTgt spid="91140"/>
                                        </p:tgtEl>
                                        <p:attrNameLst>
                                          <p:attrName>ppt_x</p:attrName>
                                        </p:attrNameLst>
                                      </p:cBhvr>
                                      <p:tavLst>
                                        <p:tav tm="0">
                                          <p:val>
                                            <p:strVal val="0-#ppt_w/2"/>
                                          </p:val>
                                        </p:tav>
                                        <p:tav tm="100000">
                                          <p:val>
                                            <p:strVal val="#ppt_x"/>
                                          </p:val>
                                        </p:tav>
                                      </p:tavLst>
                                    </p:anim>
                                    <p:anim calcmode="lin" valueType="num">
                                      <p:cBhvr additive="base">
                                        <p:cTn id="41" dur="500" fill="hold"/>
                                        <p:tgtEl>
                                          <p:spTgt spid="91140"/>
                                        </p:tgtEl>
                                        <p:attrNameLst>
                                          <p:attrName>ppt_y</p:attrName>
                                        </p:attrNameLst>
                                      </p:cBhvr>
                                      <p:tavLst>
                                        <p:tav tm="0">
                                          <p:val>
                                            <p:strVal val="#ppt_y"/>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2" presetClass="entr" presetSubtype="8" fill="hold" nodeType="clickEffect">
                                  <p:stCondLst>
                                    <p:cond delay="0"/>
                                  </p:stCondLst>
                                  <p:childTnLst>
                                    <p:set>
                                      <p:cBhvr>
                                        <p:cTn id="45" dur="indefinite" fill="hold">
                                          <p:stCondLst>
                                            <p:cond delay="0"/>
                                          </p:stCondLst>
                                        </p:cTn>
                                        <p:tgtEl>
                                          <p:spTgt spid="91141"/>
                                        </p:tgtEl>
                                        <p:attrNameLst>
                                          <p:attrName>style.visibility</p:attrName>
                                        </p:attrNameLst>
                                      </p:cBhvr>
                                      <p:to>
                                        <p:strVal val="visible"/>
                                      </p:to>
                                    </p:set>
                                    <p:anim calcmode="lin" valueType="num">
                                      <p:cBhvr additive="base">
                                        <p:cTn id="46" dur="500" fill="hold"/>
                                        <p:tgtEl>
                                          <p:spTgt spid="91141"/>
                                        </p:tgtEl>
                                        <p:attrNameLst>
                                          <p:attrName>ppt_x</p:attrName>
                                        </p:attrNameLst>
                                      </p:cBhvr>
                                      <p:tavLst>
                                        <p:tav tm="0">
                                          <p:val>
                                            <p:strVal val="0-#ppt_w/2"/>
                                          </p:val>
                                        </p:tav>
                                        <p:tav tm="100000">
                                          <p:val>
                                            <p:strVal val="#ppt_x"/>
                                          </p:val>
                                        </p:tav>
                                      </p:tavLst>
                                    </p:anim>
                                    <p:anim calcmode="lin" valueType="num">
                                      <p:cBhvr additive="base">
                                        <p:cTn id="47" dur="500" fill="hold"/>
                                        <p:tgtEl>
                                          <p:spTgt spid="91141"/>
                                        </p:tgtEl>
                                        <p:attrNameLst>
                                          <p:attrName>ppt_y</p:attrName>
                                        </p:attrNameLst>
                                      </p:cBhvr>
                                      <p:tavLst>
                                        <p:tav tm="0">
                                          <p:val>
                                            <p:strVal val="#ppt_y"/>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1" presetClass="entr" presetSubtype="0" fill="hold" grpId="0" nodeType="clickEffect">
                                  <p:stCondLst>
                                    <p:cond delay="0"/>
                                  </p:stCondLst>
                                  <p:childTnLst>
                                    <p:set>
                                      <p:cBhvr>
                                        <p:cTn id="51" dur="indefinite" fill="hold">
                                          <p:stCondLst>
                                            <p:cond delay="0"/>
                                          </p:stCondLst>
                                        </p:cTn>
                                        <p:tgtEl>
                                          <p:spTgt spid="91153"/>
                                        </p:tgtEl>
                                        <p:attrNameLst>
                                          <p:attrName>style.visibility</p:attrName>
                                        </p:attrNameLst>
                                      </p:cBhvr>
                                      <p:to>
                                        <p:strVal val="visible"/>
                                      </p:to>
                                    </p:set>
                                  </p:childTnLst>
                                </p:cTn>
                              </p:par>
                            </p:childTnLst>
                          </p:cTn>
                        </p:par>
                      </p:childTnLst>
                    </p:cTn>
                  </p:par>
                  <p:par>
                    <p:cTn id="52" fill="hold">
                      <p:stCondLst>
                        <p:cond delay="indefinite"/>
                      </p:stCondLst>
                      <p:childTnLst>
                        <p:par>
                          <p:cTn id="53" fill="hold">
                            <p:stCondLst>
                              <p:cond delay="0"/>
                            </p:stCondLst>
                            <p:childTnLst>
                              <p:par>
                                <p:cTn id="54" presetID="2" presetClass="entr" presetSubtype="8" fill="hold" nodeType="clickEffect">
                                  <p:stCondLst>
                                    <p:cond delay="0"/>
                                  </p:stCondLst>
                                  <p:childTnLst>
                                    <p:set>
                                      <p:cBhvr>
                                        <p:cTn id="55" dur="indefinite" fill="hold">
                                          <p:stCondLst>
                                            <p:cond delay="0"/>
                                          </p:stCondLst>
                                        </p:cTn>
                                        <p:tgtEl>
                                          <p:spTgt spid="91142"/>
                                        </p:tgtEl>
                                        <p:attrNameLst>
                                          <p:attrName>style.visibility</p:attrName>
                                        </p:attrNameLst>
                                      </p:cBhvr>
                                      <p:to>
                                        <p:strVal val="visible"/>
                                      </p:to>
                                    </p:set>
                                    <p:anim calcmode="lin" valueType="num">
                                      <p:cBhvr additive="base">
                                        <p:cTn id="56" dur="500" fill="hold"/>
                                        <p:tgtEl>
                                          <p:spTgt spid="91142"/>
                                        </p:tgtEl>
                                        <p:attrNameLst>
                                          <p:attrName>ppt_x</p:attrName>
                                        </p:attrNameLst>
                                      </p:cBhvr>
                                      <p:tavLst>
                                        <p:tav tm="0">
                                          <p:val>
                                            <p:strVal val="0-#ppt_w/2"/>
                                          </p:val>
                                        </p:tav>
                                        <p:tav tm="100000">
                                          <p:val>
                                            <p:strVal val="#ppt_x"/>
                                          </p:val>
                                        </p:tav>
                                      </p:tavLst>
                                    </p:anim>
                                    <p:anim calcmode="lin" valueType="num">
                                      <p:cBhvr additive="base">
                                        <p:cTn id="57" dur="500" fill="hold"/>
                                        <p:tgtEl>
                                          <p:spTgt spid="91142"/>
                                        </p:tgtEl>
                                        <p:attrNameLst>
                                          <p:attrName>ppt_y</p:attrName>
                                        </p:attrNameLst>
                                      </p:cBhvr>
                                      <p:tavLst>
                                        <p:tav tm="0">
                                          <p:val>
                                            <p:strVal val="#ppt_y"/>
                                          </p:val>
                                        </p:tav>
                                        <p:tav tm="100000">
                                          <p:val>
                                            <p:strVal val="#ppt_y"/>
                                          </p:val>
                                        </p:tav>
                                      </p:tavLst>
                                    </p:anim>
                                  </p:childTnLst>
                                </p:cTn>
                              </p:par>
                            </p:childTnLst>
                          </p:cTn>
                        </p:par>
                      </p:childTnLst>
                    </p:cTn>
                  </p:par>
                  <p:par>
                    <p:cTn id="58" fill="hold">
                      <p:stCondLst>
                        <p:cond delay="indefinite"/>
                      </p:stCondLst>
                      <p:childTnLst>
                        <p:par>
                          <p:cTn id="59" fill="hold">
                            <p:stCondLst>
                              <p:cond delay="0"/>
                            </p:stCondLst>
                            <p:childTnLst>
                              <p:par>
                                <p:cTn id="60" presetID="5" presetClass="entr" presetSubtype="10" fill="hold" grpId="0" nodeType="clickEffect">
                                  <p:stCondLst>
                                    <p:cond delay="0"/>
                                  </p:stCondLst>
                                  <p:childTnLst>
                                    <p:set>
                                      <p:cBhvr>
                                        <p:cTn id="61" dur="indefinite" fill="hold">
                                          <p:stCondLst>
                                            <p:cond delay="0"/>
                                          </p:stCondLst>
                                        </p:cTn>
                                        <p:tgtEl>
                                          <p:spTgt spid="91155"/>
                                        </p:tgtEl>
                                        <p:attrNameLst>
                                          <p:attrName>style.visibility</p:attrName>
                                        </p:attrNameLst>
                                      </p:cBhvr>
                                      <p:to>
                                        <p:strVal val="visible"/>
                                      </p:to>
                                    </p:set>
                                    <p:animEffect filter="checkerboard(across)">
                                      <p:cBhvr>
                                        <p:cTn id="62" dur="500"/>
                                        <p:tgtEl>
                                          <p:spTgt spid="91155"/>
                                        </p:tgtEl>
                                      </p:cBhvr>
                                    </p:animEffect>
                                  </p:childTnLst>
                                </p:cTn>
                              </p:par>
                            </p:childTnLst>
                          </p:cTn>
                        </p:par>
                      </p:childTnLst>
                    </p:cTn>
                  </p:par>
                  <p:par>
                    <p:cTn id="63" fill="hold">
                      <p:stCondLst>
                        <p:cond delay="indefinite"/>
                      </p:stCondLst>
                      <p:childTnLst>
                        <p:par>
                          <p:cTn id="64" fill="hold">
                            <p:stCondLst>
                              <p:cond delay="0"/>
                            </p:stCondLst>
                            <p:childTnLst>
                              <p:par>
                                <p:cTn id="65" presetID="2" presetClass="entr" presetSubtype="8" fill="hold" nodeType="clickEffect">
                                  <p:stCondLst>
                                    <p:cond delay="0"/>
                                  </p:stCondLst>
                                  <p:childTnLst>
                                    <p:set>
                                      <p:cBhvr>
                                        <p:cTn id="66" dur="indefinite" fill="hold">
                                          <p:stCondLst>
                                            <p:cond delay="0"/>
                                          </p:stCondLst>
                                        </p:cTn>
                                        <p:tgtEl>
                                          <p:spTgt spid="91143"/>
                                        </p:tgtEl>
                                        <p:attrNameLst>
                                          <p:attrName>style.visibility</p:attrName>
                                        </p:attrNameLst>
                                      </p:cBhvr>
                                      <p:to>
                                        <p:strVal val="visible"/>
                                      </p:to>
                                    </p:set>
                                    <p:anim calcmode="lin" valueType="num">
                                      <p:cBhvr additive="base">
                                        <p:cTn id="67" dur="500" fill="hold"/>
                                        <p:tgtEl>
                                          <p:spTgt spid="91143"/>
                                        </p:tgtEl>
                                        <p:attrNameLst>
                                          <p:attrName>ppt_x</p:attrName>
                                        </p:attrNameLst>
                                      </p:cBhvr>
                                      <p:tavLst>
                                        <p:tav tm="0">
                                          <p:val>
                                            <p:strVal val="0-#ppt_w/2"/>
                                          </p:val>
                                        </p:tav>
                                        <p:tav tm="100000">
                                          <p:val>
                                            <p:strVal val="#ppt_x"/>
                                          </p:val>
                                        </p:tav>
                                      </p:tavLst>
                                    </p:anim>
                                    <p:anim calcmode="lin" valueType="num">
                                      <p:cBhvr additive="base">
                                        <p:cTn id="68" dur="500" fill="hold"/>
                                        <p:tgtEl>
                                          <p:spTgt spid="91143"/>
                                        </p:tgtEl>
                                        <p:attrNameLst>
                                          <p:attrName>ppt_y</p:attrName>
                                        </p:attrNameLst>
                                      </p:cBhvr>
                                      <p:tavLst>
                                        <p:tav tm="0">
                                          <p:val>
                                            <p:strVal val="#ppt_y"/>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3" presetClass="entr" presetSubtype="10" fill="hold" grpId="0" nodeType="clickEffect">
                                  <p:stCondLst>
                                    <p:cond delay="0"/>
                                  </p:stCondLst>
                                  <p:childTnLst>
                                    <p:set>
                                      <p:cBhvr>
                                        <p:cTn id="72" dur="indefinite" fill="hold">
                                          <p:stCondLst>
                                            <p:cond delay="0"/>
                                          </p:stCondLst>
                                        </p:cTn>
                                        <p:tgtEl>
                                          <p:spTgt spid="91157"/>
                                        </p:tgtEl>
                                        <p:attrNameLst>
                                          <p:attrName>style.visibility</p:attrName>
                                        </p:attrNameLst>
                                      </p:cBhvr>
                                      <p:to>
                                        <p:strVal val="visible"/>
                                      </p:to>
                                    </p:set>
                                    <p:animEffect filter="blinds(horizontal)">
                                      <p:cBhvr>
                                        <p:cTn id="73" dur="500"/>
                                        <p:tgtEl>
                                          <p:spTgt spid="91157"/>
                                        </p:tgtEl>
                                      </p:cBhvr>
                                    </p:animEffect>
                                  </p:childTnLst>
                                </p:cTn>
                              </p:par>
                            </p:childTnLst>
                          </p:cTn>
                        </p:par>
                      </p:childTnLst>
                    </p:cTn>
                  </p:par>
                  <p:par>
                    <p:cTn id="74" fill="hold">
                      <p:stCondLst>
                        <p:cond delay="indefinite"/>
                      </p:stCondLst>
                      <p:childTnLst>
                        <p:par>
                          <p:cTn id="75" fill="hold">
                            <p:stCondLst>
                              <p:cond delay="0"/>
                            </p:stCondLst>
                            <p:childTnLst>
                              <p:par>
                                <p:cTn id="76" presetID="2" presetClass="entr" presetSubtype="8" fill="hold" nodeType="clickEffect">
                                  <p:stCondLst>
                                    <p:cond delay="0"/>
                                  </p:stCondLst>
                                  <p:childTnLst>
                                    <p:set>
                                      <p:cBhvr>
                                        <p:cTn id="77" dur="indefinite" fill="hold">
                                          <p:stCondLst>
                                            <p:cond delay="0"/>
                                          </p:stCondLst>
                                        </p:cTn>
                                        <p:tgtEl>
                                          <p:spTgt spid="91144"/>
                                        </p:tgtEl>
                                        <p:attrNameLst>
                                          <p:attrName>style.visibility</p:attrName>
                                        </p:attrNameLst>
                                      </p:cBhvr>
                                      <p:to>
                                        <p:strVal val="visible"/>
                                      </p:to>
                                    </p:set>
                                    <p:anim calcmode="lin" valueType="num">
                                      <p:cBhvr additive="base">
                                        <p:cTn id="78" dur="500" fill="hold"/>
                                        <p:tgtEl>
                                          <p:spTgt spid="91144"/>
                                        </p:tgtEl>
                                        <p:attrNameLst>
                                          <p:attrName>ppt_x</p:attrName>
                                        </p:attrNameLst>
                                      </p:cBhvr>
                                      <p:tavLst>
                                        <p:tav tm="0">
                                          <p:val>
                                            <p:strVal val="0-#ppt_w/2"/>
                                          </p:val>
                                        </p:tav>
                                        <p:tav tm="100000">
                                          <p:val>
                                            <p:strVal val="#ppt_x"/>
                                          </p:val>
                                        </p:tav>
                                      </p:tavLst>
                                    </p:anim>
                                    <p:anim calcmode="lin" valueType="num">
                                      <p:cBhvr additive="base">
                                        <p:cTn id="79" dur="500" fill="hold"/>
                                        <p:tgtEl>
                                          <p:spTgt spid="91144"/>
                                        </p:tgtEl>
                                        <p:attrNameLst>
                                          <p:attrName>ppt_y</p:attrName>
                                        </p:attrNameLst>
                                      </p:cBhvr>
                                      <p:tavLst>
                                        <p:tav tm="0">
                                          <p:val>
                                            <p:strVal val="#ppt_y"/>
                                          </p:val>
                                        </p:tav>
                                        <p:tav tm="100000">
                                          <p:val>
                                            <p:strVal val="#ppt_y"/>
                                          </p:val>
                                        </p:tav>
                                      </p:tavLst>
                                    </p:anim>
                                  </p:childTnLst>
                                </p:cTn>
                              </p:par>
                            </p:childTnLst>
                          </p:cTn>
                        </p:par>
                      </p:childTnLst>
                    </p:cTn>
                  </p:par>
                  <p:par>
                    <p:cTn id="80" fill="hold">
                      <p:stCondLst>
                        <p:cond delay="indefinite"/>
                      </p:stCondLst>
                      <p:childTnLst>
                        <p:par>
                          <p:cTn id="81" fill="hold">
                            <p:stCondLst>
                              <p:cond delay="0"/>
                            </p:stCondLst>
                            <p:childTnLst>
                              <p:par>
                                <p:cTn id="82" presetID="22" presetClass="entr" presetSubtype="8" fill="hold" grpId="0" nodeType="clickEffect">
                                  <p:stCondLst>
                                    <p:cond delay="0"/>
                                  </p:stCondLst>
                                  <p:childTnLst>
                                    <p:set>
                                      <p:cBhvr>
                                        <p:cTn id="83" dur="indefinite" fill="hold">
                                          <p:stCondLst>
                                            <p:cond delay="0"/>
                                          </p:stCondLst>
                                        </p:cTn>
                                        <p:tgtEl>
                                          <p:spTgt spid="91159"/>
                                        </p:tgtEl>
                                        <p:attrNameLst>
                                          <p:attrName>style.visibility</p:attrName>
                                        </p:attrNameLst>
                                      </p:cBhvr>
                                      <p:to>
                                        <p:strVal val="visible"/>
                                      </p:to>
                                    </p:set>
                                    <p:animEffect filter="wipe(left)">
                                      <p:cBhvr>
                                        <p:cTn id="84" dur="500"/>
                                        <p:tgtEl>
                                          <p:spTgt spid="91159"/>
                                        </p:tgtEl>
                                      </p:cBhvr>
                                    </p:animEffect>
                                  </p:childTnLst>
                                </p:cTn>
                              </p:par>
                            </p:childTnLst>
                          </p:cTn>
                        </p:par>
                      </p:childTnLst>
                    </p:cTn>
                  </p:par>
                  <p:par>
                    <p:cTn id="85" fill="hold">
                      <p:stCondLst>
                        <p:cond delay="indefinite"/>
                      </p:stCondLst>
                      <p:childTnLst>
                        <p:par>
                          <p:cTn id="86" fill="hold">
                            <p:stCondLst>
                              <p:cond delay="0"/>
                            </p:stCondLst>
                            <p:childTnLst>
                              <p:par>
                                <p:cTn id="87" presetID="2" presetClass="entr" presetSubtype="8" fill="hold" nodeType="clickEffect">
                                  <p:stCondLst>
                                    <p:cond delay="0"/>
                                  </p:stCondLst>
                                  <p:childTnLst>
                                    <p:set>
                                      <p:cBhvr>
                                        <p:cTn id="88" dur="indefinite" fill="hold">
                                          <p:stCondLst>
                                            <p:cond delay="0"/>
                                          </p:stCondLst>
                                        </p:cTn>
                                        <p:tgtEl>
                                          <p:spTgt spid="91145"/>
                                        </p:tgtEl>
                                        <p:attrNameLst>
                                          <p:attrName>style.visibility</p:attrName>
                                        </p:attrNameLst>
                                      </p:cBhvr>
                                      <p:to>
                                        <p:strVal val="visible"/>
                                      </p:to>
                                    </p:set>
                                    <p:anim calcmode="lin" valueType="num">
                                      <p:cBhvr additive="base">
                                        <p:cTn id="89" dur="500" fill="hold"/>
                                        <p:tgtEl>
                                          <p:spTgt spid="91145"/>
                                        </p:tgtEl>
                                        <p:attrNameLst>
                                          <p:attrName>ppt_x</p:attrName>
                                        </p:attrNameLst>
                                      </p:cBhvr>
                                      <p:tavLst>
                                        <p:tav tm="0">
                                          <p:val>
                                            <p:strVal val="0-#ppt_w/2"/>
                                          </p:val>
                                        </p:tav>
                                        <p:tav tm="100000">
                                          <p:val>
                                            <p:strVal val="#ppt_x"/>
                                          </p:val>
                                        </p:tav>
                                      </p:tavLst>
                                    </p:anim>
                                    <p:anim calcmode="lin" valueType="num">
                                      <p:cBhvr additive="base">
                                        <p:cTn id="90" dur="500" fill="hold"/>
                                        <p:tgtEl>
                                          <p:spTgt spid="9114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1149" grpId="0" animBg="1"/>
      <p:bldP spid="91151" grpId="0" animBg="1"/>
      <p:bldP spid="91153" grpId="0" animBg="1"/>
      <p:bldP spid="91155" grpId="0" animBg="1"/>
      <p:bldP spid="91157" grpId="0" animBg="1"/>
      <p:bldP spid="91159"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1505" name="Picture 2" descr="pic002"/>
          <p:cNvPicPr>
            <a:picLocks noChangeAspect="1"/>
          </p:cNvPicPr>
          <p:nvPr/>
        </p:nvPicPr>
        <p:blipFill>
          <a:blip r:embed="rId1">
            <a:grayscl/>
            <a:lum bright="70001" contrast="-70000"/>
          </a:blip>
          <a:stretch>
            <a:fillRect/>
          </a:stretch>
        </p:blipFill>
        <p:spPr>
          <a:xfrm>
            <a:off x="0" y="0"/>
            <a:ext cx="9144000" cy="6858000"/>
          </a:xfrm>
          <a:prstGeom prst="rect">
            <a:avLst/>
          </a:prstGeom>
          <a:noFill/>
          <a:ln w="9525">
            <a:noFill/>
          </a:ln>
        </p:spPr>
      </p:pic>
      <p:pic>
        <p:nvPicPr>
          <p:cNvPr id="92163" name="Picture 3" descr="1010460"/>
          <p:cNvPicPr>
            <a:picLocks noChangeAspect="1"/>
          </p:cNvPicPr>
          <p:nvPr/>
        </p:nvPicPr>
        <p:blipFill>
          <a:blip r:embed="rId2">
            <a:lum contrast="6000"/>
          </a:blip>
          <a:srcRect t="15555" r="52916" b="44444"/>
          <a:stretch>
            <a:fillRect/>
          </a:stretch>
        </p:blipFill>
        <p:spPr>
          <a:xfrm>
            <a:off x="179388" y="549275"/>
            <a:ext cx="2592387" cy="3457575"/>
          </a:xfrm>
          <a:prstGeom prst="rect">
            <a:avLst/>
          </a:prstGeom>
          <a:solidFill>
            <a:srgbClr val="FF0000"/>
          </a:solidFill>
          <a:ln w="9525" cap="flat" cmpd="sng">
            <a:solidFill>
              <a:schemeClr val="bg1"/>
            </a:solidFill>
            <a:prstDash val="solid"/>
            <a:miter/>
            <a:headEnd type="none" w="med" len="med"/>
            <a:tailEnd type="none" w="med" len="med"/>
          </a:ln>
        </p:spPr>
      </p:pic>
      <p:pic>
        <p:nvPicPr>
          <p:cNvPr id="92164" name="Picture 4" descr="1010460"/>
          <p:cNvPicPr>
            <a:picLocks noChangeAspect="1"/>
          </p:cNvPicPr>
          <p:nvPr/>
        </p:nvPicPr>
        <p:blipFill>
          <a:blip r:embed="rId2"/>
          <a:srcRect l="46472" t="38889" r="35889"/>
          <a:stretch>
            <a:fillRect/>
          </a:stretch>
        </p:blipFill>
        <p:spPr>
          <a:xfrm>
            <a:off x="2700338" y="2565400"/>
            <a:ext cx="2232025" cy="3816350"/>
          </a:xfrm>
          <a:prstGeom prst="rect">
            <a:avLst/>
          </a:prstGeom>
          <a:noFill/>
          <a:ln w="9525">
            <a:noFill/>
          </a:ln>
        </p:spPr>
      </p:pic>
      <p:pic>
        <p:nvPicPr>
          <p:cNvPr id="92165" name="Picture 5" descr="1010460"/>
          <p:cNvPicPr>
            <a:picLocks noChangeAspect="1"/>
          </p:cNvPicPr>
          <p:nvPr/>
        </p:nvPicPr>
        <p:blipFill>
          <a:blip r:embed="rId2"/>
          <a:srcRect l="65286" r="17075"/>
          <a:stretch>
            <a:fillRect/>
          </a:stretch>
        </p:blipFill>
        <p:spPr>
          <a:xfrm>
            <a:off x="4932363" y="1125538"/>
            <a:ext cx="2024062" cy="4391025"/>
          </a:xfrm>
          <a:prstGeom prst="rect">
            <a:avLst/>
          </a:prstGeom>
          <a:noFill/>
          <a:ln w="9525">
            <a:noFill/>
          </a:ln>
        </p:spPr>
      </p:pic>
      <p:pic>
        <p:nvPicPr>
          <p:cNvPr id="92166" name="Picture 6" descr="1010460"/>
          <p:cNvPicPr>
            <a:picLocks noChangeAspect="1"/>
          </p:cNvPicPr>
          <p:nvPr/>
        </p:nvPicPr>
        <p:blipFill>
          <a:blip r:embed="rId2"/>
          <a:srcRect l="82925"/>
          <a:stretch>
            <a:fillRect/>
          </a:stretch>
        </p:blipFill>
        <p:spPr>
          <a:xfrm>
            <a:off x="6948488" y="1125538"/>
            <a:ext cx="2411412" cy="4391025"/>
          </a:xfrm>
          <a:prstGeom prst="rect">
            <a:avLst/>
          </a:prstGeom>
          <a:noFill/>
          <a:ln w="9525">
            <a:noFill/>
          </a:ln>
        </p:spPr>
      </p:pic>
      <p:pic>
        <p:nvPicPr>
          <p:cNvPr id="21510" name="Picture 7" descr="YUQ00018"/>
          <p:cNvPicPr>
            <a:picLocks noChangeAspect="1"/>
          </p:cNvPicPr>
          <p:nvPr/>
        </p:nvPicPr>
        <p:blipFill>
          <a:blip r:embed="rId3">
            <a:clrChange>
              <a:clrFrom>
                <a:srgbClr val="FFFFFF"/>
              </a:clrFrom>
              <a:clrTo>
                <a:srgbClr val="FFFFFF">
                  <a:alpha val="0"/>
                </a:srgbClr>
              </a:clrTo>
            </a:clrChange>
          </a:blip>
          <a:stretch>
            <a:fillRect/>
          </a:stretch>
        </p:blipFill>
        <p:spPr>
          <a:xfrm>
            <a:off x="-20637" y="76200"/>
            <a:ext cx="1392237" cy="182880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92163"/>
                                        </p:tgtEl>
                                        <p:attrNameLst>
                                          <p:attrName>style.visibility</p:attrName>
                                        </p:attrNameLst>
                                      </p:cBhvr>
                                      <p:to>
                                        <p:strVal val="visible"/>
                                      </p:to>
                                    </p:set>
                                    <p:anim calcmode="lin" valueType="num">
                                      <p:cBhvr additive="base">
                                        <p:cTn id="7" dur="500" fill="hold"/>
                                        <p:tgtEl>
                                          <p:spTgt spid="92163"/>
                                        </p:tgtEl>
                                        <p:attrNameLst>
                                          <p:attrName>ppt_x</p:attrName>
                                        </p:attrNameLst>
                                      </p:cBhvr>
                                      <p:tavLst>
                                        <p:tav tm="0">
                                          <p:val>
                                            <p:strVal val="0-#ppt_w/2"/>
                                          </p:val>
                                        </p:tav>
                                        <p:tav tm="100000">
                                          <p:val>
                                            <p:strVal val="#ppt_x"/>
                                          </p:val>
                                        </p:tav>
                                      </p:tavLst>
                                    </p:anim>
                                    <p:anim calcmode="lin" valueType="num">
                                      <p:cBhvr additive="base">
                                        <p:cTn id="8" dur="500" fill="hold"/>
                                        <p:tgtEl>
                                          <p:spTgt spid="9216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92164"/>
                                        </p:tgtEl>
                                        <p:attrNameLst>
                                          <p:attrName>style.visibility</p:attrName>
                                        </p:attrNameLst>
                                      </p:cBhvr>
                                      <p:to>
                                        <p:strVal val="visible"/>
                                      </p:to>
                                    </p:set>
                                    <p:anim calcmode="lin" valueType="num">
                                      <p:cBhvr additive="base">
                                        <p:cTn id="13" dur="500" fill="hold"/>
                                        <p:tgtEl>
                                          <p:spTgt spid="92164"/>
                                        </p:tgtEl>
                                        <p:attrNameLst>
                                          <p:attrName>ppt_x</p:attrName>
                                        </p:attrNameLst>
                                      </p:cBhvr>
                                      <p:tavLst>
                                        <p:tav tm="0">
                                          <p:val>
                                            <p:strVal val="0-#ppt_w/2"/>
                                          </p:val>
                                        </p:tav>
                                        <p:tav tm="100000">
                                          <p:val>
                                            <p:strVal val="#ppt_x"/>
                                          </p:val>
                                        </p:tav>
                                      </p:tavLst>
                                    </p:anim>
                                    <p:anim calcmode="lin" valueType="num">
                                      <p:cBhvr additive="base">
                                        <p:cTn id="14" dur="500" fill="hold"/>
                                        <p:tgtEl>
                                          <p:spTgt spid="92164"/>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92165"/>
                                        </p:tgtEl>
                                        <p:attrNameLst>
                                          <p:attrName>style.visibility</p:attrName>
                                        </p:attrNameLst>
                                      </p:cBhvr>
                                      <p:to>
                                        <p:strVal val="visible"/>
                                      </p:to>
                                    </p:set>
                                    <p:anim calcmode="lin" valueType="num">
                                      <p:cBhvr additive="base">
                                        <p:cTn id="19" dur="500" fill="hold"/>
                                        <p:tgtEl>
                                          <p:spTgt spid="92165"/>
                                        </p:tgtEl>
                                        <p:attrNameLst>
                                          <p:attrName>ppt_x</p:attrName>
                                        </p:attrNameLst>
                                      </p:cBhvr>
                                      <p:tavLst>
                                        <p:tav tm="0">
                                          <p:val>
                                            <p:strVal val="0-#ppt_w/2"/>
                                          </p:val>
                                        </p:tav>
                                        <p:tav tm="100000">
                                          <p:val>
                                            <p:strVal val="#ppt_x"/>
                                          </p:val>
                                        </p:tav>
                                      </p:tavLst>
                                    </p:anim>
                                    <p:anim calcmode="lin" valueType="num">
                                      <p:cBhvr additive="base">
                                        <p:cTn id="20" dur="500" fill="hold"/>
                                        <p:tgtEl>
                                          <p:spTgt spid="92165"/>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nodeType="clickEffect">
                                  <p:stCondLst>
                                    <p:cond delay="0"/>
                                  </p:stCondLst>
                                  <p:childTnLst>
                                    <p:set>
                                      <p:cBhvr>
                                        <p:cTn id="24" dur="1" fill="hold">
                                          <p:stCondLst>
                                            <p:cond delay="0"/>
                                          </p:stCondLst>
                                        </p:cTn>
                                        <p:tgtEl>
                                          <p:spTgt spid="92166"/>
                                        </p:tgtEl>
                                        <p:attrNameLst>
                                          <p:attrName>style.visibility</p:attrName>
                                        </p:attrNameLst>
                                      </p:cBhvr>
                                      <p:to>
                                        <p:strVal val="visible"/>
                                      </p:to>
                                    </p:set>
                                    <p:anim calcmode="lin" valueType="num">
                                      <p:cBhvr additive="base">
                                        <p:cTn id="25" dur="500" fill="hold"/>
                                        <p:tgtEl>
                                          <p:spTgt spid="92166"/>
                                        </p:tgtEl>
                                        <p:attrNameLst>
                                          <p:attrName>ppt_x</p:attrName>
                                        </p:attrNameLst>
                                      </p:cBhvr>
                                      <p:tavLst>
                                        <p:tav tm="0">
                                          <p:val>
                                            <p:strVal val="0-#ppt_w/2"/>
                                          </p:val>
                                        </p:tav>
                                        <p:tav tm="100000">
                                          <p:val>
                                            <p:strVal val="#ppt_x"/>
                                          </p:val>
                                        </p:tav>
                                      </p:tavLst>
                                    </p:anim>
                                    <p:anim calcmode="lin" valueType="num">
                                      <p:cBhvr additive="base">
                                        <p:cTn id="26" dur="500" fill="hold"/>
                                        <p:tgtEl>
                                          <p:spTgt spid="9216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4577" name="Rectangle 2"/>
          <p:cNvSpPr/>
          <p:nvPr/>
        </p:nvSpPr>
        <p:spPr>
          <a:xfrm>
            <a:off x="2819400" y="214313"/>
            <a:ext cx="3438525" cy="914400"/>
          </a:xfrm>
          <a:prstGeom prst="rect">
            <a:avLst/>
          </a:prstGeom>
          <a:noFill/>
          <a:ln w="9525">
            <a:noFill/>
          </a:ln>
        </p:spPr>
        <p:txBody>
          <a:bodyPr wrap="none" anchor="t">
            <a:spAutoFit/>
          </a:bodyPr>
          <a:p>
            <a:pPr lvl="0" indent="0"/>
            <a:r>
              <a:rPr lang="zh-CN" altLang="en-US" sz="5400" b="1" dirty="0">
                <a:solidFill>
                  <a:srgbClr val="9966FF"/>
                </a:solidFill>
                <a:latin typeface="华文行楷" panose="02010800040101010101" pitchFamily="2" charset="-122"/>
                <a:ea typeface="华文行楷" panose="02010800040101010101" pitchFamily="2" charset="-122"/>
              </a:rPr>
              <a:t>音 乐 描 写</a:t>
            </a:r>
            <a:endParaRPr lang="zh-CN" altLang="en-US" sz="5400" b="1" dirty="0">
              <a:solidFill>
                <a:srgbClr val="9966FF"/>
              </a:solidFill>
              <a:latin typeface="华文行楷" panose="02010800040101010101" pitchFamily="2" charset="-122"/>
              <a:ea typeface="华文行楷" panose="02010800040101010101" pitchFamily="2" charset="-122"/>
            </a:endParaRPr>
          </a:p>
        </p:txBody>
      </p:sp>
      <p:sp>
        <p:nvSpPr>
          <p:cNvPr id="24578" name="Text Box 3"/>
          <p:cNvSpPr txBox="1"/>
          <p:nvPr/>
        </p:nvSpPr>
        <p:spPr>
          <a:xfrm>
            <a:off x="0" y="228600"/>
            <a:ext cx="2133600" cy="457200"/>
          </a:xfrm>
          <a:prstGeom prst="rect">
            <a:avLst/>
          </a:prstGeom>
          <a:noFill/>
          <a:ln w="9525">
            <a:noFill/>
          </a:ln>
        </p:spPr>
        <p:txBody>
          <a:bodyPr anchor="t">
            <a:spAutoFit/>
          </a:bodyPr>
          <a:p>
            <a:pPr lvl="0" indent="0">
              <a:spcBef>
                <a:spcPct val="50000"/>
              </a:spcBef>
            </a:pPr>
            <a:r>
              <a:rPr lang="zh-CN" altLang="en-US" dirty="0">
                <a:latin typeface="Times New Roman" panose="02020603050405020304" pitchFamily="18" charset="0"/>
                <a:ea typeface="宋体" panose="02010600030101010101" pitchFamily="2" charset="-122"/>
              </a:rPr>
              <a:t>请你赏析</a:t>
            </a:r>
            <a:r>
              <a:rPr lang="en-US" altLang="zh-CN" dirty="0">
                <a:latin typeface="Times New Roman" panose="02020603050405020304" pitchFamily="18" charset="0"/>
                <a:ea typeface="宋体" panose="02010600030101010101" pitchFamily="2" charset="-122"/>
              </a:rPr>
              <a:t>——</a:t>
            </a:r>
            <a:endParaRPr lang="en-US" altLang="zh-CN" dirty="0">
              <a:latin typeface="Times New Roman" panose="02020603050405020304" pitchFamily="18" charset="0"/>
              <a:ea typeface="宋体" panose="02010600030101010101" pitchFamily="2" charset="-122"/>
            </a:endParaRPr>
          </a:p>
        </p:txBody>
      </p:sp>
      <p:graphicFrame>
        <p:nvGraphicFramePr>
          <p:cNvPr id="79876" name="Group 4"/>
          <p:cNvGraphicFramePr>
            <a:graphicFrameLocks noGrp="1"/>
          </p:cNvGraphicFramePr>
          <p:nvPr/>
        </p:nvGraphicFramePr>
        <p:xfrm>
          <a:off x="533400" y="1255713"/>
          <a:ext cx="6096000" cy="4210050"/>
        </p:xfrm>
        <a:graphic>
          <a:graphicData uri="http://schemas.openxmlformats.org/drawingml/2006/table">
            <a:tbl>
              <a:tblPr/>
              <a:tblGrid>
                <a:gridCol w="3505200"/>
                <a:gridCol w="2590800"/>
              </a:tblGrid>
              <a:tr h="583565">
                <a:tc>
                  <a:txBody>
                    <a:bodyPr/>
                    <a:lstStyle>
                      <a:lvl1pPr algn="l">
                        <a:spcBef>
                          <a:spcPct val="20000"/>
                        </a:spcBef>
                        <a:defRPr kumimoji="1" sz="2800">
                          <a:solidFill>
                            <a:schemeClr val="tx1"/>
                          </a:solidFill>
                          <a:latin typeface="Times New Roman" panose="02020603050405020304" pitchFamily="18" charset="0"/>
                          <a:ea typeface="宋体" panose="02010600030101010101" pitchFamily="2" charset="-122"/>
                        </a:defRPr>
                      </a:lvl1pPr>
                      <a:lvl2pPr algn="l">
                        <a:spcBef>
                          <a:spcPct val="20000"/>
                        </a:spcBef>
                        <a:defRPr kumimoji="1" sz="2400">
                          <a:solidFill>
                            <a:schemeClr val="tx1"/>
                          </a:solidFill>
                          <a:latin typeface="Times New Roman" panose="02020603050405020304" pitchFamily="18" charset="0"/>
                          <a:ea typeface="宋体" panose="02010600030101010101" pitchFamily="2" charset="-122"/>
                        </a:defRPr>
                      </a:lvl2pPr>
                      <a:lvl3pPr algn="l">
                        <a:spcBef>
                          <a:spcPct val="20000"/>
                        </a:spcBef>
                        <a:defRPr kumimoji="1" sz="2000">
                          <a:solidFill>
                            <a:schemeClr val="tx1"/>
                          </a:solidFill>
                          <a:latin typeface="Times New Roman" panose="02020603050405020304" pitchFamily="18" charset="0"/>
                          <a:ea typeface="宋体" panose="02010600030101010101" pitchFamily="2" charset="-122"/>
                        </a:defRPr>
                      </a:lvl3pPr>
                      <a:lvl4pPr algn="l">
                        <a:spcBef>
                          <a:spcPct val="20000"/>
                        </a:spcBef>
                        <a:defRPr kumimoji="1">
                          <a:solidFill>
                            <a:schemeClr val="tx1"/>
                          </a:solidFill>
                          <a:latin typeface="Times New Roman" panose="02020603050405020304" pitchFamily="18" charset="0"/>
                          <a:ea typeface="宋体" panose="02010600030101010101" pitchFamily="2" charset="-122"/>
                        </a:defRPr>
                      </a:lvl4pPr>
                      <a:lvl5pPr algn="l">
                        <a:spcBef>
                          <a:spcPct val="20000"/>
                        </a:spcBef>
                        <a:defRPr kumimoji="1">
                          <a:solidFill>
                            <a:schemeClr val="tx1"/>
                          </a:solidFill>
                          <a:latin typeface="Times New Roman" panose="02020603050405020304" pitchFamily="18" charset="0"/>
                          <a:ea typeface="宋体" panose="02010600030101010101" pitchFamily="2" charset="-122"/>
                        </a:defRPr>
                      </a:lvl5pPr>
                      <a:lvl6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6pPr>
                      <a:lvl7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7pPr>
                      <a:lvl8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8pPr>
                      <a:lvl9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20000"/>
                        </a:spcBef>
                        <a:spcAft>
                          <a:spcPct val="0"/>
                        </a:spcAft>
                        <a:buClrTx/>
                        <a:buSzTx/>
                        <a:buFontTx/>
                        <a:buNone/>
                      </a:pPr>
                      <a:r>
                        <a:rPr kumimoji="1" lang="zh-CN" altLang="en-US" sz="2800" b="0" i="0" u="none" strike="noStrike" cap="none" normalizeH="0" baseline="0">
                          <a:ln>
                            <a:noFill/>
                          </a:ln>
                          <a:solidFill>
                            <a:schemeClr val="tx1"/>
                          </a:solidFill>
                          <a:effectLst/>
                          <a:latin typeface="Times New Roman" panose="02020603050405020304" pitchFamily="18" charset="0"/>
                          <a:ea typeface="宋体" panose="02010600030101010101" pitchFamily="2" charset="-122"/>
                        </a:rPr>
                        <a:t>         </a:t>
                      </a:r>
                      <a:r>
                        <a:rPr kumimoji="1" lang="zh-CN" altLang="en-US" sz="2800" b="1" i="0" u="none" strike="noStrike" cap="none" normalizeH="0" baseline="0">
                          <a:ln>
                            <a:noFill/>
                          </a:ln>
                          <a:solidFill>
                            <a:srgbClr val="9966FF"/>
                          </a:solidFill>
                          <a:effectLst/>
                          <a:latin typeface="Times New Roman" panose="02020603050405020304" pitchFamily="18" charset="0"/>
                          <a:ea typeface="宋体" panose="02010600030101010101" pitchFamily="2" charset="-122"/>
                        </a:rPr>
                        <a:t>原来诗句</a:t>
                      </a:r>
                      <a:endParaRPr kumimoji="1" lang="zh-CN" altLang="en-US" sz="2800" b="1" i="0" u="none" strike="noStrike" cap="none" normalizeH="0" baseline="0">
                        <a:ln>
                          <a:noFill/>
                        </a:ln>
                        <a:solidFill>
                          <a:srgbClr val="9966FF"/>
                        </a:solidFill>
                        <a:effectLst/>
                        <a:latin typeface="Times New Roman" panose="02020603050405020304" pitchFamily="18" charset="0"/>
                        <a:ea typeface="宋体" panose="02010600030101010101" pitchFamily="2" charset="-122"/>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Times New Roman" panose="02020603050405020304" pitchFamily="18" charset="0"/>
                          <a:ea typeface="宋体" panose="02010600030101010101" pitchFamily="2" charset="-122"/>
                        </a:defRPr>
                      </a:lvl1pPr>
                      <a:lvl2pPr algn="l">
                        <a:spcBef>
                          <a:spcPct val="20000"/>
                        </a:spcBef>
                        <a:defRPr kumimoji="1" sz="2400">
                          <a:solidFill>
                            <a:schemeClr val="tx1"/>
                          </a:solidFill>
                          <a:latin typeface="Times New Roman" panose="02020603050405020304" pitchFamily="18" charset="0"/>
                          <a:ea typeface="宋体" panose="02010600030101010101" pitchFamily="2" charset="-122"/>
                        </a:defRPr>
                      </a:lvl2pPr>
                      <a:lvl3pPr algn="l">
                        <a:spcBef>
                          <a:spcPct val="20000"/>
                        </a:spcBef>
                        <a:defRPr kumimoji="1" sz="2000">
                          <a:solidFill>
                            <a:schemeClr val="tx1"/>
                          </a:solidFill>
                          <a:latin typeface="Times New Roman" panose="02020603050405020304" pitchFamily="18" charset="0"/>
                          <a:ea typeface="宋体" panose="02010600030101010101" pitchFamily="2" charset="-122"/>
                        </a:defRPr>
                      </a:lvl3pPr>
                      <a:lvl4pPr algn="l">
                        <a:spcBef>
                          <a:spcPct val="20000"/>
                        </a:spcBef>
                        <a:defRPr kumimoji="1">
                          <a:solidFill>
                            <a:schemeClr val="tx1"/>
                          </a:solidFill>
                          <a:latin typeface="Times New Roman" panose="02020603050405020304" pitchFamily="18" charset="0"/>
                          <a:ea typeface="宋体" panose="02010600030101010101" pitchFamily="2" charset="-122"/>
                        </a:defRPr>
                      </a:lvl4pPr>
                      <a:lvl5pPr algn="l">
                        <a:spcBef>
                          <a:spcPct val="20000"/>
                        </a:spcBef>
                        <a:defRPr kumimoji="1">
                          <a:solidFill>
                            <a:schemeClr val="tx1"/>
                          </a:solidFill>
                          <a:latin typeface="Times New Roman" panose="02020603050405020304" pitchFamily="18" charset="0"/>
                          <a:ea typeface="宋体" panose="02010600030101010101" pitchFamily="2" charset="-122"/>
                        </a:defRPr>
                      </a:lvl5pPr>
                      <a:lvl6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6pPr>
                      <a:lvl7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7pPr>
                      <a:lvl8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8pPr>
                      <a:lvl9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20000"/>
                        </a:spcBef>
                        <a:spcAft>
                          <a:spcPct val="0"/>
                        </a:spcAft>
                        <a:buClrTx/>
                        <a:buSzTx/>
                        <a:buFontTx/>
                        <a:buNone/>
                      </a:pPr>
                      <a:r>
                        <a:rPr kumimoji="1" lang="zh-CN" altLang="en-US" sz="2800" b="0" i="0" u="none" strike="noStrike" cap="none" normalizeH="0" baseline="0">
                          <a:ln>
                            <a:noFill/>
                          </a:ln>
                          <a:solidFill>
                            <a:schemeClr val="tx1"/>
                          </a:solidFill>
                          <a:effectLst/>
                          <a:latin typeface="Times New Roman" panose="02020603050405020304" pitchFamily="18" charset="0"/>
                          <a:ea typeface="宋体" panose="02010600030101010101" pitchFamily="2" charset="-122"/>
                        </a:rPr>
                        <a:t>   </a:t>
                      </a:r>
                      <a:r>
                        <a:rPr kumimoji="1" lang="zh-CN" altLang="en-US" sz="2800" b="1" i="0" u="none" strike="noStrike" cap="none" normalizeH="0" baseline="0">
                          <a:ln>
                            <a:noFill/>
                          </a:ln>
                          <a:solidFill>
                            <a:srgbClr val="9966FF"/>
                          </a:solidFill>
                          <a:effectLst/>
                          <a:latin typeface="Times New Roman" panose="02020603050405020304" pitchFamily="18" charset="0"/>
                          <a:ea typeface="宋体" panose="02010600030101010101" pitchFamily="2" charset="-122"/>
                        </a:rPr>
                        <a:t>音乐特点</a:t>
                      </a:r>
                      <a:endParaRPr kumimoji="1" lang="zh-CN" altLang="en-US" sz="2800" b="1" i="0" u="none" strike="noStrike" cap="none" normalizeH="0" baseline="0">
                        <a:ln>
                          <a:noFill/>
                        </a:ln>
                        <a:solidFill>
                          <a:srgbClr val="9966FF"/>
                        </a:solidFill>
                        <a:effectLst/>
                        <a:latin typeface="Times New Roman" panose="02020603050405020304" pitchFamily="18"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18160">
                <a:tc>
                  <a:txBody>
                    <a:bodyPr/>
                    <a:lstStyle>
                      <a:lvl1pPr algn="l">
                        <a:spcBef>
                          <a:spcPct val="20000"/>
                        </a:spcBef>
                        <a:defRPr kumimoji="1" sz="2800">
                          <a:solidFill>
                            <a:schemeClr val="tx1"/>
                          </a:solidFill>
                          <a:latin typeface="Times New Roman" panose="02020603050405020304" pitchFamily="18" charset="0"/>
                          <a:ea typeface="宋体" panose="02010600030101010101" pitchFamily="2" charset="-122"/>
                        </a:defRPr>
                      </a:lvl1pPr>
                      <a:lvl2pPr algn="l">
                        <a:spcBef>
                          <a:spcPct val="20000"/>
                        </a:spcBef>
                        <a:defRPr kumimoji="1" sz="2400">
                          <a:solidFill>
                            <a:schemeClr val="tx1"/>
                          </a:solidFill>
                          <a:latin typeface="Times New Roman" panose="02020603050405020304" pitchFamily="18" charset="0"/>
                          <a:ea typeface="宋体" panose="02010600030101010101" pitchFamily="2" charset="-122"/>
                        </a:defRPr>
                      </a:lvl2pPr>
                      <a:lvl3pPr algn="l">
                        <a:spcBef>
                          <a:spcPct val="20000"/>
                        </a:spcBef>
                        <a:defRPr kumimoji="1" sz="2000">
                          <a:solidFill>
                            <a:schemeClr val="tx1"/>
                          </a:solidFill>
                          <a:latin typeface="Times New Roman" panose="02020603050405020304" pitchFamily="18" charset="0"/>
                          <a:ea typeface="宋体" panose="02010600030101010101" pitchFamily="2" charset="-122"/>
                        </a:defRPr>
                      </a:lvl3pPr>
                      <a:lvl4pPr algn="l">
                        <a:spcBef>
                          <a:spcPct val="20000"/>
                        </a:spcBef>
                        <a:defRPr kumimoji="1">
                          <a:solidFill>
                            <a:schemeClr val="tx1"/>
                          </a:solidFill>
                          <a:latin typeface="Times New Roman" panose="02020603050405020304" pitchFamily="18" charset="0"/>
                          <a:ea typeface="宋体" panose="02010600030101010101" pitchFamily="2" charset="-122"/>
                        </a:defRPr>
                      </a:lvl4pPr>
                      <a:lvl5pPr algn="l">
                        <a:spcBef>
                          <a:spcPct val="20000"/>
                        </a:spcBef>
                        <a:defRPr kumimoji="1">
                          <a:solidFill>
                            <a:schemeClr val="tx1"/>
                          </a:solidFill>
                          <a:latin typeface="Times New Roman" panose="02020603050405020304" pitchFamily="18" charset="0"/>
                          <a:ea typeface="宋体" panose="02010600030101010101" pitchFamily="2" charset="-122"/>
                        </a:defRPr>
                      </a:lvl5pPr>
                      <a:lvl6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6pPr>
                      <a:lvl7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7pPr>
                      <a:lvl8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8pPr>
                      <a:lvl9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20000"/>
                        </a:spcBef>
                        <a:spcAft>
                          <a:spcPct val="0"/>
                        </a:spcAft>
                        <a:buClrTx/>
                        <a:buSzTx/>
                        <a:buFontTx/>
                        <a:buNone/>
                      </a:pPr>
                      <a:r>
                        <a:rPr kumimoji="1" lang="zh-CN" altLang="en-US" sz="2800" b="0" i="0" u="none" strike="noStrike" cap="none" normalizeH="0" baseline="0">
                          <a:ln>
                            <a:noFill/>
                          </a:ln>
                          <a:solidFill>
                            <a:schemeClr val="tx1"/>
                          </a:solidFill>
                          <a:effectLst/>
                          <a:latin typeface="Times New Roman" panose="02020603050405020304" pitchFamily="18" charset="0"/>
                          <a:ea typeface="宋体" panose="02010600030101010101" pitchFamily="2" charset="-122"/>
                        </a:rPr>
                        <a:t>    </a:t>
                      </a:r>
                      <a:endParaRPr kumimoji="1" lang="zh-CN" altLang="en-US" sz="2800" b="0" i="0" u="none" strike="noStrike" cap="none" normalizeH="0" baseline="0">
                        <a:ln>
                          <a:noFill/>
                        </a:ln>
                        <a:solidFill>
                          <a:schemeClr val="tx1"/>
                        </a:solidFill>
                        <a:effectLst/>
                        <a:latin typeface="Times New Roman" panose="02020603050405020304" pitchFamily="18" charset="0"/>
                        <a:ea typeface="宋体" panose="02010600030101010101" pitchFamily="2" charset="-122"/>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Times New Roman" panose="02020603050405020304" pitchFamily="18" charset="0"/>
                          <a:ea typeface="宋体" panose="02010600030101010101" pitchFamily="2" charset="-122"/>
                        </a:defRPr>
                      </a:lvl1pPr>
                      <a:lvl2pPr algn="l">
                        <a:spcBef>
                          <a:spcPct val="20000"/>
                        </a:spcBef>
                        <a:defRPr kumimoji="1" sz="2400">
                          <a:solidFill>
                            <a:schemeClr val="tx1"/>
                          </a:solidFill>
                          <a:latin typeface="Times New Roman" panose="02020603050405020304" pitchFamily="18" charset="0"/>
                          <a:ea typeface="宋体" panose="02010600030101010101" pitchFamily="2" charset="-122"/>
                        </a:defRPr>
                      </a:lvl2pPr>
                      <a:lvl3pPr algn="l">
                        <a:spcBef>
                          <a:spcPct val="20000"/>
                        </a:spcBef>
                        <a:defRPr kumimoji="1" sz="2000">
                          <a:solidFill>
                            <a:schemeClr val="tx1"/>
                          </a:solidFill>
                          <a:latin typeface="Times New Roman" panose="02020603050405020304" pitchFamily="18" charset="0"/>
                          <a:ea typeface="宋体" panose="02010600030101010101" pitchFamily="2" charset="-122"/>
                        </a:defRPr>
                      </a:lvl3pPr>
                      <a:lvl4pPr algn="l">
                        <a:spcBef>
                          <a:spcPct val="20000"/>
                        </a:spcBef>
                        <a:defRPr kumimoji="1">
                          <a:solidFill>
                            <a:schemeClr val="tx1"/>
                          </a:solidFill>
                          <a:latin typeface="Times New Roman" panose="02020603050405020304" pitchFamily="18" charset="0"/>
                          <a:ea typeface="宋体" panose="02010600030101010101" pitchFamily="2" charset="-122"/>
                        </a:defRPr>
                      </a:lvl4pPr>
                      <a:lvl5pPr algn="l">
                        <a:spcBef>
                          <a:spcPct val="20000"/>
                        </a:spcBef>
                        <a:defRPr kumimoji="1">
                          <a:solidFill>
                            <a:schemeClr val="tx1"/>
                          </a:solidFill>
                          <a:latin typeface="Times New Roman" panose="02020603050405020304" pitchFamily="18" charset="0"/>
                          <a:ea typeface="宋体" panose="02010600030101010101" pitchFamily="2" charset="-122"/>
                        </a:defRPr>
                      </a:lvl5pPr>
                      <a:lvl6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6pPr>
                      <a:lvl7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7pPr>
                      <a:lvl8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8pPr>
                      <a:lvl9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20000"/>
                        </a:spcBef>
                        <a:spcAft>
                          <a:spcPct val="0"/>
                        </a:spcAft>
                        <a:buClrTx/>
                        <a:buSzTx/>
                        <a:buFontTx/>
                        <a:buNone/>
                      </a:pPr>
                      <a:r>
                        <a:rPr kumimoji="1" lang="zh-CN" altLang="en-US" sz="2800" b="0" i="0" u="none" strike="noStrike" cap="none" normalizeH="0" baseline="0">
                          <a:ln>
                            <a:noFill/>
                          </a:ln>
                          <a:solidFill>
                            <a:schemeClr val="tx1"/>
                          </a:solidFill>
                          <a:effectLst/>
                          <a:latin typeface="Times New Roman" panose="02020603050405020304" pitchFamily="18" charset="0"/>
                          <a:ea typeface="宋体" panose="02010600030101010101" pitchFamily="2" charset="-122"/>
                        </a:rPr>
                        <a:t>    </a:t>
                      </a:r>
                      <a:endParaRPr kumimoji="1" lang="zh-CN" altLang="en-US" sz="2800" b="0" i="0" u="none" strike="noStrike" cap="none" normalizeH="0" baseline="0">
                        <a:ln>
                          <a:noFill/>
                        </a:ln>
                        <a:solidFill>
                          <a:schemeClr val="tx1"/>
                        </a:solidFill>
                        <a:effectLst/>
                        <a:latin typeface="Times New Roman" panose="02020603050405020304" pitchFamily="18"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18160">
                <a:tc>
                  <a:txBody>
                    <a:bodyPr/>
                    <a:lstStyle>
                      <a:lvl1pPr algn="l">
                        <a:spcBef>
                          <a:spcPct val="20000"/>
                        </a:spcBef>
                        <a:defRPr kumimoji="1" sz="2800">
                          <a:solidFill>
                            <a:schemeClr val="tx1"/>
                          </a:solidFill>
                          <a:latin typeface="Times New Roman" panose="02020603050405020304" pitchFamily="18" charset="0"/>
                          <a:ea typeface="宋体" panose="02010600030101010101" pitchFamily="2" charset="-122"/>
                        </a:defRPr>
                      </a:lvl1pPr>
                      <a:lvl2pPr algn="l">
                        <a:spcBef>
                          <a:spcPct val="20000"/>
                        </a:spcBef>
                        <a:defRPr kumimoji="1" sz="2400">
                          <a:solidFill>
                            <a:schemeClr val="tx1"/>
                          </a:solidFill>
                          <a:latin typeface="Times New Roman" panose="02020603050405020304" pitchFamily="18" charset="0"/>
                          <a:ea typeface="宋体" panose="02010600030101010101" pitchFamily="2" charset="-122"/>
                        </a:defRPr>
                      </a:lvl2pPr>
                      <a:lvl3pPr algn="l">
                        <a:spcBef>
                          <a:spcPct val="20000"/>
                        </a:spcBef>
                        <a:defRPr kumimoji="1" sz="2000">
                          <a:solidFill>
                            <a:schemeClr val="tx1"/>
                          </a:solidFill>
                          <a:latin typeface="Times New Roman" panose="02020603050405020304" pitchFamily="18" charset="0"/>
                          <a:ea typeface="宋体" panose="02010600030101010101" pitchFamily="2" charset="-122"/>
                        </a:defRPr>
                      </a:lvl3pPr>
                      <a:lvl4pPr algn="l">
                        <a:spcBef>
                          <a:spcPct val="20000"/>
                        </a:spcBef>
                        <a:defRPr kumimoji="1">
                          <a:solidFill>
                            <a:schemeClr val="tx1"/>
                          </a:solidFill>
                          <a:latin typeface="Times New Roman" panose="02020603050405020304" pitchFamily="18" charset="0"/>
                          <a:ea typeface="宋体" panose="02010600030101010101" pitchFamily="2" charset="-122"/>
                        </a:defRPr>
                      </a:lvl4pPr>
                      <a:lvl5pPr algn="l">
                        <a:spcBef>
                          <a:spcPct val="20000"/>
                        </a:spcBef>
                        <a:defRPr kumimoji="1">
                          <a:solidFill>
                            <a:schemeClr val="tx1"/>
                          </a:solidFill>
                          <a:latin typeface="Times New Roman" panose="02020603050405020304" pitchFamily="18" charset="0"/>
                          <a:ea typeface="宋体" panose="02010600030101010101" pitchFamily="2" charset="-122"/>
                        </a:defRPr>
                      </a:lvl5pPr>
                      <a:lvl6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6pPr>
                      <a:lvl7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7pPr>
                      <a:lvl8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8pPr>
                      <a:lvl9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20000"/>
                        </a:spcBef>
                        <a:spcAft>
                          <a:spcPct val="0"/>
                        </a:spcAft>
                        <a:buClrTx/>
                        <a:buSzTx/>
                        <a:buFontTx/>
                        <a:buNone/>
                      </a:pPr>
                      <a:r>
                        <a:rPr kumimoji="1" lang="zh-CN" altLang="en-US" sz="2800" b="0" i="0" u="none" strike="noStrike" cap="none" normalizeH="0" baseline="0">
                          <a:ln>
                            <a:noFill/>
                          </a:ln>
                          <a:solidFill>
                            <a:schemeClr val="tx1"/>
                          </a:solidFill>
                          <a:effectLst/>
                          <a:latin typeface="Times New Roman" panose="02020603050405020304" pitchFamily="18" charset="0"/>
                          <a:ea typeface="宋体" panose="02010600030101010101" pitchFamily="2" charset="-122"/>
                        </a:rPr>
                        <a:t>    </a:t>
                      </a:r>
                      <a:endParaRPr kumimoji="1" lang="zh-CN" altLang="en-US" sz="2800" b="0" i="0" u="none" strike="noStrike" cap="none" normalizeH="0" baseline="0">
                        <a:ln>
                          <a:noFill/>
                        </a:ln>
                        <a:solidFill>
                          <a:schemeClr val="tx1"/>
                        </a:solidFill>
                        <a:effectLst/>
                        <a:latin typeface="Times New Roman" panose="02020603050405020304" pitchFamily="18" charset="0"/>
                        <a:ea typeface="宋体" panose="02010600030101010101" pitchFamily="2" charset="-122"/>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Times New Roman" panose="02020603050405020304" pitchFamily="18" charset="0"/>
                          <a:ea typeface="宋体" panose="02010600030101010101" pitchFamily="2" charset="-122"/>
                        </a:defRPr>
                      </a:lvl1pPr>
                      <a:lvl2pPr algn="l">
                        <a:spcBef>
                          <a:spcPct val="20000"/>
                        </a:spcBef>
                        <a:defRPr kumimoji="1" sz="2400">
                          <a:solidFill>
                            <a:schemeClr val="tx1"/>
                          </a:solidFill>
                          <a:latin typeface="Times New Roman" panose="02020603050405020304" pitchFamily="18" charset="0"/>
                          <a:ea typeface="宋体" panose="02010600030101010101" pitchFamily="2" charset="-122"/>
                        </a:defRPr>
                      </a:lvl2pPr>
                      <a:lvl3pPr algn="l">
                        <a:spcBef>
                          <a:spcPct val="20000"/>
                        </a:spcBef>
                        <a:defRPr kumimoji="1" sz="2000">
                          <a:solidFill>
                            <a:schemeClr val="tx1"/>
                          </a:solidFill>
                          <a:latin typeface="Times New Roman" panose="02020603050405020304" pitchFamily="18" charset="0"/>
                          <a:ea typeface="宋体" panose="02010600030101010101" pitchFamily="2" charset="-122"/>
                        </a:defRPr>
                      </a:lvl3pPr>
                      <a:lvl4pPr algn="l">
                        <a:spcBef>
                          <a:spcPct val="20000"/>
                        </a:spcBef>
                        <a:defRPr kumimoji="1">
                          <a:solidFill>
                            <a:schemeClr val="tx1"/>
                          </a:solidFill>
                          <a:latin typeface="Times New Roman" panose="02020603050405020304" pitchFamily="18" charset="0"/>
                          <a:ea typeface="宋体" panose="02010600030101010101" pitchFamily="2" charset="-122"/>
                        </a:defRPr>
                      </a:lvl4pPr>
                      <a:lvl5pPr algn="l">
                        <a:spcBef>
                          <a:spcPct val="20000"/>
                        </a:spcBef>
                        <a:defRPr kumimoji="1">
                          <a:solidFill>
                            <a:schemeClr val="tx1"/>
                          </a:solidFill>
                          <a:latin typeface="Times New Roman" panose="02020603050405020304" pitchFamily="18" charset="0"/>
                          <a:ea typeface="宋体" panose="02010600030101010101" pitchFamily="2" charset="-122"/>
                        </a:defRPr>
                      </a:lvl5pPr>
                      <a:lvl6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6pPr>
                      <a:lvl7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7pPr>
                      <a:lvl8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8pPr>
                      <a:lvl9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20000"/>
                        </a:spcBef>
                        <a:spcAft>
                          <a:spcPct val="0"/>
                        </a:spcAft>
                        <a:buClrTx/>
                        <a:buSzTx/>
                        <a:buFontTx/>
                        <a:buNone/>
                      </a:pPr>
                      <a:r>
                        <a:rPr kumimoji="1" lang="zh-CN" altLang="en-US" sz="2800" b="0" i="0" u="none" strike="noStrike" cap="none" normalizeH="0" baseline="0">
                          <a:ln>
                            <a:noFill/>
                          </a:ln>
                          <a:solidFill>
                            <a:schemeClr val="tx1"/>
                          </a:solidFill>
                          <a:effectLst/>
                          <a:latin typeface="Times New Roman" panose="02020603050405020304" pitchFamily="18" charset="0"/>
                          <a:ea typeface="宋体" panose="02010600030101010101" pitchFamily="2" charset="-122"/>
                        </a:rPr>
                        <a:t>    </a:t>
                      </a:r>
                      <a:endParaRPr kumimoji="1" lang="zh-CN" altLang="en-US" sz="2800" b="0" i="0" u="none" strike="noStrike" cap="none" normalizeH="0" baseline="0">
                        <a:ln>
                          <a:noFill/>
                        </a:ln>
                        <a:solidFill>
                          <a:schemeClr val="tx1"/>
                        </a:solidFill>
                        <a:effectLst/>
                        <a:latin typeface="Times New Roman" panose="02020603050405020304" pitchFamily="18"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18160">
                <a:tc>
                  <a:txBody>
                    <a:bodyPr/>
                    <a:lstStyle>
                      <a:lvl1pPr algn="l">
                        <a:spcBef>
                          <a:spcPct val="20000"/>
                        </a:spcBef>
                        <a:defRPr kumimoji="1" sz="2800">
                          <a:solidFill>
                            <a:schemeClr val="tx1"/>
                          </a:solidFill>
                          <a:latin typeface="Times New Roman" panose="02020603050405020304" pitchFamily="18" charset="0"/>
                          <a:ea typeface="宋体" panose="02010600030101010101" pitchFamily="2" charset="-122"/>
                        </a:defRPr>
                      </a:lvl1pPr>
                      <a:lvl2pPr algn="l">
                        <a:spcBef>
                          <a:spcPct val="20000"/>
                        </a:spcBef>
                        <a:defRPr kumimoji="1" sz="2400">
                          <a:solidFill>
                            <a:schemeClr val="tx1"/>
                          </a:solidFill>
                          <a:latin typeface="Times New Roman" panose="02020603050405020304" pitchFamily="18" charset="0"/>
                          <a:ea typeface="宋体" panose="02010600030101010101" pitchFamily="2" charset="-122"/>
                        </a:defRPr>
                      </a:lvl2pPr>
                      <a:lvl3pPr algn="l">
                        <a:spcBef>
                          <a:spcPct val="20000"/>
                        </a:spcBef>
                        <a:defRPr kumimoji="1" sz="2000">
                          <a:solidFill>
                            <a:schemeClr val="tx1"/>
                          </a:solidFill>
                          <a:latin typeface="Times New Roman" panose="02020603050405020304" pitchFamily="18" charset="0"/>
                          <a:ea typeface="宋体" panose="02010600030101010101" pitchFamily="2" charset="-122"/>
                        </a:defRPr>
                      </a:lvl3pPr>
                      <a:lvl4pPr algn="l">
                        <a:spcBef>
                          <a:spcPct val="20000"/>
                        </a:spcBef>
                        <a:defRPr kumimoji="1">
                          <a:solidFill>
                            <a:schemeClr val="tx1"/>
                          </a:solidFill>
                          <a:latin typeface="Times New Roman" panose="02020603050405020304" pitchFamily="18" charset="0"/>
                          <a:ea typeface="宋体" panose="02010600030101010101" pitchFamily="2" charset="-122"/>
                        </a:defRPr>
                      </a:lvl4pPr>
                      <a:lvl5pPr algn="l">
                        <a:spcBef>
                          <a:spcPct val="20000"/>
                        </a:spcBef>
                        <a:defRPr kumimoji="1">
                          <a:solidFill>
                            <a:schemeClr val="tx1"/>
                          </a:solidFill>
                          <a:latin typeface="Times New Roman" panose="02020603050405020304" pitchFamily="18" charset="0"/>
                          <a:ea typeface="宋体" panose="02010600030101010101" pitchFamily="2" charset="-122"/>
                        </a:defRPr>
                      </a:lvl5pPr>
                      <a:lvl6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6pPr>
                      <a:lvl7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7pPr>
                      <a:lvl8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8pPr>
                      <a:lvl9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20000"/>
                        </a:spcBef>
                        <a:spcAft>
                          <a:spcPct val="0"/>
                        </a:spcAft>
                        <a:buClrTx/>
                        <a:buSzTx/>
                        <a:buFontTx/>
                        <a:buNone/>
                      </a:pPr>
                      <a:r>
                        <a:rPr kumimoji="1" lang="zh-CN" altLang="en-US" sz="2800" b="0" i="0" u="none" strike="noStrike" cap="none" normalizeH="0" baseline="0">
                          <a:ln>
                            <a:noFill/>
                          </a:ln>
                          <a:solidFill>
                            <a:schemeClr val="tx1"/>
                          </a:solidFill>
                          <a:effectLst/>
                          <a:latin typeface="Times New Roman" panose="02020603050405020304" pitchFamily="18" charset="0"/>
                          <a:ea typeface="宋体" panose="02010600030101010101" pitchFamily="2" charset="-122"/>
                        </a:rPr>
                        <a:t>    </a:t>
                      </a:r>
                      <a:endParaRPr kumimoji="1" lang="zh-CN" altLang="en-US" sz="2800" b="0" i="0" u="none" strike="noStrike" cap="none" normalizeH="0" baseline="0">
                        <a:ln>
                          <a:noFill/>
                        </a:ln>
                        <a:solidFill>
                          <a:schemeClr val="tx1"/>
                        </a:solidFill>
                        <a:effectLst/>
                        <a:latin typeface="Times New Roman" panose="02020603050405020304" pitchFamily="18" charset="0"/>
                        <a:ea typeface="宋体" panose="02010600030101010101" pitchFamily="2" charset="-122"/>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Times New Roman" panose="02020603050405020304" pitchFamily="18" charset="0"/>
                          <a:ea typeface="宋体" panose="02010600030101010101" pitchFamily="2" charset="-122"/>
                        </a:defRPr>
                      </a:lvl1pPr>
                      <a:lvl2pPr algn="l">
                        <a:spcBef>
                          <a:spcPct val="20000"/>
                        </a:spcBef>
                        <a:defRPr kumimoji="1" sz="2400">
                          <a:solidFill>
                            <a:schemeClr val="tx1"/>
                          </a:solidFill>
                          <a:latin typeface="Times New Roman" panose="02020603050405020304" pitchFamily="18" charset="0"/>
                          <a:ea typeface="宋体" panose="02010600030101010101" pitchFamily="2" charset="-122"/>
                        </a:defRPr>
                      </a:lvl2pPr>
                      <a:lvl3pPr algn="l">
                        <a:spcBef>
                          <a:spcPct val="20000"/>
                        </a:spcBef>
                        <a:defRPr kumimoji="1" sz="2000">
                          <a:solidFill>
                            <a:schemeClr val="tx1"/>
                          </a:solidFill>
                          <a:latin typeface="Times New Roman" panose="02020603050405020304" pitchFamily="18" charset="0"/>
                          <a:ea typeface="宋体" panose="02010600030101010101" pitchFamily="2" charset="-122"/>
                        </a:defRPr>
                      </a:lvl3pPr>
                      <a:lvl4pPr algn="l">
                        <a:spcBef>
                          <a:spcPct val="20000"/>
                        </a:spcBef>
                        <a:defRPr kumimoji="1">
                          <a:solidFill>
                            <a:schemeClr val="tx1"/>
                          </a:solidFill>
                          <a:latin typeface="Times New Roman" panose="02020603050405020304" pitchFamily="18" charset="0"/>
                          <a:ea typeface="宋体" panose="02010600030101010101" pitchFamily="2" charset="-122"/>
                        </a:defRPr>
                      </a:lvl4pPr>
                      <a:lvl5pPr algn="l">
                        <a:spcBef>
                          <a:spcPct val="20000"/>
                        </a:spcBef>
                        <a:defRPr kumimoji="1">
                          <a:solidFill>
                            <a:schemeClr val="tx1"/>
                          </a:solidFill>
                          <a:latin typeface="Times New Roman" panose="02020603050405020304" pitchFamily="18" charset="0"/>
                          <a:ea typeface="宋体" panose="02010600030101010101" pitchFamily="2" charset="-122"/>
                        </a:defRPr>
                      </a:lvl5pPr>
                      <a:lvl6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6pPr>
                      <a:lvl7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7pPr>
                      <a:lvl8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8pPr>
                      <a:lvl9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20000"/>
                        </a:spcBef>
                        <a:spcAft>
                          <a:spcPct val="0"/>
                        </a:spcAft>
                        <a:buClrTx/>
                        <a:buSzTx/>
                        <a:buFontTx/>
                        <a:buNone/>
                      </a:pPr>
                      <a:r>
                        <a:rPr kumimoji="1" lang="zh-CN" altLang="en-US" sz="2800" b="0" i="0" u="none" strike="noStrike" cap="none" normalizeH="0" baseline="0">
                          <a:ln>
                            <a:noFill/>
                          </a:ln>
                          <a:solidFill>
                            <a:schemeClr val="tx1"/>
                          </a:solidFill>
                          <a:effectLst/>
                          <a:latin typeface="Times New Roman" panose="02020603050405020304" pitchFamily="18" charset="0"/>
                          <a:ea typeface="宋体" panose="02010600030101010101" pitchFamily="2" charset="-122"/>
                        </a:rPr>
                        <a:t>    </a:t>
                      </a:r>
                      <a:endParaRPr kumimoji="1" lang="zh-CN" altLang="en-US" sz="2800" b="0" i="0" u="none" strike="noStrike" cap="none" normalizeH="0" baseline="0">
                        <a:ln>
                          <a:noFill/>
                        </a:ln>
                        <a:solidFill>
                          <a:schemeClr val="tx1"/>
                        </a:solidFill>
                        <a:effectLst/>
                        <a:latin typeface="Times New Roman" panose="02020603050405020304" pitchFamily="18"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18160">
                <a:tc>
                  <a:txBody>
                    <a:bodyPr/>
                    <a:lstStyle>
                      <a:lvl1pPr algn="l">
                        <a:spcBef>
                          <a:spcPct val="20000"/>
                        </a:spcBef>
                        <a:defRPr kumimoji="1" sz="2800">
                          <a:solidFill>
                            <a:schemeClr val="tx1"/>
                          </a:solidFill>
                          <a:latin typeface="Times New Roman" panose="02020603050405020304" pitchFamily="18" charset="0"/>
                          <a:ea typeface="宋体" panose="02010600030101010101" pitchFamily="2" charset="-122"/>
                        </a:defRPr>
                      </a:lvl1pPr>
                      <a:lvl2pPr algn="l">
                        <a:spcBef>
                          <a:spcPct val="20000"/>
                        </a:spcBef>
                        <a:defRPr kumimoji="1" sz="2400">
                          <a:solidFill>
                            <a:schemeClr val="tx1"/>
                          </a:solidFill>
                          <a:latin typeface="Times New Roman" panose="02020603050405020304" pitchFamily="18" charset="0"/>
                          <a:ea typeface="宋体" panose="02010600030101010101" pitchFamily="2" charset="-122"/>
                        </a:defRPr>
                      </a:lvl2pPr>
                      <a:lvl3pPr algn="l">
                        <a:spcBef>
                          <a:spcPct val="20000"/>
                        </a:spcBef>
                        <a:defRPr kumimoji="1" sz="2000">
                          <a:solidFill>
                            <a:schemeClr val="tx1"/>
                          </a:solidFill>
                          <a:latin typeface="Times New Roman" panose="02020603050405020304" pitchFamily="18" charset="0"/>
                          <a:ea typeface="宋体" panose="02010600030101010101" pitchFamily="2" charset="-122"/>
                        </a:defRPr>
                      </a:lvl3pPr>
                      <a:lvl4pPr algn="l">
                        <a:spcBef>
                          <a:spcPct val="20000"/>
                        </a:spcBef>
                        <a:defRPr kumimoji="1">
                          <a:solidFill>
                            <a:schemeClr val="tx1"/>
                          </a:solidFill>
                          <a:latin typeface="Times New Roman" panose="02020603050405020304" pitchFamily="18" charset="0"/>
                          <a:ea typeface="宋体" panose="02010600030101010101" pitchFamily="2" charset="-122"/>
                        </a:defRPr>
                      </a:lvl4pPr>
                      <a:lvl5pPr algn="l">
                        <a:spcBef>
                          <a:spcPct val="20000"/>
                        </a:spcBef>
                        <a:defRPr kumimoji="1">
                          <a:solidFill>
                            <a:schemeClr val="tx1"/>
                          </a:solidFill>
                          <a:latin typeface="Times New Roman" panose="02020603050405020304" pitchFamily="18" charset="0"/>
                          <a:ea typeface="宋体" panose="02010600030101010101" pitchFamily="2" charset="-122"/>
                        </a:defRPr>
                      </a:lvl5pPr>
                      <a:lvl6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6pPr>
                      <a:lvl7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7pPr>
                      <a:lvl8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8pPr>
                      <a:lvl9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20000"/>
                        </a:spcBef>
                        <a:spcAft>
                          <a:spcPct val="0"/>
                        </a:spcAft>
                        <a:buClrTx/>
                        <a:buSzTx/>
                        <a:buFontTx/>
                        <a:buNone/>
                      </a:pPr>
                      <a:r>
                        <a:rPr kumimoji="1" lang="zh-CN" altLang="en-US" sz="2800" b="0" i="0" u="none" strike="noStrike" cap="none" normalizeH="0" baseline="0">
                          <a:ln>
                            <a:noFill/>
                          </a:ln>
                          <a:solidFill>
                            <a:schemeClr val="tx1"/>
                          </a:solidFill>
                          <a:effectLst/>
                          <a:latin typeface="Times New Roman" panose="02020603050405020304" pitchFamily="18" charset="0"/>
                          <a:ea typeface="宋体" panose="02010600030101010101" pitchFamily="2" charset="-122"/>
                        </a:rPr>
                        <a:t>    </a:t>
                      </a:r>
                      <a:endParaRPr kumimoji="1" lang="zh-CN" altLang="en-US" sz="2800" b="0" i="0" u="none" strike="noStrike" cap="none" normalizeH="0" baseline="0">
                        <a:ln>
                          <a:noFill/>
                        </a:ln>
                        <a:solidFill>
                          <a:schemeClr val="tx1"/>
                        </a:solidFill>
                        <a:effectLst/>
                        <a:latin typeface="Times New Roman" panose="02020603050405020304" pitchFamily="18" charset="0"/>
                        <a:ea typeface="宋体" panose="02010600030101010101" pitchFamily="2" charset="-122"/>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Times New Roman" panose="02020603050405020304" pitchFamily="18" charset="0"/>
                          <a:ea typeface="宋体" panose="02010600030101010101" pitchFamily="2" charset="-122"/>
                        </a:defRPr>
                      </a:lvl1pPr>
                      <a:lvl2pPr algn="l">
                        <a:spcBef>
                          <a:spcPct val="20000"/>
                        </a:spcBef>
                        <a:defRPr kumimoji="1" sz="2400">
                          <a:solidFill>
                            <a:schemeClr val="tx1"/>
                          </a:solidFill>
                          <a:latin typeface="Times New Roman" panose="02020603050405020304" pitchFamily="18" charset="0"/>
                          <a:ea typeface="宋体" panose="02010600030101010101" pitchFamily="2" charset="-122"/>
                        </a:defRPr>
                      </a:lvl2pPr>
                      <a:lvl3pPr algn="l">
                        <a:spcBef>
                          <a:spcPct val="20000"/>
                        </a:spcBef>
                        <a:defRPr kumimoji="1" sz="2000">
                          <a:solidFill>
                            <a:schemeClr val="tx1"/>
                          </a:solidFill>
                          <a:latin typeface="Times New Roman" panose="02020603050405020304" pitchFamily="18" charset="0"/>
                          <a:ea typeface="宋体" panose="02010600030101010101" pitchFamily="2" charset="-122"/>
                        </a:defRPr>
                      </a:lvl3pPr>
                      <a:lvl4pPr algn="l">
                        <a:spcBef>
                          <a:spcPct val="20000"/>
                        </a:spcBef>
                        <a:defRPr kumimoji="1">
                          <a:solidFill>
                            <a:schemeClr val="tx1"/>
                          </a:solidFill>
                          <a:latin typeface="Times New Roman" panose="02020603050405020304" pitchFamily="18" charset="0"/>
                          <a:ea typeface="宋体" panose="02010600030101010101" pitchFamily="2" charset="-122"/>
                        </a:defRPr>
                      </a:lvl4pPr>
                      <a:lvl5pPr algn="l">
                        <a:spcBef>
                          <a:spcPct val="20000"/>
                        </a:spcBef>
                        <a:defRPr kumimoji="1">
                          <a:solidFill>
                            <a:schemeClr val="tx1"/>
                          </a:solidFill>
                          <a:latin typeface="Times New Roman" panose="02020603050405020304" pitchFamily="18" charset="0"/>
                          <a:ea typeface="宋体" panose="02010600030101010101" pitchFamily="2" charset="-122"/>
                        </a:defRPr>
                      </a:lvl5pPr>
                      <a:lvl6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6pPr>
                      <a:lvl7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7pPr>
                      <a:lvl8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8pPr>
                      <a:lvl9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20000"/>
                        </a:spcBef>
                        <a:spcAft>
                          <a:spcPct val="0"/>
                        </a:spcAft>
                        <a:buClrTx/>
                        <a:buSzTx/>
                        <a:buFontTx/>
                        <a:buNone/>
                      </a:pPr>
                      <a:r>
                        <a:rPr kumimoji="1" lang="zh-CN" altLang="en-US" sz="2800" b="0" i="0" u="none" strike="noStrike" cap="none" normalizeH="0" baseline="0">
                          <a:ln>
                            <a:noFill/>
                          </a:ln>
                          <a:solidFill>
                            <a:schemeClr val="tx1"/>
                          </a:solidFill>
                          <a:effectLst/>
                          <a:latin typeface="Times New Roman" panose="02020603050405020304" pitchFamily="18" charset="0"/>
                          <a:ea typeface="宋体" panose="02010600030101010101" pitchFamily="2" charset="-122"/>
                        </a:rPr>
                        <a:t>    </a:t>
                      </a:r>
                      <a:endParaRPr kumimoji="1" lang="zh-CN" altLang="en-US" sz="2800" b="0" i="0" u="none" strike="noStrike" cap="none" normalizeH="0" baseline="0">
                        <a:ln>
                          <a:noFill/>
                        </a:ln>
                        <a:solidFill>
                          <a:schemeClr val="tx1"/>
                        </a:solidFill>
                        <a:effectLst/>
                        <a:latin typeface="Times New Roman" panose="02020603050405020304" pitchFamily="18"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18160">
                <a:tc>
                  <a:txBody>
                    <a:bodyPr/>
                    <a:lstStyle>
                      <a:lvl1pPr algn="l">
                        <a:spcBef>
                          <a:spcPct val="20000"/>
                        </a:spcBef>
                        <a:defRPr kumimoji="1" sz="2800">
                          <a:solidFill>
                            <a:schemeClr val="tx1"/>
                          </a:solidFill>
                          <a:latin typeface="Times New Roman" panose="02020603050405020304" pitchFamily="18" charset="0"/>
                          <a:ea typeface="宋体" panose="02010600030101010101" pitchFamily="2" charset="-122"/>
                        </a:defRPr>
                      </a:lvl1pPr>
                      <a:lvl2pPr algn="l">
                        <a:spcBef>
                          <a:spcPct val="20000"/>
                        </a:spcBef>
                        <a:defRPr kumimoji="1" sz="2400">
                          <a:solidFill>
                            <a:schemeClr val="tx1"/>
                          </a:solidFill>
                          <a:latin typeface="Times New Roman" panose="02020603050405020304" pitchFamily="18" charset="0"/>
                          <a:ea typeface="宋体" panose="02010600030101010101" pitchFamily="2" charset="-122"/>
                        </a:defRPr>
                      </a:lvl2pPr>
                      <a:lvl3pPr algn="l">
                        <a:spcBef>
                          <a:spcPct val="20000"/>
                        </a:spcBef>
                        <a:defRPr kumimoji="1" sz="2000">
                          <a:solidFill>
                            <a:schemeClr val="tx1"/>
                          </a:solidFill>
                          <a:latin typeface="Times New Roman" panose="02020603050405020304" pitchFamily="18" charset="0"/>
                          <a:ea typeface="宋体" panose="02010600030101010101" pitchFamily="2" charset="-122"/>
                        </a:defRPr>
                      </a:lvl3pPr>
                      <a:lvl4pPr algn="l">
                        <a:spcBef>
                          <a:spcPct val="20000"/>
                        </a:spcBef>
                        <a:defRPr kumimoji="1">
                          <a:solidFill>
                            <a:schemeClr val="tx1"/>
                          </a:solidFill>
                          <a:latin typeface="Times New Roman" panose="02020603050405020304" pitchFamily="18" charset="0"/>
                          <a:ea typeface="宋体" panose="02010600030101010101" pitchFamily="2" charset="-122"/>
                        </a:defRPr>
                      </a:lvl4pPr>
                      <a:lvl5pPr algn="l">
                        <a:spcBef>
                          <a:spcPct val="20000"/>
                        </a:spcBef>
                        <a:defRPr kumimoji="1">
                          <a:solidFill>
                            <a:schemeClr val="tx1"/>
                          </a:solidFill>
                          <a:latin typeface="Times New Roman" panose="02020603050405020304" pitchFamily="18" charset="0"/>
                          <a:ea typeface="宋体" panose="02010600030101010101" pitchFamily="2" charset="-122"/>
                        </a:defRPr>
                      </a:lvl5pPr>
                      <a:lvl6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6pPr>
                      <a:lvl7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7pPr>
                      <a:lvl8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8pPr>
                      <a:lvl9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20000"/>
                        </a:spcBef>
                        <a:spcAft>
                          <a:spcPct val="0"/>
                        </a:spcAft>
                        <a:buClrTx/>
                        <a:buSzTx/>
                        <a:buFontTx/>
                        <a:buNone/>
                      </a:pPr>
                      <a:r>
                        <a:rPr kumimoji="1" lang="zh-CN" altLang="en-US" sz="2800" b="0" i="0" u="none" strike="noStrike" cap="none" normalizeH="0" baseline="0">
                          <a:ln>
                            <a:noFill/>
                          </a:ln>
                          <a:solidFill>
                            <a:schemeClr val="tx1"/>
                          </a:solidFill>
                          <a:effectLst/>
                          <a:latin typeface="Times New Roman" panose="02020603050405020304" pitchFamily="18" charset="0"/>
                          <a:ea typeface="宋体" panose="02010600030101010101" pitchFamily="2" charset="-122"/>
                        </a:rPr>
                        <a:t>    </a:t>
                      </a:r>
                      <a:endParaRPr kumimoji="1" lang="zh-CN" altLang="en-US" sz="2800" b="0" i="0" u="none" strike="noStrike" cap="none" normalizeH="0" baseline="0">
                        <a:ln>
                          <a:noFill/>
                        </a:ln>
                        <a:solidFill>
                          <a:schemeClr val="tx1"/>
                        </a:solidFill>
                        <a:effectLst/>
                        <a:latin typeface="Times New Roman" panose="02020603050405020304" pitchFamily="18" charset="0"/>
                        <a:ea typeface="宋体" panose="02010600030101010101" pitchFamily="2" charset="-122"/>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Times New Roman" panose="02020603050405020304" pitchFamily="18" charset="0"/>
                          <a:ea typeface="宋体" panose="02010600030101010101" pitchFamily="2" charset="-122"/>
                        </a:defRPr>
                      </a:lvl1pPr>
                      <a:lvl2pPr algn="l">
                        <a:spcBef>
                          <a:spcPct val="20000"/>
                        </a:spcBef>
                        <a:defRPr kumimoji="1" sz="2400">
                          <a:solidFill>
                            <a:schemeClr val="tx1"/>
                          </a:solidFill>
                          <a:latin typeface="Times New Roman" panose="02020603050405020304" pitchFamily="18" charset="0"/>
                          <a:ea typeface="宋体" panose="02010600030101010101" pitchFamily="2" charset="-122"/>
                        </a:defRPr>
                      </a:lvl2pPr>
                      <a:lvl3pPr algn="l">
                        <a:spcBef>
                          <a:spcPct val="20000"/>
                        </a:spcBef>
                        <a:defRPr kumimoji="1" sz="2000">
                          <a:solidFill>
                            <a:schemeClr val="tx1"/>
                          </a:solidFill>
                          <a:latin typeface="Times New Roman" panose="02020603050405020304" pitchFamily="18" charset="0"/>
                          <a:ea typeface="宋体" panose="02010600030101010101" pitchFamily="2" charset="-122"/>
                        </a:defRPr>
                      </a:lvl3pPr>
                      <a:lvl4pPr algn="l">
                        <a:spcBef>
                          <a:spcPct val="20000"/>
                        </a:spcBef>
                        <a:defRPr kumimoji="1">
                          <a:solidFill>
                            <a:schemeClr val="tx1"/>
                          </a:solidFill>
                          <a:latin typeface="Times New Roman" panose="02020603050405020304" pitchFamily="18" charset="0"/>
                          <a:ea typeface="宋体" panose="02010600030101010101" pitchFamily="2" charset="-122"/>
                        </a:defRPr>
                      </a:lvl4pPr>
                      <a:lvl5pPr algn="l">
                        <a:spcBef>
                          <a:spcPct val="20000"/>
                        </a:spcBef>
                        <a:defRPr kumimoji="1">
                          <a:solidFill>
                            <a:schemeClr val="tx1"/>
                          </a:solidFill>
                          <a:latin typeface="Times New Roman" panose="02020603050405020304" pitchFamily="18" charset="0"/>
                          <a:ea typeface="宋体" panose="02010600030101010101" pitchFamily="2" charset="-122"/>
                        </a:defRPr>
                      </a:lvl5pPr>
                      <a:lvl6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6pPr>
                      <a:lvl7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7pPr>
                      <a:lvl8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8pPr>
                      <a:lvl9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20000"/>
                        </a:spcBef>
                        <a:spcAft>
                          <a:spcPct val="0"/>
                        </a:spcAft>
                        <a:buClrTx/>
                        <a:buSzTx/>
                        <a:buFontTx/>
                        <a:buNone/>
                      </a:pPr>
                      <a:r>
                        <a:rPr kumimoji="1" lang="zh-CN" altLang="en-US" sz="2800" b="0" i="0" u="none" strike="noStrike" cap="none" normalizeH="0" baseline="0">
                          <a:ln>
                            <a:noFill/>
                          </a:ln>
                          <a:solidFill>
                            <a:schemeClr val="tx1"/>
                          </a:solidFill>
                          <a:effectLst/>
                          <a:latin typeface="Times New Roman" panose="02020603050405020304" pitchFamily="18" charset="0"/>
                          <a:ea typeface="宋体" panose="02010600030101010101" pitchFamily="2" charset="-122"/>
                        </a:rPr>
                        <a:t>    </a:t>
                      </a:r>
                      <a:endParaRPr kumimoji="1" lang="zh-CN" altLang="en-US" sz="2800" b="0" i="0" u="none" strike="noStrike" cap="none" normalizeH="0" baseline="0">
                        <a:ln>
                          <a:noFill/>
                        </a:ln>
                        <a:solidFill>
                          <a:schemeClr val="tx1"/>
                        </a:solidFill>
                        <a:effectLst/>
                        <a:latin typeface="Times New Roman" panose="02020603050405020304" pitchFamily="18"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18160">
                <a:tc>
                  <a:txBody>
                    <a:bodyPr/>
                    <a:lstStyle>
                      <a:lvl1pPr algn="l">
                        <a:spcBef>
                          <a:spcPct val="20000"/>
                        </a:spcBef>
                        <a:defRPr kumimoji="1" sz="2800">
                          <a:solidFill>
                            <a:schemeClr val="tx1"/>
                          </a:solidFill>
                          <a:latin typeface="Times New Roman" panose="02020603050405020304" pitchFamily="18" charset="0"/>
                          <a:ea typeface="宋体" panose="02010600030101010101" pitchFamily="2" charset="-122"/>
                        </a:defRPr>
                      </a:lvl1pPr>
                      <a:lvl2pPr algn="l">
                        <a:spcBef>
                          <a:spcPct val="20000"/>
                        </a:spcBef>
                        <a:defRPr kumimoji="1" sz="2400">
                          <a:solidFill>
                            <a:schemeClr val="tx1"/>
                          </a:solidFill>
                          <a:latin typeface="Times New Roman" panose="02020603050405020304" pitchFamily="18" charset="0"/>
                          <a:ea typeface="宋体" panose="02010600030101010101" pitchFamily="2" charset="-122"/>
                        </a:defRPr>
                      </a:lvl2pPr>
                      <a:lvl3pPr algn="l">
                        <a:spcBef>
                          <a:spcPct val="20000"/>
                        </a:spcBef>
                        <a:defRPr kumimoji="1" sz="2000">
                          <a:solidFill>
                            <a:schemeClr val="tx1"/>
                          </a:solidFill>
                          <a:latin typeface="Times New Roman" panose="02020603050405020304" pitchFamily="18" charset="0"/>
                          <a:ea typeface="宋体" panose="02010600030101010101" pitchFamily="2" charset="-122"/>
                        </a:defRPr>
                      </a:lvl3pPr>
                      <a:lvl4pPr algn="l">
                        <a:spcBef>
                          <a:spcPct val="20000"/>
                        </a:spcBef>
                        <a:defRPr kumimoji="1">
                          <a:solidFill>
                            <a:schemeClr val="tx1"/>
                          </a:solidFill>
                          <a:latin typeface="Times New Roman" panose="02020603050405020304" pitchFamily="18" charset="0"/>
                          <a:ea typeface="宋体" panose="02010600030101010101" pitchFamily="2" charset="-122"/>
                        </a:defRPr>
                      </a:lvl4pPr>
                      <a:lvl5pPr algn="l">
                        <a:spcBef>
                          <a:spcPct val="20000"/>
                        </a:spcBef>
                        <a:defRPr kumimoji="1">
                          <a:solidFill>
                            <a:schemeClr val="tx1"/>
                          </a:solidFill>
                          <a:latin typeface="Times New Roman" panose="02020603050405020304" pitchFamily="18" charset="0"/>
                          <a:ea typeface="宋体" panose="02010600030101010101" pitchFamily="2" charset="-122"/>
                        </a:defRPr>
                      </a:lvl5pPr>
                      <a:lvl6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6pPr>
                      <a:lvl7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7pPr>
                      <a:lvl8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8pPr>
                      <a:lvl9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20000"/>
                        </a:spcBef>
                        <a:spcAft>
                          <a:spcPct val="0"/>
                        </a:spcAft>
                        <a:buClrTx/>
                        <a:buSzTx/>
                        <a:buFontTx/>
                        <a:buNone/>
                      </a:pPr>
                      <a:r>
                        <a:rPr kumimoji="1" lang="zh-CN" altLang="en-US" sz="2800" b="0" i="0" u="none" strike="noStrike" cap="none" normalizeH="0" baseline="0">
                          <a:ln>
                            <a:noFill/>
                          </a:ln>
                          <a:solidFill>
                            <a:schemeClr val="tx1"/>
                          </a:solidFill>
                          <a:effectLst/>
                          <a:latin typeface="Times New Roman" panose="02020603050405020304" pitchFamily="18" charset="0"/>
                          <a:ea typeface="宋体" panose="02010600030101010101" pitchFamily="2" charset="-122"/>
                        </a:rPr>
                        <a:t>    </a:t>
                      </a:r>
                      <a:endParaRPr kumimoji="1" lang="zh-CN" altLang="en-US" sz="2800" b="0" i="0" u="none" strike="noStrike" cap="none" normalizeH="0" baseline="0">
                        <a:ln>
                          <a:noFill/>
                        </a:ln>
                        <a:solidFill>
                          <a:schemeClr val="tx1"/>
                        </a:solidFill>
                        <a:effectLst/>
                        <a:latin typeface="Times New Roman" panose="02020603050405020304" pitchFamily="18" charset="0"/>
                        <a:ea typeface="宋体" panose="02010600030101010101" pitchFamily="2" charset="-122"/>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Times New Roman" panose="02020603050405020304" pitchFamily="18" charset="0"/>
                          <a:ea typeface="宋体" panose="02010600030101010101" pitchFamily="2" charset="-122"/>
                        </a:defRPr>
                      </a:lvl1pPr>
                      <a:lvl2pPr algn="l">
                        <a:spcBef>
                          <a:spcPct val="20000"/>
                        </a:spcBef>
                        <a:defRPr kumimoji="1" sz="2400">
                          <a:solidFill>
                            <a:schemeClr val="tx1"/>
                          </a:solidFill>
                          <a:latin typeface="Times New Roman" panose="02020603050405020304" pitchFamily="18" charset="0"/>
                          <a:ea typeface="宋体" panose="02010600030101010101" pitchFamily="2" charset="-122"/>
                        </a:defRPr>
                      </a:lvl2pPr>
                      <a:lvl3pPr algn="l">
                        <a:spcBef>
                          <a:spcPct val="20000"/>
                        </a:spcBef>
                        <a:defRPr kumimoji="1" sz="2000">
                          <a:solidFill>
                            <a:schemeClr val="tx1"/>
                          </a:solidFill>
                          <a:latin typeface="Times New Roman" panose="02020603050405020304" pitchFamily="18" charset="0"/>
                          <a:ea typeface="宋体" panose="02010600030101010101" pitchFamily="2" charset="-122"/>
                        </a:defRPr>
                      </a:lvl3pPr>
                      <a:lvl4pPr algn="l">
                        <a:spcBef>
                          <a:spcPct val="20000"/>
                        </a:spcBef>
                        <a:defRPr kumimoji="1">
                          <a:solidFill>
                            <a:schemeClr val="tx1"/>
                          </a:solidFill>
                          <a:latin typeface="Times New Roman" panose="02020603050405020304" pitchFamily="18" charset="0"/>
                          <a:ea typeface="宋体" panose="02010600030101010101" pitchFamily="2" charset="-122"/>
                        </a:defRPr>
                      </a:lvl4pPr>
                      <a:lvl5pPr algn="l">
                        <a:spcBef>
                          <a:spcPct val="20000"/>
                        </a:spcBef>
                        <a:defRPr kumimoji="1">
                          <a:solidFill>
                            <a:schemeClr val="tx1"/>
                          </a:solidFill>
                          <a:latin typeface="Times New Roman" panose="02020603050405020304" pitchFamily="18" charset="0"/>
                          <a:ea typeface="宋体" panose="02010600030101010101" pitchFamily="2" charset="-122"/>
                        </a:defRPr>
                      </a:lvl5pPr>
                      <a:lvl6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6pPr>
                      <a:lvl7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7pPr>
                      <a:lvl8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8pPr>
                      <a:lvl9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20000"/>
                        </a:spcBef>
                        <a:spcAft>
                          <a:spcPct val="0"/>
                        </a:spcAft>
                        <a:buClrTx/>
                        <a:buSzTx/>
                        <a:buFontTx/>
                        <a:buNone/>
                      </a:pPr>
                      <a:r>
                        <a:rPr kumimoji="1" lang="zh-CN" altLang="en-US" sz="2800" b="0" i="0" u="none" strike="noStrike" cap="none" normalizeH="0" baseline="0">
                          <a:ln>
                            <a:noFill/>
                          </a:ln>
                          <a:solidFill>
                            <a:schemeClr val="tx1"/>
                          </a:solidFill>
                          <a:effectLst/>
                          <a:latin typeface="Times New Roman" panose="02020603050405020304" pitchFamily="18" charset="0"/>
                          <a:ea typeface="宋体" panose="02010600030101010101" pitchFamily="2" charset="-122"/>
                        </a:rPr>
                        <a:t>    </a:t>
                      </a:r>
                      <a:endParaRPr kumimoji="1" lang="zh-CN" altLang="en-US" sz="2800" b="0" i="0" u="none" strike="noStrike" cap="none" normalizeH="0" baseline="0">
                        <a:ln>
                          <a:noFill/>
                        </a:ln>
                        <a:solidFill>
                          <a:schemeClr val="tx1"/>
                        </a:solidFill>
                        <a:effectLst/>
                        <a:latin typeface="Times New Roman" panose="02020603050405020304" pitchFamily="18"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18160">
                <a:tc>
                  <a:txBody>
                    <a:bodyPr/>
                    <a:lstStyle>
                      <a:lvl1pPr algn="l">
                        <a:spcBef>
                          <a:spcPct val="20000"/>
                        </a:spcBef>
                        <a:defRPr kumimoji="1" sz="2800">
                          <a:solidFill>
                            <a:schemeClr val="tx1"/>
                          </a:solidFill>
                          <a:latin typeface="Times New Roman" panose="02020603050405020304" pitchFamily="18" charset="0"/>
                          <a:ea typeface="宋体" panose="02010600030101010101" pitchFamily="2" charset="-122"/>
                        </a:defRPr>
                      </a:lvl1pPr>
                      <a:lvl2pPr algn="l">
                        <a:spcBef>
                          <a:spcPct val="20000"/>
                        </a:spcBef>
                        <a:defRPr kumimoji="1" sz="2400">
                          <a:solidFill>
                            <a:schemeClr val="tx1"/>
                          </a:solidFill>
                          <a:latin typeface="Times New Roman" panose="02020603050405020304" pitchFamily="18" charset="0"/>
                          <a:ea typeface="宋体" panose="02010600030101010101" pitchFamily="2" charset="-122"/>
                        </a:defRPr>
                      </a:lvl2pPr>
                      <a:lvl3pPr algn="l">
                        <a:spcBef>
                          <a:spcPct val="20000"/>
                        </a:spcBef>
                        <a:defRPr kumimoji="1" sz="2000">
                          <a:solidFill>
                            <a:schemeClr val="tx1"/>
                          </a:solidFill>
                          <a:latin typeface="Times New Roman" panose="02020603050405020304" pitchFamily="18" charset="0"/>
                          <a:ea typeface="宋体" panose="02010600030101010101" pitchFamily="2" charset="-122"/>
                        </a:defRPr>
                      </a:lvl3pPr>
                      <a:lvl4pPr algn="l">
                        <a:spcBef>
                          <a:spcPct val="20000"/>
                        </a:spcBef>
                        <a:defRPr kumimoji="1">
                          <a:solidFill>
                            <a:schemeClr val="tx1"/>
                          </a:solidFill>
                          <a:latin typeface="Times New Roman" panose="02020603050405020304" pitchFamily="18" charset="0"/>
                          <a:ea typeface="宋体" panose="02010600030101010101" pitchFamily="2" charset="-122"/>
                        </a:defRPr>
                      </a:lvl4pPr>
                      <a:lvl5pPr algn="l">
                        <a:spcBef>
                          <a:spcPct val="20000"/>
                        </a:spcBef>
                        <a:defRPr kumimoji="1">
                          <a:solidFill>
                            <a:schemeClr val="tx1"/>
                          </a:solidFill>
                          <a:latin typeface="Times New Roman" panose="02020603050405020304" pitchFamily="18" charset="0"/>
                          <a:ea typeface="宋体" panose="02010600030101010101" pitchFamily="2" charset="-122"/>
                        </a:defRPr>
                      </a:lvl5pPr>
                      <a:lvl6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6pPr>
                      <a:lvl7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7pPr>
                      <a:lvl8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8pPr>
                      <a:lvl9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20000"/>
                        </a:spcBef>
                        <a:spcAft>
                          <a:spcPct val="0"/>
                        </a:spcAft>
                        <a:buClrTx/>
                        <a:buSzTx/>
                        <a:buFontTx/>
                        <a:buNone/>
                      </a:pPr>
                      <a:r>
                        <a:rPr kumimoji="1" lang="zh-CN" altLang="en-US" sz="2800" b="0" i="0" u="none" strike="noStrike" cap="none" normalizeH="0" baseline="0">
                          <a:ln>
                            <a:noFill/>
                          </a:ln>
                          <a:solidFill>
                            <a:schemeClr val="tx1"/>
                          </a:solidFill>
                          <a:effectLst/>
                          <a:latin typeface="Times New Roman" panose="02020603050405020304" pitchFamily="18" charset="0"/>
                          <a:ea typeface="宋体" panose="02010600030101010101" pitchFamily="2" charset="-122"/>
                        </a:rPr>
                        <a:t>    </a:t>
                      </a:r>
                      <a:endParaRPr kumimoji="1" lang="zh-CN" altLang="en-US" sz="2800" b="0" i="0" u="none" strike="noStrike" cap="none" normalizeH="0" baseline="0">
                        <a:ln>
                          <a:noFill/>
                        </a:ln>
                        <a:solidFill>
                          <a:schemeClr val="tx1"/>
                        </a:solidFill>
                        <a:effectLst/>
                        <a:latin typeface="Times New Roman" panose="02020603050405020304" pitchFamily="18" charset="0"/>
                        <a:ea typeface="宋体" panose="02010600030101010101" pitchFamily="2" charset="-122"/>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Times New Roman" panose="02020603050405020304" pitchFamily="18" charset="0"/>
                          <a:ea typeface="宋体" panose="02010600030101010101" pitchFamily="2" charset="-122"/>
                        </a:defRPr>
                      </a:lvl1pPr>
                      <a:lvl2pPr algn="l">
                        <a:spcBef>
                          <a:spcPct val="20000"/>
                        </a:spcBef>
                        <a:defRPr kumimoji="1" sz="2400">
                          <a:solidFill>
                            <a:schemeClr val="tx1"/>
                          </a:solidFill>
                          <a:latin typeface="Times New Roman" panose="02020603050405020304" pitchFamily="18" charset="0"/>
                          <a:ea typeface="宋体" panose="02010600030101010101" pitchFamily="2" charset="-122"/>
                        </a:defRPr>
                      </a:lvl2pPr>
                      <a:lvl3pPr algn="l">
                        <a:spcBef>
                          <a:spcPct val="20000"/>
                        </a:spcBef>
                        <a:defRPr kumimoji="1" sz="2000">
                          <a:solidFill>
                            <a:schemeClr val="tx1"/>
                          </a:solidFill>
                          <a:latin typeface="Times New Roman" panose="02020603050405020304" pitchFamily="18" charset="0"/>
                          <a:ea typeface="宋体" panose="02010600030101010101" pitchFamily="2" charset="-122"/>
                        </a:defRPr>
                      </a:lvl3pPr>
                      <a:lvl4pPr algn="l">
                        <a:spcBef>
                          <a:spcPct val="20000"/>
                        </a:spcBef>
                        <a:defRPr kumimoji="1">
                          <a:solidFill>
                            <a:schemeClr val="tx1"/>
                          </a:solidFill>
                          <a:latin typeface="Times New Roman" panose="02020603050405020304" pitchFamily="18" charset="0"/>
                          <a:ea typeface="宋体" panose="02010600030101010101" pitchFamily="2" charset="-122"/>
                        </a:defRPr>
                      </a:lvl4pPr>
                      <a:lvl5pPr algn="l">
                        <a:spcBef>
                          <a:spcPct val="20000"/>
                        </a:spcBef>
                        <a:defRPr kumimoji="1">
                          <a:solidFill>
                            <a:schemeClr val="tx1"/>
                          </a:solidFill>
                          <a:latin typeface="Times New Roman" panose="02020603050405020304" pitchFamily="18" charset="0"/>
                          <a:ea typeface="宋体" panose="02010600030101010101" pitchFamily="2" charset="-122"/>
                        </a:defRPr>
                      </a:lvl5pPr>
                      <a:lvl6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6pPr>
                      <a:lvl7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7pPr>
                      <a:lvl8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8pPr>
                      <a:lvl9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20000"/>
                        </a:spcBef>
                        <a:spcAft>
                          <a:spcPct val="0"/>
                        </a:spcAft>
                        <a:buClrTx/>
                        <a:buSzTx/>
                        <a:buFontTx/>
                        <a:buNone/>
                      </a:pPr>
                      <a:endParaRPr kumimoji="1" lang="zh-CN" altLang="en-US" sz="2800" b="0" i="0" u="none" strike="noStrike" cap="none" normalizeH="0" baseline="0">
                        <a:ln>
                          <a:noFill/>
                        </a:ln>
                        <a:solidFill>
                          <a:schemeClr val="tx1"/>
                        </a:solidFill>
                        <a:effectLst/>
                        <a:latin typeface="Times New Roman" panose="02020603050405020304" pitchFamily="18"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79905" name="Text Box 33"/>
          <p:cNvSpPr txBox="1"/>
          <p:nvPr/>
        </p:nvSpPr>
        <p:spPr>
          <a:xfrm>
            <a:off x="838200" y="1905000"/>
            <a:ext cx="2819400" cy="519113"/>
          </a:xfrm>
          <a:prstGeom prst="rect">
            <a:avLst/>
          </a:prstGeom>
          <a:noFill/>
          <a:ln w="9525">
            <a:noFill/>
          </a:ln>
        </p:spPr>
        <p:txBody>
          <a:bodyPr anchor="t">
            <a:spAutoFit/>
          </a:bodyPr>
          <a:p>
            <a:pPr lvl="0" indent="0">
              <a:spcBef>
                <a:spcPct val="20000"/>
              </a:spcBef>
            </a:pPr>
            <a:r>
              <a:rPr lang="zh-CN" altLang="en-US" sz="2800" dirty="0">
                <a:latin typeface="Times New Roman" panose="02020603050405020304" pitchFamily="18" charset="0"/>
                <a:ea typeface="宋体" panose="02010600030101010101" pitchFamily="2" charset="-122"/>
              </a:rPr>
              <a:t>大弦嘈嘈如急雨</a:t>
            </a:r>
            <a:endParaRPr lang="zh-CN" altLang="en-US" dirty="0">
              <a:latin typeface="Times New Roman" panose="02020603050405020304" pitchFamily="18" charset="0"/>
              <a:ea typeface="宋体" panose="02010600030101010101" pitchFamily="2" charset="-122"/>
            </a:endParaRPr>
          </a:p>
        </p:txBody>
      </p:sp>
      <p:sp>
        <p:nvSpPr>
          <p:cNvPr id="79906" name="Text Box 34"/>
          <p:cNvSpPr txBox="1"/>
          <p:nvPr/>
        </p:nvSpPr>
        <p:spPr>
          <a:xfrm>
            <a:off x="838200" y="2362200"/>
            <a:ext cx="2819400" cy="519113"/>
          </a:xfrm>
          <a:prstGeom prst="rect">
            <a:avLst/>
          </a:prstGeom>
          <a:noFill/>
          <a:ln w="9525">
            <a:noFill/>
          </a:ln>
        </p:spPr>
        <p:txBody>
          <a:bodyPr anchor="t">
            <a:spAutoFit/>
          </a:bodyPr>
          <a:p>
            <a:pPr lvl="0" indent="0">
              <a:spcBef>
                <a:spcPct val="20000"/>
              </a:spcBef>
            </a:pPr>
            <a:r>
              <a:rPr lang="zh-CN" altLang="en-US" sz="2800" dirty="0">
                <a:latin typeface="Times New Roman" panose="02020603050405020304" pitchFamily="18" charset="0"/>
                <a:ea typeface="宋体" panose="02010600030101010101" pitchFamily="2" charset="-122"/>
              </a:rPr>
              <a:t>小弦切切如私语</a:t>
            </a:r>
            <a:endParaRPr lang="zh-CN" altLang="en-US" sz="2800" dirty="0">
              <a:latin typeface="Times New Roman" panose="02020603050405020304" pitchFamily="18" charset="0"/>
              <a:ea typeface="宋体" panose="02010600030101010101" pitchFamily="2" charset="-122"/>
            </a:endParaRPr>
          </a:p>
        </p:txBody>
      </p:sp>
      <p:sp>
        <p:nvSpPr>
          <p:cNvPr id="79907" name="Text Box 35"/>
          <p:cNvSpPr txBox="1"/>
          <p:nvPr/>
        </p:nvSpPr>
        <p:spPr>
          <a:xfrm>
            <a:off x="838200" y="2895600"/>
            <a:ext cx="2819400" cy="519113"/>
          </a:xfrm>
          <a:prstGeom prst="rect">
            <a:avLst/>
          </a:prstGeom>
          <a:noFill/>
          <a:ln w="9525">
            <a:noFill/>
          </a:ln>
        </p:spPr>
        <p:txBody>
          <a:bodyPr anchor="t">
            <a:spAutoFit/>
          </a:bodyPr>
          <a:p>
            <a:pPr lvl="0" indent="0">
              <a:spcBef>
                <a:spcPct val="20000"/>
              </a:spcBef>
            </a:pPr>
            <a:r>
              <a:rPr lang="zh-CN" altLang="en-US" sz="2800" dirty="0">
                <a:latin typeface="Times New Roman" panose="02020603050405020304" pitchFamily="18" charset="0"/>
                <a:ea typeface="宋体" panose="02010600030101010101" pitchFamily="2" charset="-122"/>
              </a:rPr>
              <a:t>大珠小珠落玉盘</a:t>
            </a:r>
            <a:endParaRPr lang="zh-CN" altLang="en-US" sz="2800" dirty="0">
              <a:latin typeface="Times New Roman" panose="02020603050405020304" pitchFamily="18" charset="0"/>
              <a:ea typeface="宋体" panose="02010600030101010101" pitchFamily="2" charset="-122"/>
            </a:endParaRPr>
          </a:p>
        </p:txBody>
      </p:sp>
      <p:sp>
        <p:nvSpPr>
          <p:cNvPr id="79908" name="Text Box 36"/>
          <p:cNvSpPr txBox="1"/>
          <p:nvPr/>
        </p:nvSpPr>
        <p:spPr>
          <a:xfrm>
            <a:off x="838200" y="3429000"/>
            <a:ext cx="2819400" cy="519113"/>
          </a:xfrm>
          <a:prstGeom prst="rect">
            <a:avLst/>
          </a:prstGeom>
          <a:noFill/>
          <a:ln w="9525">
            <a:noFill/>
          </a:ln>
        </p:spPr>
        <p:txBody>
          <a:bodyPr anchor="t">
            <a:spAutoFit/>
          </a:bodyPr>
          <a:p>
            <a:pPr lvl="0" indent="0">
              <a:spcBef>
                <a:spcPct val="20000"/>
              </a:spcBef>
            </a:pPr>
            <a:r>
              <a:rPr lang="zh-CN" altLang="en-US" sz="2800" dirty="0">
                <a:latin typeface="Times New Roman" panose="02020603050405020304" pitchFamily="18" charset="0"/>
                <a:ea typeface="宋体" panose="02010600030101010101" pitchFamily="2" charset="-122"/>
              </a:rPr>
              <a:t>间关莺语花底滑</a:t>
            </a:r>
            <a:endParaRPr lang="zh-CN" altLang="en-US" sz="2800" dirty="0">
              <a:latin typeface="Times New Roman" panose="02020603050405020304" pitchFamily="18" charset="0"/>
              <a:ea typeface="宋体" panose="02010600030101010101" pitchFamily="2" charset="-122"/>
            </a:endParaRPr>
          </a:p>
        </p:txBody>
      </p:sp>
      <p:sp>
        <p:nvSpPr>
          <p:cNvPr id="79909" name="Text Box 37"/>
          <p:cNvSpPr txBox="1"/>
          <p:nvPr/>
        </p:nvSpPr>
        <p:spPr>
          <a:xfrm>
            <a:off x="914400" y="3962400"/>
            <a:ext cx="2819400" cy="519113"/>
          </a:xfrm>
          <a:prstGeom prst="rect">
            <a:avLst/>
          </a:prstGeom>
          <a:noFill/>
          <a:ln w="9525">
            <a:noFill/>
          </a:ln>
        </p:spPr>
        <p:txBody>
          <a:bodyPr anchor="t">
            <a:spAutoFit/>
          </a:bodyPr>
          <a:p>
            <a:pPr lvl="0" indent="0">
              <a:spcBef>
                <a:spcPct val="20000"/>
              </a:spcBef>
            </a:pPr>
            <a:r>
              <a:rPr lang="zh-CN" altLang="en-US" sz="2800" dirty="0">
                <a:latin typeface="Times New Roman" panose="02020603050405020304" pitchFamily="18" charset="0"/>
                <a:ea typeface="宋体" panose="02010600030101010101" pitchFamily="2" charset="-122"/>
              </a:rPr>
              <a:t>幽咽泉流冰下难</a:t>
            </a:r>
            <a:endParaRPr lang="zh-CN" altLang="en-US" sz="2800" dirty="0">
              <a:latin typeface="Times New Roman" panose="02020603050405020304" pitchFamily="18" charset="0"/>
              <a:ea typeface="宋体" panose="02010600030101010101" pitchFamily="2" charset="-122"/>
            </a:endParaRPr>
          </a:p>
        </p:txBody>
      </p:sp>
      <p:sp>
        <p:nvSpPr>
          <p:cNvPr id="79910" name="Text Box 38"/>
          <p:cNvSpPr txBox="1"/>
          <p:nvPr/>
        </p:nvSpPr>
        <p:spPr>
          <a:xfrm>
            <a:off x="838200" y="4495800"/>
            <a:ext cx="2819400" cy="519113"/>
          </a:xfrm>
          <a:prstGeom prst="rect">
            <a:avLst/>
          </a:prstGeom>
          <a:noFill/>
          <a:ln w="9525">
            <a:noFill/>
          </a:ln>
        </p:spPr>
        <p:txBody>
          <a:bodyPr anchor="t">
            <a:spAutoFit/>
          </a:bodyPr>
          <a:p>
            <a:pPr lvl="0" indent="0">
              <a:spcBef>
                <a:spcPct val="20000"/>
              </a:spcBef>
            </a:pPr>
            <a:r>
              <a:rPr lang="zh-CN" altLang="en-US" sz="2800" dirty="0">
                <a:latin typeface="Times New Roman" panose="02020603050405020304" pitchFamily="18" charset="0"/>
                <a:ea typeface="宋体" panose="02010600030101010101" pitchFamily="2" charset="-122"/>
              </a:rPr>
              <a:t>银瓶乍破水浆迸</a:t>
            </a:r>
            <a:endParaRPr lang="zh-CN" altLang="en-US" sz="2800" dirty="0">
              <a:latin typeface="Times New Roman" panose="02020603050405020304" pitchFamily="18" charset="0"/>
              <a:ea typeface="宋体" panose="02010600030101010101" pitchFamily="2" charset="-122"/>
            </a:endParaRPr>
          </a:p>
        </p:txBody>
      </p:sp>
      <p:sp>
        <p:nvSpPr>
          <p:cNvPr id="79911" name="Text Box 39"/>
          <p:cNvSpPr txBox="1"/>
          <p:nvPr/>
        </p:nvSpPr>
        <p:spPr>
          <a:xfrm>
            <a:off x="838200" y="5029200"/>
            <a:ext cx="2819400" cy="519113"/>
          </a:xfrm>
          <a:prstGeom prst="rect">
            <a:avLst/>
          </a:prstGeom>
          <a:noFill/>
          <a:ln w="9525">
            <a:noFill/>
          </a:ln>
        </p:spPr>
        <p:txBody>
          <a:bodyPr anchor="t">
            <a:spAutoFit/>
          </a:bodyPr>
          <a:p>
            <a:pPr lvl="0" indent="0">
              <a:spcBef>
                <a:spcPct val="20000"/>
              </a:spcBef>
            </a:pPr>
            <a:r>
              <a:rPr lang="zh-CN" altLang="en-US" sz="2800" dirty="0">
                <a:latin typeface="Times New Roman" panose="02020603050405020304" pitchFamily="18" charset="0"/>
                <a:ea typeface="宋体" panose="02010600030101010101" pitchFamily="2" charset="-122"/>
              </a:rPr>
              <a:t>铁骑突出刀枪鸣</a:t>
            </a:r>
            <a:endParaRPr lang="zh-CN" altLang="en-US" sz="2800" dirty="0">
              <a:latin typeface="Times New Roman" panose="02020603050405020304" pitchFamily="18" charset="0"/>
              <a:ea typeface="宋体" panose="02010600030101010101" pitchFamily="2" charset="-122"/>
            </a:endParaRPr>
          </a:p>
        </p:txBody>
      </p:sp>
      <p:sp>
        <p:nvSpPr>
          <p:cNvPr id="79912" name="Text Box 40"/>
          <p:cNvSpPr txBox="1"/>
          <p:nvPr/>
        </p:nvSpPr>
        <p:spPr>
          <a:xfrm>
            <a:off x="4343400" y="1905000"/>
            <a:ext cx="2378075" cy="457200"/>
          </a:xfrm>
          <a:prstGeom prst="rect">
            <a:avLst/>
          </a:prstGeom>
          <a:noFill/>
          <a:ln w="9525">
            <a:noFill/>
          </a:ln>
        </p:spPr>
        <p:txBody>
          <a:bodyPr anchor="t">
            <a:spAutoFit/>
          </a:bodyPr>
          <a:p>
            <a:pPr lvl="0" indent="0"/>
            <a:endParaRPr lang="zh-CN" altLang="en-US" dirty="0">
              <a:latin typeface="Times New Roman" panose="02020603050405020304" pitchFamily="18" charset="0"/>
              <a:ea typeface="宋体" panose="02010600030101010101" pitchFamily="2" charset="-122"/>
            </a:endParaRPr>
          </a:p>
        </p:txBody>
      </p:sp>
      <p:sp>
        <p:nvSpPr>
          <p:cNvPr id="79913" name="Text Box 41"/>
          <p:cNvSpPr txBox="1"/>
          <p:nvPr/>
        </p:nvSpPr>
        <p:spPr>
          <a:xfrm>
            <a:off x="4343400" y="1828800"/>
            <a:ext cx="2286000" cy="519113"/>
          </a:xfrm>
          <a:prstGeom prst="rect">
            <a:avLst/>
          </a:prstGeom>
          <a:noFill/>
          <a:ln w="9525">
            <a:noFill/>
          </a:ln>
        </p:spPr>
        <p:txBody>
          <a:bodyPr anchor="t">
            <a:spAutoFit/>
          </a:bodyPr>
          <a:p>
            <a:pPr lvl="0" indent="0">
              <a:spcBef>
                <a:spcPct val="50000"/>
              </a:spcBef>
            </a:pPr>
            <a:r>
              <a:rPr lang="zh-CN" altLang="en-US" sz="2800" dirty="0">
                <a:solidFill>
                  <a:srgbClr val="FF0000"/>
                </a:solidFill>
                <a:latin typeface="Times New Roman" panose="02020603050405020304" pitchFamily="18" charset="0"/>
                <a:ea typeface="宋体" panose="02010600030101010101" pitchFamily="2" charset="-122"/>
              </a:rPr>
              <a:t>粗重深沉</a:t>
            </a:r>
            <a:endParaRPr lang="zh-CN" altLang="en-US" sz="2800" dirty="0">
              <a:solidFill>
                <a:srgbClr val="FF0000"/>
              </a:solidFill>
              <a:latin typeface="Times New Roman" panose="02020603050405020304" pitchFamily="18" charset="0"/>
              <a:ea typeface="宋体" panose="02010600030101010101" pitchFamily="2" charset="-122"/>
            </a:endParaRPr>
          </a:p>
        </p:txBody>
      </p:sp>
      <p:sp>
        <p:nvSpPr>
          <p:cNvPr id="79914" name="Text Box 42"/>
          <p:cNvSpPr txBox="1"/>
          <p:nvPr/>
        </p:nvSpPr>
        <p:spPr>
          <a:xfrm>
            <a:off x="4267200" y="2362200"/>
            <a:ext cx="2286000" cy="519113"/>
          </a:xfrm>
          <a:prstGeom prst="rect">
            <a:avLst/>
          </a:prstGeom>
          <a:noFill/>
          <a:ln w="9525">
            <a:noFill/>
          </a:ln>
        </p:spPr>
        <p:txBody>
          <a:bodyPr anchor="t">
            <a:spAutoFit/>
          </a:bodyPr>
          <a:p>
            <a:pPr lvl="0" indent="0">
              <a:spcBef>
                <a:spcPct val="20000"/>
              </a:spcBef>
            </a:pPr>
            <a:r>
              <a:rPr lang="zh-CN" altLang="en-US" sz="2800" dirty="0">
                <a:latin typeface="Times New Roman" panose="02020603050405020304" pitchFamily="18" charset="0"/>
                <a:ea typeface="宋体" panose="02010600030101010101" pitchFamily="2" charset="-122"/>
              </a:rPr>
              <a:t> </a:t>
            </a:r>
            <a:r>
              <a:rPr lang="zh-CN" altLang="en-US" sz="2800" dirty="0">
                <a:solidFill>
                  <a:srgbClr val="FF0000"/>
                </a:solidFill>
                <a:latin typeface="Times New Roman" panose="02020603050405020304" pitchFamily="18" charset="0"/>
                <a:ea typeface="宋体" panose="02010600030101010101" pitchFamily="2" charset="-122"/>
              </a:rPr>
              <a:t>柔美细腻</a:t>
            </a:r>
            <a:endParaRPr lang="zh-CN" altLang="en-US" sz="2800" dirty="0">
              <a:solidFill>
                <a:srgbClr val="FF0000"/>
              </a:solidFill>
              <a:latin typeface="Times New Roman" panose="02020603050405020304" pitchFamily="18" charset="0"/>
              <a:ea typeface="宋体" panose="02010600030101010101" pitchFamily="2" charset="-122"/>
            </a:endParaRPr>
          </a:p>
        </p:txBody>
      </p:sp>
      <p:sp>
        <p:nvSpPr>
          <p:cNvPr id="79915" name="Text Box 43"/>
          <p:cNvSpPr txBox="1"/>
          <p:nvPr/>
        </p:nvSpPr>
        <p:spPr>
          <a:xfrm>
            <a:off x="4343400" y="2895600"/>
            <a:ext cx="2286000" cy="519113"/>
          </a:xfrm>
          <a:prstGeom prst="rect">
            <a:avLst/>
          </a:prstGeom>
          <a:noFill/>
          <a:ln w="9525">
            <a:noFill/>
          </a:ln>
        </p:spPr>
        <p:txBody>
          <a:bodyPr anchor="t">
            <a:spAutoFit/>
          </a:bodyPr>
          <a:p>
            <a:pPr lvl="0" indent="0">
              <a:spcBef>
                <a:spcPct val="20000"/>
              </a:spcBef>
            </a:pPr>
            <a:r>
              <a:rPr lang="zh-CN" altLang="en-US" sz="2800" dirty="0">
                <a:solidFill>
                  <a:srgbClr val="FF0000"/>
                </a:solidFill>
                <a:latin typeface="Times New Roman" panose="02020603050405020304" pitchFamily="18" charset="0"/>
                <a:ea typeface="宋体" panose="02010600030101010101" pitchFamily="2" charset="-122"/>
              </a:rPr>
              <a:t>圆润清脆</a:t>
            </a:r>
            <a:endParaRPr lang="zh-CN" altLang="en-US" sz="2800" dirty="0">
              <a:solidFill>
                <a:srgbClr val="FF0000"/>
              </a:solidFill>
              <a:latin typeface="Times New Roman" panose="02020603050405020304" pitchFamily="18" charset="0"/>
              <a:ea typeface="宋体" panose="02010600030101010101" pitchFamily="2" charset="-122"/>
            </a:endParaRPr>
          </a:p>
        </p:txBody>
      </p:sp>
      <p:sp>
        <p:nvSpPr>
          <p:cNvPr id="79916" name="Text Box 44"/>
          <p:cNvSpPr txBox="1"/>
          <p:nvPr/>
        </p:nvSpPr>
        <p:spPr>
          <a:xfrm>
            <a:off x="4343400" y="3429000"/>
            <a:ext cx="2286000" cy="519113"/>
          </a:xfrm>
          <a:prstGeom prst="rect">
            <a:avLst/>
          </a:prstGeom>
          <a:noFill/>
          <a:ln w="9525">
            <a:noFill/>
          </a:ln>
        </p:spPr>
        <p:txBody>
          <a:bodyPr anchor="t">
            <a:spAutoFit/>
          </a:bodyPr>
          <a:p>
            <a:pPr lvl="0" indent="0">
              <a:spcBef>
                <a:spcPct val="20000"/>
              </a:spcBef>
            </a:pPr>
            <a:r>
              <a:rPr lang="zh-CN" altLang="en-US" sz="2800" dirty="0">
                <a:solidFill>
                  <a:srgbClr val="FF0000"/>
                </a:solidFill>
                <a:latin typeface="Times New Roman" panose="02020603050405020304" pitchFamily="18" charset="0"/>
                <a:ea typeface="宋体" panose="02010600030101010101" pitchFamily="2" charset="-122"/>
              </a:rPr>
              <a:t>婉转流利</a:t>
            </a:r>
            <a:endParaRPr lang="zh-CN" altLang="en-US" sz="2800" dirty="0">
              <a:solidFill>
                <a:srgbClr val="FF0000"/>
              </a:solidFill>
              <a:latin typeface="Times New Roman" panose="02020603050405020304" pitchFamily="18" charset="0"/>
              <a:ea typeface="宋体" panose="02010600030101010101" pitchFamily="2" charset="-122"/>
            </a:endParaRPr>
          </a:p>
        </p:txBody>
      </p:sp>
      <p:sp>
        <p:nvSpPr>
          <p:cNvPr id="79917" name="Text Box 45"/>
          <p:cNvSpPr txBox="1"/>
          <p:nvPr/>
        </p:nvSpPr>
        <p:spPr>
          <a:xfrm>
            <a:off x="4343400" y="3886200"/>
            <a:ext cx="2286000" cy="519113"/>
          </a:xfrm>
          <a:prstGeom prst="rect">
            <a:avLst/>
          </a:prstGeom>
          <a:noFill/>
          <a:ln w="9525">
            <a:noFill/>
          </a:ln>
        </p:spPr>
        <p:txBody>
          <a:bodyPr anchor="t">
            <a:spAutoFit/>
          </a:bodyPr>
          <a:p>
            <a:pPr lvl="0" indent="0">
              <a:spcBef>
                <a:spcPct val="20000"/>
              </a:spcBef>
            </a:pPr>
            <a:r>
              <a:rPr lang="zh-CN" altLang="en-US" sz="2800" dirty="0">
                <a:solidFill>
                  <a:srgbClr val="FF0000"/>
                </a:solidFill>
                <a:latin typeface="Times New Roman" panose="02020603050405020304" pitchFamily="18" charset="0"/>
                <a:ea typeface="宋体" panose="02010600030101010101" pitchFamily="2" charset="-122"/>
              </a:rPr>
              <a:t>低沉抑郁</a:t>
            </a:r>
            <a:endParaRPr lang="zh-CN" altLang="en-US" sz="2800" dirty="0">
              <a:solidFill>
                <a:srgbClr val="FF0000"/>
              </a:solidFill>
              <a:latin typeface="Times New Roman" panose="02020603050405020304" pitchFamily="18" charset="0"/>
              <a:ea typeface="宋体" panose="02010600030101010101" pitchFamily="2" charset="-122"/>
            </a:endParaRPr>
          </a:p>
        </p:txBody>
      </p:sp>
      <p:sp>
        <p:nvSpPr>
          <p:cNvPr id="79918" name="Text Box 46"/>
          <p:cNvSpPr txBox="1"/>
          <p:nvPr/>
        </p:nvSpPr>
        <p:spPr>
          <a:xfrm>
            <a:off x="4267200" y="4419600"/>
            <a:ext cx="2286000" cy="519113"/>
          </a:xfrm>
          <a:prstGeom prst="rect">
            <a:avLst/>
          </a:prstGeom>
          <a:noFill/>
          <a:ln w="9525">
            <a:noFill/>
          </a:ln>
        </p:spPr>
        <p:txBody>
          <a:bodyPr anchor="t">
            <a:spAutoFit/>
          </a:bodyPr>
          <a:p>
            <a:pPr lvl="0" indent="0">
              <a:spcBef>
                <a:spcPct val="20000"/>
              </a:spcBef>
            </a:pPr>
            <a:r>
              <a:rPr lang="zh-CN" altLang="en-US" sz="2800" dirty="0">
                <a:latin typeface="Times New Roman" panose="02020603050405020304" pitchFamily="18" charset="0"/>
                <a:ea typeface="宋体" panose="02010600030101010101" pitchFamily="2" charset="-122"/>
              </a:rPr>
              <a:t> </a:t>
            </a:r>
            <a:r>
              <a:rPr lang="zh-CN" altLang="en-US" sz="2800" dirty="0">
                <a:solidFill>
                  <a:srgbClr val="FF0000"/>
                </a:solidFill>
                <a:latin typeface="Times New Roman" panose="02020603050405020304" pitchFamily="18" charset="0"/>
                <a:ea typeface="宋体" panose="02010600030101010101" pitchFamily="2" charset="-122"/>
              </a:rPr>
              <a:t>激越响亮</a:t>
            </a:r>
            <a:endParaRPr lang="zh-CN" altLang="en-US" sz="2800" dirty="0">
              <a:solidFill>
                <a:srgbClr val="FF0000"/>
              </a:solidFill>
              <a:latin typeface="Times New Roman" panose="02020603050405020304" pitchFamily="18" charset="0"/>
              <a:ea typeface="宋体" panose="02010600030101010101" pitchFamily="2" charset="-122"/>
            </a:endParaRPr>
          </a:p>
        </p:txBody>
      </p:sp>
      <p:sp>
        <p:nvSpPr>
          <p:cNvPr id="79919" name="Text Box 47"/>
          <p:cNvSpPr txBox="1"/>
          <p:nvPr/>
        </p:nvSpPr>
        <p:spPr>
          <a:xfrm>
            <a:off x="4191000" y="4876800"/>
            <a:ext cx="2286000" cy="517525"/>
          </a:xfrm>
          <a:prstGeom prst="rect">
            <a:avLst/>
          </a:prstGeom>
          <a:noFill/>
          <a:ln w="9525">
            <a:noFill/>
          </a:ln>
        </p:spPr>
        <p:txBody>
          <a:bodyPr anchor="t">
            <a:spAutoFit/>
          </a:bodyPr>
          <a:p>
            <a:pPr lvl="0" indent="0">
              <a:spcBef>
                <a:spcPct val="20000"/>
              </a:spcBef>
            </a:pPr>
            <a:r>
              <a:rPr lang="zh-CN" altLang="en-US" sz="2800" dirty="0">
                <a:latin typeface="Times New Roman" panose="02020603050405020304" pitchFamily="18" charset="0"/>
                <a:ea typeface="宋体" panose="02010600030101010101" pitchFamily="2" charset="-122"/>
              </a:rPr>
              <a:t>  </a:t>
            </a:r>
            <a:r>
              <a:rPr lang="zh-CN" altLang="en-US" sz="2800" dirty="0">
                <a:solidFill>
                  <a:srgbClr val="FF0000"/>
                </a:solidFill>
                <a:latin typeface="Times New Roman" panose="02020603050405020304" pitchFamily="18" charset="0"/>
                <a:ea typeface="宋体" panose="02010600030101010101" pitchFamily="2" charset="-122"/>
              </a:rPr>
              <a:t>雄壮气势</a:t>
            </a:r>
            <a:endParaRPr lang="zh-CN" altLang="en-US" sz="2800" dirty="0">
              <a:solidFill>
                <a:srgbClr val="FF0000"/>
              </a:solidFill>
              <a:latin typeface="Times New Roman" panose="02020603050405020304" pitchFamily="18" charset="0"/>
              <a:ea typeface="宋体" panose="02010600030101010101" pitchFamily="2" charset="-122"/>
            </a:endParaRPr>
          </a:p>
        </p:txBody>
      </p:sp>
      <p:grpSp>
        <p:nvGrpSpPr>
          <p:cNvPr id="79920" name="Group 48"/>
          <p:cNvGrpSpPr/>
          <p:nvPr/>
        </p:nvGrpSpPr>
        <p:grpSpPr>
          <a:xfrm>
            <a:off x="7239000" y="1752600"/>
            <a:ext cx="1447800" cy="3124200"/>
            <a:chOff x="4560" y="1104"/>
            <a:chExt cx="912" cy="1968"/>
          </a:xfrm>
        </p:grpSpPr>
        <p:sp>
          <p:nvSpPr>
            <p:cNvPr id="24624" name="Oval 49"/>
            <p:cNvSpPr/>
            <p:nvPr/>
          </p:nvSpPr>
          <p:spPr>
            <a:xfrm>
              <a:off x="4560" y="1104"/>
              <a:ext cx="912" cy="1968"/>
            </a:xfrm>
            <a:prstGeom prst="ellipse">
              <a:avLst/>
            </a:prstGeom>
            <a:noFill/>
            <a:ln w="38100" cap="flat" cmpd="sng">
              <a:solidFill>
                <a:srgbClr val="9966FF"/>
              </a:solidFill>
              <a:prstDash val="solid"/>
              <a:round/>
              <a:headEnd type="none" w="med" len="med"/>
              <a:tailEnd type="none" w="med" len="med"/>
            </a:ln>
          </p:spPr>
          <p:txBody>
            <a:bodyPr wrap="none" anchor="ctr"/>
            <a:p>
              <a:pPr lvl="0" indent="0" algn="ctr"/>
              <a:endParaRPr lang="zh-CN" altLang="en-US" dirty="0">
                <a:latin typeface="Times New Roman" panose="02020603050405020304" pitchFamily="18" charset="0"/>
                <a:ea typeface="宋体" panose="02010600030101010101" pitchFamily="2" charset="-122"/>
              </a:endParaRPr>
            </a:p>
          </p:txBody>
        </p:sp>
        <p:sp>
          <p:nvSpPr>
            <p:cNvPr id="24625" name="Text Box 50"/>
            <p:cNvSpPr txBox="1"/>
            <p:nvPr/>
          </p:nvSpPr>
          <p:spPr>
            <a:xfrm>
              <a:off x="4704" y="1488"/>
              <a:ext cx="692" cy="1248"/>
            </a:xfrm>
            <a:prstGeom prst="rect">
              <a:avLst/>
            </a:prstGeom>
            <a:noFill/>
            <a:ln w="9525">
              <a:noFill/>
            </a:ln>
          </p:spPr>
          <p:txBody>
            <a:bodyPr vert="eaVert" anchor="t">
              <a:spAutoFit/>
            </a:bodyPr>
            <a:p>
              <a:pPr lvl="0" indent="0">
                <a:spcBef>
                  <a:spcPct val="50000"/>
                </a:spcBef>
              </a:pPr>
              <a:r>
                <a:rPr lang="zh-CN" altLang="en-US" sz="6000" b="1" dirty="0">
                  <a:solidFill>
                    <a:srgbClr val="9966FF"/>
                  </a:solidFill>
                  <a:latin typeface="Times New Roman" panose="02020603050405020304" pitchFamily="18" charset="0"/>
                  <a:ea typeface="隶书" panose="02010509060101010101" pitchFamily="49" charset="-122"/>
                </a:rPr>
                <a:t>比 喻</a:t>
              </a:r>
              <a:endParaRPr lang="zh-CN" altLang="en-US" sz="6000" b="1" dirty="0">
                <a:solidFill>
                  <a:srgbClr val="9966FF"/>
                </a:solidFill>
                <a:latin typeface="Times New Roman" panose="02020603050405020304" pitchFamily="18" charset="0"/>
                <a:ea typeface="隶书" panose="02010509060101010101" pitchFamily="49" charset="-122"/>
              </a:endParaRPr>
            </a:p>
          </p:txBody>
        </p:sp>
      </p:grpSp>
      <p:grpSp>
        <p:nvGrpSpPr>
          <p:cNvPr id="79923" name="Group 51"/>
          <p:cNvGrpSpPr/>
          <p:nvPr/>
        </p:nvGrpSpPr>
        <p:grpSpPr>
          <a:xfrm>
            <a:off x="0" y="5805488"/>
            <a:ext cx="9144000" cy="838200"/>
            <a:chOff x="0" y="3600"/>
            <a:chExt cx="5760" cy="528"/>
          </a:xfrm>
        </p:grpSpPr>
        <p:sp>
          <p:nvSpPr>
            <p:cNvPr id="24627" name="Rectangle 52"/>
            <p:cNvSpPr/>
            <p:nvPr/>
          </p:nvSpPr>
          <p:spPr>
            <a:xfrm>
              <a:off x="0" y="3600"/>
              <a:ext cx="5760" cy="528"/>
            </a:xfrm>
            <a:prstGeom prst="rect">
              <a:avLst/>
            </a:prstGeom>
            <a:solidFill>
              <a:schemeClr val="bg1"/>
            </a:solidFill>
            <a:ln w="9525">
              <a:noFill/>
            </a:ln>
          </p:spPr>
          <p:txBody>
            <a:bodyPr wrap="none" anchor="ctr"/>
            <a:p>
              <a:pPr lvl="0" indent="0" algn="ctr"/>
              <a:endParaRPr lang="zh-CN" altLang="en-US" dirty="0">
                <a:latin typeface="Times New Roman" panose="02020603050405020304" pitchFamily="18" charset="0"/>
                <a:ea typeface="宋体" panose="02010600030101010101" pitchFamily="2" charset="-122"/>
              </a:endParaRPr>
            </a:p>
          </p:txBody>
        </p:sp>
        <p:sp>
          <p:nvSpPr>
            <p:cNvPr id="24628" name="Text Box 53"/>
            <p:cNvSpPr txBox="1"/>
            <p:nvPr/>
          </p:nvSpPr>
          <p:spPr>
            <a:xfrm>
              <a:off x="240" y="3648"/>
              <a:ext cx="5520" cy="365"/>
            </a:xfrm>
            <a:prstGeom prst="rect">
              <a:avLst/>
            </a:prstGeom>
            <a:noFill/>
            <a:ln w="9525">
              <a:noFill/>
            </a:ln>
          </p:spPr>
          <p:txBody>
            <a:bodyPr anchor="t">
              <a:spAutoFit/>
            </a:bodyPr>
            <a:p>
              <a:pPr lvl="0" indent="0">
                <a:spcBef>
                  <a:spcPct val="50000"/>
                </a:spcBef>
              </a:pPr>
              <a:r>
                <a:rPr lang="zh-CN" altLang="en-US" sz="3200" dirty="0">
                  <a:solidFill>
                    <a:srgbClr val="9966FF"/>
                  </a:solidFill>
                  <a:latin typeface="华文行楷" panose="02010800040101010101" pitchFamily="2" charset="-122"/>
                  <a:ea typeface="华文行楷" panose="02010800040101010101" pitchFamily="2" charset="-122"/>
                </a:rPr>
                <a:t>将 抽 象 的 音 乐 变 为 可 感 的 形 象</a:t>
              </a:r>
              <a:endParaRPr lang="zh-CN" altLang="en-US" sz="3200" dirty="0">
                <a:solidFill>
                  <a:srgbClr val="9966FF"/>
                </a:solidFill>
                <a:latin typeface="华文行楷" panose="02010800040101010101" pitchFamily="2" charset="-122"/>
                <a:ea typeface="华文行楷" panose="02010800040101010101" pitchFamily="2" charset="-122"/>
              </a:endParaRPr>
            </a:p>
          </p:txBody>
        </p:sp>
      </p:grpSp>
      <p:sp>
        <p:nvSpPr>
          <p:cNvPr id="24629" name="Rectangle 54"/>
          <p:cNvSpPr>
            <a:spLocks noGrp="1"/>
          </p:cNvSpPr>
          <p:nvPr>
            <p:ph type="title"/>
          </p:nvPr>
        </p:nvSpPr>
        <p:spPr>
          <a:xfrm>
            <a:off x="0" y="0"/>
            <a:ext cx="838200" cy="304800"/>
          </a:xfrm>
        </p:spPr>
        <p:txBody>
          <a:bodyPr wrap="square" lIns="91440" tIns="45720" rIns="91440" bIns="45720" anchor="ctr"/>
          <a:p>
            <a:pPr lvl="0" eaLnBrk="1" hangingPunct="1"/>
            <a:r>
              <a:rPr lang="zh-CN" altLang="en-US" sz="1800" dirty="0">
                <a:solidFill>
                  <a:srgbClr val="FF3300"/>
                </a:solidFill>
              </a:rPr>
              <a:t>分析</a:t>
            </a:r>
            <a:endParaRPr lang="zh-CN" altLang="en-US" sz="1800" dirty="0">
              <a:solidFill>
                <a:srgbClr val="FF3300"/>
              </a:solidFill>
            </a:endParaRPr>
          </a:p>
        </p:txBody>
      </p:sp>
      <p:pic>
        <p:nvPicPr>
          <p:cNvPr id="24630" name="Picture 55" descr="YUQ00018"/>
          <p:cNvPicPr>
            <a:picLocks noChangeAspect="1"/>
          </p:cNvPicPr>
          <p:nvPr/>
        </p:nvPicPr>
        <p:blipFill>
          <a:blip r:embed="rId1">
            <a:clrChange>
              <a:clrFrom>
                <a:srgbClr val="FFFFFF"/>
              </a:clrFrom>
              <a:clrTo>
                <a:srgbClr val="FFFFFF">
                  <a:alpha val="0"/>
                </a:srgbClr>
              </a:clrTo>
            </a:clrChange>
          </a:blip>
          <a:stretch>
            <a:fillRect/>
          </a:stretch>
        </p:blipFill>
        <p:spPr>
          <a:xfrm>
            <a:off x="7751763" y="0"/>
            <a:ext cx="1392237" cy="1828800"/>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499"/>
                                          </p:stCondLst>
                                        </p:cTn>
                                        <p:tgtEl>
                                          <p:spTgt spid="79876"/>
                                        </p:tgtEl>
                                        <p:attrNameLst>
                                          <p:attrName>style.visibility</p:attrName>
                                        </p:attrNameLst>
                                      </p:cBhvr>
                                      <p:to>
                                        <p:strVal val="visible"/>
                                      </p:to>
                                    </p:set>
                                    <p:anim calcmode="lin" valueType="num">
                                      <p:cBhvr>
                                        <p:cTn id="7" dur="1" fill="hold"/>
                                        <p:tgtEl>
                                          <p:spTgt spid="79876"/>
                                        </p:tgtEl>
                                      </p:cBhvr>
                                    </p:anim>
                                  </p:childTnLst>
                                </p:cTn>
                              </p:par>
                            </p:childTnLst>
                          </p:cTn>
                        </p:par>
                      </p:childTnLst>
                    </p:cTn>
                  </p:par>
                  <p:par>
                    <p:cTn id="8" fill="hold">
                      <p:stCondLst>
                        <p:cond delay="indefinite"/>
                      </p:stCondLst>
                      <p:childTnLst>
                        <p:par>
                          <p:cTn id="9" fill="hold">
                            <p:stCondLst>
                              <p:cond delay="0"/>
                            </p:stCondLst>
                            <p:childTnLst>
                              <p:par>
                                <p:cTn id="10" presetID="12" presetClass="entr" presetSubtype="8" fill="hold" grpId="0" nodeType="clickEffect">
                                  <p:stCondLst>
                                    <p:cond delay="0"/>
                                  </p:stCondLst>
                                  <p:childTnLst>
                                    <p:set>
                                      <p:cBhvr>
                                        <p:cTn id="11" dur="1" fill="hold">
                                          <p:stCondLst>
                                            <p:cond delay="0"/>
                                          </p:stCondLst>
                                        </p:cTn>
                                        <p:tgtEl>
                                          <p:spTgt spid="79905"/>
                                        </p:tgtEl>
                                        <p:attrNameLst>
                                          <p:attrName>style.visibility</p:attrName>
                                        </p:attrNameLst>
                                      </p:cBhvr>
                                      <p:to>
                                        <p:strVal val="visible"/>
                                      </p:to>
                                    </p:set>
                                    <p:animEffect transition="in" filter="slide(fromLeft)">
                                      <p:cBhvr>
                                        <p:cTn id="12" dur="500"/>
                                        <p:tgtEl>
                                          <p:spTgt spid="79905"/>
                                        </p:tgtEl>
                                      </p:cBhvr>
                                    </p:animEffect>
                                  </p:childTnLst>
                                </p:cTn>
                              </p:par>
                            </p:childTnLst>
                          </p:cTn>
                        </p:par>
                      </p:childTnLst>
                    </p:cTn>
                  </p:par>
                  <p:par>
                    <p:cTn id="13" fill="hold">
                      <p:stCondLst>
                        <p:cond delay="indefinite"/>
                      </p:stCondLst>
                      <p:childTnLst>
                        <p:par>
                          <p:cTn id="14" fill="hold">
                            <p:stCondLst>
                              <p:cond delay="0"/>
                            </p:stCondLst>
                            <p:childTnLst>
                              <p:par>
                                <p:cTn id="15" presetID="15" presetClass="entr" presetSubtype="0" fill="hold" grpId="0" nodeType="clickEffect">
                                  <p:stCondLst>
                                    <p:cond delay="0"/>
                                  </p:stCondLst>
                                  <p:childTnLst>
                                    <p:set>
                                      <p:cBhvr>
                                        <p:cTn id="16" dur="1" fill="hold">
                                          <p:stCondLst>
                                            <p:cond delay="0"/>
                                          </p:stCondLst>
                                        </p:cTn>
                                        <p:tgtEl>
                                          <p:spTgt spid="79913"/>
                                        </p:tgtEl>
                                        <p:attrNameLst>
                                          <p:attrName>style.visibility</p:attrName>
                                        </p:attrNameLst>
                                      </p:cBhvr>
                                      <p:to>
                                        <p:strVal val="visible"/>
                                      </p:to>
                                    </p:set>
                                    <p:anim calcmode="lin" valueType="num">
                                      <p:cBhvr>
                                        <p:cTn id="17" dur="1000" fill="hold"/>
                                        <p:tgtEl>
                                          <p:spTgt spid="79913"/>
                                        </p:tgtEl>
                                        <p:attrNameLst>
                                          <p:attrName>ppt_w</p:attrName>
                                        </p:attrNameLst>
                                      </p:cBhvr>
                                      <p:tavLst>
                                        <p:tav tm="0">
                                          <p:val>
                                            <p:fltVal val="0.000000"/>
                                          </p:val>
                                        </p:tav>
                                        <p:tav tm="100000">
                                          <p:val>
                                            <p:strVal val="#ppt_w"/>
                                          </p:val>
                                        </p:tav>
                                      </p:tavLst>
                                    </p:anim>
                                    <p:anim calcmode="lin" valueType="num">
                                      <p:cBhvr>
                                        <p:cTn id="18" dur="1000" fill="hold"/>
                                        <p:tgtEl>
                                          <p:spTgt spid="79913"/>
                                        </p:tgtEl>
                                        <p:attrNameLst>
                                          <p:attrName>ppt_h</p:attrName>
                                        </p:attrNameLst>
                                      </p:cBhvr>
                                      <p:tavLst>
                                        <p:tav tm="0">
                                          <p:val>
                                            <p:fltVal val="0.000000"/>
                                          </p:val>
                                        </p:tav>
                                        <p:tav tm="100000">
                                          <p:val>
                                            <p:strVal val="#ppt_h"/>
                                          </p:val>
                                        </p:tav>
                                      </p:tavLst>
                                    </p:anim>
                                    <p:anim calcmode="lin" valueType="num">
                                      <p:cBhvr>
                                        <p:cTn id="19" dur="1000" fill="hold"/>
                                        <p:tgtEl>
                                          <p:spTgt spid="79913"/>
                                        </p:tgtEl>
                                        <p:attrNameLst>
                                          <p:attrName>ppt_x</p:attrName>
                                        </p:attrNameLst>
                                      </p:cBhvr>
                                      <p:tavLst>
                                        <p:tav tm="0" fmla="#ppt_x+(cos(-2*pi*(1-$))*-#ppt_x-sin(-2*pi*(1-$))*(1-#ppt_y))*(1-$)">
                                          <p:val>
                                            <p:fltVal val="0.000000"/>
                                          </p:val>
                                        </p:tav>
                                        <p:tav tm="100000">
                                          <p:val>
                                            <p:fltVal val="1.000000"/>
                                          </p:val>
                                        </p:tav>
                                      </p:tavLst>
                                    </p:anim>
                                    <p:anim calcmode="lin" valueType="num">
                                      <p:cBhvr>
                                        <p:cTn id="20" dur="1000" fill="hold"/>
                                        <p:tgtEl>
                                          <p:spTgt spid="79913"/>
                                        </p:tgtEl>
                                        <p:attrNameLst>
                                          <p:attrName>ppt_y</p:attrName>
                                        </p:attrNameLst>
                                      </p:cBhvr>
                                      <p:tavLst>
                                        <p:tav tm="0" fmla="#ppt_y+(sin(-2*pi*(1-$))*-#ppt_x+cos(-2*pi*(1-$))*(1-#ppt_y))*(1-$)">
                                          <p:val>
                                            <p:fltVal val="0.000000"/>
                                          </p:val>
                                        </p:tav>
                                        <p:tav tm="100000">
                                          <p:val>
                                            <p:fltVal val="1.000000"/>
                                          </p:val>
                                        </p:tav>
                                      </p:tavLst>
                                    </p:anim>
                                  </p:childTnLst>
                                </p:cTn>
                              </p:par>
                            </p:childTnLst>
                          </p:cTn>
                        </p:par>
                      </p:childTnLst>
                    </p:cTn>
                  </p:par>
                  <p:par>
                    <p:cTn id="21" fill="hold">
                      <p:stCondLst>
                        <p:cond delay="indefinite"/>
                      </p:stCondLst>
                      <p:childTnLst>
                        <p:par>
                          <p:cTn id="22" fill="hold">
                            <p:stCondLst>
                              <p:cond delay="0"/>
                            </p:stCondLst>
                            <p:childTnLst>
                              <p:par>
                                <p:cTn id="23" presetID="12" presetClass="entr" presetSubtype="8" fill="hold" grpId="0" nodeType="clickEffect">
                                  <p:stCondLst>
                                    <p:cond delay="0"/>
                                  </p:stCondLst>
                                  <p:childTnLst>
                                    <p:set>
                                      <p:cBhvr>
                                        <p:cTn id="24" dur="1" fill="hold">
                                          <p:stCondLst>
                                            <p:cond delay="0"/>
                                          </p:stCondLst>
                                        </p:cTn>
                                        <p:tgtEl>
                                          <p:spTgt spid="79906"/>
                                        </p:tgtEl>
                                        <p:attrNameLst>
                                          <p:attrName>style.visibility</p:attrName>
                                        </p:attrNameLst>
                                      </p:cBhvr>
                                      <p:to>
                                        <p:strVal val="visible"/>
                                      </p:to>
                                    </p:set>
                                    <p:animEffect transition="in" filter="slide(fromLeft)">
                                      <p:cBhvr>
                                        <p:cTn id="25" dur="500"/>
                                        <p:tgtEl>
                                          <p:spTgt spid="79906"/>
                                        </p:tgtEl>
                                      </p:cBhvr>
                                    </p:animEffect>
                                  </p:childTnLst>
                                </p:cTn>
                              </p:par>
                            </p:childTnLst>
                          </p:cTn>
                        </p:par>
                      </p:childTnLst>
                    </p:cTn>
                  </p:par>
                  <p:par>
                    <p:cTn id="26" fill="hold">
                      <p:stCondLst>
                        <p:cond delay="indefinite"/>
                      </p:stCondLst>
                      <p:childTnLst>
                        <p:par>
                          <p:cTn id="27" fill="hold">
                            <p:stCondLst>
                              <p:cond delay="0"/>
                            </p:stCondLst>
                            <p:childTnLst>
                              <p:par>
                                <p:cTn id="28" presetID="15" presetClass="entr" presetSubtype="0" fill="hold" grpId="0" nodeType="clickEffect">
                                  <p:stCondLst>
                                    <p:cond delay="0"/>
                                  </p:stCondLst>
                                  <p:childTnLst>
                                    <p:set>
                                      <p:cBhvr>
                                        <p:cTn id="29" dur="1" fill="hold">
                                          <p:stCondLst>
                                            <p:cond delay="0"/>
                                          </p:stCondLst>
                                        </p:cTn>
                                        <p:tgtEl>
                                          <p:spTgt spid="79914"/>
                                        </p:tgtEl>
                                        <p:attrNameLst>
                                          <p:attrName>style.visibility</p:attrName>
                                        </p:attrNameLst>
                                      </p:cBhvr>
                                      <p:to>
                                        <p:strVal val="visible"/>
                                      </p:to>
                                    </p:set>
                                    <p:anim calcmode="lin" valueType="num">
                                      <p:cBhvr>
                                        <p:cTn id="30" dur="1000" fill="hold"/>
                                        <p:tgtEl>
                                          <p:spTgt spid="79914"/>
                                        </p:tgtEl>
                                        <p:attrNameLst>
                                          <p:attrName>ppt_w</p:attrName>
                                        </p:attrNameLst>
                                      </p:cBhvr>
                                      <p:tavLst>
                                        <p:tav tm="0">
                                          <p:val>
                                            <p:fltVal val="0.000000"/>
                                          </p:val>
                                        </p:tav>
                                        <p:tav tm="100000">
                                          <p:val>
                                            <p:strVal val="#ppt_w"/>
                                          </p:val>
                                        </p:tav>
                                      </p:tavLst>
                                    </p:anim>
                                    <p:anim calcmode="lin" valueType="num">
                                      <p:cBhvr>
                                        <p:cTn id="31" dur="1000" fill="hold"/>
                                        <p:tgtEl>
                                          <p:spTgt spid="79914"/>
                                        </p:tgtEl>
                                        <p:attrNameLst>
                                          <p:attrName>ppt_h</p:attrName>
                                        </p:attrNameLst>
                                      </p:cBhvr>
                                      <p:tavLst>
                                        <p:tav tm="0">
                                          <p:val>
                                            <p:fltVal val="0.000000"/>
                                          </p:val>
                                        </p:tav>
                                        <p:tav tm="100000">
                                          <p:val>
                                            <p:strVal val="#ppt_h"/>
                                          </p:val>
                                        </p:tav>
                                      </p:tavLst>
                                    </p:anim>
                                    <p:anim calcmode="lin" valueType="num">
                                      <p:cBhvr>
                                        <p:cTn id="32" dur="1000" fill="hold"/>
                                        <p:tgtEl>
                                          <p:spTgt spid="79914"/>
                                        </p:tgtEl>
                                        <p:attrNameLst>
                                          <p:attrName>ppt_x</p:attrName>
                                        </p:attrNameLst>
                                      </p:cBhvr>
                                      <p:tavLst>
                                        <p:tav tm="0" fmla="#ppt_x+(cos(-2*pi*(1-$))*-#ppt_x-sin(-2*pi*(1-$))*(1-#ppt_y))*(1-$)">
                                          <p:val>
                                            <p:fltVal val="0.000000"/>
                                          </p:val>
                                        </p:tav>
                                        <p:tav tm="100000">
                                          <p:val>
                                            <p:fltVal val="1.000000"/>
                                          </p:val>
                                        </p:tav>
                                      </p:tavLst>
                                    </p:anim>
                                    <p:anim calcmode="lin" valueType="num">
                                      <p:cBhvr>
                                        <p:cTn id="33" dur="1000" fill="hold"/>
                                        <p:tgtEl>
                                          <p:spTgt spid="79914"/>
                                        </p:tgtEl>
                                        <p:attrNameLst>
                                          <p:attrName>ppt_y</p:attrName>
                                        </p:attrNameLst>
                                      </p:cBhvr>
                                      <p:tavLst>
                                        <p:tav tm="0" fmla="#ppt_y+(sin(-2*pi*(1-$))*-#ppt_x+cos(-2*pi*(1-$))*(1-#ppt_y))*(1-$)">
                                          <p:val>
                                            <p:fltVal val="0.000000"/>
                                          </p:val>
                                        </p:tav>
                                        <p:tav tm="100000">
                                          <p:val>
                                            <p:fltVal val="1.000000"/>
                                          </p:val>
                                        </p:tav>
                                      </p:tavLst>
                                    </p:anim>
                                  </p:childTnLst>
                                </p:cTn>
                              </p:par>
                            </p:childTnLst>
                          </p:cTn>
                        </p:par>
                      </p:childTnLst>
                    </p:cTn>
                  </p:par>
                  <p:par>
                    <p:cTn id="34" fill="hold">
                      <p:stCondLst>
                        <p:cond delay="indefinite"/>
                      </p:stCondLst>
                      <p:childTnLst>
                        <p:par>
                          <p:cTn id="35" fill="hold">
                            <p:stCondLst>
                              <p:cond delay="0"/>
                            </p:stCondLst>
                            <p:childTnLst>
                              <p:par>
                                <p:cTn id="36" presetID="12" presetClass="entr" presetSubtype="8" fill="hold" grpId="0" nodeType="clickEffect">
                                  <p:stCondLst>
                                    <p:cond delay="0"/>
                                  </p:stCondLst>
                                  <p:childTnLst>
                                    <p:set>
                                      <p:cBhvr>
                                        <p:cTn id="37" dur="1" fill="hold">
                                          <p:stCondLst>
                                            <p:cond delay="0"/>
                                          </p:stCondLst>
                                        </p:cTn>
                                        <p:tgtEl>
                                          <p:spTgt spid="79907"/>
                                        </p:tgtEl>
                                        <p:attrNameLst>
                                          <p:attrName>style.visibility</p:attrName>
                                        </p:attrNameLst>
                                      </p:cBhvr>
                                      <p:to>
                                        <p:strVal val="visible"/>
                                      </p:to>
                                    </p:set>
                                    <p:animEffect transition="in" filter="slide(fromLeft)">
                                      <p:cBhvr>
                                        <p:cTn id="38" dur="500"/>
                                        <p:tgtEl>
                                          <p:spTgt spid="79907"/>
                                        </p:tgtEl>
                                      </p:cBhvr>
                                    </p:animEffect>
                                  </p:childTnLst>
                                </p:cTn>
                              </p:par>
                            </p:childTnLst>
                          </p:cTn>
                        </p:par>
                      </p:childTnLst>
                    </p:cTn>
                  </p:par>
                  <p:par>
                    <p:cTn id="39" fill="hold">
                      <p:stCondLst>
                        <p:cond delay="indefinite"/>
                      </p:stCondLst>
                      <p:childTnLst>
                        <p:par>
                          <p:cTn id="40" fill="hold">
                            <p:stCondLst>
                              <p:cond delay="0"/>
                            </p:stCondLst>
                            <p:childTnLst>
                              <p:par>
                                <p:cTn id="41" presetID="15" presetClass="entr" presetSubtype="0" fill="hold" grpId="0" nodeType="clickEffect">
                                  <p:stCondLst>
                                    <p:cond delay="0"/>
                                  </p:stCondLst>
                                  <p:childTnLst>
                                    <p:set>
                                      <p:cBhvr>
                                        <p:cTn id="42" dur="1" fill="hold">
                                          <p:stCondLst>
                                            <p:cond delay="0"/>
                                          </p:stCondLst>
                                        </p:cTn>
                                        <p:tgtEl>
                                          <p:spTgt spid="79915"/>
                                        </p:tgtEl>
                                        <p:attrNameLst>
                                          <p:attrName>style.visibility</p:attrName>
                                        </p:attrNameLst>
                                      </p:cBhvr>
                                      <p:to>
                                        <p:strVal val="visible"/>
                                      </p:to>
                                    </p:set>
                                    <p:anim calcmode="lin" valueType="num">
                                      <p:cBhvr>
                                        <p:cTn id="43" dur="1000" fill="hold"/>
                                        <p:tgtEl>
                                          <p:spTgt spid="79915"/>
                                        </p:tgtEl>
                                        <p:attrNameLst>
                                          <p:attrName>ppt_w</p:attrName>
                                        </p:attrNameLst>
                                      </p:cBhvr>
                                      <p:tavLst>
                                        <p:tav tm="0">
                                          <p:val>
                                            <p:fltVal val="0.000000"/>
                                          </p:val>
                                        </p:tav>
                                        <p:tav tm="100000">
                                          <p:val>
                                            <p:strVal val="#ppt_w"/>
                                          </p:val>
                                        </p:tav>
                                      </p:tavLst>
                                    </p:anim>
                                    <p:anim calcmode="lin" valueType="num">
                                      <p:cBhvr>
                                        <p:cTn id="44" dur="1000" fill="hold"/>
                                        <p:tgtEl>
                                          <p:spTgt spid="79915"/>
                                        </p:tgtEl>
                                        <p:attrNameLst>
                                          <p:attrName>ppt_h</p:attrName>
                                        </p:attrNameLst>
                                      </p:cBhvr>
                                      <p:tavLst>
                                        <p:tav tm="0">
                                          <p:val>
                                            <p:fltVal val="0.000000"/>
                                          </p:val>
                                        </p:tav>
                                        <p:tav tm="100000">
                                          <p:val>
                                            <p:strVal val="#ppt_h"/>
                                          </p:val>
                                        </p:tav>
                                      </p:tavLst>
                                    </p:anim>
                                    <p:anim calcmode="lin" valueType="num">
                                      <p:cBhvr>
                                        <p:cTn id="45" dur="1000" fill="hold"/>
                                        <p:tgtEl>
                                          <p:spTgt spid="79915"/>
                                        </p:tgtEl>
                                        <p:attrNameLst>
                                          <p:attrName>ppt_x</p:attrName>
                                        </p:attrNameLst>
                                      </p:cBhvr>
                                      <p:tavLst>
                                        <p:tav tm="0" fmla="#ppt_x+(cos(-2*pi*(1-$))*-#ppt_x-sin(-2*pi*(1-$))*(1-#ppt_y))*(1-$)">
                                          <p:val>
                                            <p:fltVal val="0.000000"/>
                                          </p:val>
                                        </p:tav>
                                        <p:tav tm="100000">
                                          <p:val>
                                            <p:fltVal val="1.000000"/>
                                          </p:val>
                                        </p:tav>
                                      </p:tavLst>
                                    </p:anim>
                                    <p:anim calcmode="lin" valueType="num">
                                      <p:cBhvr>
                                        <p:cTn id="46" dur="1000" fill="hold"/>
                                        <p:tgtEl>
                                          <p:spTgt spid="79915"/>
                                        </p:tgtEl>
                                        <p:attrNameLst>
                                          <p:attrName>ppt_y</p:attrName>
                                        </p:attrNameLst>
                                      </p:cBhvr>
                                      <p:tavLst>
                                        <p:tav tm="0" fmla="#ppt_y+(sin(-2*pi*(1-$))*-#ppt_x+cos(-2*pi*(1-$))*(1-#ppt_y))*(1-$)">
                                          <p:val>
                                            <p:fltVal val="0.000000"/>
                                          </p:val>
                                        </p:tav>
                                        <p:tav tm="100000">
                                          <p:val>
                                            <p:fltVal val="1.000000"/>
                                          </p:val>
                                        </p:tav>
                                      </p:tavLst>
                                    </p:anim>
                                  </p:childTnLst>
                                </p:cTn>
                              </p:par>
                            </p:childTnLst>
                          </p:cTn>
                        </p:par>
                      </p:childTnLst>
                    </p:cTn>
                  </p:par>
                  <p:par>
                    <p:cTn id="47" fill="hold">
                      <p:stCondLst>
                        <p:cond delay="indefinite"/>
                      </p:stCondLst>
                      <p:childTnLst>
                        <p:par>
                          <p:cTn id="48" fill="hold">
                            <p:stCondLst>
                              <p:cond delay="0"/>
                            </p:stCondLst>
                            <p:childTnLst>
                              <p:par>
                                <p:cTn id="49" presetID="12" presetClass="entr" presetSubtype="8" fill="hold" grpId="0" nodeType="clickEffect">
                                  <p:stCondLst>
                                    <p:cond delay="0"/>
                                  </p:stCondLst>
                                  <p:childTnLst>
                                    <p:set>
                                      <p:cBhvr>
                                        <p:cTn id="50" dur="1" fill="hold">
                                          <p:stCondLst>
                                            <p:cond delay="0"/>
                                          </p:stCondLst>
                                        </p:cTn>
                                        <p:tgtEl>
                                          <p:spTgt spid="79908"/>
                                        </p:tgtEl>
                                        <p:attrNameLst>
                                          <p:attrName>style.visibility</p:attrName>
                                        </p:attrNameLst>
                                      </p:cBhvr>
                                      <p:to>
                                        <p:strVal val="visible"/>
                                      </p:to>
                                    </p:set>
                                    <p:animEffect transition="in" filter="slide(fromLeft)">
                                      <p:cBhvr>
                                        <p:cTn id="51" dur="500"/>
                                        <p:tgtEl>
                                          <p:spTgt spid="79908"/>
                                        </p:tgtEl>
                                      </p:cBhvr>
                                    </p:animEffect>
                                  </p:childTnLst>
                                </p:cTn>
                              </p:par>
                            </p:childTnLst>
                          </p:cTn>
                        </p:par>
                      </p:childTnLst>
                    </p:cTn>
                  </p:par>
                  <p:par>
                    <p:cTn id="52" fill="hold">
                      <p:stCondLst>
                        <p:cond delay="indefinite"/>
                      </p:stCondLst>
                      <p:childTnLst>
                        <p:par>
                          <p:cTn id="53" fill="hold">
                            <p:stCondLst>
                              <p:cond delay="0"/>
                            </p:stCondLst>
                            <p:childTnLst>
                              <p:par>
                                <p:cTn id="54" presetID="15" presetClass="entr" presetSubtype="0" fill="hold" grpId="0" nodeType="clickEffect">
                                  <p:stCondLst>
                                    <p:cond delay="0"/>
                                  </p:stCondLst>
                                  <p:childTnLst>
                                    <p:set>
                                      <p:cBhvr>
                                        <p:cTn id="55" dur="1" fill="hold">
                                          <p:stCondLst>
                                            <p:cond delay="0"/>
                                          </p:stCondLst>
                                        </p:cTn>
                                        <p:tgtEl>
                                          <p:spTgt spid="79916"/>
                                        </p:tgtEl>
                                        <p:attrNameLst>
                                          <p:attrName>style.visibility</p:attrName>
                                        </p:attrNameLst>
                                      </p:cBhvr>
                                      <p:to>
                                        <p:strVal val="visible"/>
                                      </p:to>
                                    </p:set>
                                    <p:anim calcmode="lin" valueType="num">
                                      <p:cBhvr>
                                        <p:cTn id="56" dur="1000" fill="hold"/>
                                        <p:tgtEl>
                                          <p:spTgt spid="79916"/>
                                        </p:tgtEl>
                                        <p:attrNameLst>
                                          <p:attrName>ppt_w</p:attrName>
                                        </p:attrNameLst>
                                      </p:cBhvr>
                                      <p:tavLst>
                                        <p:tav tm="0">
                                          <p:val>
                                            <p:fltVal val="0.000000"/>
                                          </p:val>
                                        </p:tav>
                                        <p:tav tm="100000">
                                          <p:val>
                                            <p:strVal val="#ppt_w"/>
                                          </p:val>
                                        </p:tav>
                                      </p:tavLst>
                                    </p:anim>
                                    <p:anim calcmode="lin" valueType="num">
                                      <p:cBhvr>
                                        <p:cTn id="57" dur="1000" fill="hold"/>
                                        <p:tgtEl>
                                          <p:spTgt spid="79916"/>
                                        </p:tgtEl>
                                        <p:attrNameLst>
                                          <p:attrName>ppt_h</p:attrName>
                                        </p:attrNameLst>
                                      </p:cBhvr>
                                      <p:tavLst>
                                        <p:tav tm="0">
                                          <p:val>
                                            <p:fltVal val="0.000000"/>
                                          </p:val>
                                        </p:tav>
                                        <p:tav tm="100000">
                                          <p:val>
                                            <p:strVal val="#ppt_h"/>
                                          </p:val>
                                        </p:tav>
                                      </p:tavLst>
                                    </p:anim>
                                    <p:anim calcmode="lin" valueType="num">
                                      <p:cBhvr>
                                        <p:cTn id="58" dur="1000" fill="hold"/>
                                        <p:tgtEl>
                                          <p:spTgt spid="79916"/>
                                        </p:tgtEl>
                                        <p:attrNameLst>
                                          <p:attrName>ppt_x</p:attrName>
                                        </p:attrNameLst>
                                      </p:cBhvr>
                                      <p:tavLst>
                                        <p:tav tm="0" fmla="#ppt_x+(cos(-2*pi*(1-$))*-#ppt_x-sin(-2*pi*(1-$))*(1-#ppt_y))*(1-$)">
                                          <p:val>
                                            <p:fltVal val="0.000000"/>
                                          </p:val>
                                        </p:tav>
                                        <p:tav tm="100000">
                                          <p:val>
                                            <p:fltVal val="1.000000"/>
                                          </p:val>
                                        </p:tav>
                                      </p:tavLst>
                                    </p:anim>
                                    <p:anim calcmode="lin" valueType="num">
                                      <p:cBhvr>
                                        <p:cTn id="59" dur="1000" fill="hold"/>
                                        <p:tgtEl>
                                          <p:spTgt spid="79916"/>
                                        </p:tgtEl>
                                        <p:attrNameLst>
                                          <p:attrName>ppt_y</p:attrName>
                                        </p:attrNameLst>
                                      </p:cBhvr>
                                      <p:tavLst>
                                        <p:tav tm="0" fmla="#ppt_y+(sin(-2*pi*(1-$))*-#ppt_x+cos(-2*pi*(1-$))*(1-#ppt_y))*(1-$)">
                                          <p:val>
                                            <p:fltVal val="0.000000"/>
                                          </p:val>
                                        </p:tav>
                                        <p:tav tm="100000">
                                          <p:val>
                                            <p:fltVal val="1.000000"/>
                                          </p:val>
                                        </p:tav>
                                      </p:tavLst>
                                    </p:anim>
                                  </p:childTnLst>
                                </p:cTn>
                              </p:par>
                            </p:childTnLst>
                          </p:cTn>
                        </p:par>
                      </p:childTnLst>
                    </p:cTn>
                  </p:par>
                  <p:par>
                    <p:cTn id="60" fill="hold">
                      <p:stCondLst>
                        <p:cond delay="indefinite"/>
                      </p:stCondLst>
                      <p:childTnLst>
                        <p:par>
                          <p:cTn id="61" fill="hold">
                            <p:stCondLst>
                              <p:cond delay="0"/>
                            </p:stCondLst>
                            <p:childTnLst>
                              <p:par>
                                <p:cTn id="62" presetID="12" presetClass="entr" presetSubtype="8" fill="hold" grpId="0" nodeType="clickEffect">
                                  <p:stCondLst>
                                    <p:cond delay="0"/>
                                  </p:stCondLst>
                                  <p:childTnLst>
                                    <p:set>
                                      <p:cBhvr>
                                        <p:cTn id="63" dur="1" fill="hold">
                                          <p:stCondLst>
                                            <p:cond delay="0"/>
                                          </p:stCondLst>
                                        </p:cTn>
                                        <p:tgtEl>
                                          <p:spTgt spid="79909"/>
                                        </p:tgtEl>
                                        <p:attrNameLst>
                                          <p:attrName>style.visibility</p:attrName>
                                        </p:attrNameLst>
                                      </p:cBhvr>
                                      <p:to>
                                        <p:strVal val="visible"/>
                                      </p:to>
                                    </p:set>
                                    <p:animEffect transition="in" filter="slide(fromLeft)">
                                      <p:cBhvr>
                                        <p:cTn id="64" dur="500"/>
                                        <p:tgtEl>
                                          <p:spTgt spid="79909"/>
                                        </p:tgtEl>
                                      </p:cBhvr>
                                    </p:animEffect>
                                  </p:childTnLst>
                                </p:cTn>
                              </p:par>
                            </p:childTnLst>
                          </p:cTn>
                        </p:par>
                      </p:childTnLst>
                    </p:cTn>
                  </p:par>
                  <p:par>
                    <p:cTn id="65" fill="hold">
                      <p:stCondLst>
                        <p:cond delay="indefinite"/>
                      </p:stCondLst>
                      <p:childTnLst>
                        <p:par>
                          <p:cTn id="66" fill="hold">
                            <p:stCondLst>
                              <p:cond delay="0"/>
                            </p:stCondLst>
                            <p:childTnLst>
                              <p:par>
                                <p:cTn id="67" presetID="15" presetClass="entr" presetSubtype="0" fill="hold" grpId="0" nodeType="clickEffect">
                                  <p:stCondLst>
                                    <p:cond delay="0"/>
                                  </p:stCondLst>
                                  <p:childTnLst>
                                    <p:set>
                                      <p:cBhvr>
                                        <p:cTn id="68" dur="1" fill="hold">
                                          <p:stCondLst>
                                            <p:cond delay="0"/>
                                          </p:stCondLst>
                                        </p:cTn>
                                        <p:tgtEl>
                                          <p:spTgt spid="79917"/>
                                        </p:tgtEl>
                                        <p:attrNameLst>
                                          <p:attrName>style.visibility</p:attrName>
                                        </p:attrNameLst>
                                      </p:cBhvr>
                                      <p:to>
                                        <p:strVal val="visible"/>
                                      </p:to>
                                    </p:set>
                                    <p:anim calcmode="lin" valueType="num">
                                      <p:cBhvr>
                                        <p:cTn id="69" dur="1000" fill="hold"/>
                                        <p:tgtEl>
                                          <p:spTgt spid="79917"/>
                                        </p:tgtEl>
                                        <p:attrNameLst>
                                          <p:attrName>ppt_w</p:attrName>
                                        </p:attrNameLst>
                                      </p:cBhvr>
                                      <p:tavLst>
                                        <p:tav tm="0">
                                          <p:val>
                                            <p:fltVal val="0.000000"/>
                                          </p:val>
                                        </p:tav>
                                        <p:tav tm="100000">
                                          <p:val>
                                            <p:strVal val="#ppt_w"/>
                                          </p:val>
                                        </p:tav>
                                      </p:tavLst>
                                    </p:anim>
                                    <p:anim calcmode="lin" valueType="num">
                                      <p:cBhvr>
                                        <p:cTn id="70" dur="1000" fill="hold"/>
                                        <p:tgtEl>
                                          <p:spTgt spid="79917"/>
                                        </p:tgtEl>
                                        <p:attrNameLst>
                                          <p:attrName>ppt_h</p:attrName>
                                        </p:attrNameLst>
                                      </p:cBhvr>
                                      <p:tavLst>
                                        <p:tav tm="0">
                                          <p:val>
                                            <p:fltVal val="0.000000"/>
                                          </p:val>
                                        </p:tav>
                                        <p:tav tm="100000">
                                          <p:val>
                                            <p:strVal val="#ppt_h"/>
                                          </p:val>
                                        </p:tav>
                                      </p:tavLst>
                                    </p:anim>
                                    <p:anim calcmode="lin" valueType="num">
                                      <p:cBhvr>
                                        <p:cTn id="71" dur="1000" fill="hold"/>
                                        <p:tgtEl>
                                          <p:spTgt spid="79917"/>
                                        </p:tgtEl>
                                        <p:attrNameLst>
                                          <p:attrName>ppt_x</p:attrName>
                                        </p:attrNameLst>
                                      </p:cBhvr>
                                      <p:tavLst>
                                        <p:tav tm="0" fmla="#ppt_x+(cos(-2*pi*(1-$))*-#ppt_x-sin(-2*pi*(1-$))*(1-#ppt_y))*(1-$)">
                                          <p:val>
                                            <p:fltVal val="0.000000"/>
                                          </p:val>
                                        </p:tav>
                                        <p:tav tm="100000">
                                          <p:val>
                                            <p:fltVal val="1.000000"/>
                                          </p:val>
                                        </p:tav>
                                      </p:tavLst>
                                    </p:anim>
                                    <p:anim calcmode="lin" valueType="num">
                                      <p:cBhvr>
                                        <p:cTn id="72" dur="1000" fill="hold"/>
                                        <p:tgtEl>
                                          <p:spTgt spid="79917"/>
                                        </p:tgtEl>
                                        <p:attrNameLst>
                                          <p:attrName>ppt_y</p:attrName>
                                        </p:attrNameLst>
                                      </p:cBhvr>
                                      <p:tavLst>
                                        <p:tav tm="0" fmla="#ppt_y+(sin(-2*pi*(1-$))*-#ppt_x+cos(-2*pi*(1-$))*(1-#ppt_y))*(1-$)">
                                          <p:val>
                                            <p:fltVal val="0.000000"/>
                                          </p:val>
                                        </p:tav>
                                        <p:tav tm="100000">
                                          <p:val>
                                            <p:fltVal val="1.000000"/>
                                          </p:val>
                                        </p:tav>
                                      </p:tavLst>
                                    </p:anim>
                                  </p:childTnLst>
                                </p:cTn>
                              </p:par>
                            </p:childTnLst>
                          </p:cTn>
                        </p:par>
                      </p:childTnLst>
                    </p:cTn>
                  </p:par>
                  <p:par>
                    <p:cTn id="73" fill="hold">
                      <p:stCondLst>
                        <p:cond delay="indefinite"/>
                      </p:stCondLst>
                      <p:childTnLst>
                        <p:par>
                          <p:cTn id="74" fill="hold">
                            <p:stCondLst>
                              <p:cond delay="0"/>
                            </p:stCondLst>
                            <p:childTnLst>
                              <p:par>
                                <p:cTn id="75" presetID="12" presetClass="entr" presetSubtype="8" fill="hold" grpId="0" nodeType="clickEffect">
                                  <p:stCondLst>
                                    <p:cond delay="0"/>
                                  </p:stCondLst>
                                  <p:childTnLst>
                                    <p:set>
                                      <p:cBhvr>
                                        <p:cTn id="76" dur="1" fill="hold">
                                          <p:stCondLst>
                                            <p:cond delay="0"/>
                                          </p:stCondLst>
                                        </p:cTn>
                                        <p:tgtEl>
                                          <p:spTgt spid="79910"/>
                                        </p:tgtEl>
                                        <p:attrNameLst>
                                          <p:attrName>style.visibility</p:attrName>
                                        </p:attrNameLst>
                                      </p:cBhvr>
                                      <p:to>
                                        <p:strVal val="visible"/>
                                      </p:to>
                                    </p:set>
                                    <p:animEffect transition="in" filter="slide(fromLeft)">
                                      <p:cBhvr>
                                        <p:cTn id="77" dur="500"/>
                                        <p:tgtEl>
                                          <p:spTgt spid="79910"/>
                                        </p:tgtEl>
                                      </p:cBhvr>
                                    </p:animEffect>
                                  </p:childTnLst>
                                </p:cTn>
                              </p:par>
                            </p:childTnLst>
                          </p:cTn>
                        </p:par>
                      </p:childTnLst>
                    </p:cTn>
                  </p:par>
                  <p:par>
                    <p:cTn id="78" fill="hold">
                      <p:stCondLst>
                        <p:cond delay="indefinite"/>
                      </p:stCondLst>
                      <p:childTnLst>
                        <p:par>
                          <p:cTn id="79" fill="hold">
                            <p:stCondLst>
                              <p:cond delay="0"/>
                            </p:stCondLst>
                            <p:childTnLst>
                              <p:par>
                                <p:cTn id="80" presetID="15" presetClass="entr" presetSubtype="0" fill="hold" grpId="0" nodeType="clickEffect">
                                  <p:stCondLst>
                                    <p:cond delay="0"/>
                                  </p:stCondLst>
                                  <p:childTnLst>
                                    <p:set>
                                      <p:cBhvr>
                                        <p:cTn id="81" dur="1" fill="hold">
                                          <p:stCondLst>
                                            <p:cond delay="0"/>
                                          </p:stCondLst>
                                        </p:cTn>
                                        <p:tgtEl>
                                          <p:spTgt spid="79918"/>
                                        </p:tgtEl>
                                        <p:attrNameLst>
                                          <p:attrName>style.visibility</p:attrName>
                                        </p:attrNameLst>
                                      </p:cBhvr>
                                      <p:to>
                                        <p:strVal val="visible"/>
                                      </p:to>
                                    </p:set>
                                    <p:anim calcmode="lin" valueType="num">
                                      <p:cBhvr>
                                        <p:cTn id="82" dur="1000" fill="hold"/>
                                        <p:tgtEl>
                                          <p:spTgt spid="79918"/>
                                        </p:tgtEl>
                                        <p:attrNameLst>
                                          <p:attrName>ppt_w</p:attrName>
                                        </p:attrNameLst>
                                      </p:cBhvr>
                                      <p:tavLst>
                                        <p:tav tm="0">
                                          <p:val>
                                            <p:fltVal val="0.000000"/>
                                          </p:val>
                                        </p:tav>
                                        <p:tav tm="100000">
                                          <p:val>
                                            <p:strVal val="#ppt_w"/>
                                          </p:val>
                                        </p:tav>
                                      </p:tavLst>
                                    </p:anim>
                                    <p:anim calcmode="lin" valueType="num">
                                      <p:cBhvr>
                                        <p:cTn id="83" dur="1000" fill="hold"/>
                                        <p:tgtEl>
                                          <p:spTgt spid="79918"/>
                                        </p:tgtEl>
                                        <p:attrNameLst>
                                          <p:attrName>ppt_h</p:attrName>
                                        </p:attrNameLst>
                                      </p:cBhvr>
                                      <p:tavLst>
                                        <p:tav tm="0">
                                          <p:val>
                                            <p:fltVal val="0.000000"/>
                                          </p:val>
                                        </p:tav>
                                        <p:tav tm="100000">
                                          <p:val>
                                            <p:strVal val="#ppt_h"/>
                                          </p:val>
                                        </p:tav>
                                      </p:tavLst>
                                    </p:anim>
                                    <p:anim calcmode="lin" valueType="num">
                                      <p:cBhvr>
                                        <p:cTn id="84" dur="1000" fill="hold"/>
                                        <p:tgtEl>
                                          <p:spTgt spid="79918"/>
                                        </p:tgtEl>
                                        <p:attrNameLst>
                                          <p:attrName>ppt_x</p:attrName>
                                        </p:attrNameLst>
                                      </p:cBhvr>
                                      <p:tavLst>
                                        <p:tav tm="0" fmla="#ppt_x+(cos(-2*pi*(1-$))*-#ppt_x-sin(-2*pi*(1-$))*(1-#ppt_y))*(1-$)">
                                          <p:val>
                                            <p:fltVal val="0.000000"/>
                                          </p:val>
                                        </p:tav>
                                        <p:tav tm="100000">
                                          <p:val>
                                            <p:fltVal val="1.000000"/>
                                          </p:val>
                                        </p:tav>
                                      </p:tavLst>
                                    </p:anim>
                                    <p:anim calcmode="lin" valueType="num">
                                      <p:cBhvr>
                                        <p:cTn id="85" dur="1000" fill="hold"/>
                                        <p:tgtEl>
                                          <p:spTgt spid="79918"/>
                                        </p:tgtEl>
                                        <p:attrNameLst>
                                          <p:attrName>ppt_y</p:attrName>
                                        </p:attrNameLst>
                                      </p:cBhvr>
                                      <p:tavLst>
                                        <p:tav tm="0" fmla="#ppt_y+(sin(-2*pi*(1-$))*-#ppt_x+cos(-2*pi*(1-$))*(1-#ppt_y))*(1-$)">
                                          <p:val>
                                            <p:fltVal val="0.000000"/>
                                          </p:val>
                                        </p:tav>
                                        <p:tav tm="100000">
                                          <p:val>
                                            <p:fltVal val="1.000000"/>
                                          </p:val>
                                        </p:tav>
                                      </p:tavLst>
                                    </p:anim>
                                  </p:childTnLst>
                                </p:cTn>
                              </p:par>
                            </p:childTnLst>
                          </p:cTn>
                        </p:par>
                      </p:childTnLst>
                    </p:cTn>
                  </p:par>
                  <p:par>
                    <p:cTn id="86" fill="hold">
                      <p:stCondLst>
                        <p:cond delay="indefinite"/>
                      </p:stCondLst>
                      <p:childTnLst>
                        <p:par>
                          <p:cTn id="87" fill="hold">
                            <p:stCondLst>
                              <p:cond delay="0"/>
                            </p:stCondLst>
                            <p:childTnLst>
                              <p:par>
                                <p:cTn id="88" presetID="12" presetClass="entr" presetSubtype="8" fill="hold" grpId="0" nodeType="clickEffect">
                                  <p:stCondLst>
                                    <p:cond delay="0"/>
                                  </p:stCondLst>
                                  <p:childTnLst>
                                    <p:set>
                                      <p:cBhvr>
                                        <p:cTn id="89" dur="1" fill="hold">
                                          <p:stCondLst>
                                            <p:cond delay="0"/>
                                          </p:stCondLst>
                                        </p:cTn>
                                        <p:tgtEl>
                                          <p:spTgt spid="79911"/>
                                        </p:tgtEl>
                                        <p:attrNameLst>
                                          <p:attrName>style.visibility</p:attrName>
                                        </p:attrNameLst>
                                      </p:cBhvr>
                                      <p:to>
                                        <p:strVal val="visible"/>
                                      </p:to>
                                    </p:set>
                                    <p:animEffect transition="in" filter="slide(fromLeft)">
                                      <p:cBhvr>
                                        <p:cTn id="90" dur="500"/>
                                        <p:tgtEl>
                                          <p:spTgt spid="79911"/>
                                        </p:tgtEl>
                                      </p:cBhvr>
                                    </p:animEffect>
                                  </p:childTnLst>
                                </p:cTn>
                              </p:par>
                            </p:childTnLst>
                          </p:cTn>
                        </p:par>
                      </p:childTnLst>
                    </p:cTn>
                  </p:par>
                  <p:par>
                    <p:cTn id="91" fill="hold">
                      <p:stCondLst>
                        <p:cond delay="indefinite"/>
                      </p:stCondLst>
                      <p:childTnLst>
                        <p:par>
                          <p:cTn id="92" fill="hold">
                            <p:stCondLst>
                              <p:cond delay="0"/>
                            </p:stCondLst>
                            <p:childTnLst>
                              <p:par>
                                <p:cTn id="93" presetID="15" presetClass="entr" presetSubtype="0" fill="hold" grpId="0" nodeType="clickEffect">
                                  <p:stCondLst>
                                    <p:cond delay="0"/>
                                  </p:stCondLst>
                                  <p:childTnLst>
                                    <p:set>
                                      <p:cBhvr>
                                        <p:cTn id="94" dur="1" fill="hold">
                                          <p:stCondLst>
                                            <p:cond delay="0"/>
                                          </p:stCondLst>
                                        </p:cTn>
                                        <p:tgtEl>
                                          <p:spTgt spid="79919"/>
                                        </p:tgtEl>
                                        <p:attrNameLst>
                                          <p:attrName>style.visibility</p:attrName>
                                        </p:attrNameLst>
                                      </p:cBhvr>
                                      <p:to>
                                        <p:strVal val="visible"/>
                                      </p:to>
                                    </p:set>
                                    <p:anim calcmode="lin" valueType="num">
                                      <p:cBhvr>
                                        <p:cTn id="95" dur="1000" fill="hold"/>
                                        <p:tgtEl>
                                          <p:spTgt spid="79919"/>
                                        </p:tgtEl>
                                        <p:attrNameLst>
                                          <p:attrName>ppt_w</p:attrName>
                                        </p:attrNameLst>
                                      </p:cBhvr>
                                      <p:tavLst>
                                        <p:tav tm="0">
                                          <p:val>
                                            <p:fltVal val="0.000000"/>
                                          </p:val>
                                        </p:tav>
                                        <p:tav tm="100000">
                                          <p:val>
                                            <p:strVal val="#ppt_w"/>
                                          </p:val>
                                        </p:tav>
                                      </p:tavLst>
                                    </p:anim>
                                    <p:anim calcmode="lin" valueType="num">
                                      <p:cBhvr>
                                        <p:cTn id="96" dur="1000" fill="hold"/>
                                        <p:tgtEl>
                                          <p:spTgt spid="79919"/>
                                        </p:tgtEl>
                                        <p:attrNameLst>
                                          <p:attrName>ppt_h</p:attrName>
                                        </p:attrNameLst>
                                      </p:cBhvr>
                                      <p:tavLst>
                                        <p:tav tm="0">
                                          <p:val>
                                            <p:fltVal val="0.000000"/>
                                          </p:val>
                                        </p:tav>
                                        <p:tav tm="100000">
                                          <p:val>
                                            <p:strVal val="#ppt_h"/>
                                          </p:val>
                                        </p:tav>
                                      </p:tavLst>
                                    </p:anim>
                                    <p:anim calcmode="lin" valueType="num">
                                      <p:cBhvr>
                                        <p:cTn id="97" dur="1000" fill="hold"/>
                                        <p:tgtEl>
                                          <p:spTgt spid="79919"/>
                                        </p:tgtEl>
                                        <p:attrNameLst>
                                          <p:attrName>ppt_x</p:attrName>
                                        </p:attrNameLst>
                                      </p:cBhvr>
                                      <p:tavLst>
                                        <p:tav tm="0" fmla="#ppt_x+(cos(-2*pi*(1-$))*-#ppt_x-sin(-2*pi*(1-$))*(1-#ppt_y))*(1-$)">
                                          <p:val>
                                            <p:fltVal val="0.000000"/>
                                          </p:val>
                                        </p:tav>
                                        <p:tav tm="100000">
                                          <p:val>
                                            <p:fltVal val="1.000000"/>
                                          </p:val>
                                        </p:tav>
                                      </p:tavLst>
                                    </p:anim>
                                    <p:anim calcmode="lin" valueType="num">
                                      <p:cBhvr>
                                        <p:cTn id="98" dur="1000" fill="hold"/>
                                        <p:tgtEl>
                                          <p:spTgt spid="79919"/>
                                        </p:tgtEl>
                                        <p:attrNameLst>
                                          <p:attrName>ppt_y</p:attrName>
                                        </p:attrNameLst>
                                      </p:cBhvr>
                                      <p:tavLst>
                                        <p:tav tm="0" fmla="#ppt_y+(sin(-2*pi*(1-$))*-#ppt_x+cos(-2*pi*(1-$))*(1-#ppt_y))*(1-$)">
                                          <p:val>
                                            <p:fltVal val="0.000000"/>
                                          </p:val>
                                        </p:tav>
                                        <p:tav tm="100000">
                                          <p:val>
                                            <p:fltVal val="1.000000"/>
                                          </p:val>
                                        </p:tav>
                                      </p:tavLst>
                                    </p:anim>
                                  </p:childTnLst>
                                </p:cTn>
                              </p:par>
                            </p:childTnLst>
                          </p:cTn>
                        </p:par>
                      </p:childTnLst>
                    </p:cTn>
                  </p:par>
                  <p:par>
                    <p:cTn id="99" fill="hold">
                      <p:stCondLst>
                        <p:cond delay="indefinite"/>
                      </p:stCondLst>
                      <p:childTnLst>
                        <p:par>
                          <p:cTn id="100" fill="hold">
                            <p:stCondLst>
                              <p:cond delay="0"/>
                            </p:stCondLst>
                            <p:childTnLst>
                              <p:par>
                                <p:cTn id="101" presetID="15" presetClass="entr" presetSubtype="0" fill="hold" grpId="0" nodeType="clickEffect" nodePh="1">
                                  <p:stCondLst>
                                    <p:cond delay="0"/>
                                  </p:stCondLst>
                                  <p:endCondLst>
                                    <p:cond evt="begin" delay="0">
                                      <p:tn val="101"/>
                                    </p:cond>
                                  </p:endCondLst>
                                  <p:childTnLst>
                                    <p:set>
                                      <p:cBhvr>
                                        <p:cTn id="102" dur="1" fill="hold">
                                          <p:stCondLst>
                                            <p:cond delay="0"/>
                                          </p:stCondLst>
                                        </p:cTn>
                                        <p:tgtEl>
                                          <p:spTgt spid="79912"/>
                                        </p:tgtEl>
                                        <p:attrNameLst>
                                          <p:attrName>style.visibility</p:attrName>
                                        </p:attrNameLst>
                                      </p:cBhvr>
                                      <p:to>
                                        <p:strVal val="visible"/>
                                      </p:to>
                                    </p:set>
                                    <p:anim calcmode="lin" valueType="num">
                                      <p:cBhvr>
                                        <p:cTn id="103" dur="1000" fill="hold"/>
                                        <p:tgtEl>
                                          <p:spTgt spid="79912"/>
                                        </p:tgtEl>
                                        <p:attrNameLst>
                                          <p:attrName>ppt_w</p:attrName>
                                        </p:attrNameLst>
                                      </p:cBhvr>
                                      <p:tavLst>
                                        <p:tav tm="0">
                                          <p:val>
                                            <p:fltVal val="0.000000"/>
                                          </p:val>
                                        </p:tav>
                                        <p:tav tm="100000">
                                          <p:val>
                                            <p:strVal val="#ppt_w"/>
                                          </p:val>
                                        </p:tav>
                                      </p:tavLst>
                                    </p:anim>
                                    <p:anim calcmode="lin" valueType="num">
                                      <p:cBhvr>
                                        <p:cTn id="104" dur="1000" fill="hold"/>
                                        <p:tgtEl>
                                          <p:spTgt spid="79912"/>
                                        </p:tgtEl>
                                        <p:attrNameLst>
                                          <p:attrName>ppt_h</p:attrName>
                                        </p:attrNameLst>
                                      </p:cBhvr>
                                      <p:tavLst>
                                        <p:tav tm="0">
                                          <p:val>
                                            <p:fltVal val="0.000000"/>
                                          </p:val>
                                        </p:tav>
                                        <p:tav tm="100000">
                                          <p:val>
                                            <p:strVal val="#ppt_h"/>
                                          </p:val>
                                        </p:tav>
                                      </p:tavLst>
                                    </p:anim>
                                    <p:anim calcmode="lin" valueType="num">
                                      <p:cBhvr>
                                        <p:cTn id="105" dur="1000" fill="hold"/>
                                        <p:tgtEl>
                                          <p:spTgt spid="79912"/>
                                        </p:tgtEl>
                                        <p:attrNameLst>
                                          <p:attrName>ppt_x</p:attrName>
                                        </p:attrNameLst>
                                      </p:cBhvr>
                                      <p:tavLst>
                                        <p:tav tm="0" fmla="#ppt_x+(cos(-2*pi*(1-$))*-#ppt_x-sin(-2*pi*(1-$))*(1-#ppt_y))*(1-$)">
                                          <p:val>
                                            <p:fltVal val="0.000000"/>
                                          </p:val>
                                        </p:tav>
                                        <p:tav tm="100000">
                                          <p:val>
                                            <p:fltVal val="1.000000"/>
                                          </p:val>
                                        </p:tav>
                                      </p:tavLst>
                                    </p:anim>
                                    <p:anim calcmode="lin" valueType="num">
                                      <p:cBhvr>
                                        <p:cTn id="106" dur="1000" fill="hold"/>
                                        <p:tgtEl>
                                          <p:spTgt spid="79912"/>
                                        </p:tgtEl>
                                        <p:attrNameLst>
                                          <p:attrName>ppt_y</p:attrName>
                                        </p:attrNameLst>
                                      </p:cBhvr>
                                      <p:tavLst>
                                        <p:tav tm="0" fmla="#ppt_y+(sin(-2*pi*(1-$))*-#ppt_x+cos(-2*pi*(1-$))*(1-#ppt_y))*(1-$)">
                                          <p:val>
                                            <p:fltVal val="0.000000"/>
                                          </p:val>
                                        </p:tav>
                                        <p:tav tm="100000">
                                          <p:val>
                                            <p:fltVal val="1.000000"/>
                                          </p:val>
                                        </p:tav>
                                      </p:tavLst>
                                    </p:anim>
                                  </p:childTnLst>
                                </p:cTn>
                              </p:par>
                            </p:childTnLst>
                          </p:cTn>
                        </p:par>
                      </p:childTnLst>
                    </p:cTn>
                  </p:par>
                  <p:par>
                    <p:cTn id="107" fill="hold">
                      <p:stCondLst>
                        <p:cond delay="indefinite"/>
                      </p:stCondLst>
                      <p:childTnLst>
                        <p:par>
                          <p:cTn id="108" fill="hold">
                            <p:stCondLst>
                              <p:cond delay="0"/>
                            </p:stCondLst>
                            <p:childTnLst>
                              <p:par>
                                <p:cTn id="109" presetID="19" presetClass="entr" presetSubtype="10" fill="hold" nodeType="clickEffect">
                                  <p:stCondLst>
                                    <p:cond delay="0"/>
                                  </p:stCondLst>
                                  <p:childTnLst>
                                    <p:set>
                                      <p:cBhvr>
                                        <p:cTn id="110" dur="1" fill="hold">
                                          <p:stCondLst>
                                            <p:cond delay="0"/>
                                          </p:stCondLst>
                                        </p:cTn>
                                        <p:tgtEl>
                                          <p:spTgt spid="79920"/>
                                        </p:tgtEl>
                                        <p:attrNameLst>
                                          <p:attrName>style.visibility</p:attrName>
                                        </p:attrNameLst>
                                      </p:cBhvr>
                                      <p:to>
                                        <p:strVal val="visible"/>
                                      </p:to>
                                    </p:set>
                                    <p:anim calcmode="lin" valueType="num">
                                      <p:cBhvr>
                                        <p:cTn id="111" dur="5000" fill="hold"/>
                                        <p:tgtEl>
                                          <p:spTgt spid="79920"/>
                                        </p:tgtEl>
                                        <p:attrNameLst>
                                          <p:attrName>ppt_w</p:attrName>
                                        </p:attrNameLst>
                                      </p:cBhvr>
                                      <p:tavLst>
                                        <p:tav tm="0" fmla="#ppt_w*sin(2.5*pi*$)">
                                          <p:val>
                                            <p:fltVal val="0.000000"/>
                                          </p:val>
                                        </p:tav>
                                        <p:tav tm="100000">
                                          <p:val>
                                            <p:fltVal val="1.000000"/>
                                          </p:val>
                                        </p:tav>
                                      </p:tavLst>
                                    </p:anim>
                                    <p:anim calcmode="lin" valueType="num">
                                      <p:cBhvr>
                                        <p:cTn id="112" dur="5000" fill="hold"/>
                                        <p:tgtEl>
                                          <p:spTgt spid="79920"/>
                                        </p:tgtEl>
                                        <p:attrNameLst>
                                          <p:attrName>ppt_h</p:attrName>
                                        </p:attrNameLst>
                                      </p:cBhvr>
                                      <p:tavLst>
                                        <p:tav tm="0">
                                          <p:val>
                                            <p:strVal val="#ppt_h"/>
                                          </p:val>
                                        </p:tav>
                                        <p:tav tm="100000">
                                          <p:val>
                                            <p:strVal val="#ppt_h"/>
                                          </p:val>
                                        </p:tav>
                                      </p:tavLst>
                                    </p:anim>
                                  </p:childTnLst>
                                </p:cTn>
                              </p:par>
                            </p:childTnLst>
                          </p:cTn>
                        </p:par>
                      </p:childTnLst>
                    </p:cTn>
                  </p:par>
                  <p:par>
                    <p:cTn id="113" fill="hold">
                      <p:stCondLst>
                        <p:cond delay="indefinite"/>
                      </p:stCondLst>
                      <p:childTnLst>
                        <p:par>
                          <p:cTn id="114" fill="hold">
                            <p:stCondLst>
                              <p:cond delay="0"/>
                            </p:stCondLst>
                            <p:childTnLst>
                              <p:par>
                                <p:cTn id="115" presetID="17" presetClass="entr" presetSubtype="8" fill="hold" nodeType="clickEffect">
                                  <p:stCondLst>
                                    <p:cond delay="0"/>
                                  </p:stCondLst>
                                  <p:childTnLst>
                                    <p:set>
                                      <p:cBhvr>
                                        <p:cTn id="116" dur="1" fill="hold">
                                          <p:stCondLst>
                                            <p:cond delay="0"/>
                                          </p:stCondLst>
                                        </p:cTn>
                                        <p:tgtEl>
                                          <p:spTgt spid="79923"/>
                                        </p:tgtEl>
                                        <p:attrNameLst>
                                          <p:attrName>style.visibility</p:attrName>
                                        </p:attrNameLst>
                                      </p:cBhvr>
                                      <p:to>
                                        <p:strVal val="visible"/>
                                      </p:to>
                                    </p:set>
                                    <p:anim calcmode="lin" valueType="num">
                                      <p:cBhvr>
                                        <p:cTn id="117" dur="500" fill="hold"/>
                                        <p:tgtEl>
                                          <p:spTgt spid="79923"/>
                                        </p:tgtEl>
                                        <p:attrNameLst>
                                          <p:attrName>ppt_x</p:attrName>
                                        </p:attrNameLst>
                                      </p:cBhvr>
                                      <p:tavLst>
                                        <p:tav tm="0">
                                          <p:val>
                                            <p:strVal val="#ppt_x-#ppt_w/2"/>
                                          </p:val>
                                        </p:tav>
                                        <p:tav tm="100000">
                                          <p:val>
                                            <p:strVal val="#ppt_x"/>
                                          </p:val>
                                        </p:tav>
                                      </p:tavLst>
                                    </p:anim>
                                    <p:anim calcmode="lin" valueType="num">
                                      <p:cBhvr>
                                        <p:cTn id="118" dur="500" fill="hold"/>
                                        <p:tgtEl>
                                          <p:spTgt spid="79923"/>
                                        </p:tgtEl>
                                        <p:attrNameLst>
                                          <p:attrName>ppt_y</p:attrName>
                                        </p:attrNameLst>
                                      </p:cBhvr>
                                      <p:tavLst>
                                        <p:tav tm="0">
                                          <p:val>
                                            <p:strVal val="#ppt_y"/>
                                          </p:val>
                                        </p:tav>
                                        <p:tav tm="100000">
                                          <p:val>
                                            <p:strVal val="#ppt_y"/>
                                          </p:val>
                                        </p:tav>
                                      </p:tavLst>
                                    </p:anim>
                                    <p:anim calcmode="lin" valueType="num">
                                      <p:cBhvr>
                                        <p:cTn id="119" dur="500" fill="hold"/>
                                        <p:tgtEl>
                                          <p:spTgt spid="79923"/>
                                        </p:tgtEl>
                                        <p:attrNameLst>
                                          <p:attrName>ppt_w</p:attrName>
                                        </p:attrNameLst>
                                      </p:cBhvr>
                                      <p:tavLst>
                                        <p:tav tm="0">
                                          <p:val>
                                            <p:fltVal val="0.000000"/>
                                          </p:val>
                                        </p:tav>
                                        <p:tav tm="100000">
                                          <p:val>
                                            <p:strVal val="#ppt_w"/>
                                          </p:val>
                                        </p:tav>
                                      </p:tavLst>
                                    </p:anim>
                                    <p:anim calcmode="lin" valueType="num">
                                      <p:cBhvr>
                                        <p:cTn id="120" dur="500" fill="hold"/>
                                        <p:tgtEl>
                                          <p:spTgt spid="79923"/>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905" grpId="0"/>
      <p:bldP spid="79906" grpId="0"/>
      <p:bldP spid="79907" grpId="0"/>
      <p:bldP spid="79908" grpId="0"/>
      <p:bldP spid="79909" grpId="0"/>
      <p:bldP spid="79910" grpId="0"/>
      <p:bldP spid="79911" grpId="0"/>
      <p:bldP spid="79912" grpId="0"/>
      <p:bldP spid="79913" grpId="0"/>
      <p:bldP spid="79914" grpId="0"/>
      <p:bldP spid="79915" grpId="0"/>
      <p:bldP spid="79916" grpId="0"/>
      <p:bldP spid="79917" grpId="0"/>
      <p:bldP spid="79918" grpId="0"/>
      <p:bldP spid="7991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26625" name="Object 2"/>
          <p:cNvGraphicFramePr>
            <a:graphicFrameLocks noChangeAspect="1"/>
          </p:cNvGraphicFramePr>
          <p:nvPr/>
        </p:nvGraphicFramePr>
        <p:xfrm>
          <a:off x="7724775" y="5322888"/>
          <a:ext cx="1419225" cy="1535112"/>
        </p:xfrm>
        <a:graphic>
          <a:graphicData uri="http://schemas.openxmlformats.org/presentationml/2006/ole">
            <mc:AlternateContent xmlns:mc="http://schemas.openxmlformats.org/markup-compatibility/2006">
              <mc:Choice xmlns:v="urn:schemas-microsoft-com:vml" Requires="v">
                <p:oleObj spid="_x0000_s3076" name="" r:id="rId1" imgW="2286000" imgH="1958340" progId="MS_ClipArt_Gallery.2">
                  <p:embed/>
                </p:oleObj>
              </mc:Choice>
              <mc:Fallback>
                <p:oleObj name="" r:id="rId1" imgW="2286000" imgH="1958340" progId="MS_ClipArt_Gallery.2">
                  <p:embed/>
                  <p:pic>
                    <p:nvPicPr>
                      <p:cNvPr id="0" name="图片 3075"/>
                      <p:cNvPicPr/>
                      <p:nvPr/>
                    </p:nvPicPr>
                    <p:blipFill>
                      <a:blip r:embed="rId2"/>
                      <a:stretch>
                        <a:fillRect/>
                      </a:stretch>
                    </p:blipFill>
                    <p:spPr>
                      <a:xfrm>
                        <a:off x="7724775" y="5322888"/>
                        <a:ext cx="1419225" cy="1535112"/>
                      </a:xfrm>
                      <a:prstGeom prst="rect">
                        <a:avLst/>
                      </a:prstGeom>
                      <a:noFill/>
                      <a:ln w="38100">
                        <a:noFill/>
                        <a:miter/>
                      </a:ln>
                    </p:spPr>
                  </p:pic>
                </p:oleObj>
              </mc:Fallback>
            </mc:AlternateContent>
          </a:graphicData>
        </a:graphic>
      </p:graphicFrame>
      <p:sp>
        <p:nvSpPr>
          <p:cNvPr id="81923" name="Rectangle 3"/>
          <p:cNvSpPr>
            <a:spLocks noChangeArrowheads="1"/>
          </p:cNvSpPr>
          <p:nvPr/>
        </p:nvSpPr>
        <p:spPr bwMode="auto">
          <a:xfrm>
            <a:off x="533400" y="381000"/>
            <a:ext cx="2819400" cy="609600"/>
          </a:xfrm>
          <a:prstGeom prst="rect">
            <a:avLst/>
          </a:prstGeom>
          <a:solidFill>
            <a:srgbClr val="008000"/>
          </a:solidFill>
          <a:ln w="9525">
            <a:solidFill>
              <a:srgbClr val="FF9900"/>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zh-CN" altLang="en-US" sz="4400" b="0" i="0" u="none" strike="noStrike" kern="1200" cap="none" spc="0" normalizeH="0" baseline="0" noProof="0">
                <a:ln>
                  <a:noFill/>
                </a:ln>
                <a:solidFill>
                  <a:srgbClr val="CC3300"/>
                </a:solidFill>
                <a:effectLst>
                  <a:outerShdw blurRad="38100" dist="38100" dir="2700000" algn="tl">
                    <a:srgbClr val="000000"/>
                  </a:outerShdw>
                </a:effectLst>
                <a:uLnTx/>
                <a:uFillTx/>
                <a:latin typeface="Times New Roman" panose="02020603050405020304" pitchFamily="18" charset="0"/>
                <a:ea typeface="隶书" panose="02010509060101010101" pitchFamily="49" charset="-122"/>
                <a:cs typeface="+mn-cs"/>
              </a:rPr>
              <a:t>余音绕梁</a:t>
            </a:r>
            <a:endParaRPr kumimoji="1" lang="zh-CN" altLang="en-US" sz="4400" b="0" i="0" u="none" strike="noStrike" kern="1200" cap="none" spc="0" normalizeH="0" baseline="0" noProof="0">
              <a:ln>
                <a:noFill/>
              </a:ln>
              <a:solidFill>
                <a:srgbClr val="CC3300"/>
              </a:solidFill>
              <a:effectLst>
                <a:outerShdw blurRad="38100" dist="38100" dir="2700000" algn="tl">
                  <a:srgbClr val="000000"/>
                </a:outerShdw>
              </a:effectLst>
              <a:uLnTx/>
              <a:uFillTx/>
              <a:latin typeface="Times New Roman" panose="02020603050405020304" pitchFamily="18" charset="0"/>
              <a:ea typeface="隶书" panose="02010509060101010101" pitchFamily="49" charset="-122"/>
              <a:cs typeface="+mn-cs"/>
            </a:endParaRPr>
          </a:p>
        </p:txBody>
      </p:sp>
      <p:sp>
        <p:nvSpPr>
          <p:cNvPr id="81924" name="Text Box 4"/>
          <p:cNvSpPr txBox="1">
            <a:spLocks noChangeArrowheads="1"/>
          </p:cNvSpPr>
          <p:nvPr/>
        </p:nvSpPr>
        <p:spPr bwMode="auto">
          <a:xfrm>
            <a:off x="1016000" y="1487488"/>
            <a:ext cx="668020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4800" b="1" i="0" u="none" strike="noStrike" kern="1200" cap="none" spc="0" normalizeH="0" baseline="-2000" noProof="0">
                <a:ln>
                  <a:noFill/>
                </a:ln>
                <a:solidFill>
                  <a:schemeClr val="bg2"/>
                </a:solidFill>
                <a:effectLst>
                  <a:outerShdw blurRad="38100" dist="38100" dir="2700000" algn="tl">
                    <a:srgbClr val="C0C0C0"/>
                  </a:outerShdw>
                </a:effectLst>
                <a:uLnTx/>
                <a:uFillTx/>
                <a:latin typeface="Times New Roman" panose="02020603050405020304" pitchFamily="18" charset="0"/>
                <a:ea typeface="华文中宋" panose="02010600040101010101" pitchFamily="2" charset="-122"/>
                <a:cs typeface="+mn-cs"/>
              </a:rPr>
              <a:t>东船西舫悄无言，惟见江心秋月白。</a:t>
            </a:r>
            <a:endParaRPr kumimoji="1" lang="zh-CN" altLang="en-US" sz="4800" b="1" i="0" u="none" strike="noStrike" kern="1200" cap="none" spc="0" normalizeH="0" baseline="-2000" noProof="0">
              <a:ln>
                <a:noFill/>
              </a:ln>
              <a:solidFill>
                <a:schemeClr val="bg2"/>
              </a:solidFill>
              <a:effectLst>
                <a:outerShdw blurRad="38100" dist="38100" dir="2700000" algn="tl">
                  <a:srgbClr val="C0C0C0"/>
                </a:outerShdw>
              </a:effectLst>
              <a:uLnTx/>
              <a:uFillTx/>
              <a:latin typeface="Times New Roman" panose="02020603050405020304" pitchFamily="18" charset="0"/>
              <a:ea typeface="华文中宋" panose="02010600040101010101" pitchFamily="2" charset="-122"/>
              <a:cs typeface="+mn-cs"/>
            </a:endParaRPr>
          </a:p>
        </p:txBody>
      </p:sp>
      <p:sp>
        <p:nvSpPr>
          <p:cNvPr id="81925" name="Text Box 5"/>
          <p:cNvSpPr txBox="1"/>
          <p:nvPr/>
        </p:nvSpPr>
        <p:spPr>
          <a:xfrm>
            <a:off x="746125" y="2362200"/>
            <a:ext cx="7686675" cy="3589338"/>
          </a:xfrm>
          <a:prstGeom prst="rect">
            <a:avLst/>
          </a:prstGeom>
          <a:noFill/>
          <a:ln w="12700">
            <a:noFill/>
          </a:ln>
        </p:spPr>
        <p:txBody>
          <a:bodyPr wrap="square" anchor="t">
            <a:spAutoFit/>
          </a:bodyPr>
          <a:p>
            <a:pPr lvl="0" indent="0">
              <a:spcBef>
                <a:spcPct val="20000"/>
              </a:spcBef>
            </a:pPr>
            <a:r>
              <a:rPr lang="zh-CN" altLang="en-US" sz="2800" b="1" dirty="0">
                <a:solidFill>
                  <a:srgbClr val="FF0000"/>
                </a:solidFill>
                <a:latin typeface="华文楷体" panose="02010600040101010101" charset="-122"/>
                <a:ea typeface="华文楷体" panose="02010600040101010101" charset="-122"/>
              </a:rPr>
              <a:t>用悄寂无声的环境来衬托演奏的效果，乐声</a:t>
            </a:r>
            <a:endParaRPr lang="zh-CN" altLang="en-US" sz="2800" b="1" dirty="0">
              <a:solidFill>
                <a:srgbClr val="FF0000"/>
              </a:solidFill>
              <a:latin typeface="华文楷体" panose="02010600040101010101" charset="-122"/>
              <a:ea typeface="华文楷体" panose="02010600040101010101" charset="-122"/>
            </a:endParaRPr>
          </a:p>
          <a:p>
            <a:pPr lvl="0" indent="0">
              <a:spcBef>
                <a:spcPct val="20000"/>
              </a:spcBef>
            </a:pPr>
            <a:r>
              <a:rPr lang="zh-CN" altLang="en-US" sz="2800" b="1" dirty="0">
                <a:solidFill>
                  <a:srgbClr val="FF0000"/>
                </a:solidFill>
                <a:latin typeface="华文楷体" panose="02010600040101010101" charset="-122"/>
                <a:ea typeface="华文楷体" panose="02010600040101010101" charset="-122"/>
              </a:rPr>
              <a:t>已停，然而余音饶梁，经久不息，人们还久</a:t>
            </a:r>
            <a:endParaRPr lang="zh-CN" altLang="en-US" sz="2800" b="1" dirty="0">
              <a:solidFill>
                <a:srgbClr val="FF0000"/>
              </a:solidFill>
              <a:latin typeface="华文楷体" panose="02010600040101010101" charset="-122"/>
              <a:ea typeface="华文楷体" panose="02010600040101010101" charset="-122"/>
            </a:endParaRPr>
          </a:p>
          <a:p>
            <a:pPr lvl="0" indent="0">
              <a:spcBef>
                <a:spcPct val="20000"/>
              </a:spcBef>
            </a:pPr>
            <a:r>
              <a:rPr lang="zh-CN" altLang="en-US" sz="2800" b="1" dirty="0">
                <a:solidFill>
                  <a:srgbClr val="FF0000"/>
                </a:solidFill>
                <a:latin typeface="华文楷体" panose="02010600040101010101" charset="-122"/>
                <a:ea typeface="华文楷体" panose="02010600040101010101" charset="-122"/>
              </a:rPr>
              <a:t>久沉醉在音乐创造的氛围中。</a:t>
            </a:r>
            <a:r>
              <a:rPr lang="zh-CN" altLang="en-US" sz="2800" b="1" dirty="0">
                <a:latin typeface="华文楷体" panose="02010600040101010101" charset="-122"/>
                <a:ea typeface="华文楷体" panose="02010600040101010101" charset="-122"/>
              </a:rPr>
              <a:t>“悄无言”的</a:t>
            </a:r>
            <a:endParaRPr lang="zh-CN" altLang="en-US" sz="2800" b="1" dirty="0">
              <a:latin typeface="华文楷体" panose="02010600040101010101" charset="-122"/>
              <a:ea typeface="华文楷体" panose="02010600040101010101" charset="-122"/>
            </a:endParaRPr>
          </a:p>
          <a:p>
            <a:pPr lvl="0" indent="0">
              <a:spcBef>
                <a:spcPct val="20000"/>
              </a:spcBef>
            </a:pPr>
            <a:r>
              <a:rPr lang="zh-CN" altLang="en-US" sz="2800" b="1" dirty="0">
                <a:latin typeface="华文楷体" panose="02010600040101010101" charset="-122"/>
                <a:ea typeface="华文楷体" panose="02010600040101010101" charset="-122"/>
              </a:rPr>
              <a:t>寂静，实则是充满了感情的时刻，听众的忘</a:t>
            </a:r>
            <a:endParaRPr lang="zh-CN" altLang="en-US" sz="2800" b="1" dirty="0">
              <a:latin typeface="华文楷体" panose="02010600040101010101" charset="-122"/>
              <a:ea typeface="华文楷体" panose="02010600040101010101" charset="-122"/>
            </a:endParaRPr>
          </a:p>
          <a:p>
            <a:pPr lvl="0" indent="0">
              <a:spcBef>
                <a:spcPct val="20000"/>
              </a:spcBef>
            </a:pPr>
            <a:r>
              <a:rPr lang="zh-CN" altLang="en-US" sz="2800" b="1" dirty="0">
                <a:latin typeface="华文楷体" panose="02010600040101010101" charset="-122"/>
                <a:ea typeface="华文楷体" panose="02010600040101010101" charset="-122"/>
              </a:rPr>
              <a:t>情和如痴如醉的神情，</a:t>
            </a:r>
            <a:r>
              <a:rPr lang="zh-CN" altLang="en-US" sz="2800" b="1" dirty="0">
                <a:solidFill>
                  <a:srgbClr val="FF0000"/>
                </a:solidFill>
                <a:latin typeface="华文楷体" panose="02010600040101010101" charset="-122"/>
                <a:ea typeface="华文楷体" panose="02010600040101010101" charset="-122"/>
              </a:rPr>
              <a:t>从侧面烘托出琵琶女</a:t>
            </a:r>
            <a:endParaRPr lang="zh-CN" altLang="en-US" sz="2800" b="1" dirty="0">
              <a:solidFill>
                <a:srgbClr val="FF0000"/>
              </a:solidFill>
              <a:latin typeface="华文楷体" panose="02010600040101010101" charset="-122"/>
              <a:ea typeface="华文楷体" panose="02010600040101010101" charset="-122"/>
            </a:endParaRPr>
          </a:p>
          <a:p>
            <a:pPr lvl="0" indent="0">
              <a:spcBef>
                <a:spcPct val="20000"/>
              </a:spcBef>
            </a:pPr>
            <a:r>
              <a:rPr lang="zh-CN" altLang="en-US" sz="2800" b="1" dirty="0">
                <a:solidFill>
                  <a:srgbClr val="FF0000"/>
                </a:solidFill>
                <a:latin typeface="华文楷体" panose="02010600040101010101" charset="-122"/>
                <a:ea typeface="华文楷体" panose="02010600040101010101" charset="-122"/>
              </a:rPr>
              <a:t>技艺的高超绝妙。</a:t>
            </a:r>
            <a:r>
              <a:rPr lang="zh-CN" altLang="en-US" sz="2800" b="1" dirty="0">
                <a:latin typeface="华文楷体" panose="02010600040101010101" charset="-122"/>
                <a:ea typeface="华文楷体" panose="02010600040101010101" charset="-122"/>
              </a:rPr>
              <a:t>诗人所创造的这个画面，</a:t>
            </a:r>
            <a:endParaRPr lang="zh-CN" altLang="en-US" sz="2800" b="1" dirty="0">
              <a:latin typeface="华文楷体" panose="02010600040101010101" charset="-122"/>
              <a:ea typeface="华文楷体" panose="02010600040101010101" charset="-122"/>
            </a:endParaRPr>
          </a:p>
          <a:p>
            <a:pPr lvl="0" indent="0">
              <a:spcBef>
                <a:spcPct val="20000"/>
              </a:spcBef>
            </a:pPr>
            <a:r>
              <a:rPr lang="zh-CN" altLang="en-US" sz="2800" b="1" dirty="0">
                <a:latin typeface="华文楷体" panose="02010600040101010101" charset="-122"/>
                <a:ea typeface="华文楷体" panose="02010600040101010101" charset="-122"/>
              </a:rPr>
              <a:t>有着及其感人的艺术魅力。</a:t>
            </a:r>
            <a:endParaRPr lang="zh-CN" altLang="en-US" sz="2800" b="1" dirty="0">
              <a:latin typeface="华文楷体" panose="02010600040101010101" charset="-122"/>
              <a:ea typeface="华文楷体" panose="02010600040101010101" charset="-122"/>
            </a:endParaRPr>
          </a:p>
        </p:txBody>
      </p:sp>
      <p:pic>
        <p:nvPicPr>
          <p:cNvPr id="26629" name="Picture 6" descr="YUQ00018"/>
          <p:cNvPicPr>
            <a:picLocks noChangeAspect="1"/>
          </p:cNvPicPr>
          <p:nvPr/>
        </p:nvPicPr>
        <p:blipFill>
          <a:blip r:embed="rId3">
            <a:clrChange>
              <a:clrFrom>
                <a:srgbClr val="FFFFFF"/>
              </a:clrFrom>
              <a:clrTo>
                <a:srgbClr val="FFFFFF">
                  <a:alpha val="0"/>
                </a:srgbClr>
              </a:clrTo>
            </a:clrChange>
          </a:blip>
          <a:stretch>
            <a:fillRect/>
          </a:stretch>
        </p:blipFill>
        <p:spPr>
          <a:xfrm>
            <a:off x="7751763" y="0"/>
            <a:ext cx="1392237" cy="182880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81925"/>
                                        </p:tgtEl>
                                        <p:attrNameLst>
                                          <p:attrName>style.visibility</p:attrName>
                                        </p:attrNameLst>
                                      </p:cBhvr>
                                      <p:to>
                                        <p:strVal val="visible"/>
                                      </p:to>
                                    </p:set>
                                    <p:anim calcmode="lin" valueType="num">
                                      <p:cBhvr additive="base">
                                        <p:cTn id="7" dur="500" fill="hold"/>
                                        <p:tgtEl>
                                          <p:spTgt spid="81925"/>
                                        </p:tgtEl>
                                        <p:attrNameLst>
                                          <p:attrName>ppt_x</p:attrName>
                                        </p:attrNameLst>
                                      </p:cBhvr>
                                      <p:tavLst>
                                        <p:tav tm="0">
                                          <p:val>
                                            <p:strVal val="0-#ppt_w/2"/>
                                          </p:val>
                                        </p:tav>
                                        <p:tav tm="100000">
                                          <p:val>
                                            <p:strVal val="#ppt_x"/>
                                          </p:val>
                                        </p:tav>
                                      </p:tavLst>
                                    </p:anim>
                                    <p:anim calcmode="lin" valueType="num">
                                      <p:cBhvr additive="base">
                                        <p:cTn id="8" dur="500" fill="hold"/>
                                        <p:tgtEl>
                                          <p:spTgt spid="8192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2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8673" name="Picture 2" descr="图片7"/>
          <p:cNvPicPr>
            <a:picLocks noChangeAspect="1"/>
          </p:cNvPicPr>
          <p:nvPr/>
        </p:nvPicPr>
        <p:blipFill>
          <a:blip r:embed="rId1"/>
          <a:stretch>
            <a:fillRect/>
          </a:stretch>
        </p:blipFill>
        <p:spPr>
          <a:xfrm>
            <a:off x="0" y="1268413"/>
            <a:ext cx="2725738" cy="5589587"/>
          </a:xfrm>
          <a:prstGeom prst="rect">
            <a:avLst/>
          </a:prstGeom>
          <a:noFill/>
          <a:ln w="9525">
            <a:noFill/>
          </a:ln>
        </p:spPr>
      </p:pic>
      <p:sp>
        <p:nvSpPr>
          <p:cNvPr id="28675" name="WordArt 3"/>
          <p:cNvSpPr>
            <a:spLocks noTextEdit="1"/>
          </p:cNvSpPr>
          <p:nvPr/>
        </p:nvSpPr>
        <p:spPr>
          <a:xfrm>
            <a:off x="3200400" y="228600"/>
            <a:ext cx="5562600" cy="914400"/>
          </a:xfrm>
          <a:prstGeom prst="rect">
            <a:avLst/>
          </a:prstGeom>
        </p:spPr>
        <p:txBody>
          <a:bodyPr wrap="none" fromWordArt="1">
            <a:prstTxWarp prst="textPlain">
              <a:avLst>
                <a:gd name="adj" fmla="val 50000"/>
              </a:avLst>
            </a:prstTxWarp>
            <a:normAutofit/>
          </a:bodyPr>
          <a:p>
            <a:pPr algn="ctr"/>
            <a:r>
              <a:rPr lang="zh-CN" altLang="en-US" sz="3600">
                <a:solidFill>
                  <a:srgbClr val="336699"/>
                </a:solidFill>
                <a:effectLst>
                  <a:outerShdw dist="45791" dir="2021404" algn="ctr" rotWithShape="0">
                    <a:srgbClr val="C0C0C0"/>
                  </a:outerShdw>
                </a:effectLst>
                <a:latin typeface="宋体" panose="02010600030101010101" pitchFamily="2" charset="-122"/>
                <a:ea typeface="宋体" panose="02010600030101010101" pitchFamily="2" charset="-122"/>
              </a:rPr>
              <a:t>重闻琵琶青衫湿</a:t>
            </a:r>
            <a:endParaRPr lang="zh-CN" altLang="en-US" sz="3600">
              <a:solidFill>
                <a:srgbClr val="336699"/>
              </a:solidFill>
              <a:effectLst>
                <a:outerShdw dist="45791" dir="2021404" algn="ctr" rotWithShape="0">
                  <a:srgbClr val="C0C0C0"/>
                </a:outerShdw>
              </a:effectLst>
              <a:latin typeface="宋体" panose="02010600030101010101" pitchFamily="2" charset="-122"/>
              <a:ea typeface="宋体" panose="02010600030101010101" pitchFamily="2" charset="-122"/>
            </a:endParaRPr>
          </a:p>
        </p:txBody>
      </p:sp>
      <p:sp>
        <p:nvSpPr>
          <p:cNvPr id="2" name="Text Box 4"/>
          <p:cNvSpPr txBox="1"/>
          <p:nvPr/>
        </p:nvSpPr>
        <p:spPr>
          <a:xfrm>
            <a:off x="0" y="260350"/>
            <a:ext cx="3048000" cy="641350"/>
          </a:xfrm>
          <a:prstGeom prst="rect">
            <a:avLst/>
          </a:prstGeom>
          <a:gradFill rotWithShape="0">
            <a:gsLst>
              <a:gs pos="0">
                <a:srgbClr val="009900"/>
              </a:gs>
              <a:gs pos="100000">
                <a:srgbClr val="004700"/>
              </a:gs>
            </a:gsLst>
            <a:lin ang="5400000" scaled="1"/>
            <a:tileRect/>
          </a:gradFill>
          <a:ln w="12700">
            <a:noFill/>
          </a:ln>
        </p:spPr>
        <p:txBody>
          <a:bodyPr anchor="t">
            <a:spAutoFit/>
          </a:bodyPr>
          <a:p>
            <a:pPr lvl="0" indent="0">
              <a:spcBef>
                <a:spcPct val="50000"/>
              </a:spcBef>
            </a:pPr>
            <a:r>
              <a:rPr lang="zh-CN" altLang="en-US" sz="3600" b="1" dirty="0">
                <a:solidFill>
                  <a:srgbClr val="CCFF99"/>
                </a:solidFill>
                <a:latin typeface="Times New Roman" panose="02020603050405020304" pitchFamily="18" charset="0"/>
                <a:ea typeface="华文彩云" panose="02010800040101010101" pitchFamily="2" charset="-122"/>
              </a:rPr>
              <a:t>第三次演奏：</a:t>
            </a:r>
            <a:endParaRPr lang="zh-CN" altLang="en-US" sz="3600" b="1" dirty="0">
              <a:solidFill>
                <a:srgbClr val="CCFF99"/>
              </a:solidFill>
              <a:latin typeface="Times New Roman" panose="02020603050405020304" pitchFamily="18" charset="0"/>
              <a:ea typeface="华文彩云" panose="02010800040101010101" pitchFamily="2" charset="-122"/>
            </a:endParaRPr>
          </a:p>
        </p:txBody>
      </p:sp>
      <p:sp>
        <p:nvSpPr>
          <p:cNvPr id="83973" name="Rectangle 5"/>
          <p:cNvSpPr>
            <a:spLocks noChangeArrowheads="1"/>
          </p:cNvSpPr>
          <p:nvPr/>
        </p:nvSpPr>
        <p:spPr bwMode="auto">
          <a:xfrm>
            <a:off x="2843213" y="2622550"/>
            <a:ext cx="3429000" cy="4235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l" defTabSz="914400" rtl="0" eaLnBrk="1" fontAlgn="base" latinLnBrk="0" hangingPunct="1">
              <a:lnSpc>
                <a:spcPct val="100000"/>
              </a:lnSpc>
              <a:spcBef>
                <a:spcPct val="50000"/>
              </a:spcBef>
              <a:spcAft>
                <a:spcPct val="0"/>
              </a:spcAft>
              <a:buClrTx/>
              <a:buSzTx/>
              <a:buFontTx/>
              <a:buNone/>
              <a:defRPr/>
            </a:pPr>
            <a:r>
              <a:rPr kumimoji="1" lang="zh-CN" altLang="en-US" sz="3200" b="0" i="0" u="none" strike="noStrike" kern="1200" cap="none" spc="0" normalizeH="0" baseline="0" noProof="0">
                <a:ln>
                  <a:noFill/>
                </a:ln>
                <a:solidFill>
                  <a:srgbClr val="CC3300"/>
                </a:solidFill>
                <a:effectLst>
                  <a:outerShdw blurRad="38100" dist="38100" dir="2700000" algn="tl">
                    <a:srgbClr val="C0C0C0"/>
                  </a:outerShdw>
                </a:effectLst>
                <a:uLnTx/>
                <a:uFillTx/>
                <a:latin typeface="Times New Roman" panose="02020603050405020304" pitchFamily="18" charset="0"/>
                <a:ea typeface="隶书" panose="02010509060101010101" pitchFamily="49" charset="-122"/>
                <a:cs typeface="+mn-cs"/>
              </a:rPr>
              <a:t>感我此言良久立，却坐促弦弦转急。</a:t>
            </a:r>
            <a:endParaRPr kumimoji="1" lang="zh-CN" altLang="en-US" sz="3200" b="0" i="0" u="none" strike="noStrike" kern="1200" cap="none" spc="0" normalizeH="0" baseline="0" noProof="0">
              <a:ln>
                <a:noFill/>
              </a:ln>
              <a:solidFill>
                <a:srgbClr val="CC3300"/>
              </a:solidFill>
              <a:effectLst>
                <a:outerShdw blurRad="38100" dist="38100" dir="2700000" algn="tl">
                  <a:srgbClr val="C0C0C0"/>
                </a:outerShdw>
              </a:effectLst>
              <a:uLnTx/>
              <a:uFillTx/>
              <a:latin typeface="Times New Roman" panose="02020603050405020304" pitchFamily="18" charset="0"/>
              <a:ea typeface="隶书" panose="02010509060101010101" pitchFamily="49" charset="-122"/>
              <a:cs typeface="+mn-cs"/>
            </a:endParaRPr>
          </a:p>
          <a:p>
            <a:pPr marL="0" marR="0" lvl="0" indent="0" algn="l" defTabSz="914400" rtl="0" eaLnBrk="1" fontAlgn="base" latinLnBrk="0" hangingPunct="1">
              <a:lnSpc>
                <a:spcPct val="100000"/>
              </a:lnSpc>
              <a:spcBef>
                <a:spcPct val="50000"/>
              </a:spcBef>
              <a:spcAft>
                <a:spcPct val="0"/>
              </a:spcAft>
              <a:buClrTx/>
              <a:buSzTx/>
              <a:buFontTx/>
              <a:buNone/>
              <a:defRPr/>
            </a:pPr>
            <a:r>
              <a:rPr kumimoji="1" lang="zh-CN" altLang="en-US" sz="3200" b="0" i="0" u="none" strike="noStrike" kern="1200" cap="none" spc="0" normalizeH="0" baseline="0" noProof="0">
                <a:ln>
                  <a:noFill/>
                </a:ln>
                <a:solidFill>
                  <a:srgbClr val="CC3300"/>
                </a:solidFill>
                <a:effectLst>
                  <a:outerShdw blurRad="38100" dist="38100" dir="2700000" algn="tl">
                    <a:srgbClr val="C0C0C0"/>
                  </a:outerShdw>
                </a:effectLst>
                <a:uLnTx/>
                <a:uFillTx/>
                <a:latin typeface="Times New Roman" panose="02020603050405020304" pitchFamily="18" charset="0"/>
                <a:ea typeface="隶书" panose="02010509060101010101" pitchFamily="49" charset="-122"/>
                <a:cs typeface="+mn-cs"/>
              </a:rPr>
              <a:t>凄凄不似向前声，满座重闻皆掩泣。座中泣下谁最多？江州司马青衫湿。</a:t>
            </a:r>
            <a:endParaRPr kumimoji="1" lang="zh-CN" altLang="en-US" sz="3200" b="0" i="0" u="none" strike="noStrike" kern="1200" cap="none" spc="0" normalizeH="0" baseline="0" noProof="0">
              <a:ln>
                <a:noFill/>
              </a:ln>
              <a:solidFill>
                <a:srgbClr val="FF9900"/>
              </a:solidFill>
              <a:effectLst>
                <a:outerShdw blurRad="38100" dist="38100" dir="2700000" algn="tl">
                  <a:srgbClr val="C0C0C0"/>
                </a:outerShdw>
              </a:effectLst>
              <a:uLnTx/>
              <a:uFillTx/>
              <a:latin typeface="Times New Roman" panose="02020603050405020304" pitchFamily="18" charset="0"/>
              <a:ea typeface="隶书" panose="02010509060101010101" pitchFamily="49" charset="-122"/>
              <a:cs typeface="+mn-cs"/>
            </a:endParaRPr>
          </a:p>
        </p:txBody>
      </p:sp>
      <p:sp>
        <p:nvSpPr>
          <p:cNvPr id="28677" name="Line 6"/>
          <p:cNvSpPr/>
          <p:nvPr/>
        </p:nvSpPr>
        <p:spPr>
          <a:xfrm>
            <a:off x="0" y="1219200"/>
            <a:ext cx="9144000" cy="0"/>
          </a:xfrm>
          <a:prstGeom prst="line">
            <a:avLst/>
          </a:prstGeom>
          <a:ln w="76200" cap="flat" cmpd="tri">
            <a:solidFill>
              <a:srgbClr val="990000"/>
            </a:solidFill>
            <a:prstDash val="solid"/>
            <a:round/>
            <a:headEnd type="none" w="sm" len="sm"/>
            <a:tailEnd type="none" w="sm" len="sm"/>
          </a:ln>
        </p:spPr>
      </p:sp>
      <p:sp>
        <p:nvSpPr>
          <p:cNvPr id="83975" name="Rectangle 7"/>
          <p:cNvSpPr>
            <a:spLocks noChangeArrowheads="1"/>
          </p:cNvSpPr>
          <p:nvPr/>
        </p:nvSpPr>
        <p:spPr bwMode="auto">
          <a:xfrm>
            <a:off x="3200400" y="1828800"/>
            <a:ext cx="2819400" cy="685800"/>
          </a:xfrm>
          <a:prstGeom prst="rect">
            <a:avLst/>
          </a:prstGeom>
          <a:solidFill>
            <a:srgbClr val="FF9900"/>
          </a:solidFill>
          <a:ln w="9525">
            <a:solidFill>
              <a:srgbClr val="FF9900"/>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zh-CN" altLang="en-US" sz="4400" b="0" i="0" u="none" strike="noStrike" kern="1200" cap="none" spc="0" normalizeH="0" baseline="0" noProof="0">
                <a:ln>
                  <a:noFill/>
                </a:ln>
                <a:solidFill>
                  <a:srgbClr val="CC3300"/>
                </a:solidFill>
                <a:effectLst>
                  <a:outerShdw blurRad="38100" dist="38100" dir="2700000" algn="tl">
                    <a:srgbClr val="000000"/>
                  </a:outerShdw>
                </a:effectLst>
                <a:uLnTx/>
                <a:uFillTx/>
                <a:latin typeface="Times New Roman" panose="02020603050405020304" pitchFamily="18" charset="0"/>
                <a:ea typeface="隶书" panose="02010509060101010101" pitchFamily="49" charset="-122"/>
                <a:cs typeface="+mn-cs"/>
              </a:rPr>
              <a:t>满座皆泣</a:t>
            </a:r>
            <a:endParaRPr kumimoji="1" lang="zh-CN" altLang="en-US" sz="4400" b="0" i="0" u="none" strike="noStrike" kern="1200" cap="none" spc="0" normalizeH="0" baseline="0" noProof="0">
              <a:ln>
                <a:noFill/>
              </a:ln>
              <a:solidFill>
                <a:srgbClr val="CC3300"/>
              </a:solidFill>
              <a:effectLst>
                <a:outerShdw blurRad="38100" dist="38100" dir="2700000" algn="tl">
                  <a:srgbClr val="000000"/>
                </a:outerShdw>
              </a:effectLst>
              <a:uLnTx/>
              <a:uFillTx/>
              <a:latin typeface="Times New Roman" panose="02020603050405020304" pitchFamily="18" charset="0"/>
              <a:ea typeface="隶书" panose="02010509060101010101" pitchFamily="49" charset="-122"/>
              <a:cs typeface="+mn-cs"/>
            </a:endParaRPr>
          </a:p>
        </p:txBody>
      </p:sp>
      <p:sp>
        <p:nvSpPr>
          <p:cNvPr id="83976" name="Text Box 8"/>
          <p:cNvSpPr txBox="1"/>
          <p:nvPr/>
        </p:nvSpPr>
        <p:spPr>
          <a:xfrm>
            <a:off x="6248400" y="1219200"/>
            <a:ext cx="671513" cy="5638800"/>
          </a:xfrm>
          <a:prstGeom prst="rect">
            <a:avLst/>
          </a:prstGeom>
          <a:gradFill rotWithShape="0">
            <a:gsLst>
              <a:gs pos="0">
                <a:srgbClr val="336699"/>
              </a:gs>
              <a:gs pos="100000">
                <a:srgbClr val="2E5C89"/>
              </a:gs>
            </a:gsLst>
            <a:lin ang="5400000" scaled="1"/>
            <a:tileRect/>
          </a:gradFill>
          <a:ln w="9525">
            <a:noFill/>
          </a:ln>
        </p:spPr>
        <p:txBody>
          <a:bodyPr vert="eaVert" anchor="t">
            <a:spAutoFit/>
          </a:bodyPr>
          <a:p>
            <a:pPr lvl="0" indent="0">
              <a:spcBef>
                <a:spcPct val="50000"/>
              </a:spcBef>
            </a:pPr>
            <a:r>
              <a:rPr lang="zh-CN" altLang="en-US" sz="3200" dirty="0">
                <a:solidFill>
                  <a:srgbClr val="FF9900"/>
                </a:solidFill>
                <a:latin typeface="Times New Roman" panose="02020603050405020304" pitchFamily="18" charset="0"/>
                <a:ea typeface="华文新魏" panose="02010800040101010101" pitchFamily="2" charset="-122"/>
              </a:rPr>
              <a:t>    诗    人：重闻琵琶青衫湿</a:t>
            </a:r>
            <a:endParaRPr lang="zh-CN" altLang="en-US" sz="3200" dirty="0">
              <a:solidFill>
                <a:srgbClr val="FF9900"/>
              </a:solidFill>
              <a:latin typeface="Times New Roman" panose="02020603050405020304" pitchFamily="18" charset="0"/>
              <a:ea typeface="华文新魏" panose="02010800040101010101" pitchFamily="2" charset="-122"/>
            </a:endParaRPr>
          </a:p>
        </p:txBody>
      </p:sp>
      <p:sp>
        <p:nvSpPr>
          <p:cNvPr id="83977" name="Text Box 9"/>
          <p:cNvSpPr txBox="1">
            <a:spLocks noChangeArrowheads="1"/>
          </p:cNvSpPr>
          <p:nvPr/>
        </p:nvSpPr>
        <p:spPr bwMode="auto">
          <a:xfrm>
            <a:off x="2224088" y="1219200"/>
            <a:ext cx="671513" cy="5638800"/>
          </a:xfrm>
          <a:prstGeom prst="rect">
            <a:avLst/>
          </a:prstGeom>
          <a:gradFill rotWithShape="0">
            <a:gsLst>
              <a:gs pos="0">
                <a:srgbClr val="336699"/>
              </a:gs>
              <a:gs pos="100000">
                <a:srgbClr val="336699">
                  <a:gamma/>
                  <a:shade val="89804"/>
                  <a:invGamma/>
                </a:srgbClr>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a:spAutoFit/>
          </a:bodyPr>
          <a:lstStyle/>
          <a:p>
            <a:pPr marL="0" marR="0" lvl="0" indent="0" algn="l" defTabSz="914400" rtl="0" eaLnBrk="1" fontAlgn="base" latinLnBrk="0" hangingPunct="1">
              <a:lnSpc>
                <a:spcPct val="100000"/>
              </a:lnSpc>
              <a:spcBef>
                <a:spcPct val="50000"/>
              </a:spcBef>
              <a:spcAft>
                <a:spcPct val="0"/>
              </a:spcAft>
              <a:buClrTx/>
              <a:buSzTx/>
              <a:buFontTx/>
              <a:buNone/>
              <a:defRPr/>
            </a:pPr>
            <a:r>
              <a:rPr kumimoji="1" lang="zh-CN" altLang="en-US" sz="3200" b="0" i="0" u="none" strike="noStrike" kern="1200" cap="none" spc="0" normalizeH="0" baseline="0" noProof="0">
                <a:ln>
                  <a:noFill/>
                </a:ln>
                <a:solidFill>
                  <a:srgbClr val="FF9900"/>
                </a:solidFill>
                <a:effectLst/>
                <a:uLnTx/>
                <a:uFillTx/>
                <a:latin typeface="Times New Roman" panose="02020603050405020304" pitchFamily="18" charset="0"/>
                <a:ea typeface="华文新魏" panose="02010800040101010101" pitchFamily="2" charset="-122"/>
                <a:cs typeface="+mn-cs"/>
              </a:rPr>
              <a:t>    琵琶女：</a:t>
            </a:r>
            <a:r>
              <a:rPr kumimoji="1" lang="zh-CN" altLang="en-US" sz="3200" b="0" i="0" u="none" strike="noStrike" kern="1200" cap="none" spc="0" normalizeH="0" baseline="0" noProof="0">
                <a:ln>
                  <a:noFill/>
                </a:ln>
                <a:solidFill>
                  <a:srgbClr val="FF9900"/>
                </a:solidFill>
                <a:effectLst>
                  <a:outerShdw blurRad="38100" dist="38100" dir="2700000" algn="tl">
                    <a:srgbClr val="000000"/>
                  </a:outerShdw>
                </a:effectLst>
                <a:uLnTx/>
                <a:uFillTx/>
                <a:latin typeface="Times New Roman" panose="02020603050405020304" pitchFamily="18" charset="0"/>
                <a:ea typeface="华文新魏" panose="02010800040101010101" pitchFamily="2" charset="-122"/>
                <a:cs typeface="+mn-cs"/>
              </a:rPr>
              <a:t>却坐促弦弦转急</a:t>
            </a:r>
            <a:endParaRPr kumimoji="1" lang="zh-CN" altLang="en-US" sz="3200" b="0" i="0" u="none" strike="noStrike" kern="1200" cap="none" spc="0" normalizeH="0" baseline="0" noProof="0">
              <a:ln>
                <a:noFill/>
              </a:ln>
              <a:solidFill>
                <a:srgbClr val="FF9900"/>
              </a:solidFill>
              <a:effectLst>
                <a:outerShdw blurRad="38100" dist="38100" dir="2700000" algn="tl">
                  <a:srgbClr val="000000"/>
                </a:outerShdw>
              </a:effectLst>
              <a:uLnTx/>
              <a:uFillTx/>
              <a:latin typeface="Times New Roman" panose="02020603050405020304" pitchFamily="18" charset="0"/>
              <a:ea typeface="华文新魏" panose="02010800040101010101" pitchFamily="2" charset="-122"/>
              <a:cs typeface="+mn-cs"/>
            </a:endParaRPr>
          </a:p>
        </p:txBody>
      </p:sp>
      <p:sp>
        <p:nvSpPr>
          <p:cNvPr id="83978" name="Oval 10"/>
          <p:cNvSpPr/>
          <p:nvPr/>
        </p:nvSpPr>
        <p:spPr>
          <a:xfrm>
            <a:off x="2843213" y="2636838"/>
            <a:ext cx="533400" cy="609600"/>
          </a:xfrm>
          <a:prstGeom prst="ellipse">
            <a:avLst/>
          </a:prstGeom>
          <a:noFill/>
          <a:ln w="28575" cap="flat" cmpd="sng">
            <a:solidFill>
              <a:srgbClr val="3333FF"/>
            </a:solidFill>
            <a:prstDash val="solid"/>
            <a:round/>
            <a:headEnd type="none" w="sm" len="sm"/>
            <a:tailEnd type="none" w="sm" len="sm"/>
          </a:ln>
        </p:spPr>
        <p:txBody>
          <a:bodyPr wrap="none" anchor="ctr"/>
          <a:p>
            <a:pPr lvl="0" indent="0" algn="ctr"/>
            <a:endParaRPr lang="zh-CN" altLang="en-US" dirty="0">
              <a:latin typeface="Times New Roman" panose="02020603050405020304" pitchFamily="18" charset="0"/>
              <a:ea typeface="宋体" panose="02010600030101010101" pitchFamily="2" charset="-122"/>
            </a:endParaRPr>
          </a:p>
        </p:txBody>
      </p:sp>
      <p:sp>
        <p:nvSpPr>
          <p:cNvPr id="83979" name="Oval 11"/>
          <p:cNvSpPr/>
          <p:nvPr/>
        </p:nvSpPr>
        <p:spPr>
          <a:xfrm>
            <a:off x="3708400" y="4941888"/>
            <a:ext cx="533400" cy="609600"/>
          </a:xfrm>
          <a:prstGeom prst="ellipse">
            <a:avLst/>
          </a:prstGeom>
          <a:noFill/>
          <a:ln w="28575" cap="flat" cmpd="sng">
            <a:solidFill>
              <a:srgbClr val="3333FF"/>
            </a:solidFill>
            <a:prstDash val="solid"/>
            <a:round/>
            <a:headEnd type="none" w="sm" len="sm"/>
            <a:tailEnd type="none" w="sm" len="sm"/>
          </a:ln>
        </p:spPr>
        <p:txBody>
          <a:bodyPr wrap="none" anchor="ctr"/>
          <a:p>
            <a:pPr lvl="0" indent="0" algn="ctr"/>
            <a:endParaRPr lang="zh-CN" altLang="en-US" dirty="0">
              <a:latin typeface="Times New Roman" panose="02020603050405020304" pitchFamily="18" charset="0"/>
              <a:ea typeface="宋体" panose="02010600030101010101" pitchFamily="2" charset="-122"/>
            </a:endParaRPr>
          </a:p>
        </p:txBody>
      </p:sp>
      <p:pic>
        <p:nvPicPr>
          <p:cNvPr id="28683" name="Picture 12" descr="图片8"/>
          <p:cNvPicPr>
            <a:picLocks noChangeAspect="1"/>
          </p:cNvPicPr>
          <p:nvPr/>
        </p:nvPicPr>
        <p:blipFill>
          <a:blip r:embed="rId2"/>
          <a:stretch>
            <a:fillRect/>
          </a:stretch>
        </p:blipFill>
        <p:spPr>
          <a:xfrm>
            <a:off x="6948488" y="1268413"/>
            <a:ext cx="2195512" cy="5589587"/>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83973"/>
                                        </p:tgtEl>
                                        <p:attrNameLst>
                                          <p:attrName>style.visibility</p:attrName>
                                        </p:attrNameLst>
                                      </p:cBhvr>
                                      <p:to>
                                        <p:strVal val="visible"/>
                                      </p:to>
                                    </p:set>
                                    <p:anim calcmode="lin" valueType="num">
                                      <p:cBhvr additive="base">
                                        <p:cTn id="7" dur="500" fill="hold"/>
                                        <p:tgtEl>
                                          <p:spTgt spid="83973"/>
                                        </p:tgtEl>
                                        <p:attrNameLst>
                                          <p:attrName>ppt_x</p:attrName>
                                        </p:attrNameLst>
                                      </p:cBhvr>
                                      <p:tavLst>
                                        <p:tav tm="0">
                                          <p:val>
                                            <p:strVal val="0-#ppt_w/2"/>
                                          </p:val>
                                        </p:tav>
                                        <p:tav tm="100000">
                                          <p:val>
                                            <p:strVal val="#ppt_x"/>
                                          </p:val>
                                        </p:tav>
                                      </p:tavLst>
                                    </p:anim>
                                    <p:anim calcmode="lin" valueType="num">
                                      <p:cBhvr additive="base">
                                        <p:cTn id="8" dur="500" fill="hold"/>
                                        <p:tgtEl>
                                          <p:spTgt spid="8397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28675"/>
                                        </p:tgtEl>
                                        <p:attrNameLst>
                                          <p:attrName>style.visibility</p:attrName>
                                        </p:attrNameLst>
                                      </p:cBhvr>
                                      <p:to>
                                        <p:strVal val="visible"/>
                                      </p:to>
                                    </p:set>
                                    <p:anim calcmode="lin" valueType="num">
                                      <p:cBhvr additive="base">
                                        <p:cTn id="13" dur="500" fill="hold"/>
                                        <p:tgtEl>
                                          <p:spTgt spid="28675"/>
                                        </p:tgtEl>
                                        <p:attrNameLst>
                                          <p:attrName>ppt_x</p:attrName>
                                        </p:attrNameLst>
                                      </p:cBhvr>
                                      <p:tavLst>
                                        <p:tav tm="0">
                                          <p:val>
                                            <p:strVal val="0-#ppt_w/2"/>
                                          </p:val>
                                        </p:tav>
                                        <p:tav tm="100000">
                                          <p:val>
                                            <p:strVal val="#ppt_x"/>
                                          </p:val>
                                        </p:tav>
                                      </p:tavLst>
                                    </p:anim>
                                    <p:anim calcmode="lin" valueType="num">
                                      <p:cBhvr additive="base">
                                        <p:cTn id="14" dur="500" fill="hold"/>
                                        <p:tgtEl>
                                          <p:spTgt spid="28675"/>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528" fill="hold" grpId="0" nodeType="clickEffect">
                                  <p:stCondLst>
                                    <p:cond delay="0"/>
                                  </p:stCondLst>
                                  <p:childTnLst>
                                    <p:set>
                                      <p:cBhvr>
                                        <p:cTn id="18" dur="1" fill="hold">
                                          <p:stCondLst>
                                            <p:cond delay="0"/>
                                          </p:stCondLst>
                                        </p:cTn>
                                        <p:tgtEl>
                                          <p:spTgt spid="83975"/>
                                        </p:tgtEl>
                                        <p:attrNameLst>
                                          <p:attrName>style.visibility</p:attrName>
                                        </p:attrNameLst>
                                      </p:cBhvr>
                                      <p:to>
                                        <p:strVal val="visible"/>
                                      </p:to>
                                    </p:set>
                                    <p:anim calcmode="lin" valueType="num">
                                      <p:cBhvr>
                                        <p:cTn id="19" dur="500" fill="hold"/>
                                        <p:tgtEl>
                                          <p:spTgt spid="83975"/>
                                        </p:tgtEl>
                                        <p:attrNameLst>
                                          <p:attrName>ppt_w</p:attrName>
                                        </p:attrNameLst>
                                      </p:cBhvr>
                                      <p:tavLst>
                                        <p:tav tm="0">
                                          <p:val>
                                            <p:fltVal val="0.000000"/>
                                          </p:val>
                                        </p:tav>
                                        <p:tav tm="100000">
                                          <p:val>
                                            <p:strVal val="#ppt_w"/>
                                          </p:val>
                                        </p:tav>
                                      </p:tavLst>
                                    </p:anim>
                                    <p:anim calcmode="lin" valueType="num">
                                      <p:cBhvr>
                                        <p:cTn id="20" dur="500" fill="hold"/>
                                        <p:tgtEl>
                                          <p:spTgt spid="83975"/>
                                        </p:tgtEl>
                                        <p:attrNameLst>
                                          <p:attrName>ppt_h</p:attrName>
                                        </p:attrNameLst>
                                      </p:cBhvr>
                                      <p:tavLst>
                                        <p:tav tm="0">
                                          <p:val>
                                            <p:fltVal val="0.000000"/>
                                          </p:val>
                                        </p:tav>
                                        <p:tav tm="100000">
                                          <p:val>
                                            <p:strVal val="#ppt_h"/>
                                          </p:val>
                                        </p:tav>
                                      </p:tavLst>
                                    </p:anim>
                                    <p:anim calcmode="lin" valueType="num">
                                      <p:cBhvr>
                                        <p:cTn id="21" dur="500" fill="hold"/>
                                        <p:tgtEl>
                                          <p:spTgt spid="83975"/>
                                        </p:tgtEl>
                                        <p:attrNameLst>
                                          <p:attrName>ppt_x</p:attrName>
                                        </p:attrNameLst>
                                      </p:cBhvr>
                                      <p:tavLst>
                                        <p:tav tm="0">
                                          <p:val>
                                            <p:fltVal val="0.500000"/>
                                          </p:val>
                                        </p:tav>
                                        <p:tav tm="100000">
                                          <p:val>
                                            <p:strVal val="#ppt_x"/>
                                          </p:val>
                                        </p:tav>
                                      </p:tavLst>
                                    </p:anim>
                                    <p:anim calcmode="lin" valueType="num">
                                      <p:cBhvr>
                                        <p:cTn id="22" dur="500" fill="hold"/>
                                        <p:tgtEl>
                                          <p:spTgt spid="83975"/>
                                        </p:tgtEl>
                                        <p:attrNameLst>
                                          <p:attrName>ppt_y</p:attrName>
                                        </p:attrNameLst>
                                      </p:cBhvr>
                                      <p:tavLst>
                                        <p:tav tm="0">
                                          <p:val>
                                            <p:fltVal val="0.500000"/>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8" fill="hold" nodeType="clickEffect">
                                  <p:stCondLst>
                                    <p:cond delay="0"/>
                                  </p:stCondLst>
                                  <p:childTnLst>
                                    <p:set>
                                      <p:cBhvr>
                                        <p:cTn id="26" dur="1" fill="hold">
                                          <p:stCondLst>
                                            <p:cond delay="0"/>
                                          </p:stCondLst>
                                        </p:cTn>
                                        <p:tgtEl>
                                          <p:spTgt spid="83978"/>
                                        </p:tgtEl>
                                        <p:attrNameLst>
                                          <p:attrName>style.visibility</p:attrName>
                                        </p:attrNameLst>
                                      </p:cBhvr>
                                      <p:to>
                                        <p:strVal val="visible"/>
                                      </p:to>
                                    </p:set>
                                    <p:anim calcmode="lin" valueType="num">
                                      <p:cBhvr additive="base">
                                        <p:cTn id="27" dur="500" fill="hold"/>
                                        <p:tgtEl>
                                          <p:spTgt spid="83978"/>
                                        </p:tgtEl>
                                        <p:attrNameLst>
                                          <p:attrName>ppt_x</p:attrName>
                                        </p:attrNameLst>
                                      </p:cBhvr>
                                      <p:tavLst>
                                        <p:tav tm="0">
                                          <p:val>
                                            <p:strVal val="0-#ppt_w/2"/>
                                          </p:val>
                                        </p:tav>
                                        <p:tav tm="100000">
                                          <p:val>
                                            <p:strVal val="#ppt_x"/>
                                          </p:val>
                                        </p:tav>
                                      </p:tavLst>
                                    </p:anim>
                                    <p:anim calcmode="lin" valueType="num">
                                      <p:cBhvr additive="base">
                                        <p:cTn id="28" dur="500" fill="hold"/>
                                        <p:tgtEl>
                                          <p:spTgt spid="83978"/>
                                        </p:tgtEl>
                                        <p:attrNameLst>
                                          <p:attrName>ppt_y</p:attrName>
                                        </p:attrNameLst>
                                      </p:cBhvr>
                                      <p:tavLst>
                                        <p:tav tm="0">
                                          <p:val>
                                            <p:strVal val="#ppt_y"/>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16" presetClass="entr" presetSubtype="42" fill="hold" grpId="0" nodeType="clickEffect">
                                  <p:stCondLst>
                                    <p:cond delay="0"/>
                                  </p:stCondLst>
                                  <p:childTnLst>
                                    <p:set>
                                      <p:cBhvr>
                                        <p:cTn id="32" dur="1" fill="hold">
                                          <p:stCondLst>
                                            <p:cond delay="0"/>
                                          </p:stCondLst>
                                        </p:cTn>
                                        <p:tgtEl>
                                          <p:spTgt spid="83977"/>
                                        </p:tgtEl>
                                        <p:attrNameLst>
                                          <p:attrName>style.visibility</p:attrName>
                                        </p:attrNameLst>
                                      </p:cBhvr>
                                      <p:to>
                                        <p:strVal val="visible"/>
                                      </p:to>
                                    </p:set>
                                    <p:animEffect transition="in" filter="barn(outHorizontal)">
                                      <p:cBhvr>
                                        <p:cTn id="33" dur="500"/>
                                        <p:tgtEl>
                                          <p:spTgt spid="83977"/>
                                        </p:tgtEl>
                                      </p:cBhvr>
                                    </p:animEffect>
                                  </p:childTnLst>
                                </p:cTn>
                              </p:par>
                            </p:childTnLst>
                          </p:cTn>
                        </p:par>
                      </p:childTnLst>
                    </p:cTn>
                  </p:par>
                  <p:par>
                    <p:cTn id="34" fill="hold">
                      <p:stCondLst>
                        <p:cond delay="indefinite"/>
                      </p:stCondLst>
                      <p:childTnLst>
                        <p:par>
                          <p:cTn id="35" fill="hold">
                            <p:stCondLst>
                              <p:cond delay="0"/>
                            </p:stCondLst>
                            <p:childTnLst>
                              <p:par>
                                <p:cTn id="36" presetID="2" presetClass="entr" presetSubtype="8" fill="hold" nodeType="clickEffect">
                                  <p:stCondLst>
                                    <p:cond delay="0"/>
                                  </p:stCondLst>
                                  <p:childTnLst>
                                    <p:set>
                                      <p:cBhvr>
                                        <p:cTn id="37" dur="1" fill="hold">
                                          <p:stCondLst>
                                            <p:cond delay="0"/>
                                          </p:stCondLst>
                                        </p:cTn>
                                        <p:tgtEl>
                                          <p:spTgt spid="83979"/>
                                        </p:tgtEl>
                                        <p:attrNameLst>
                                          <p:attrName>style.visibility</p:attrName>
                                        </p:attrNameLst>
                                      </p:cBhvr>
                                      <p:to>
                                        <p:strVal val="visible"/>
                                      </p:to>
                                    </p:set>
                                    <p:anim calcmode="lin" valueType="num">
                                      <p:cBhvr additive="base">
                                        <p:cTn id="38" dur="500" fill="hold"/>
                                        <p:tgtEl>
                                          <p:spTgt spid="83979"/>
                                        </p:tgtEl>
                                        <p:attrNameLst>
                                          <p:attrName>ppt_x</p:attrName>
                                        </p:attrNameLst>
                                      </p:cBhvr>
                                      <p:tavLst>
                                        <p:tav tm="0">
                                          <p:val>
                                            <p:strVal val="0-#ppt_w/2"/>
                                          </p:val>
                                        </p:tav>
                                        <p:tav tm="100000">
                                          <p:val>
                                            <p:strVal val="#ppt_x"/>
                                          </p:val>
                                        </p:tav>
                                      </p:tavLst>
                                    </p:anim>
                                    <p:anim calcmode="lin" valueType="num">
                                      <p:cBhvr additive="base">
                                        <p:cTn id="39" dur="500" fill="hold"/>
                                        <p:tgtEl>
                                          <p:spTgt spid="83979"/>
                                        </p:tgtEl>
                                        <p:attrNameLst>
                                          <p:attrName>ppt_y</p:attrName>
                                        </p:attrNameLst>
                                      </p:cBhvr>
                                      <p:tavLst>
                                        <p:tav tm="0">
                                          <p:val>
                                            <p:strVal val="#ppt_y"/>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16" presetClass="entr" presetSubtype="42" fill="hold" grpId="0" nodeType="clickEffect">
                                  <p:stCondLst>
                                    <p:cond delay="0"/>
                                  </p:stCondLst>
                                  <p:childTnLst>
                                    <p:set>
                                      <p:cBhvr>
                                        <p:cTn id="43" dur="1" fill="hold">
                                          <p:stCondLst>
                                            <p:cond delay="0"/>
                                          </p:stCondLst>
                                        </p:cTn>
                                        <p:tgtEl>
                                          <p:spTgt spid="83976"/>
                                        </p:tgtEl>
                                        <p:attrNameLst>
                                          <p:attrName>style.visibility</p:attrName>
                                        </p:attrNameLst>
                                      </p:cBhvr>
                                      <p:to>
                                        <p:strVal val="visible"/>
                                      </p:to>
                                    </p:set>
                                    <p:animEffect transition="in" filter="barn(outHorizontal)">
                                      <p:cBhvr>
                                        <p:cTn id="44" dur="500"/>
                                        <p:tgtEl>
                                          <p:spTgt spid="839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973" grpId="0"/>
      <p:bldP spid="83975" grpId="0" animBg="1"/>
      <p:bldP spid="83976" grpId="0" animBg="1"/>
      <p:bldP spid="83977"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0721" name="Picture 2" descr="YUQ00018"/>
          <p:cNvPicPr>
            <a:picLocks noChangeAspect="1"/>
          </p:cNvPicPr>
          <p:nvPr/>
        </p:nvPicPr>
        <p:blipFill>
          <a:blip r:embed="rId1">
            <a:clrChange>
              <a:clrFrom>
                <a:srgbClr val="FFFDFF"/>
              </a:clrFrom>
              <a:clrTo>
                <a:srgbClr val="FFFDFF">
                  <a:alpha val="0"/>
                </a:srgbClr>
              </a:clrTo>
            </a:clrChange>
          </a:blip>
          <a:stretch>
            <a:fillRect/>
          </a:stretch>
        </p:blipFill>
        <p:spPr>
          <a:xfrm>
            <a:off x="-457200" y="0"/>
            <a:ext cx="2514600" cy="5105400"/>
          </a:xfrm>
          <a:prstGeom prst="rect">
            <a:avLst/>
          </a:prstGeom>
          <a:noFill/>
          <a:ln w="9525">
            <a:noFill/>
          </a:ln>
        </p:spPr>
      </p:pic>
      <p:sp>
        <p:nvSpPr>
          <p:cNvPr id="50179" name="Text Box 3"/>
          <p:cNvSpPr txBox="1">
            <a:spLocks noChangeArrowheads="1"/>
          </p:cNvSpPr>
          <p:nvPr/>
        </p:nvSpPr>
        <p:spPr bwMode="auto">
          <a:xfrm>
            <a:off x="2078038" y="431800"/>
            <a:ext cx="1722438" cy="711200"/>
          </a:xfrm>
          <a:prstGeom prst="rect">
            <a:avLst/>
          </a:prstGeom>
          <a:solidFill>
            <a:srgbClr val="FFFF00"/>
          </a:solidFill>
          <a:ln w="9525">
            <a:solidFill>
              <a:srgbClr val="FF0000"/>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4000" b="1" i="0" u="none" strike="noStrike" kern="1200" cap="none" spc="0" normalizeH="0" baseline="0" noProof="0">
                <a:ln>
                  <a:noFill/>
                </a:ln>
                <a:solidFill>
                  <a:srgbClr val="FF3300"/>
                </a:solidFill>
                <a:effectLst>
                  <a:outerShdw blurRad="38100" dist="38100" dir="2700000" algn="tl">
                    <a:srgbClr val="000000"/>
                  </a:outerShdw>
                </a:effectLst>
                <a:uLnTx/>
                <a:uFillTx/>
                <a:latin typeface="Times New Roman" panose="02020603050405020304" pitchFamily="18" charset="0"/>
                <a:ea typeface="宋体" panose="02010600030101010101" pitchFamily="2" charset="-122"/>
                <a:cs typeface="+mn-cs"/>
              </a:rPr>
              <a:t>第三次</a:t>
            </a:r>
            <a:endParaRPr kumimoji="1" lang="zh-CN" altLang="en-US" sz="4000" b="1" i="0" u="none" strike="noStrike" kern="1200" cap="none" spc="0" normalizeH="0" baseline="0" noProof="0">
              <a:ln>
                <a:noFill/>
              </a:ln>
              <a:solidFill>
                <a:srgbClr val="FF3300"/>
              </a:solidFill>
              <a:effectLst>
                <a:outerShdw blurRad="38100" dist="38100" dir="2700000" algn="tl">
                  <a:srgbClr val="000000"/>
                </a:outerShdw>
              </a:effectLst>
              <a:uLnTx/>
              <a:uFillTx/>
              <a:latin typeface="Times New Roman" panose="02020603050405020304" pitchFamily="18" charset="0"/>
              <a:ea typeface="宋体" panose="02010600030101010101" pitchFamily="2" charset="-122"/>
              <a:cs typeface="+mn-cs"/>
            </a:endParaRPr>
          </a:p>
        </p:txBody>
      </p:sp>
      <p:sp>
        <p:nvSpPr>
          <p:cNvPr id="30723" name="Text Box 4"/>
          <p:cNvSpPr txBox="1"/>
          <p:nvPr/>
        </p:nvSpPr>
        <p:spPr>
          <a:xfrm>
            <a:off x="5395913" y="457200"/>
            <a:ext cx="2757487" cy="711200"/>
          </a:xfrm>
          <a:prstGeom prst="rect">
            <a:avLst/>
          </a:prstGeom>
          <a:solidFill>
            <a:srgbClr val="FFFF00"/>
          </a:solidFill>
          <a:ln w="9525" cap="flat" cmpd="sng">
            <a:solidFill>
              <a:srgbClr val="FF0000"/>
            </a:solidFill>
            <a:prstDash val="solid"/>
            <a:miter/>
            <a:headEnd type="none" w="med" len="med"/>
            <a:tailEnd type="none" w="med" len="med"/>
          </a:ln>
        </p:spPr>
        <p:txBody>
          <a:bodyPr wrap="none" anchor="t">
            <a:spAutoFit/>
          </a:bodyPr>
          <a:p>
            <a:pPr lvl="0" indent="0"/>
            <a:r>
              <a:rPr lang="zh-CN" altLang="en-US" sz="4000" b="1" dirty="0">
                <a:solidFill>
                  <a:srgbClr val="336600"/>
                </a:solidFill>
                <a:latin typeface="Times New Roman" panose="02020603050405020304" pitchFamily="18" charset="0"/>
                <a:ea typeface="宋体" panose="02010600030101010101" pitchFamily="2" charset="-122"/>
              </a:rPr>
              <a:t>凄凉、悲伤</a:t>
            </a:r>
            <a:endParaRPr lang="zh-CN" altLang="en-US" sz="4000" b="1" dirty="0">
              <a:solidFill>
                <a:srgbClr val="336600"/>
              </a:solidFill>
              <a:latin typeface="Times New Roman" panose="02020603050405020304" pitchFamily="18" charset="0"/>
              <a:ea typeface="宋体" panose="02010600030101010101" pitchFamily="2" charset="-122"/>
            </a:endParaRPr>
          </a:p>
        </p:txBody>
      </p:sp>
      <p:sp>
        <p:nvSpPr>
          <p:cNvPr id="30724" name="AutoShape 5"/>
          <p:cNvSpPr/>
          <p:nvPr/>
        </p:nvSpPr>
        <p:spPr>
          <a:xfrm>
            <a:off x="2667000" y="2286000"/>
            <a:ext cx="304800" cy="2514600"/>
          </a:xfrm>
          <a:prstGeom prst="leftBrace">
            <a:avLst>
              <a:gd name="adj1" fmla="val 68750"/>
              <a:gd name="adj2" fmla="val 50000"/>
            </a:avLst>
          </a:prstGeom>
          <a:noFill/>
          <a:ln w="9525" cap="flat" cmpd="sng">
            <a:solidFill>
              <a:schemeClr val="tx1"/>
            </a:solidFill>
            <a:prstDash val="solid"/>
            <a:round/>
            <a:headEnd type="none" w="med" len="med"/>
            <a:tailEnd type="none" w="med" len="med"/>
          </a:ln>
        </p:spPr>
        <p:txBody>
          <a:bodyPr wrap="none" anchor="ctr"/>
          <a:p>
            <a:pPr lvl="0" indent="0" algn="ctr"/>
            <a:endParaRPr lang="zh-CN" altLang="en-US" dirty="0">
              <a:latin typeface="Times New Roman" panose="02020603050405020304" pitchFamily="18" charset="0"/>
              <a:ea typeface="宋体" panose="02010600030101010101" pitchFamily="2" charset="-122"/>
            </a:endParaRPr>
          </a:p>
        </p:txBody>
      </p:sp>
      <p:sp>
        <p:nvSpPr>
          <p:cNvPr id="30725" name="Text Box 6"/>
          <p:cNvSpPr txBox="1"/>
          <p:nvPr/>
        </p:nvSpPr>
        <p:spPr>
          <a:xfrm>
            <a:off x="3184525" y="1997075"/>
            <a:ext cx="3854450" cy="641350"/>
          </a:xfrm>
          <a:prstGeom prst="rect">
            <a:avLst/>
          </a:prstGeom>
          <a:noFill/>
          <a:ln w="9525">
            <a:noFill/>
          </a:ln>
        </p:spPr>
        <p:txBody>
          <a:bodyPr wrap="none" anchor="t">
            <a:spAutoFit/>
          </a:bodyPr>
          <a:p>
            <a:pPr lvl="0" indent="0"/>
            <a:r>
              <a:rPr lang="zh-CN" altLang="en-US" sz="3600" b="1" dirty="0">
                <a:solidFill>
                  <a:srgbClr val="0000CC"/>
                </a:solidFill>
                <a:latin typeface="Times New Roman" panose="02020603050405020304" pitchFamily="18" charset="0"/>
                <a:ea typeface="宋体" panose="02010600030101010101" pitchFamily="2" charset="-122"/>
              </a:rPr>
              <a:t>却坐、促弦、转急</a:t>
            </a:r>
            <a:endParaRPr lang="zh-CN" altLang="en-US" sz="3600" b="1" dirty="0">
              <a:solidFill>
                <a:srgbClr val="0000CC"/>
              </a:solidFill>
              <a:latin typeface="Times New Roman" panose="02020603050405020304" pitchFamily="18" charset="0"/>
              <a:ea typeface="宋体" panose="02010600030101010101" pitchFamily="2" charset="-122"/>
            </a:endParaRPr>
          </a:p>
        </p:txBody>
      </p:sp>
      <p:sp>
        <p:nvSpPr>
          <p:cNvPr id="30726" name="Text Box 7"/>
          <p:cNvSpPr txBox="1"/>
          <p:nvPr/>
        </p:nvSpPr>
        <p:spPr>
          <a:xfrm>
            <a:off x="3184525" y="3063875"/>
            <a:ext cx="4313238" cy="641350"/>
          </a:xfrm>
          <a:prstGeom prst="rect">
            <a:avLst/>
          </a:prstGeom>
          <a:noFill/>
          <a:ln w="9525">
            <a:noFill/>
          </a:ln>
        </p:spPr>
        <p:txBody>
          <a:bodyPr wrap="none" anchor="t">
            <a:spAutoFit/>
          </a:bodyPr>
          <a:p>
            <a:pPr lvl="0" indent="0"/>
            <a:r>
              <a:rPr lang="zh-CN" altLang="en-US" sz="3600" b="1" dirty="0">
                <a:solidFill>
                  <a:srgbClr val="0000CC"/>
                </a:solidFill>
                <a:latin typeface="Times New Roman" panose="02020603050405020304" pitchFamily="18" charset="0"/>
                <a:ea typeface="宋体" panose="02010600030101010101" pitchFamily="2" charset="-122"/>
              </a:rPr>
              <a:t>凄凄（不似向前声）</a:t>
            </a:r>
            <a:endParaRPr lang="zh-CN" altLang="en-US" sz="3600" b="1" dirty="0">
              <a:solidFill>
                <a:srgbClr val="0000CC"/>
              </a:solidFill>
              <a:latin typeface="Times New Roman" panose="02020603050405020304" pitchFamily="18" charset="0"/>
              <a:ea typeface="宋体" panose="02010600030101010101" pitchFamily="2" charset="-122"/>
            </a:endParaRPr>
          </a:p>
        </p:txBody>
      </p:sp>
      <p:sp>
        <p:nvSpPr>
          <p:cNvPr id="30727" name="Text Box 8"/>
          <p:cNvSpPr txBox="1"/>
          <p:nvPr/>
        </p:nvSpPr>
        <p:spPr>
          <a:xfrm>
            <a:off x="3260725" y="4206875"/>
            <a:ext cx="1560513" cy="641350"/>
          </a:xfrm>
          <a:prstGeom prst="rect">
            <a:avLst/>
          </a:prstGeom>
          <a:noFill/>
          <a:ln w="9525">
            <a:noFill/>
          </a:ln>
        </p:spPr>
        <p:txBody>
          <a:bodyPr wrap="none" anchor="t">
            <a:spAutoFit/>
          </a:bodyPr>
          <a:p>
            <a:pPr lvl="0" indent="0"/>
            <a:r>
              <a:rPr lang="zh-CN" altLang="en-US" sz="3600" b="1" dirty="0">
                <a:solidFill>
                  <a:srgbClr val="0000CC"/>
                </a:solidFill>
                <a:latin typeface="Times New Roman" panose="02020603050405020304" pitchFamily="18" charset="0"/>
                <a:ea typeface="宋体" panose="02010600030101010101" pitchFamily="2" charset="-122"/>
              </a:rPr>
              <a:t>皆掩泣</a:t>
            </a:r>
            <a:endParaRPr lang="zh-CN" altLang="en-US" sz="3600" b="1" dirty="0">
              <a:solidFill>
                <a:srgbClr val="0000CC"/>
              </a:solidFill>
              <a:latin typeface="Times New Roman" panose="02020603050405020304" pitchFamily="18" charset="0"/>
              <a:ea typeface="宋体" panose="02010600030101010101" pitchFamily="2" charset="-122"/>
            </a:endParaRPr>
          </a:p>
        </p:txBody>
      </p:sp>
      <p:sp>
        <p:nvSpPr>
          <p:cNvPr id="30728" name="AutoShape 9"/>
          <p:cNvSpPr/>
          <p:nvPr/>
        </p:nvSpPr>
        <p:spPr>
          <a:xfrm>
            <a:off x="7092950" y="2205038"/>
            <a:ext cx="381000" cy="2438400"/>
          </a:xfrm>
          <a:prstGeom prst="rightBrace">
            <a:avLst>
              <a:gd name="adj1" fmla="val 53185"/>
              <a:gd name="adj2" fmla="val 50000"/>
            </a:avLst>
          </a:prstGeom>
          <a:noFill/>
          <a:ln w="9525" cap="flat" cmpd="sng">
            <a:solidFill>
              <a:schemeClr val="tx1"/>
            </a:solidFill>
            <a:prstDash val="solid"/>
            <a:round/>
            <a:headEnd type="none" w="med" len="med"/>
            <a:tailEnd type="none" w="med" len="med"/>
          </a:ln>
        </p:spPr>
        <p:txBody>
          <a:bodyPr wrap="none" anchor="ctr"/>
          <a:p>
            <a:pPr lvl="0" indent="0" algn="ctr"/>
            <a:endParaRPr lang="zh-CN" altLang="en-US" dirty="0">
              <a:latin typeface="Times New Roman" panose="02020603050405020304" pitchFamily="18" charset="0"/>
              <a:ea typeface="宋体" panose="02010600030101010101" pitchFamily="2" charset="-122"/>
            </a:endParaRPr>
          </a:p>
        </p:txBody>
      </p:sp>
      <p:sp>
        <p:nvSpPr>
          <p:cNvPr id="30729" name="Text Box 10"/>
          <p:cNvSpPr txBox="1"/>
          <p:nvPr/>
        </p:nvSpPr>
        <p:spPr>
          <a:xfrm>
            <a:off x="7524750" y="2492375"/>
            <a:ext cx="1422400" cy="1739900"/>
          </a:xfrm>
          <a:prstGeom prst="rect">
            <a:avLst/>
          </a:prstGeom>
          <a:noFill/>
          <a:ln w="9525">
            <a:noFill/>
          </a:ln>
        </p:spPr>
        <p:txBody>
          <a:bodyPr anchor="t">
            <a:spAutoFit/>
          </a:bodyPr>
          <a:p>
            <a:pPr lvl="0" indent="0"/>
            <a:r>
              <a:rPr lang="zh-CN" altLang="en-US" sz="3600" dirty="0">
                <a:solidFill>
                  <a:srgbClr val="FF00FF"/>
                </a:solidFill>
                <a:latin typeface="Times New Roman" panose="02020603050405020304" pitchFamily="18" charset="0"/>
                <a:ea typeface="文鼎中特广告体" pitchFamily="2" charset="-122"/>
              </a:rPr>
              <a:t>无尽的感伤</a:t>
            </a:r>
            <a:endParaRPr lang="zh-CN" altLang="en-US" sz="3600" dirty="0">
              <a:solidFill>
                <a:srgbClr val="FF00FF"/>
              </a:solidFill>
              <a:latin typeface="Times New Roman" panose="02020603050405020304" pitchFamily="18" charset="0"/>
              <a:ea typeface="文鼎中特广告体" pitchFamily="2" charset="-122"/>
            </a:endParaRPr>
          </a:p>
        </p:txBody>
      </p:sp>
      <p:sp>
        <p:nvSpPr>
          <p:cNvPr id="30730" name="Text Box 11"/>
          <p:cNvSpPr txBox="1"/>
          <p:nvPr/>
        </p:nvSpPr>
        <p:spPr>
          <a:xfrm>
            <a:off x="2051050" y="5373688"/>
            <a:ext cx="6732588" cy="1190625"/>
          </a:xfrm>
          <a:prstGeom prst="rect">
            <a:avLst/>
          </a:prstGeom>
          <a:noFill/>
          <a:ln w="9525">
            <a:noFill/>
          </a:ln>
        </p:spPr>
        <p:txBody>
          <a:bodyPr anchor="t">
            <a:spAutoFit/>
          </a:bodyPr>
          <a:p>
            <a:pPr lvl="0" indent="0"/>
            <a:r>
              <a:rPr lang="zh-CN" altLang="en-US" sz="3600" b="1" dirty="0">
                <a:solidFill>
                  <a:srgbClr val="FF3300"/>
                </a:solidFill>
                <a:latin typeface="Times New Roman" panose="02020603050405020304" pitchFamily="18" charset="0"/>
                <a:ea typeface="楷体_GB2312" pitchFamily="49" charset="-122"/>
              </a:rPr>
              <a:t>以音写声、以人衬声、惜墨如金、无尽感伤</a:t>
            </a:r>
            <a:endParaRPr lang="zh-CN" altLang="en-US" sz="3600" b="1" dirty="0">
              <a:solidFill>
                <a:srgbClr val="FF3300"/>
              </a:solidFill>
              <a:latin typeface="Times New Roman" panose="02020603050405020304" pitchFamily="18" charset="0"/>
              <a:ea typeface="楷体_GB2312" pitchFamily="49" charset="-122"/>
            </a:endParaRPr>
          </a:p>
        </p:txBody>
      </p:sp>
      <p:sp>
        <p:nvSpPr>
          <p:cNvPr id="50188" name="Text Box 12"/>
          <p:cNvSpPr txBox="1">
            <a:spLocks noChangeArrowheads="1"/>
          </p:cNvSpPr>
          <p:nvPr/>
        </p:nvSpPr>
        <p:spPr bwMode="auto">
          <a:xfrm>
            <a:off x="457200" y="5486400"/>
            <a:ext cx="1565275"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3600" b="1" i="0" u="none" strike="noStrike" kern="1200" cap="none" spc="0" normalizeH="0" baseline="0" noProof="0">
                <a:ln>
                  <a:noFill/>
                </a:ln>
                <a:solidFill>
                  <a:srgbClr val="993366"/>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点评：</a:t>
            </a:r>
            <a:endParaRPr kumimoji="1" lang="zh-CN" altLang="en-US" sz="3600" b="1" i="0" u="none" strike="noStrike" kern="1200" cap="none" spc="0" normalizeH="0" baseline="0" noProof="0">
              <a:ln>
                <a:noFill/>
              </a:ln>
              <a:solidFill>
                <a:srgbClr val="993366"/>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endParaRPr>
          </a:p>
        </p:txBody>
      </p:sp>
      <p:sp>
        <p:nvSpPr>
          <p:cNvPr id="30732" name="Text Box 13"/>
          <p:cNvSpPr txBox="1"/>
          <p:nvPr/>
        </p:nvSpPr>
        <p:spPr>
          <a:xfrm>
            <a:off x="1908175" y="2349500"/>
            <a:ext cx="733425" cy="2659063"/>
          </a:xfrm>
          <a:prstGeom prst="rect">
            <a:avLst/>
          </a:prstGeom>
          <a:noFill/>
          <a:ln w="9525">
            <a:noFill/>
          </a:ln>
        </p:spPr>
        <p:txBody>
          <a:bodyPr vert="eaVert" wrap="none" anchor="t">
            <a:spAutoFit/>
          </a:bodyPr>
          <a:p>
            <a:pPr lvl="0" indent="0"/>
            <a:r>
              <a:rPr lang="zh-CN" altLang="en-US" b="1" dirty="0">
                <a:solidFill>
                  <a:srgbClr val="993366"/>
                </a:solidFill>
                <a:latin typeface="Times New Roman" panose="02020603050405020304" pitchFamily="18" charset="0"/>
                <a:ea typeface="宋体" panose="02010600030101010101" pitchFamily="2" charset="-122"/>
              </a:rPr>
              <a:t>（</a:t>
            </a:r>
            <a:r>
              <a:rPr lang="zh-CN" altLang="en-US" sz="3600" b="1" dirty="0">
                <a:solidFill>
                  <a:srgbClr val="993366"/>
                </a:solidFill>
                <a:latin typeface="Times New Roman" panose="02020603050405020304" pitchFamily="18" charset="0"/>
                <a:ea typeface="宋体" panose="02010600030101010101" pitchFamily="2" charset="-122"/>
              </a:rPr>
              <a:t>虚        写）</a:t>
            </a:r>
            <a:endParaRPr lang="zh-CN" altLang="en-US" sz="3600" b="1" dirty="0">
              <a:solidFill>
                <a:srgbClr val="993366"/>
              </a:solidFill>
              <a:latin typeface="Times New Roman" panose="02020603050405020304" pitchFamily="18" charset="0"/>
              <a:ea typeface="宋体" panose="02010600030101010101" pitchFamily="2" charset="-122"/>
            </a:endParaRPr>
          </a:p>
        </p:txBody>
      </p:sp>
      <p:sp>
        <p:nvSpPr>
          <p:cNvPr id="30733" name="AutoShape 14"/>
          <p:cNvSpPr/>
          <p:nvPr/>
        </p:nvSpPr>
        <p:spPr>
          <a:xfrm>
            <a:off x="4114800" y="685800"/>
            <a:ext cx="838200" cy="381000"/>
          </a:xfrm>
          <a:prstGeom prst="rightArrow">
            <a:avLst>
              <a:gd name="adj1" fmla="val 50000"/>
              <a:gd name="adj2" fmla="val 55000"/>
            </a:avLst>
          </a:prstGeom>
          <a:solidFill>
            <a:schemeClr val="accent1"/>
          </a:solidFill>
          <a:ln w="9525" cap="flat" cmpd="sng">
            <a:solidFill>
              <a:srgbClr val="FF0000"/>
            </a:solidFill>
            <a:prstDash val="solid"/>
            <a:miter/>
            <a:headEnd type="none" w="med" len="med"/>
            <a:tailEnd type="none" w="med" len="med"/>
          </a:ln>
        </p:spPr>
        <p:txBody>
          <a:bodyPr wrap="none" anchor="ctr"/>
          <a:p>
            <a:pPr lvl="0" indent="0" algn="ctr"/>
            <a:endParaRPr lang="zh-CN" altLang="en-US" dirty="0">
              <a:latin typeface="Times New Roman" panose="02020603050405020304" pitchFamily="18" charset="0"/>
              <a:ea typeface="宋体" panose="02010600030101010101" pitchFamily="2" charset="-122"/>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7586" name="Text Box 2"/>
          <p:cNvSpPr txBox="1"/>
          <p:nvPr/>
        </p:nvSpPr>
        <p:spPr>
          <a:xfrm>
            <a:off x="2667000" y="0"/>
            <a:ext cx="4572000" cy="914400"/>
          </a:xfrm>
          <a:prstGeom prst="rect">
            <a:avLst/>
          </a:prstGeom>
          <a:noFill/>
          <a:ln w="12700">
            <a:noFill/>
          </a:ln>
        </p:spPr>
        <p:txBody>
          <a:bodyPr anchor="t">
            <a:spAutoFit/>
          </a:bodyPr>
          <a:p>
            <a:pPr lvl="0" indent="0" algn="ctr">
              <a:spcBef>
                <a:spcPct val="50000"/>
              </a:spcBef>
            </a:pPr>
            <a:r>
              <a:rPr lang="zh-CN" altLang="en-US" sz="5400" dirty="0">
                <a:solidFill>
                  <a:srgbClr val="000808"/>
                </a:solidFill>
                <a:latin typeface="方正舒体" panose="02010601030101010101" pitchFamily="2" charset="-122"/>
                <a:ea typeface="方正舒体" panose="02010601030101010101" pitchFamily="2" charset="-122"/>
              </a:rPr>
              <a:t>鲜明的对比</a:t>
            </a:r>
            <a:endParaRPr lang="zh-CN" altLang="en-US" sz="5400" dirty="0">
              <a:solidFill>
                <a:srgbClr val="000808"/>
              </a:solidFill>
              <a:latin typeface="方正舒体" panose="02010601030101010101" pitchFamily="2" charset="-122"/>
              <a:ea typeface="方正舒体" panose="02010601030101010101" pitchFamily="2" charset="-122"/>
            </a:endParaRPr>
          </a:p>
        </p:txBody>
      </p:sp>
      <p:sp>
        <p:nvSpPr>
          <p:cNvPr id="67587" name="Text Box 3"/>
          <p:cNvSpPr txBox="1"/>
          <p:nvPr/>
        </p:nvSpPr>
        <p:spPr>
          <a:xfrm>
            <a:off x="539750" y="1052513"/>
            <a:ext cx="8208963" cy="2041525"/>
          </a:xfrm>
          <a:prstGeom prst="rect">
            <a:avLst/>
          </a:prstGeom>
          <a:noFill/>
          <a:ln w="12700">
            <a:noFill/>
          </a:ln>
        </p:spPr>
        <p:txBody>
          <a:bodyPr anchor="t">
            <a:spAutoFit/>
          </a:bodyPr>
          <a:p>
            <a:pPr lvl="0" indent="0">
              <a:spcBef>
                <a:spcPct val="50000"/>
              </a:spcBef>
            </a:pPr>
            <a:r>
              <a:rPr lang="zh-CN" altLang="en-US" sz="3200" dirty="0">
                <a:latin typeface="华文新魏" panose="02010800040101010101" pitchFamily="2" charset="-122"/>
                <a:ea typeface="华文新魏" panose="02010800040101010101" pitchFamily="2" charset="-122"/>
              </a:rPr>
              <a:t>        诗歌的第三部分：自诉身世苦是为了塑造一个封建社会被玩弄、被侮辱的妇女的典型形象，控诉世人的重色轻才和丈夫的重利寡情，这一部分采用了</a:t>
            </a:r>
            <a:r>
              <a:rPr lang="zh-CN" altLang="en-US" sz="3200" dirty="0">
                <a:solidFill>
                  <a:srgbClr val="FF0000"/>
                </a:solidFill>
                <a:latin typeface="华文新魏" panose="02010800040101010101" pitchFamily="2" charset="-122"/>
                <a:ea typeface="华文新魏" panose="02010800040101010101" pitchFamily="2" charset="-122"/>
              </a:rPr>
              <a:t>对比</a:t>
            </a:r>
            <a:r>
              <a:rPr lang="zh-CN" altLang="en-US" sz="3200" dirty="0">
                <a:latin typeface="华文新魏" panose="02010800040101010101" pitchFamily="2" charset="-122"/>
                <a:ea typeface="华文新魏" panose="02010800040101010101" pitchFamily="2" charset="-122"/>
              </a:rPr>
              <a:t>的手法。</a:t>
            </a:r>
            <a:endParaRPr lang="zh-CN" altLang="en-US" sz="3200" dirty="0">
              <a:latin typeface="华文新魏" panose="02010800040101010101" pitchFamily="2" charset="-122"/>
              <a:ea typeface="华文新魏" panose="02010800040101010101" pitchFamily="2" charset="-122"/>
            </a:endParaRPr>
          </a:p>
        </p:txBody>
      </p:sp>
      <p:sp>
        <p:nvSpPr>
          <p:cNvPr id="67588" name="Text Box 4"/>
          <p:cNvSpPr txBox="1"/>
          <p:nvPr/>
        </p:nvSpPr>
        <p:spPr>
          <a:xfrm>
            <a:off x="1676400" y="3352800"/>
            <a:ext cx="2971800" cy="579438"/>
          </a:xfrm>
          <a:prstGeom prst="rect">
            <a:avLst/>
          </a:prstGeom>
          <a:noFill/>
          <a:ln w="12700">
            <a:noFill/>
          </a:ln>
        </p:spPr>
        <p:txBody>
          <a:bodyPr anchor="t">
            <a:spAutoFit/>
          </a:bodyPr>
          <a:p>
            <a:pPr lvl="0" indent="0">
              <a:spcBef>
                <a:spcPct val="50000"/>
              </a:spcBef>
            </a:pPr>
            <a:r>
              <a:rPr lang="zh-CN" altLang="en-US" sz="3200" dirty="0">
                <a:solidFill>
                  <a:srgbClr val="FF0000"/>
                </a:solidFill>
                <a:latin typeface="华文新魏" panose="02010800040101010101" pitchFamily="2" charset="-122"/>
                <a:ea typeface="华文新魏" panose="02010800040101010101" pitchFamily="2" charset="-122"/>
              </a:rPr>
              <a:t>艳盖群芳</a:t>
            </a:r>
            <a:endParaRPr lang="zh-CN" altLang="en-US" sz="3200" dirty="0">
              <a:solidFill>
                <a:srgbClr val="FF0000"/>
              </a:solidFill>
              <a:latin typeface="华文新魏" panose="02010800040101010101" pitchFamily="2" charset="-122"/>
              <a:ea typeface="华文新魏" panose="02010800040101010101" pitchFamily="2" charset="-122"/>
            </a:endParaRPr>
          </a:p>
        </p:txBody>
      </p:sp>
      <p:sp>
        <p:nvSpPr>
          <p:cNvPr id="67589" name="Line 5"/>
          <p:cNvSpPr/>
          <p:nvPr/>
        </p:nvSpPr>
        <p:spPr>
          <a:xfrm>
            <a:off x="3733800" y="3733800"/>
            <a:ext cx="1143000" cy="0"/>
          </a:xfrm>
          <a:prstGeom prst="line">
            <a:avLst/>
          </a:prstGeom>
          <a:ln w="12700" cap="sq" cmpd="sng">
            <a:solidFill>
              <a:schemeClr val="tx1"/>
            </a:solidFill>
            <a:prstDash val="solid"/>
            <a:round/>
            <a:headEnd type="none" w="sm" len="sm"/>
            <a:tailEnd type="triangle" w="sm" len="sm"/>
          </a:ln>
        </p:spPr>
      </p:sp>
      <p:sp>
        <p:nvSpPr>
          <p:cNvPr id="67590" name="Text Box 6"/>
          <p:cNvSpPr txBox="1"/>
          <p:nvPr/>
        </p:nvSpPr>
        <p:spPr>
          <a:xfrm>
            <a:off x="4953000" y="3352800"/>
            <a:ext cx="2590800" cy="579438"/>
          </a:xfrm>
          <a:prstGeom prst="rect">
            <a:avLst/>
          </a:prstGeom>
          <a:noFill/>
          <a:ln w="12700">
            <a:noFill/>
          </a:ln>
        </p:spPr>
        <p:txBody>
          <a:bodyPr anchor="t">
            <a:spAutoFit/>
          </a:bodyPr>
          <a:p>
            <a:pPr lvl="0" indent="0">
              <a:spcBef>
                <a:spcPct val="50000"/>
              </a:spcBef>
            </a:pPr>
            <a:r>
              <a:rPr lang="zh-CN" altLang="en-US" sz="3200" dirty="0">
                <a:solidFill>
                  <a:srgbClr val="FF0000"/>
                </a:solidFill>
                <a:latin typeface="华文新魏" panose="02010800040101010101" pitchFamily="2" charset="-122"/>
                <a:ea typeface="华文新魏" panose="02010800040101010101" pitchFamily="2" charset="-122"/>
              </a:rPr>
              <a:t>年老色衰</a:t>
            </a:r>
            <a:endParaRPr lang="zh-CN" altLang="en-US" sz="3200" dirty="0">
              <a:solidFill>
                <a:srgbClr val="FF0000"/>
              </a:solidFill>
              <a:latin typeface="华文新魏" panose="02010800040101010101" pitchFamily="2" charset="-122"/>
              <a:ea typeface="华文新魏" panose="02010800040101010101" pitchFamily="2" charset="-122"/>
            </a:endParaRPr>
          </a:p>
        </p:txBody>
      </p:sp>
      <p:sp>
        <p:nvSpPr>
          <p:cNvPr id="67591" name="Text Box 7"/>
          <p:cNvSpPr txBox="1"/>
          <p:nvPr/>
        </p:nvSpPr>
        <p:spPr>
          <a:xfrm>
            <a:off x="1600200" y="4953000"/>
            <a:ext cx="2209800" cy="579438"/>
          </a:xfrm>
          <a:prstGeom prst="rect">
            <a:avLst/>
          </a:prstGeom>
          <a:noFill/>
          <a:ln w="12700">
            <a:noFill/>
          </a:ln>
        </p:spPr>
        <p:txBody>
          <a:bodyPr anchor="t">
            <a:spAutoFit/>
          </a:bodyPr>
          <a:p>
            <a:pPr lvl="0" indent="0">
              <a:spcBef>
                <a:spcPct val="50000"/>
              </a:spcBef>
            </a:pPr>
            <a:r>
              <a:rPr lang="zh-CN" altLang="en-US" sz="3200" dirty="0">
                <a:solidFill>
                  <a:srgbClr val="FF0000"/>
                </a:solidFill>
                <a:latin typeface="华文新魏" panose="02010800040101010101" pitchFamily="2" charset="-122"/>
                <a:ea typeface="华文新魏" panose="02010800040101010101" pitchFamily="2" charset="-122"/>
              </a:rPr>
              <a:t>人妒人捧</a:t>
            </a:r>
            <a:endParaRPr lang="zh-CN" altLang="en-US" sz="3200" dirty="0">
              <a:solidFill>
                <a:srgbClr val="FF0000"/>
              </a:solidFill>
              <a:latin typeface="华文新魏" panose="02010800040101010101" pitchFamily="2" charset="-122"/>
              <a:ea typeface="华文新魏" panose="02010800040101010101" pitchFamily="2" charset="-122"/>
            </a:endParaRPr>
          </a:p>
        </p:txBody>
      </p:sp>
      <p:sp>
        <p:nvSpPr>
          <p:cNvPr id="67592" name="Line 8"/>
          <p:cNvSpPr/>
          <p:nvPr/>
        </p:nvSpPr>
        <p:spPr>
          <a:xfrm>
            <a:off x="3733800" y="5257800"/>
            <a:ext cx="1143000" cy="0"/>
          </a:xfrm>
          <a:prstGeom prst="line">
            <a:avLst/>
          </a:prstGeom>
          <a:ln w="12700" cap="sq" cmpd="sng">
            <a:solidFill>
              <a:schemeClr val="tx1"/>
            </a:solidFill>
            <a:prstDash val="solid"/>
            <a:round/>
            <a:headEnd type="none" w="sm" len="sm"/>
            <a:tailEnd type="triangle" w="sm" len="sm"/>
          </a:ln>
        </p:spPr>
      </p:sp>
      <p:sp>
        <p:nvSpPr>
          <p:cNvPr id="67593" name="Text Box 9"/>
          <p:cNvSpPr txBox="1"/>
          <p:nvPr/>
        </p:nvSpPr>
        <p:spPr>
          <a:xfrm>
            <a:off x="1600200" y="4114800"/>
            <a:ext cx="2209800" cy="579438"/>
          </a:xfrm>
          <a:prstGeom prst="rect">
            <a:avLst/>
          </a:prstGeom>
          <a:noFill/>
          <a:ln w="12700">
            <a:noFill/>
          </a:ln>
        </p:spPr>
        <p:txBody>
          <a:bodyPr anchor="t">
            <a:spAutoFit/>
          </a:bodyPr>
          <a:p>
            <a:pPr lvl="0" indent="0">
              <a:spcBef>
                <a:spcPct val="50000"/>
              </a:spcBef>
            </a:pPr>
            <a:r>
              <a:rPr lang="zh-CN" altLang="en-US" sz="3200" dirty="0">
                <a:solidFill>
                  <a:srgbClr val="FF0000"/>
                </a:solidFill>
                <a:latin typeface="华文新魏" panose="02010800040101010101" pitchFamily="2" charset="-122"/>
                <a:ea typeface="华文新魏" panose="02010800040101010101" pitchFamily="2" charset="-122"/>
              </a:rPr>
              <a:t>艺压京城</a:t>
            </a:r>
            <a:endParaRPr lang="zh-CN" altLang="en-US" sz="3200" dirty="0">
              <a:solidFill>
                <a:srgbClr val="FF0000"/>
              </a:solidFill>
              <a:latin typeface="华文新魏" panose="02010800040101010101" pitchFamily="2" charset="-122"/>
              <a:ea typeface="华文新魏" panose="02010800040101010101" pitchFamily="2" charset="-122"/>
            </a:endParaRPr>
          </a:p>
        </p:txBody>
      </p:sp>
      <p:sp>
        <p:nvSpPr>
          <p:cNvPr id="67594" name="Line 10"/>
          <p:cNvSpPr/>
          <p:nvPr/>
        </p:nvSpPr>
        <p:spPr>
          <a:xfrm>
            <a:off x="3657600" y="4495800"/>
            <a:ext cx="1143000" cy="0"/>
          </a:xfrm>
          <a:prstGeom prst="line">
            <a:avLst/>
          </a:prstGeom>
          <a:ln w="12700" cap="sq" cmpd="sng">
            <a:solidFill>
              <a:schemeClr val="tx1"/>
            </a:solidFill>
            <a:prstDash val="solid"/>
            <a:round/>
            <a:headEnd type="none" w="sm" len="sm"/>
            <a:tailEnd type="triangle" w="sm" len="sm"/>
          </a:ln>
        </p:spPr>
      </p:sp>
      <p:sp>
        <p:nvSpPr>
          <p:cNvPr id="67595" name="Text Box 11"/>
          <p:cNvSpPr txBox="1"/>
          <p:nvPr/>
        </p:nvSpPr>
        <p:spPr>
          <a:xfrm>
            <a:off x="1600200" y="5791200"/>
            <a:ext cx="1828800" cy="579438"/>
          </a:xfrm>
          <a:prstGeom prst="rect">
            <a:avLst/>
          </a:prstGeom>
          <a:noFill/>
          <a:ln w="12700">
            <a:noFill/>
          </a:ln>
        </p:spPr>
        <p:txBody>
          <a:bodyPr anchor="t">
            <a:spAutoFit/>
          </a:bodyPr>
          <a:p>
            <a:pPr lvl="0" indent="0">
              <a:spcBef>
                <a:spcPct val="50000"/>
              </a:spcBef>
            </a:pPr>
            <a:r>
              <a:rPr lang="zh-CN" altLang="en-US" sz="3200" dirty="0">
                <a:solidFill>
                  <a:srgbClr val="FF0000"/>
                </a:solidFill>
                <a:latin typeface="华文新魏" panose="02010800040101010101" pitchFamily="2" charset="-122"/>
                <a:ea typeface="华文新魏" panose="02010800040101010101" pitchFamily="2" charset="-122"/>
              </a:rPr>
              <a:t>年年欢笑</a:t>
            </a:r>
            <a:endParaRPr lang="zh-CN" altLang="en-US" sz="3200" dirty="0">
              <a:solidFill>
                <a:srgbClr val="FF0000"/>
              </a:solidFill>
              <a:latin typeface="华文新魏" panose="02010800040101010101" pitchFamily="2" charset="-122"/>
              <a:ea typeface="华文新魏" panose="02010800040101010101" pitchFamily="2" charset="-122"/>
            </a:endParaRPr>
          </a:p>
        </p:txBody>
      </p:sp>
      <p:sp>
        <p:nvSpPr>
          <p:cNvPr id="67596" name="Line 12"/>
          <p:cNvSpPr/>
          <p:nvPr/>
        </p:nvSpPr>
        <p:spPr>
          <a:xfrm>
            <a:off x="3657600" y="6096000"/>
            <a:ext cx="1219200" cy="0"/>
          </a:xfrm>
          <a:prstGeom prst="line">
            <a:avLst/>
          </a:prstGeom>
          <a:ln w="12700" cap="sq" cmpd="sng">
            <a:solidFill>
              <a:schemeClr val="tx1"/>
            </a:solidFill>
            <a:prstDash val="solid"/>
            <a:round/>
            <a:headEnd type="none" w="sm" len="sm"/>
            <a:tailEnd type="triangle" w="sm" len="sm"/>
          </a:ln>
        </p:spPr>
      </p:sp>
      <p:sp>
        <p:nvSpPr>
          <p:cNvPr id="67597" name="Text Box 13"/>
          <p:cNvSpPr txBox="1"/>
          <p:nvPr/>
        </p:nvSpPr>
        <p:spPr>
          <a:xfrm>
            <a:off x="5029200" y="4953000"/>
            <a:ext cx="2362200" cy="579438"/>
          </a:xfrm>
          <a:prstGeom prst="rect">
            <a:avLst/>
          </a:prstGeom>
          <a:noFill/>
          <a:ln w="12700">
            <a:noFill/>
          </a:ln>
        </p:spPr>
        <p:txBody>
          <a:bodyPr anchor="t">
            <a:spAutoFit/>
          </a:bodyPr>
          <a:p>
            <a:pPr lvl="0" indent="0">
              <a:spcBef>
                <a:spcPct val="50000"/>
              </a:spcBef>
            </a:pPr>
            <a:r>
              <a:rPr lang="zh-CN" altLang="en-US" sz="3200" dirty="0">
                <a:solidFill>
                  <a:srgbClr val="FF0000"/>
                </a:solidFill>
                <a:latin typeface="华文新魏" panose="02010800040101010101" pitchFamily="2" charset="-122"/>
                <a:ea typeface="华文新魏" panose="02010800040101010101" pitchFamily="2" charset="-122"/>
              </a:rPr>
              <a:t>委身商人</a:t>
            </a:r>
            <a:endParaRPr lang="zh-CN" altLang="en-US" sz="3200" dirty="0">
              <a:solidFill>
                <a:srgbClr val="FF0000"/>
              </a:solidFill>
              <a:latin typeface="华文新魏" panose="02010800040101010101" pitchFamily="2" charset="-122"/>
              <a:ea typeface="华文新魏" panose="02010800040101010101" pitchFamily="2" charset="-122"/>
            </a:endParaRPr>
          </a:p>
        </p:txBody>
      </p:sp>
      <p:sp>
        <p:nvSpPr>
          <p:cNvPr id="67598" name="Text Box 14"/>
          <p:cNvSpPr txBox="1"/>
          <p:nvPr/>
        </p:nvSpPr>
        <p:spPr>
          <a:xfrm>
            <a:off x="5029200" y="5791200"/>
            <a:ext cx="2362200" cy="579438"/>
          </a:xfrm>
          <a:prstGeom prst="rect">
            <a:avLst/>
          </a:prstGeom>
          <a:noFill/>
          <a:ln w="12700">
            <a:noFill/>
          </a:ln>
        </p:spPr>
        <p:txBody>
          <a:bodyPr anchor="t">
            <a:spAutoFit/>
          </a:bodyPr>
          <a:p>
            <a:pPr lvl="0" indent="0">
              <a:spcBef>
                <a:spcPct val="50000"/>
              </a:spcBef>
            </a:pPr>
            <a:r>
              <a:rPr lang="zh-CN" altLang="en-US" sz="3200" dirty="0">
                <a:solidFill>
                  <a:srgbClr val="FF0000"/>
                </a:solidFill>
                <a:latin typeface="华文新魏" panose="02010800040101010101" pitchFamily="2" charset="-122"/>
                <a:ea typeface="华文新魏" panose="02010800040101010101" pitchFamily="2" charset="-122"/>
              </a:rPr>
              <a:t>独守空船</a:t>
            </a:r>
            <a:endParaRPr lang="zh-CN" altLang="en-US" sz="3200" dirty="0">
              <a:solidFill>
                <a:srgbClr val="FF0000"/>
              </a:solidFill>
              <a:latin typeface="华文新魏" panose="02010800040101010101" pitchFamily="2" charset="-122"/>
              <a:ea typeface="华文新魏" panose="02010800040101010101" pitchFamily="2" charset="-122"/>
            </a:endParaRPr>
          </a:p>
        </p:txBody>
      </p:sp>
      <p:sp>
        <p:nvSpPr>
          <p:cNvPr id="67599" name="Rectangle 15"/>
          <p:cNvSpPr/>
          <p:nvPr/>
        </p:nvSpPr>
        <p:spPr>
          <a:xfrm>
            <a:off x="4953000" y="4114800"/>
            <a:ext cx="1809750" cy="579438"/>
          </a:xfrm>
          <a:prstGeom prst="rect">
            <a:avLst/>
          </a:prstGeom>
          <a:noFill/>
          <a:ln w="12700">
            <a:noFill/>
          </a:ln>
        </p:spPr>
        <p:txBody>
          <a:bodyPr wrap="none" anchor="t">
            <a:spAutoFit/>
          </a:bodyPr>
          <a:p>
            <a:pPr lvl="0" indent="0">
              <a:spcBef>
                <a:spcPct val="50000"/>
              </a:spcBef>
            </a:pPr>
            <a:r>
              <a:rPr lang="zh-CN" altLang="en-US" sz="3200" dirty="0">
                <a:solidFill>
                  <a:srgbClr val="FF0000"/>
                </a:solidFill>
                <a:latin typeface="华文新魏" panose="02010800040101010101" pitchFamily="2" charset="-122"/>
                <a:ea typeface="华文新魏" panose="02010800040101010101" pitchFamily="2" charset="-122"/>
              </a:rPr>
              <a:t>门前冷落</a:t>
            </a:r>
            <a:endParaRPr lang="zh-CN" altLang="en-US" sz="3200" dirty="0">
              <a:solidFill>
                <a:srgbClr val="FF0000"/>
              </a:solidFill>
              <a:latin typeface="华文新魏" panose="02010800040101010101" pitchFamily="2" charset="-122"/>
              <a:ea typeface="华文新魏" panose="02010800040101010101" pitchFamily="2" charset="-122"/>
            </a:endParaRPr>
          </a:p>
        </p:txBody>
      </p:sp>
      <p:pic>
        <p:nvPicPr>
          <p:cNvPr id="31759" name="Picture 16" descr="YUQ00018"/>
          <p:cNvPicPr>
            <a:picLocks noChangeAspect="1"/>
          </p:cNvPicPr>
          <p:nvPr/>
        </p:nvPicPr>
        <p:blipFill>
          <a:blip r:embed="rId1">
            <a:clrChange>
              <a:clrFrom>
                <a:srgbClr val="FFFFFF"/>
              </a:clrFrom>
              <a:clrTo>
                <a:srgbClr val="FFFFFF">
                  <a:alpha val="0"/>
                </a:srgbClr>
              </a:clrTo>
            </a:clrChange>
          </a:blip>
          <a:stretch>
            <a:fillRect/>
          </a:stretch>
        </p:blipFill>
        <p:spPr>
          <a:xfrm>
            <a:off x="-20637" y="76200"/>
            <a:ext cx="1392237" cy="182880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67586"/>
                                        </p:tgtEl>
                                        <p:attrNameLst>
                                          <p:attrName>style.visibility</p:attrName>
                                        </p:attrNameLst>
                                      </p:cBhvr>
                                      <p:to>
                                        <p:strVal val="visible"/>
                                      </p:to>
                                    </p:set>
                                    <p:anim calcmode="lin" valueType="num">
                                      <p:cBhvr additive="base">
                                        <p:cTn id="7" dur="500" fill="hold"/>
                                        <p:tgtEl>
                                          <p:spTgt spid="67586"/>
                                        </p:tgtEl>
                                        <p:attrNameLst>
                                          <p:attrName>ppt_x</p:attrName>
                                        </p:attrNameLst>
                                      </p:cBhvr>
                                      <p:tavLst>
                                        <p:tav tm="0">
                                          <p:val>
                                            <p:strVal val="0-#ppt_w/2"/>
                                          </p:val>
                                        </p:tav>
                                        <p:tav tm="100000">
                                          <p:val>
                                            <p:strVal val="#ppt_x"/>
                                          </p:val>
                                        </p:tav>
                                      </p:tavLst>
                                    </p:anim>
                                    <p:anim calcmode="lin" valueType="num">
                                      <p:cBhvr additive="base">
                                        <p:cTn id="8" dur="500" fill="hold"/>
                                        <p:tgtEl>
                                          <p:spTgt spid="6758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67587"/>
                                        </p:tgtEl>
                                        <p:attrNameLst>
                                          <p:attrName>style.visibility</p:attrName>
                                        </p:attrNameLst>
                                      </p:cBhvr>
                                      <p:to>
                                        <p:strVal val="visible"/>
                                      </p:to>
                                    </p:set>
                                    <p:anim calcmode="lin" valueType="num">
                                      <p:cBhvr additive="base">
                                        <p:cTn id="13" dur="500" fill="hold"/>
                                        <p:tgtEl>
                                          <p:spTgt spid="67587"/>
                                        </p:tgtEl>
                                        <p:attrNameLst>
                                          <p:attrName>ppt_x</p:attrName>
                                        </p:attrNameLst>
                                      </p:cBhvr>
                                      <p:tavLst>
                                        <p:tav tm="0">
                                          <p:val>
                                            <p:strVal val="0-#ppt_w/2"/>
                                          </p:val>
                                        </p:tav>
                                        <p:tav tm="100000">
                                          <p:val>
                                            <p:strVal val="#ppt_x"/>
                                          </p:val>
                                        </p:tav>
                                      </p:tavLst>
                                    </p:anim>
                                    <p:anim calcmode="lin" valueType="num">
                                      <p:cBhvr additive="base">
                                        <p:cTn id="14" dur="500" fill="hold"/>
                                        <p:tgtEl>
                                          <p:spTgt spid="67587"/>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67588"/>
                                        </p:tgtEl>
                                        <p:attrNameLst>
                                          <p:attrName>style.visibility</p:attrName>
                                        </p:attrNameLst>
                                      </p:cBhvr>
                                      <p:to>
                                        <p:strVal val="visible"/>
                                      </p:to>
                                    </p:set>
                                    <p:anim calcmode="lin" valueType="num">
                                      <p:cBhvr additive="base">
                                        <p:cTn id="19" dur="500" fill="hold"/>
                                        <p:tgtEl>
                                          <p:spTgt spid="67588"/>
                                        </p:tgtEl>
                                        <p:attrNameLst>
                                          <p:attrName>ppt_x</p:attrName>
                                        </p:attrNameLst>
                                      </p:cBhvr>
                                      <p:tavLst>
                                        <p:tav tm="0">
                                          <p:val>
                                            <p:strVal val="0-#ppt_w/2"/>
                                          </p:val>
                                        </p:tav>
                                        <p:tav tm="100000">
                                          <p:val>
                                            <p:strVal val="#ppt_x"/>
                                          </p:val>
                                        </p:tav>
                                      </p:tavLst>
                                    </p:anim>
                                    <p:anim calcmode="lin" valueType="num">
                                      <p:cBhvr additive="base">
                                        <p:cTn id="20" dur="500" fill="hold"/>
                                        <p:tgtEl>
                                          <p:spTgt spid="67588"/>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nodeType="clickEffect">
                                  <p:stCondLst>
                                    <p:cond delay="0"/>
                                  </p:stCondLst>
                                  <p:childTnLst>
                                    <p:set>
                                      <p:cBhvr>
                                        <p:cTn id="24" dur="1" fill="hold">
                                          <p:stCondLst>
                                            <p:cond delay="0"/>
                                          </p:stCondLst>
                                        </p:cTn>
                                        <p:tgtEl>
                                          <p:spTgt spid="67589"/>
                                        </p:tgtEl>
                                        <p:attrNameLst>
                                          <p:attrName>style.visibility</p:attrName>
                                        </p:attrNameLst>
                                      </p:cBhvr>
                                      <p:to>
                                        <p:strVal val="visible"/>
                                      </p:to>
                                    </p:set>
                                    <p:anim calcmode="lin" valueType="num">
                                      <p:cBhvr additive="base">
                                        <p:cTn id="25" dur="500" fill="hold"/>
                                        <p:tgtEl>
                                          <p:spTgt spid="67589"/>
                                        </p:tgtEl>
                                        <p:attrNameLst>
                                          <p:attrName>ppt_x</p:attrName>
                                        </p:attrNameLst>
                                      </p:cBhvr>
                                      <p:tavLst>
                                        <p:tav tm="0">
                                          <p:val>
                                            <p:strVal val="0-#ppt_w/2"/>
                                          </p:val>
                                        </p:tav>
                                        <p:tav tm="100000">
                                          <p:val>
                                            <p:strVal val="#ppt_x"/>
                                          </p:val>
                                        </p:tav>
                                      </p:tavLst>
                                    </p:anim>
                                    <p:anim calcmode="lin" valueType="num">
                                      <p:cBhvr additive="base">
                                        <p:cTn id="26" dur="500" fill="hold"/>
                                        <p:tgtEl>
                                          <p:spTgt spid="67589"/>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67590"/>
                                        </p:tgtEl>
                                        <p:attrNameLst>
                                          <p:attrName>style.visibility</p:attrName>
                                        </p:attrNameLst>
                                      </p:cBhvr>
                                      <p:to>
                                        <p:strVal val="visible"/>
                                      </p:to>
                                    </p:set>
                                    <p:anim calcmode="lin" valueType="num">
                                      <p:cBhvr additive="base">
                                        <p:cTn id="31" dur="500" fill="hold"/>
                                        <p:tgtEl>
                                          <p:spTgt spid="67590"/>
                                        </p:tgtEl>
                                        <p:attrNameLst>
                                          <p:attrName>ppt_x</p:attrName>
                                        </p:attrNameLst>
                                      </p:cBhvr>
                                      <p:tavLst>
                                        <p:tav tm="0">
                                          <p:val>
                                            <p:strVal val="0-#ppt_w/2"/>
                                          </p:val>
                                        </p:tav>
                                        <p:tav tm="100000">
                                          <p:val>
                                            <p:strVal val="#ppt_x"/>
                                          </p:val>
                                        </p:tav>
                                      </p:tavLst>
                                    </p:anim>
                                    <p:anim calcmode="lin" valueType="num">
                                      <p:cBhvr additive="base">
                                        <p:cTn id="32" dur="500" fill="hold"/>
                                        <p:tgtEl>
                                          <p:spTgt spid="67590"/>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67593"/>
                                        </p:tgtEl>
                                        <p:attrNameLst>
                                          <p:attrName>style.visibility</p:attrName>
                                        </p:attrNameLst>
                                      </p:cBhvr>
                                      <p:to>
                                        <p:strVal val="visible"/>
                                      </p:to>
                                    </p:set>
                                    <p:anim calcmode="lin" valueType="num">
                                      <p:cBhvr additive="base">
                                        <p:cTn id="37" dur="500" fill="hold"/>
                                        <p:tgtEl>
                                          <p:spTgt spid="67593"/>
                                        </p:tgtEl>
                                        <p:attrNameLst>
                                          <p:attrName>ppt_x</p:attrName>
                                        </p:attrNameLst>
                                      </p:cBhvr>
                                      <p:tavLst>
                                        <p:tav tm="0">
                                          <p:val>
                                            <p:strVal val="0-#ppt_w/2"/>
                                          </p:val>
                                        </p:tav>
                                        <p:tav tm="100000">
                                          <p:val>
                                            <p:strVal val="#ppt_x"/>
                                          </p:val>
                                        </p:tav>
                                      </p:tavLst>
                                    </p:anim>
                                    <p:anim calcmode="lin" valueType="num">
                                      <p:cBhvr additive="base">
                                        <p:cTn id="38" dur="500" fill="hold"/>
                                        <p:tgtEl>
                                          <p:spTgt spid="67593"/>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8" fill="hold" nodeType="clickEffect">
                                  <p:stCondLst>
                                    <p:cond delay="0"/>
                                  </p:stCondLst>
                                  <p:childTnLst>
                                    <p:set>
                                      <p:cBhvr>
                                        <p:cTn id="42" dur="1" fill="hold">
                                          <p:stCondLst>
                                            <p:cond delay="0"/>
                                          </p:stCondLst>
                                        </p:cTn>
                                        <p:tgtEl>
                                          <p:spTgt spid="67594"/>
                                        </p:tgtEl>
                                        <p:attrNameLst>
                                          <p:attrName>style.visibility</p:attrName>
                                        </p:attrNameLst>
                                      </p:cBhvr>
                                      <p:to>
                                        <p:strVal val="visible"/>
                                      </p:to>
                                    </p:set>
                                    <p:anim calcmode="lin" valueType="num">
                                      <p:cBhvr additive="base">
                                        <p:cTn id="43" dur="500" fill="hold"/>
                                        <p:tgtEl>
                                          <p:spTgt spid="67594"/>
                                        </p:tgtEl>
                                        <p:attrNameLst>
                                          <p:attrName>ppt_x</p:attrName>
                                        </p:attrNameLst>
                                      </p:cBhvr>
                                      <p:tavLst>
                                        <p:tav tm="0">
                                          <p:val>
                                            <p:strVal val="0-#ppt_w/2"/>
                                          </p:val>
                                        </p:tav>
                                        <p:tav tm="100000">
                                          <p:val>
                                            <p:strVal val="#ppt_x"/>
                                          </p:val>
                                        </p:tav>
                                      </p:tavLst>
                                    </p:anim>
                                    <p:anim calcmode="lin" valueType="num">
                                      <p:cBhvr additive="base">
                                        <p:cTn id="44" dur="500" fill="hold"/>
                                        <p:tgtEl>
                                          <p:spTgt spid="67594"/>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8" fill="hold" grpId="0" nodeType="clickEffect">
                                  <p:stCondLst>
                                    <p:cond delay="0"/>
                                  </p:stCondLst>
                                  <p:childTnLst>
                                    <p:set>
                                      <p:cBhvr>
                                        <p:cTn id="48" dur="1" fill="hold">
                                          <p:stCondLst>
                                            <p:cond delay="0"/>
                                          </p:stCondLst>
                                        </p:cTn>
                                        <p:tgtEl>
                                          <p:spTgt spid="67599"/>
                                        </p:tgtEl>
                                        <p:attrNameLst>
                                          <p:attrName>style.visibility</p:attrName>
                                        </p:attrNameLst>
                                      </p:cBhvr>
                                      <p:to>
                                        <p:strVal val="visible"/>
                                      </p:to>
                                    </p:set>
                                    <p:anim calcmode="lin" valueType="num">
                                      <p:cBhvr additive="base">
                                        <p:cTn id="49" dur="500" fill="hold"/>
                                        <p:tgtEl>
                                          <p:spTgt spid="67599"/>
                                        </p:tgtEl>
                                        <p:attrNameLst>
                                          <p:attrName>ppt_x</p:attrName>
                                        </p:attrNameLst>
                                      </p:cBhvr>
                                      <p:tavLst>
                                        <p:tav tm="0">
                                          <p:val>
                                            <p:strVal val="0-#ppt_w/2"/>
                                          </p:val>
                                        </p:tav>
                                        <p:tav tm="100000">
                                          <p:val>
                                            <p:strVal val="#ppt_x"/>
                                          </p:val>
                                        </p:tav>
                                      </p:tavLst>
                                    </p:anim>
                                    <p:anim calcmode="lin" valueType="num">
                                      <p:cBhvr additive="base">
                                        <p:cTn id="50" dur="500" fill="hold"/>
                                        <p:tgtEl>
                                          <p:spTgt spid="67599"/>
                                        </p:tgtEl>
                                        <p:attrNameLst>
                                          <p:attrName>ppt_y</p:attrName>
                                        </p:attrNameLst>
                                      </p:cBhvr>
                                      <p:tavLst>
                                        <p:tav tm="0">
                                          <p:val>
                                            <p:strVal val="#ppt_y"/>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8" fill="hold" grpId="0" nodeType="clickEffect">
                                  <p:stCondLst>
                                    <p:cond delay="0"/>
                                  </p:stCondLst>
                                  <p:childTnLst>
                                    <p:set>
                                      <p:cBhvr>
                                        <p:cTn id="54" dur="1" fill="hold">
                                          <p:stCondLst>
                                            <p:cond delay="0"/>
                                          </p:stCondLst>
                                        </p:cTn>
                                        <p:tgtEl>
                                          <p:spTgt spid="67591"/>
                                        </p:tgtEl>
                                        <p:attrNameLst>
                                          <p:attrName>style.visibility</p:attrName>
                                        </p:attrNameLst>
                                      </p:cBhvr>
                                      <p:to>
                                        <p:strVal val="visible"/>
                                      </p:to>
                                    </p:set>
                                    <p:anim calcmode="lin" valueType="num">
                                      <p:cBhvr additive="base">
                                        <p:cTn id="55" dur="500" fill="hold"/>
                                        <p:tgtEl>
                                          <p:spTgt spid="67591"/>
                                        </p:tgtEl>
                                        <p:attrNameLst>
                                          <p:attrName>ppt_x</p:attrName>
                                        </p:attrNameLst>
                                      </p:cBhvr>
                                      <p:tavLst>
                                        <p:tav tm="0">
                                          <p:val>
                                            <p:strVal val="0-#ppt_w/2"/>
                                          </p:val>
                                        </p:tav>
                                        <p:tav tm="100000">
                                          <p:val>
                                            <p:strVal val="#ppt_x"/>
                                          </p:val>
                                        </p:tav>
                                      </p:tavLst>
                                    </p:anim>
                                    <p:anim calcmode="lin" valueType="num">
                                      <p:cBhvr additive="base">
                                        <p:cTn id="56" dur="500" fill="hold"/>
                                        <p:tgtEl>
                                          <p:spTgt spid="67591"/>
                                        </p:tgtEl>
                                        <p:attrNameLst>
                                          <p:attrName>ppt_y</p:attrName>
                                        </p:attrNameLst>
                                      </p:cBhvr>
                                      <p:tavLst>
                                        <p:tav tm="0">
                                          <p:val>
                                            <p:strVal val="#ppt_y"/>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8" fill="hold" nodeType="clickEffect">
                                  <p:stCondLst>
                                    <p:cond delay="0"/>
                                  </p:stCondLst>
                                  <p:childTnLst>
                                    <p:set>
                                      <p:cBhvr>
                                        <p:cTn id="60" dur="1" fill="hold">
                                          <p:stCondLst>
                                            <p:cond delay="0"/>
                                          </p:stCondLst>
                                        </p:cTn>
                                        <p:tgtEl>
                                          <p:spTgt spid="67592"/>
                                        </p:tgtEl>
                                        <p:attrNameLst>
                                          <p:attrName>style.visibility</p:attrName>
                                        </p:attrNameLst>
                                      </p:cBhvr>
                                      <p:to>
                                        <p:strVal val="visible"/>
                                      </p:to>
                                    </p:set>
                                    <p:anim calcmode="lin" valueType="num">
                                      <p:cBhvr additive="base">
                                        <p:cTn id="61" dur="500" fill="hold"/>
                                        <p:tgtEl>
                                          <p:spTgt spid="67592"/>
                                        </p:tgtEl>
                                        <p:attrNameLst>
                                          <p:attrName>ppt_x</p:attrName>
                                        </p:attrNameLst>
                                      </p:cBhvr>
                                      <p:tavLst>
                                        <p:tav tm="0">
                                          <p:val>
                                            <p:strVal val="0-#ppt_w/2"/>
                                          </p:val>
                                        </p:tav>
                                        <p:tav tm="100000">
                                          <p:val>
                                            <p:strVal val="#ppt_x"/>
                                          </p:val>
                                        </p:tav>
                                      </p:tavLst>
                                    </p:anim>
                                    <p:anim calcmode="lin" valueType="num">
                                      <p:cBhvr additive="base">
                                        <p:cTn id="62" dur="500" fill="hold"/>
                                        <p:tgtEl>
                                          <p:spTgt spid="67592"/>
                                        </p:tgtEl>
                                        <p:attrNameLst>
                                          <p:attrName>ppt_y</p:attrName>
                                        </p:attrNameLst>
                                      </p:cBhvr>
                                      <p:tavLst>
                                        <p:tav tm="0">
                                          <p:val>
                                            <p:strVal val="#ppt_y"/>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8" fill="hold" grpId="0" nodeType="clickEffect">
                                  <p:stCondLst>
                                    <p:cond delay="0"/>
                                  </p:stCondLst>
                                  <p:childTnLst>
                                    <p:set>
                                      <p:cBhvr>
                                        <p:cTn id="66" dur="1" fill="hold">
                                          <p:stCondLst>
                                            <p:cond delay="0"/>
                                          </p:stCondLst>
                                        </p:cTn>
                                        <p:tgtEl>
                                          <p:spTgt spid="67597"/>
                                        </p:tgtEl>
                                        <p:attrNameLst>
                                          <p:attrName>style.visibility</p:attrName>
                                        </p:attrNameLst>
                                      </p:cBhvr>
                                      <p:to>
                                        <p:strVal val="visible"/>
                                      </p:to>
                                    </p:set>
                                    <p:anim calcmode="lin" valueType="num">
                                      <p:cBhvr additive="base">
                                        <p:cTn id="67" dur="500" fill="hold"/>
                                        <p:tgtEl>
                                          <p:spTgt spid="67597"/>
                                        </p:tgtEl>
                                        <p:attrNameLst>
                                          <p:attrName>ppt_x</p:attrName>
                                        </p:attrNameLst>
                                      </p:cBhvr>
                                      <p:tavLst>
                                        <p:tav tm="0">
                                          <p:val>
                                            <p:strVal val="0-#ppt_w/2"/>
                                          </p:val>
                                        </p:tav>
                                        <p:tav tm="100000">
                                          <p:val>
                                            <p:strVal val="#ppt_x"/>
                                          </p:val>
                                        </p:tav>
                                      </p:tavLst>
                                    </p:anim>
                                    <p:anim calcmode="lin" valueType="num">
                                      <p:cBhvr additive="base">
                                        <p:cTn id="68" dur="500" fill="hold"/>
                                        <p:tgtEl>
                                          <p:spTgt spid="67597"/>
                                        </p:tgtEl>
                                        <p:attrNameLst>
                                          <p:attrName>ppt_y</p:attrName>
                                        </p:attrNameLst>
                                      </p:cBhvr>
                                      <p:tavLst>
                                        <p:tav tm="0">
                                          <p:val>
                                            <p:strVal val="#ppt_y"/>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8" fill="hold" grpId="0" nodeType="clickEffect">
                                  <p:stCondLst>
                                    <p:cond delay="0"/>
                                  </p:stCondLst>
                                  <p:childTnLst>
                                    <p:set>
                                      <p:cBhvr>
                                        <p:cTn id="72" dur="1" fill="hold">
                                          <p:stCondLst>
                                            <p:cond delay="0"/>
                                          </p:stCondLst>
                                        </p:cTn>
                                        <p:tgtEl>
                                          <p:spTgt spid="67595"/>
                                        </p:tgtEl>
                                        <p:attrNameLst>
                                          <p:attrName>style.visibility</p:attrName>
                                        </p:attrNameLst>
                                      </p:cBhvr>
                                      <p:to>
                                        <p:strVal val="visible"/>
                                      </p:to>
                                    </p:set>
                                    <p:anim calcmode="lin" valueType="num">
                                      <p:cBhvr additive="base">
                                        <p:cTn id="73" dur="500" fill="hold"/>
                                        <p:tgtEl>
                                          <p:spTgt spid="67595"/>
                                        </p:tgtEl>
                                        <p:attrNameLst>
                                          <p:attrName>ppt_x</p:attrName>
                                        </p:attrNameLst>
                                      </p:cBhvr>
                                      <p:tavLst>
                                        <p:tav tm="0">
                                          <p:val>
                                            <p:strVal val="0-#ppt_w/2"/>
                                          </p:val>
                                        </p:tav>
                                        <p:tav tm="100000">
                                          <p:val>
                                            <p:strVal val="#ppt_x"/>
                                          </p:val>
                                        </p:tav>
                                      </p:tavLst>
                                    </p:anim>
                                    <p:anim calcmode="lin" valueType="num">
                                      <p:cBhvr additive="base">
                                        <p:cTn id="74" dur="500" fill="hold"/>
                                        <p:tgtEl>
                                          <p:spTgt spid="67595"/>
                                        </p:tgtEl>
                                        <p:attrNameLst>
                                          <p:attrName>ppt_y</p:attrName>
                                        </p:attrNameLst>
                                      </p:cBhvr>
                                      <p:tavLst>
                                        <p:tav tm="0">
                                          <p:val>
                                            <p:strVal val="#ppt_y"/>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2" presetClass="entr" presetSubtype="8" fill="hold" nodeType="clickEffect">
                                  <p:stCondLst>
                                    <p:cond delay="0"/>
                                  </p:stCondLst>
                                  <p:childTnLst>
                                    <p:set>
                                      <p:cBhvr>
                                        <p:cTn id="78" dur="1" fill="hold">
                                          <p:stCondLst>
                                            <p:cond delay="0"/>
                                          </p:stCondLst>
                                        </p:cTn>
                                        <p:tgtEl>
                                          <p:spTgt spid="67596"/>
                                        </p:tgtEl>
                                        <p:attrNameLst>
                                          <p:attrName>style.visibility</p:attrName>
                                        </p:attrNameLst>
                                      </p:cBhvr>
                                      <p:to>
                                        <p:strVal val="visible"/>
                                      </p:to>
                                    </p:set>
                                    <p:anim calcmode="lin" valueType="num">
                                      <p:cBhvr additive="base">
                                        <p:cTn id="79" dur="500" fill="hold"/>
                                        <p:tgtEl>
                                          <p:spTgt spid="67596"/>
                                        </p:tgtEl>
                                        <p:attrNameLst>
                                          <p:attrName>ppt_x</p:attrName>
                                        </p:attrNameLst>
                                      </p:cBhvr>
                                      <p:tavLst>
                                        <p:tav tm="0">
                                          <p:val>
                                            <p:strVal val="0-#ppt_w/2"/>
                                          </p:val>
                                        </p:tav>
                                        <p:tav tm="100000">
                                          <p:val>
                                            <p:strVal val="#ppt_x"/>
                                          </p:val>
                                        </p:tav>
                                      </p:tavLst>
                                    </p:anim>
                                    <p:anim calcmode="lin" valueType="num">
                                      <p:cBhvr additive="base">
                                        <p:cTn id="80" dur="500" fill="hold"/>
                                        <p:tgtEl>
                                          <p:spTgt spid="67596"/>
                                        </p:tgtEl>
                                        <p:attrNameLst>
                                          <p:attrName>ppt_y</p:attrName>
                                        </p:attrNameLst>
                                      </p:cBhvr>
                                      <p:tavLst>
                                        <p:tav tm="0">
                                          <p:val>
                                            <p:strVal val="#ppt_y"/>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2" presetClass="entr" presetSubtype="8" fill="hold" grpId="0" nodeType="clickEffect">
                                  <p:stCondLst>
                                    <p:cond delay="0"/>
                                  </p:stCondLst>
                                  <p:childTnLst>
                                    <p:set>
                                      <p:cBhvr>
                                        <p:cTn id="84" dur="1" fill="hold">
                                          <p:stCondLst>
                                            <p:cond delay="0"/>
                                          </p:stCondLst>
                                        </p:cTn>
                                        <p:tgtEl>
                                          <p:spTgt spid="67598"/>
                                        </p:tgtEl>
                                        <p:attrNameLst>
                                          <p:attrName>style.visibility</p:attrName>
                                        </p:attrNameLst>
                                      </p:cBhvr>
                                      <p:to>
                                        <p:strVal val="visible"/>
                                      </p:to>
                                    </p:set>
                                    <p:anim calcmode="lin" valueType="num">
                                      <p:cBhvr additive="base">
                                        <p:cTn id="85" dur="500" fill="hold"/>
                                        <p:tgtEl>
                                          <p:spTgt spid="67598"/>
                                        </p:tgtEl>
                                        <p:attrNameLst>
                                          <p:attrName>ppt_x</p:attrName>
                                        </p:attrNameLst>
                                      </p:cBhvr>
                                      <p:tavLst>
                                        <p:tav tm="0">
                                          <p:val>
                                            <p:strVal val="0-#ppt_w/2"/>
                                          </p:val>
                                        </p:tav>
                                        <p:tav tm="100000">
                                          <p:val>
                                            <p:strVal val="#ppt_x"/>
                                          </p:val>
                                        </p:tav>
                                      </p:tavLst>
                                    </p:anim>
                                    <p:anim calcmode="lin" valueType="num">
                                      <p:cBhvr additive="base">
                                        <p:cTn id="86" dur="500" fill="hold"/>
                                        <p:tgtEl>
                                          <p:spTgt spid="6759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586" grpId="0"/>
      <p:bldP spid="67587" grpId="0"/>
      <p:bldP spid="67588" grpId="0"/>
      <p:bldP spid="67590" grpId="0"/>
      <p:bldP spid="67591" grpId="0"/>
      <p:bldP spid="67593" grpId="0"/>
      <p:bldP spid="67595" grpId="0"/>
      <p:bldP spid="67597" grpId="0"/>
      <p:bldP spid="67598" grpId="0"/>
      <p:bldP spid="6759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121" name="Picture 2" descr="pic002"/>
          <p:cNvPicPr>
            <a:picLocks noChangeAspect="1"/>
          </p:cNvPicPr>
          <p:nvPr/>
        </p:nvPicPr>
        <p:blipFill>
          <a:blip r:embed="rId1">
            <a:grayscl/>
            <a:lum bright="70001" contrast="-70000"/>
          </a:blip>
          <a:stretch>
            <a:fillRect/>
          </a:stretch>
        </p:blipFill>
        <p:spPr>
          <a:xfrm>
            <a:off x="0" y="0"/>
            <a:ext cx="9144000" cy="6858000"/>
          </a:xfrm>
          <a:prstGeom prst="rect">
            <a:avLst/>
          </a:prstGeom>
          <a:noFill/>
          <a:ln w="9525">
            <a:noFill/>
          </a:ln>
        </p:spPr>
      </p:pic>
      <p:grpSp>
        <p:nvGrpSpPr>
          <p:cNvPr id="5122" name="Group 14"/>
          <p:cNvGrpSpPr/>
          <p:nvPr/>
        </p:nvGrpSpPr>
        <p:grpSpPr>
          <a:xfrm>
            <a:off x="1752600" y="0"/>
            <a:ext cx="5410200" cy="6858000"/>
            <a:chOff x="1104" y="0"/>
            <a:chExt cx="3408" cy="4320"/>
          </a:xfrm>
        </p:grpSpPr>
        <p:pic>
          <p:nvPicPr>
            <p:cNvPr id="5123" name="Picture 4" descr="jkkq2"/>
            <p:cNvPicPr>
              <a:picLocks noChangeAspect="1"/>
            </p:cNvPicPr>
            <p:nvPr/>
          </p:nvPicPr>
          <p:blipFill>
            <a:blip r:embed="rId2"/>
            <a:stretch>
              <a:fillRect/>
            </a:stretch>
          </p:blipFill>
          <p:spPr>
            <a:xfrm>
              <a:off x="1104" y="0"/>
              <a:ext cx="3408" cy="4320"/>
            </a:xfrm>
            <a:prstGeom prst="rect">
              <a:avLst/>
            </a:prstGeom>
            <a:noFill/>
            <a:ln w="9525">
              <a:noFill/>
            </a:ln>
          </p:spPr>
        </p:pic>
        <p:sp>
          <p:nvSpPr>
            <p:cNvPr id="5124" name="Text Box 3"/>
            <p:cNvSpPr txBox="1"/>
            <p:nvPr/>
          </p:nvSpPr>
          <p:spPr>
            <a:xfrm>
              <a:off x="2016" y="1296"/>
              <a:ext cx="1824" cy="2358"/>
            </a:xfrm>
            <a:prstGeom prst="rect">
              <a:avLst/>
            </a:prstGeom>
            <a:noFill/>
            <a:ln w="9525">
              <a:noFill/>
            </a:ln>
          </p:spPr>
          <p:txBody>
            <a:bodyPr anchor="t">
              <a:spAutoFit/>
            </a:bodyPr>
            <a:p>
              <a:pPr lvl="0" indent="0"/>
              <a:r>
                <a:rPr lang="zh-CN" altLang="en-US" b="1" dirty="0">
                  <a:solidFill>
                    <a:srgbClr val="FF0000"/>
                  </a:solidFill>
                  <a:latin typeface="Times New Roman" panose="02020603050405020304" pitchFamily="18" charset="0"/>
                  <a:ea typeface="宋体" panose="02010600030101010101" pitchFamily="2" charset="-122"/>
                </a:rPr>
                <a:t>缀玉连珠六十年，谁教冥路作诗仙？  </a:t>
              </a:r>
              <a:br>
                <a:rPr lang="zh-CN" altLang="en-US" b="1" dirty="0">
                  <a:solidFill>
                    <a:srgbClr val="FF0000"/>
                  </a:solidFill>
                  <a:latin typeface="Times New Roman" panose="02020603050405020304" pitchFamily="18" charset="0"/>
                  <a:ea typeface="宋体" panose="02010600030101010101" pitchFamily="2" charset="-122"/>
                </a:rPr>
              </a:br>
              <a:r>
                <a:rPr lang="zh-CN" altLang="en-US" b="1" dirty="0">
                  <a:solidFill>
                    <a:srgbClr val="FF0000"/>
                  </a:solidFill>
                  <a:latin typeface="Times New Roman" panose="02020603050405020304" pitchFamily="18" charset="0"/>
                  <a:ea typeface="宋体" panose="02010600030101010101" pitchFamily="2" charset="-122"/>
                </a:rPr>
                <a:t>浮云不系名        ，造化无为字        。  </a:t>
              </a:r>
              <a:br>
                <a:rPr lang="zh-CN" altLang="en-US" b="1" dirty="0">
                  <a:solidFill>
                    <a:srgbClr val="FF0000"/>
                  </a:solidFill>
                  <a:latin typeface="Times New Roman" panose="02020603050405020304" pitchFamily="18" charset="0"/>
                  <a:ea typeface="宋体" panose="02010600030101010101" pitchFamily="2" charset="-122"/>
                </a:rPr>
              </a:br>
              <a:r>
                <a:rPr lang="zh-CN" altLang="en-US" b="1" dirty="0">
                  <a:solidFill>
                    <a:srgbClr val="FF0000"/>
                  </a:solidFill>
                  <a:latin typeface="Times New Roman" panose="02020603050405020304" pitchFamily="18" charset="0"/>
                  <a:ea typeface="宋体" panose="02010600030101010101" pitchFamily="2" charset="-122"/>
                </a:rPr>
                <a:t>童子解吟长恨曲，胡人能诵琵琶篇。  </a:t>
              </a:r>
              <a:br>
                <a:rPr lang="zh-CN" altLang="en-US" b="1" dirty="0">
                  <a:solidFill>
                    <a:srgbClr val="FF0000"/>
                  </a:solidFill>
                  <a:latin typeface="Times New Roman" panose="02020603050405020304" pitchFamily="18" charset="0"/>
                  <a:ea typeface="宋体" panose="02010600030101010101" pitchFamily="2" charset="-122"/>
                </a:rPr>
              </a:br>
              <a:r>
                <a:rPr lang="zh-CN" altLang="en-US" b="1" dirty="0">
                  <a:solidFill>
                    <a:srgbClr val="FF0000"/>
                  </a:solidFill>
                  <a:latin typeface="Times New Roman" panose="02020603050405020304" pitchFamily="18" charset="0"/>
                  <a:ea typeface="宋体" panose="02010600030101010101" pitchFamily="2" charset="-122"/>
                </a:rPr>
                <a:t>文章已满行人耳，一度思卿一怆然。 </a:t>
              </a:r>
              <a:r>
                <a:rPr lang="zh-CN" altLang="en-US" b="1" dirty="0">
                  <a:solidFill>
                    <a:schemeClr val="accent2"/>
                  </a:solidFill>
                  <a:latin typeface="Times New Roman" panose="02020603050405020304" pitchFamily="18" charset="0"/>
                  <a:ea typeface="宋体" panose="02010600030101010101" pitchFamily="2" charset="-122"/>
                </a:rPr>
                <a:t> </a:t>
              </a:r>
              <a:br>
                <a:rPr lang="zh-CN" altLang="en-US" b="1" dirty="0">
                  <a:solidFill>
                    <a:schemeClr val="accent2"/>
                  </a:solidFill>
                  <a:latin typeface="Times New Roman" panose="02020603050405020304" pitchFamily="18" charset="0"/>
                  <a:ea typeface="宋体" panose="02010600030101010101" pitchFamily="2" charset="-122"/>
                </a:rPr>
              </a:br>
              <a:br>
                <a:rPr lang="zh-CN" altLang="en-US" b="1" dirty="0">
                  <a:solidFill>
                    <a:schemeClr val="accent2"/>
                  </a:solidFill>
                  <a:latin typeface="Times New Roman" panose="02020603050405020304" pitchFamily="18" charset="0"/>
                  <a:ea typeface="宋体" panose="02010600030101010101" pitchFamily="2" charset="-122"/>
                </a:rPr>
              </a:br>
              <a:endParaRPr lang="zh-CN" altLang="en-US" b="1" dirty="0">
                <a:solidFill>
                  <a:schemeClr val="accent2"/>
                </a:solidFill>
                <a:latin typeface="Times New Roman" panose="02020603050405020304" pitchFamily="18" charset="0"/>
                <a:ea typeface="宋体" panose="02010600030101010101" pitchFamily="2" charset="-122"/>
              </a:endParaRPr>
            </a:p>
          </p:txBody>
        </p:sp>
      </p:grpSp>
      <p:sp>
        <p:nvSpPr>
          <p:cNvPr id="6151" name="Text Box 7"/>
          <p:cNvSpPr txBox="1"/>
          <p:nvPr/>
        </p:nvSpPr>
        <p:spPr>
          <a:xfrm>
            <a:off x="4724400" y="2819400"/>
            <a:ext cx="873125" cy="457200"/>
          </a:xfrm>
          <a:prstGeom prst="rect">
            <a:avLst/>
          </a:prstGeom>
          <a:noFill/>
          <a:ln w="9525">
            <a:noFill/>
          </a:ln>
        </p:spPr>
        <p:txBody>
          <a:bodyPr wrap="none" anchor="t">
            <a:spAutoFit/>
          </a:bodyPr>
          <a:p>
            <a:pPr lvl="0" indent="0"/>
            <a:r>
              <a:rPr lang="zh-CN" altLang="en-US" b="1" dirty="0">
                <a:solidFill>
                  <a:schemeClr val="accent2"/>
                </a:solidFill>
                <a:latin typeface="Times New Roman" panose="02020603050405020304" pitchFamily="18" charset="0"/>
                <a:ea typeface="宋体" panose="02010600030101010101" pitchFamily="2" charset="-122"/>
              </a:rPr>
              <a:t>居易</a:t>
            </a:r>
            <a:r>
              <a:rPr lang="zh-CN" altLang="en-US" dirty="0">
                <a:latin typeface="Times New Roman" panose="02020603050405020304" pitchFamily="18" charset="0"/>
                <a:ea typeface="宋体" panose="02010600030101010101" pitchFamily="2" charset="-122"/>
              </a:rPr>
              <a:t> </a:t>
            </a:r>
            <a:endParaRPr lang="zh-CN" altLang="en-US" dirty="0">
              <a:latin typeface="Times New Roman" panose="02020603050405020304" pitchFamily="18" charset="0"/>
              <a:ea typeface="宋体" panose="02010600030101010101" pitchFamily="2" charset="-122"/>
            </a:endParaRPr>
          </a:p>
        </p:txBody>
      </p:sp>
      <p:sp>
        <p:nvSpPr>
          <p:cNvPr id="6152" name="Text Box 8"/>
          <p:cNvSpPr txBox="1"/>
          <p:nvPr/>
        </p:nvSpPr>
        <p:spPr>
          <a:xfrm>
            <a:off x="4724400" y="3200400"/>
            <a:ext cx="873125" cy="457200"/>
          </a:xfrm>
          <a:prstGeom prst="rect">
            <a:avLst/>
          </a:prstGeom>
          <a:noFill/>
          <a:ln w="9525">
            <a:noFill/>
          </a:ln>
        </p:spPr>
        <p:txBody>
          <a:bodyPr wrap="none" anchor="t">
            <a:spAutoFit/>
          </a:bodyPr>
          <a:p>
            <a:pPr lvl="0" indent="0"/>
            <a:r>
              <a:rPr lang="zh-CN" altLang="en-US" b="1" dirty="0">
                <a:solidFill>
                  <a:schemeClr val="accent2"/>
                </a:solidFill>
                <a:latin typeface="Times New Roman" panose="02020603050405020304" pitchFamily="18" charset="0"/>
                <a:ea typeface="宋体" panose="02010600030101010101" pitchFamily="2" charset="-122"/>
              </a:rPr>
              <a:t>乐天 </a:t>
            </a:r>
            <a:endParaRPr lang="zh-CN" altLang="en-US" b="1" dirty="0">
              <a:solidFill>
                <a:schemeClr val="accent2"/>
              </a:solidFill>
              <a:latin typeface="Times New Roman" panose="02020603050405020304" pitchFamily="18" charset="0"/>
              <a:ea typeface="宋体" panose="02010600030101010101" pitchFamily="2" charset="-122"/>
            </a:endParaRPr>
          </a:p>
        </p:txBody>
      </p:sp>
      <p:sp>
        <p:nvSpPr>
          <p:cNvPr id="5127" name="Text Box 10"/>
          <p:cNvSpPr txBox="1"/>
          <p:nvPr/>
        </p:nvSpPr>
        <p:spPr>
          <a:xfrm>
            <a:off x="0" y="1524000"/>
            <a:ext cx="1828800" cy="304800"/>
          </a:xfrm>
          <a:prstGeom prst="rect">
            <a:avLst/>
          </a:prstGeom>
          <a:noFill/>
          <a:ln w="9525">
            <a:noFill/>
          </a:ln>
        </p:spPr>
        <p:txBody>
          <a:bodyPr anchor="t">
            <a:spAutoFit/>
          </a:bodyPr>
          <a:p>
            <a:pPr lvl="0" indent="0"/>
            <a:r>
              <a:rPr lang="zh-CN" altLang="en-US" sz="1400" b="1" dirty="0">
                <a:solidFill>
                  <a:schemeClr val="accent2"/>
                </a:solidFill>
                <a:latin typeface="Times New Roman" panose="02020603050405020304" pitchFamily="18" charset="0"/>
                <a:ea typeface="宋体" panose="02010600030101010101" pitchFamily="2" charset="-122"/>
              </a:rPr>
              <a:t> </a:t>
            </a:r>
            <a:endParaRPr lang="zh-CN" altLang="en-US" sz="1400" b="1" dirty="0">
              <a:solidFill>
                <a:schemeClr val="accent2"/>
              </a:solidFill>
              <a:latin typeface="Times New Roman" panose="02020603050405020304" pitchFamily="18" charset="0"/>
              <a:ea typeface="宋体" panose="02010600030101010101" pitchFamily="2" charset="-122"/>
            </a:endParaRPr>
          </a:p>
        </p:txBody>
      </p:sp>
      <p:sp>
        <p:nvSpPr>
          <p:cNvPr id="5128" name="Text Box 13"/>
          <p:cNvSpPr txBox="1"/>
          <p:nvPr/>
        </p:nvSpPr>
        <p:spPr>
          <a:xfrm>
            <a:off x="3657600" y="5029200"/>
            <a:ext cx="2024063" cy="457200"/>
          </a:xfrm>
          <a:prstGeom prst="rect">
            <a:avLst/>
          </a:prstGeom>
          <a:noFill/>
          <a:ln w="9525">
            <a:noFill/>
          </a:ln>
        </p:spPr>
        <p:txBody>
          <a:bodyPr wrap="none" anchor="t">
            <a:spAutoFit/>
          </a:bodyPr>
          <a:p>
            <a:pPr lvl="0" indent="0"/>
            <a:r>
              <a:rPr lang="zh-CN" altLang="en-US" b="1" dirty="0">
                <a:solidFill>
                  <a:schemeClr val="accent2"/>
                </a:solidFill>
                <a:latin typeface="宋体" panose="02010600030101010101" pitchFamily="2" charset="-122"/>
                <a:ea typeface="宋体" panose="02010600030101010101" pitchFamily="2" charset="-122"/>
              </a:rPr>
              <a:t>唐宣宗  李忱</a:t>
            </a:r>
            <a:endParaRPr lang="zh-CN" altLang="en-US" b="1" dirty="0">
              <a:solidFill>
                <a:schemeClr val="accent2"/>
              </a:solidFill>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6151"/>
                                        </p:tgtEl>
                                        <p:attrNameLst>
                                          <p:attrName>style.visibility</p:attrName>
                                        </p:attrNameLst>
                                      </p:cBhvr>
                                      <p:to>
                                        <p:strVal val="visible"/>
                                      </p:to>
                                    </p:set>
                                    <p:anim calcmode="lin" valueType="num">
                                      <p:cBhvr additive="base">
                                        <p:cTn id="7" dur="500" fill="hold"/>
                                        <p:tgtEl>
                                          <p:spTgt spid="6151"/>
                                        </p:tgtEl>
                                        <p:attrNameLst>
                                          <p:attrName>ppt_x</p:attrName>
                                        </p:attrNameLst>
                                      </p:cBhvr>
                                      <p:tavLst>
                                        <p:tav tm="0">
                                          <p:val>
                                            <p:strVal val="1+#ppt_w/2"/>
                                          </p:val>
                                        </p:tav>
                                        <p:tav tm="100000">
                                          <p:val>
                                            <p:strVal val="#ppt_x"/>
                                          </p:val>
                                        </p:tav>
                                      </p:tavLst>
                                    </p:anim>
                                    <p:anim calcmode="lin" valueType="num">
                                      <p:cBhvr additive="base">
                                        <p:cTn id="8" dur="500" fill="hold"/>
                                        <p:tgtEl>
                                          <p:spTgt spid="6151"/>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6152"/>
                                        </p:tgtEl>
                                        <p:attrNameLst>
                                          <p:attrName>style.visibility</p:attrName>
                                        </p:attrNameLst>
                                      </p:cBhvr>
                                      <p:to>
                                        <p:strVal val="visible"/>
                                      </p:to>
                                    </p:set>
                                    <p:anim calcmode="lin" valueType="num">
                                      <p:cBhvr additive="base">
                                        <p:cTn id="13" dur="500" fill="hold"/>
                                        <p:tgtEl>
                                          <p:spTgt spid="6152"/>
                                        </p:tgtEl>
                                        <p:attrNameLst>
                                          <p:attrName>ppt_x</p:attrName>
                                        </p:attrNameLst>
                                      </p:cBhvr>
                                      <p:tavLst>
                                        <p:tav tm="0">
                                          <p:val>
                                            <p:strVal val="1+#ppt_w/2"/>
                                          </p:val>
                                        </p:tav>
                                        <p:tav tm="100000">
                                          <p:val>
                                            <p:strVal val="#ppt_x"/>
                                          </p:val>
                                        </p:tav>
                                      </p:tavLst>
                                    </p:anim>
                                    <p:anim calcmode="lin" valueType="num">
                                      <p:cBhvr additive="base">
                                        <p:cTn id="14" dur="500" fill="hold"/>
                                        <p:tgtEl>
                                          <p:spTgt spid="615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51" grpId="0"/>
      <p:bldP spid="615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769" name="Line 2"/>
          <p:cNvSpPr/>
          <p:nvPr/>
        </p:nvSpPr>
        <p:spPr>
          <a:xfrm>
            <a:off x="4419600" y="0"/>
            <a:ext cx="0" cy="6858000"/>
          </a:xfrm>
          <a:prstGeom prst="line">
            <a:avLst/>
          </a:prstGeom>
          <a:ln w="57150" cap="flat" cmpd="thinThick">
            <a:solidFill>
              <a:srgbClr val="008000"/>
            </a:solidFill>
            <a:prstDash val="solid"/>
            <a:round/>
            <a:headEnd type="none" w="sm" len="sm"/>
            <a:tailEnd type="none" w="sm" len="sm"/>
          </a:ln>
        </p:spPr>
      </p:sp>
      <p:sp>
        <p:nvSpPr>
          <p:cNvPr id="33794" name="WordArt 3"/>
          <p:cNvSpPr>
            <a:spLocks noTextEdit="1"/>
          </p:cNvSpPr>
          <p:nvPr/>
        </p:nvSpPr>
        <p:spPr>
          <a:xfrm>
            <a:off x="304800" y="304800"/>
            <a:ext cx="3657600" cy="457200"/>
          </a:xfrm>
          <a:prstGeom prst="rect">
            <a:avLst/>
          </a:prstGeom>
        </p:spPr>
        <p:txBody>
          <a:bodyPr wrap="none" fromWordArt="1">
            <a:prstTxWarp prst="textPlain">
              <a:avLst>
                <a:gd name="adj" fmla="val 50000"/>
              </a:avLst>
            </a:prstTxWarp>
            <a:normAutofit fontScale="60000"/>
          </a:bodyPr>
          <a:p>
            <a:pPr algn="ctr" fontAlgn="base"/>
            <a:r>
              <a:rPr lang="zh-CN" altLang="en-US" sz="3600" strike="noStrike" noProof="1">
                <a:solidFill>
                  <a:srgbClr val="336699"/>
                </a:solidFill>
                <a:effectLst/>
                <a:latin typeface="华文楷体" panose="02010600040101010101" charset="-122"/>
                <a:ea typeface="华文楷体" panose="02010600040101010101" charset="-122"/>
                <a:cs typeface="+mn-ea"/>
              </a:rPr>
              <a:t>琵琶女自诉身世苦</a:t>
            </a:r>
            <a:endParaRPr lang="zh-CN" altLang="en-US" sz="3600" strike="noStrike" noProof="1">
              <a:solidFill>
                <a:srgbClr val="336699"/>
              </a:solidFill>
              <a:effectLst/>
              <a:latin typeface="华文楷体" panose="02010600040101010101" charset="-122"/>
              <a:ea typeface="华文楷体" panose="02010600040101010101" charset="-122"/>
            </a:endParaRPr>
          </a:p>
        </p:txBody>
      </p:sp>
      <p:sp>
        <p:nvSpPr>
          <p:cNvPr id="32771" name="WordArt 4"/>
          <p:cNvSpPr>
            <a:spLocks noTextEdit="1"/>
          </p:cNvSpPr>
          <p:nvPr/>
        </p:nvSpPr>
        <p:spPr>
          <a:xfrm>
            <a:off x="5005388" y="304800"/>
            <a:ext cx="3605212" cy="457200"/>
          </a:xfrm>
          <a:prstGeom prst="rect">
            <a:avLst/>
          </a:prstGeom>
        </p:spPr>
        <p:txBody>
          <a:bodyPr wrap="none" fromWordArt="1">
            <a:prstTxWarp prst="textPlain">
              <a:avLst>
                <a:gd name="adj" fmla="val 50000"/>
              </a:avLst>
            </a:prstTxWarp>
            <a:normAutofit/>
          </a:bodyPr>
          <a:p>
            <a:pPr algn="ctr"/>
            <a:r>
              <a:rPr lang="zh-CN" altLang="en-US" sz="2800">
                <a:solidFill>
                  <a:srgbClr val="336699"/>
                </a:solidFill>
                <a:latin typeface="宋体" panose="02010600030101010101" pitchFamily="2" charset="-122"/>
                <a:ea typeface="宋体" panose="02010600030101010101" pitchFamily="2" charset="-122"/>
              </a:rPr>
              <a:t>白居易自叹谪居苦</a:t>
            </a:r>
            <a:endParaRPr lang="zh-CN" altLang="en-US" sz="2800">
              <a:solidFill>
                <a:srgbClr val="336699"/>
              </a:solidFill>
              <a:latin typeface="宋体" panose="02010600030101010101" pitchFamily="2" charset="-122"/>
              <a:ea typeface="宋体" panose="02010600030101010101" pitchFamily="2" charset="-122"/>
            </a:endParaRPr>
          </a:p>
        </p:txBody>
      </p:sp>
      <p:sp>
        <p:nvSpPr>
          <p:cNvPr id="86021" name="Rectangle 5"/>
          <p:cNvSpPr/>
          <p:nvPr/>
        </p:nvSpPr>
        <p:spPr>
          <a:xfrm>
            <a:off x="152400" y="2014538"/>
            <a:ext cx="3657600" cy="2100262"/>
          </a:xfrm>
          <a:prstGeom prst="rect">
            <a:avLst/>
          </a:prstGeom>
          <a:noFill/>
          <a:ln w="12700">
            <a:noFill/>
          </a:ln>
        </p:spPr>
        <p:txBody>
          <a:bodyPr anchor="t">
            <a:spAutoFit/>
          </a:bodyPr>
          <a:p>
            <a:pPr lvl="0" indent="0">
              <a:spcBef>
                <a:spcPct val="50000"/>
              </a:spcBef>
            </a:pPr>
            <a:r>
              <a:rPr lang="zh-CN" altLang="en-US" b="1" dirty="0">
                <a:solidFill>
                  <a:srgbClr val="D60093"/>
                </a:solidFill>
                <a:latin typeface="Times New Roman" panose="02020603050405020304" pitchFamily="18" charset="0"/>
                <a:ea typeface="宋体" panose="02010600030101010101" pitchFamily="2" charset="-122"/>
              </a:rPr>
              <a:t>    年轻美貌——年长色衰</a:t>
            </a:r>
            <a:endParaRPr lang="zh-CN" altLang="en-US" b="1" dirty="0">
              <a:solidFill>
                <a:srgbClr val="D60093"/>
              </a:solidFill>
              <a:latin typeface="Times New Roman" panose="02020603050405020304" pitchFamily="18" charset="0"/>
              <a:ea typeface="宋体" panose="02010600030101010101" pitchFamily="2" charset="-122"/>
            </a:endParaRPr>
          </a:p>
          <a:p>
            <a:pPr lvl="0" indent="0">
              <a:spcBef>
                <a:spcPct val="50000"/>
              </a:spcBef>
            </a:pPr>
            <a:r>
              <a:rPr lang="zh-CN" altLang="en-US" b="1" dirty="0">
                <a:solidFill>
                  <a:srgbClr val="D60093"/>
                </a:solidFill>
                <a:latin typeface="Times New Roman" panose="02020603050405020304" pitchFamily="18" charset="0"/>
                <a:ea typeface="宋体" panose="02010600030101010101" pitchFamily="2" charset="-122"/>
              </a:rPr>
              <a:t>　门庭若市——孤守空船</a:t>
            </a:r>
            <a:endParaRPr lang="zh-CN" altLang="en-US" b="1" dirty="0">
              <a:solidFill>
                <a:srgbClr val="D60093"/>
              </a:solidFill>
              <a:latin typeface="Times New Roman" panose="02020603050405020304" pitchFamily="18" charset="0"/>
              <a:ea typeface="宋体" panose="02010600030101010101" pitchFamily="2" charset="-122"/>
            </a:endParaRPr>
          </a:p>
          <a:p>
            <a:pPr lvl="0" indent="0">
              <a:spcBef>
                <a:spcPct val="50000"/>
              </a:spcBef>
            </a:pPr>
            <a:r>
              <a:rPr lang="zh-CN" altLang="en-US" b="1" dirty="0">
                <a:solidFill>
                  <a:srgbClr val="D60093"/>
                </a:solidFill>
                <a:latin typeface="Times New Roman" panose="02020603050405020304" pitchFamily="18" charset="0"/>
                <a:ea typeface="宋体" panose="02010600030101010101" pitchFamily="2" charset="-122"/>
              </a:rPr>
              <a:t>　夕日欢笑——今日辛酸</a:t>
            </a:r>
            <a:endParaRPr lang="zh-CN" altLang="en-US" b="1" dirty="0">
              <a:solidFill>
                <a:srgbClr val="D60093"/>
              </a:solidFill>
              <a:latin typeface="Times New Roman" panose="02020603050405020304" pitchFamily="18" charset="0"/>
              <a:ea typeface="宋体" panose="02010600030101010101" pitchFamily="2" charset="-122"/>
            </a:endParaRPr>
          </a:p>
          <a:p>
            <a:pPr lvl="0" indent="0">
              <a:spcBef>
                <a:spcPct val="50000"/>
              </a:spcBef>
            </a:pPr>
            <a:r>
              <a:rPr lang="zh-CN" altLang="en-US" b="1" dirty="0">
                <a:solidFill>
                  <a:srgbClr val="D60093"/>
                </a:solidFill>
                <a:latin typeface="Times New Roman" panose="02020603050405020304" pitchFamily="18" charset="0"/>
                <a:ea typeface="宋体" panose="02010600030101010101" pitchFamily="2" charset="-122"/>
              </a:rPr>
              <a:t>　夜梦往事——孤寂伤感</a:t>
            </a:r>
            <a:endParaRPr lang="zh-CN" altLang="en-US" b="1" dirty="0">
              <a:solidFill>
                <a:srgbClr val="D60093"/>
              </a:solidFill>
              <a:latin typeface="Times New Roman" panose="02020603050405020304" pitchFamily="18" charset="0"/>
              <a:ea typeface="宋体" panose="02010600030101010101" pitchFamily="2" charset="-122"/>
            </a:endParaRPr>
          </a:p>
        </p:txBody>
      </p:sp>
      <p:sp>
        <p:nvSpPr>
          <p:cNvPr id="86024" name="Text Box 8"/>
          <p:cNvSpPr txBox="1"/>
          <p:nvPr/>
        </p:nvSpPr>
        <p:spPr>
          <a:xfrm>
            <a:off x="403225" y="4387850"/>
            <a:ext cx="3406775" cy="641350"/>
          </a:xfrm>
          <a:prstGeom prst="rect">
            <a:avLst/>
          </a:prstGeom>
          <a:noFill/>
          <a:ln w="12700">
            <a:noFill/>
          </a:ln>
        </p:spPr>
        <p:txBody>
          <a:bodyPr wrap="none" anchor="t">
            <a:spAutoFit/>
          </a:bodyPr>
          <a:p>
            <a:pPr lvl="0" indent="0"/>
            <a:r>
              <a:rPr lang="zh-CN" altLang="en-US" sz="3600" b="1" dirty="0">
                <a:solidFill>
                  <a:srgbClr val="0000FF"/>
                </a:solidFill>
                <a:latin typeface="Times New Roman" panose="02020603050405020304" pitchFamily="18" charset="0"/>
                <a:ea typeface="宋体" panose="02010600030101010101" pitchFamily="2" charset="-122"/>
              </a:rPr>
              <a:t>起对比反衬作用</a:t>
            </a:r>
            <a:endParaRPr lang="zh-CN" altLang="en-US" sz="3600" b="1" dirty="0">
              <a:solidFill>
                <a:srgbClr val="0000FF"/>
              </a:solidFill>
              <a:latin typeface="Times New Roman" panose="02020603050405020304" pitchFamily="18" charset="0"/>
              <a:ea typeface="宋体" panose="02010600030101010101" pitchFamily="2" charset="-122"/>
            </a:endParaRPr>
          </a:p>
        </p:txBody>
      </p:sp>
      <p:sp>
        <p:nvSpPr>
          <p:cNvPr id="86025" name="Rectangle 9"/>
          <p:cNvSpPr/>
          <p:nvPr/>
        </p:nvSpPr>
        <p:spPr>
          <a:xfrm>
            <a:off x="4876800" y="2014538"/>
            <a:ext cx="3657600" cy="1004887"/>
          </a:xfrm>
          <a:prstGeom prst="rect">
            <a:avLst/>
          </a:prstGeom>
          <a:noFill/>
          <a:ln w="12700">
            <a:noFill/>
          </a:ln>
        </p:spPr>
        <p:txBody>
          <a:bodyPr anchor="t">
            <a:spAutoFit/>
          </a:bodyPr>
          <a:p>
            <a:pPr lvl="0" indent="0">
              <a:spcBef>
                <a:spcPct val="50000"/>
              </a:spcBef>
            </a:pPr>
            <a:r>
              <a:rPr lang="zh-CN" altLang="en-US" b="1" dirty="0">
                <a:solidFill>
                  <a:srgbClr val="D60093"/>
                </a:solidFill>
                <a:latin typeface="Times New Roman" panose="02020603050405020304" pitchFamily="18" charset="0"/>
                <a:ea typeface="宋体" panose="02010600030101010101" pitchFamily="2" charset="-122"/>
              </a:rPr>
              <a:t>    被贬江洲</a:t>
            </a:r>
            <a:endParaRPr lang="zh-CN" altLang="en-US" b="1" dirty="0">
              <a:solidFill>
                <a:srgbClr val="D60093"/>
              </a:solidFill>
              <a:latin typeface="Times New Roman" panose="02020603050405020304" pitchFamily="18" charset="0"/>
              <a:ea typeface="宋体" panose="02010600030101010101" pitchFamily="2" charset="-122"/>
            </a:endParaRPr>
          </a:p>
          <a:p>
            <a:pPr lvl="0" indent="0">
              <a:spcBef>
                <a:spcPct val="50000"/>
              </a:spcBef>
            </a:pPr>
            <a:r>
              <a:rPr lang="zh-CN" altLang="en-US" b="1" dirty="0">
                <a:solidFill>
                  <a:srgbClr val="D60093"/>
                </a:solidFill>
                <a:latin typeface="Times New Roman" panose="02020603050405020304" pitchFamily="18" charset="0"/>
                <a:ea typeface="宋体" panose="02010600030101010101" pitchFamily="2" charset="-122"/>
              </a:rPr>
              <a:t>    病卧浔阳</a:t>
            </a:r>
            <a:endParaRPr lang="zh-CN" altLang="en-US" b="1" dirty="0">
              <a:solidFill>
                <a:srgbClr val="D60093"/>
              </a:solidFill>
              <a:latin typeface="Times New Roman" panose="02020603050405020304" pitchFamily="18" charset="0"/>
              <a:ea typeface="宋体" panose="02010600030101010101" pitchFamily="2" charset="-122"/>
            </a:endParaRPr>
          </a:p>
        </p:txBody>
      </p:sp>
      <p:pic>
        <p:nvPicPr>
          <p:cNvPr id="86026" name="Picture 10" descr="backqh"/>
          <p:cNvPicPr>
            <a:picLocks noChangeAspect="1"/>
          </p:cNvPicPr>
          <p:nvPr/>
        </p:nvPicPr>
        <p:blipFill>
          <a:blip r:embed="rId1"/>
          <a:stretch>
            <a:fillRect/>
          </a:stretch>
        </p:blipFill>
        <p:spPr>
          <a:xfrm>
            <a:off x="38100" y="1428750"/>
            <a:ext cx="9105900" cy="3641725"/>
          </a:xfrm>
          <a:prstGeom prst="rect">
            <a:avLst/>
          </a:prstGeom>
          <a:noFill/>
          <a:ln w="9525">
            <a:noFill/>
          </a:ln>
        </p:spPr>
      </p:pic>
      <p:sp>
        <p:nvSpPr>
          <p:cNvPr id="86027" name="Text Box 11"/>
          <p:cNvSpPr txBox="1">
            <a:spLocks noChangeArrowheads="1"/>
          </p:cNvSpPr>
          <p:nvPr/>
        </p:nvSpPr>
        <p:spPr bwMode="auto">
          <a:xfrm>
            <a:off x="533400" y="1752600"/>
            <a:ext cx="2244725" cy="592138"/>
          </a:xfrm>
          <a:prstGeom prst="rect">
            <a:avLst/>
          </a:prstGeom>
          <a:noFill/>
          <a:ln w="12700">
            <a:solidFill>
              <a:srgbClr val="CC3300"/>
            </a:solidFill>
            <a:miter lim="800000"/>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3200" b="1" i="0" u="none" strike="noStrike" kern="1200" cap="none" spc="0" normalizeH="0" baseline="0" noProof="0">
                <a:ln>
                  <a:noFill/>
                </a:ln>
                <a:solidFill>
                  <a:srgbClr val="0080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本是京城女</a:t>
            </a:r>
            <a:endParaRPr kumimoji="1" lang="zh-CN" altLang="en-US" sz="3200" b="1" i="0" u="none" strike="noStrike" kern="1200" cap="none" spc="0" normalizeH="0" baseline="0" noProof="0">
              <a:ln>
                <a:noFill/>
              </a:ln>
              <a:solidFill>
                <a:srgbClr val="0080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endParaRPr>
          </a:p>
        </p:txBody>
      </p:sp>
      <p:sp>
        <p:nvSpPr>
          <p:cNvPr id="86028" name="Text Box 12"/>
          <p:cNvSpPr txBox="1">
            <a:spLocks noChangeArrowheads="1"/>
          </p:cNvSpPr>
          <p:nvPr/>
        </p:nvSpPr>
        <p:spPr bwMode="auto">
          <a:xfrm>
            <a:off x="5146675" y="1770063"/>
            <a:ext cx="2244725" cy="592138"/>
          </a:xfrm>
          <a:prstGeom prst="rect">
            <a:avLst/>
          </a:prstGeom>
          <a:noFill/>
          <a:ln w="12700">
            <a:solidFill>
              <a:srgbClr val="CC3300"/>
            </a:solidFill>
            <a:miter lim="800000"/>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3200" b="1" i="0" u="none" strike="noStrike" kern="1200" cap="none" spc="0" normalizeH="0" baseline="0" noProof="0">
                <a:ln>
                  <a:noFill/>
                </a:ln>
                <a:solidFill>
                  <a:srgbClr val="0080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去年辞帝京</a:t>
            </a:r>
            <a:endParaRPr kumimoji="1" lang="zh-CN" altLang="en-US" sz="3200" b="1" i="0" u="none" strike="noStrike" kern="1200" cap="none" spc="0" normalizeH="0" baseline="0" noProof="0">
              <a:ln>
                <a:noFill/>
              </a:ln>
              <a:solidFill>
                <a:srgbClr val="0080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endParaRPr>
          </a:p>
        </p:txBody>
      </p:sp>
      <p:sp>
        <p:nvSpPr>
          <p:cNvPr id="86029" name="Text Box 13"/>
          <p:cNvSpPr txBox="1">
            <a:spLocks noChangeArrowheads="1"/>
          </p:cNvSpPr>
          <p:nvPr/>
        </p:nvSpPr>
        <p:spPr bwMode="auto">
          <a:xfrm>
            <a:off x="517525" y="2819400"/>
            <a:ext cx="3063875" cy="592138"/>
          </a:xfrm>
          <a:prstGeom prst="rect">
            <a:avLst/>
          </a:prstGeom>
          <a:noFill/>
          <a:ln w="12700">
            <a:solidFill>
              <a:srgbClr val="CC3300"/>
            </a:solidFill>
            <a:miter lim="800000"/>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3200" b="1" i="0" u="none" strike="noStrike" kern="1200" cap="none" spc="0" normalizeH="0" baseline="0" noProof="0">
                <a:ln>
                  <a:noFill/>
                </a:ln>
                <a:solidFill>
                  <a:srgbClr val="0080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名满京都的艺人</a:t>
            </a:r>
            <a:endParaRPr kumimoji="1" lang="zh-CN" altLang="en-US" sz="3200" b="1" i="0" u="none" strike="noStrike" kern="1200" cap="none" spc="0" normalizeH="0" baseline="0" noProof="0">
              <a:ln>
                <a:noFill/>
              </a:ln>
              <a:solidFill>
                <a:srgbClr val="0080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endParaRPr>
          </a:p>
        </p:txBody>
      </p:sp>
      <p:sp>
        <p:nvSpPr>
          <p:cNvPr id="86030" name="Text Box 14"/>
          <p:cNvSpPr txBox="1">
            <a:spLocks noChangeArrowheads="1"/>
          </p:cNvSpPr>
          <p:nvPr/>
        </p:nvSpPr>
        <p:spPr bwMode="auto">
          <a:xfrm>
            <a:off x="5173663" y="2836863"/>
            <a:ext cx="3055938" cy="592138"/>
          </a:xfrm>
          <a:prstGeom prst="rect">
            <a:avLst/>
          </a:prstGeom>
          <a:noFill/>
          <a:ln w="12700">
            <a:solidFill>
              <a:srgbClr val="CC3300"/>
            </a:solidFill>
            <a:miter lim="800000"/>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3200" b="1" i="0" u="none" strike="noStrike" kern="1200" cap="none" spc="0" normalizeH="0" baseline="0" noProof="0">
                <a:ln>
                  <a:noFill/>
                </a:ln>
                <a:solidFill>
                  <a:srgbClr val="0080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才华横溢的诗人</a:t>
            </a:r>
            <a:endParaRPr kumimoji="1" lang="zh-CN" altLang="en-US" sz="3200" b="1" i="0" u="none" strike="noStrike" kern="1200" cap="none" spc="0" normalizeH="0" baseline="0" noProof="0">
              <a:ln>
                <a:noFill/>
              </a:ln>
              <a:solidFill>
                <a:srgbClr val="0080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endParaRPr>
          </a:p>
        </p:txBody>
      </p:sp>
      <p:sp>
        <p:nvSpPr>
          <p:cNvPr id="86031" name="Text Box 15"/>
          <p:cNvSpPr txBox="1">
            <a:spLocks noChangeArrowheads="1"/>
          </p:cNvSpPr>
          <p:nvPr/>
        </p:nvSpPr>
        <p:spPr bwMode="auto">
          <a:xfrm>
            <a:off x="152400" y="3903663"/>
            <a:ext cx="3883025" cy="592138"/>
          </a:xfrm>
          <a:prstGeom prst="rect">
            <a:avLst/>
          </a:prstGeom>
          <a:noFill/>
          <a:ln w="12700">
            <a:solidFill>
              <a:srgbClr val="CC3300"/>
            </a:solidFill>
            <a:miter lim="800000"/>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3200" b="1" i="0" u="none" strike="noStrike" kern="1200" cap="none" spc="0" normalizeH="0" baseline="0" noProof="0">
                <a:ln>
                  <a:noFill/>
                </a:ln>
                <a:solidFill>
                  <a:srgbClr val="0080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因年长色衰而嫁商人</a:t>
            </a:r>
            <a:endParaRPr kumimoji="1" lang="zh-CN" altLang="en-US" sz="3200" b="1" i="0" u="none" strike="noStrike" kern="1200" cap="none" spc="0" normalizeH="0" baseline="0" noProof="0">
              <a:ln>
                <a:noFill/>
              </a:ln>
              <a:solidFill>
                <a:srgbClr val="0080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endParaRPr>
          </a:p>
        </p:txBody>
      </p:sp>
      <p:sp>
        <p:nvSpPr>
          <p:cNvPr id="86032" name="Text Box 16"/>
          <p:cNvSpPr txBox="1">
            <a:spLocks noChangeArrowheads="1"/>
          </p:cNvSpPr>
          <p:nvPr/>
        </p:nvSpPr>
        <p:spPr bwMode="auto">
          <a:xfrm>
            <a:off x="5184775" y="3903663"/>
            <a:ext cx="3883025" cy="592138"/>
          </a:xfrm>
          <a:prstGeom prst="rect">
            <a:avLst/>
          </a:prstGeom>
          <a:noFill/>
          <a:ln w="12700">
            <a:solidFill>
              <a:srgbClr val="CC3300"/>
            </a:solidFill>
            <a:miter lim="800000"/>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3200" b="1" i="0" u="none" strike="noStrike" kern="1200" cap="none" spc="0" normalizeH="0" baseline="0" noProof="0">
                <a:ln>
                  <a:noFill/>
                </a:ln>
                <a:solidFill>
                  <a:srgbClr val="0080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因直言进谏而遭贬谪</a:t>
            </a:r>
            <a:endParaRPr kumimoji="1" lang="zh-CN" altLang="en-US" sz="3200" b="1" i="0" u="none" strike="noStrike" kern="1200" cap="none" spc="0" normalizeH="0" baseline="0" noProof="0">
              <a:ln>
                <a:noFill/>
              </a:ln>
              <a:solidFill>
                <a:srgbClr val="0080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endParaRPr>
          </a:p>
        </p:txBody>
      </p:sp>
      <p:sp>
        <p:nvSpPr>
          <p:cNvPr id="32785" name="WordArt 17"/>
          <p:cNvSpPr>
            <a:spLocks noTextEdit="1"/>
          </p:cNvSpPr>
          <p:nvPr/>
        </p:nvSpPr>
        <p:spPr>
          <a:xfrm rot="5400000">
            <a:off x="3167063" y="3321050"/>
            <a:ext cx="2592387" cy="503238"/>
          </a:xfrm>
          <a:prstGeom prst="rect">
            <a:avLst/>
          </a:prstGeom>
        </p:spPr>
        <p:txBody>
          <a:bodyPr vert="eaVert" wrap="none" fromWordArt="1">
            <a:prstTxWarp prst="textPlain">
              <a:avLst>
                <a:gd name="adj" fmla="val 50000"/>
              </a:avLst>
            </a:prstTxWarp>
            <a:normAutofit/>
          </a:bodyPr>
          <a:p>
            <a:pPr algn="ctr"/>
            <a:r>
              <a:rPr lang="zh-CN" altLang="en-US" sz="3600">
                <a:solidFill>
                  <a:srgbClr val="336699"/>
                </a:solidFill>
                <a:effectLst>
                  <a:outerShdw dist="45791" dir="2021404" algn="ctr" rotWithShape="0">
                    <a:srgbClr val="C0C0C0"/>
                  </a:outerShdw>
                </a:effectLst>
                <a:latin typeface="宋体" panose="02010600030101010101" pitchFamily="2" charset="-122"/>
                <a:ea typeface="宋体" panose="02010600030101010101" pitchFamily="2" charset="-122"/>
              </a:rPr>
              <a:t>忧愁暗恨</a:t>
            </a:r>
            <a:endParaRPr lang="zh-CN" altLang="en-US" sz="3600">
              <a:solidFill>
                <a:srgbClr val="336699"/>
              </a:solidFill>
              <a:effectLst>
                <a:outerShdw dist="45791" dir="2021404" algn="ctr" rotWithShape="0">
                  <a:srgbClr val="C0C0C0"/>
                </a:outerShdw>
              </a:effectLst>
              <a:latin typeface="宋体" panose="02010600030101010101" pitchFamily="2" charset="-122"/>
              <a:ea typeface="宋体" panose="02010600030101010101" pitchFamily="2" charset="-122"/>
            </a:endParaRPr>
          </a:p>
        </p:txBody>
      </p:sp>
      <p:sp>
        <p:nvSpPr>
          <p:cNvPr id="32786" name="WordArt 18"/>
          <p:cNvSpPr>
            <a:spLocks noTextEdit="1"/>
          </p:cNvSpPr>
          <p:nvPr/>
        </p:nvSpPr>
        <p:spPr>
          <a:xfrm>
            <a:off x="457200" y="5562600"/>
            <a:ext cx="8001000" cy="838200"/>
          </a:xfrm>
          <a:prstGeom prst="rect">
            <a:avLst/>
          </a:prstGeom>
        </p:spPr>
        <p:txBody>
          <a:bodyPr wrap="none" fromWordArt="1">
            <a:normAutofit/>
          </a:bodyPr>
          <a:p>
            <a:pPr algn="ctr"/>
            <a:r>
              <a:rPr lang="zh-CN" altLang="en-US" sz="3600" b="1">
                <a:solidFill>
                  <a:srgbClr val="FF0000"/>
                </a:solidFill>
                <a:latin typeface="宋体" panose="02010600030101010101" pitchFamily="2" charset="-122"/>
                <a:ea typeface="宋体" panose="02010600030101010101" pitchFamily="2" charset="-122"/>
              </a:rPr>
              <a:t>同是天涯沦落人，相逢何必曾相识！</a:t>
            </a:r>
            <a:endParaRPr lang="zh-CN" altLang="en-US" sz="3600" b="1">
              <a:solidFill>
                <a:srgbClr val="FF0000"/>
              </a:solidFill>
              <a:latin typeface="宋体" panose="02010600030101010101" pitchFamily="2" charset="-122"/>
              <a:ea typeface="宋体" panose="02010600030101010101" pitchFamily="2" charset="-122"/>
            </a:endParaRPr>
          </a:p>
        </p:txBody>
      </p:sp>
      <p:pic>
        <p:nvPicPr>
          <p:cNvPr id="32784" name="Picture 20" descr="1010424"/>
          <p:cNvPicPr>
            <a:picLocks noChangeAspect="1"/>
          </p:cNvPicPr>
          <p:nvPr/>
        </p:nvPicPr>
        <p:blipFill>
          <a:blip r:embed="rId2"/>
          <a:stretch>
            <a:fillRect/>
          </a:stretch>
        </p:blipFill>
        <p:spPr>
          <a:xfrm>
            <a:off x="3951288" y="0"/>
            <a:ext cx="935037" cy="2205038"/>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86021"/>
                                        </p:tgtEl>
                                        <p:attrNameLst>
                                          <p:attrName>style.visibility</p:attrName>
                                        </p:attrNameLst>
                                      </p:cBhvr>
                                      <p:to>
                                        <p:strVal val="visible"/>
                                      </p:to>
                                    </p:set>
                                    <p:anim calcmode="lin" valueType="num">
                                      <p:cBhvr additive="base">
                                        <p:cTn id="7" dur="500" fill="hold"/>
                                        <p:tgtEl>
                                          <p:spTgt spid="86021"/>
                                        </p:tgtEl>
                                        <p:attrNameLst>
                                          <p:attrName>ppt_x</p:attrName>
                                        </p:attrNameLst>
                                      </p:cBhvr>
                                      <p:tavLst>
                                        <p:tav tm="0">
                                          <p:val>
                                            <p:strVal val="0-#ppt_w/2"/>
                                          </p:val>
                                        </p:tav>
                                        <p:tav tm="100000">
                                          <p:val>
                                            <p:strVal val="#ppt_x"/>
                                          </p:val>
                                        </p:tav>
                                      </p:tavLst>
                                    </p:anim>
                                    <p:anim calcmode="lin" valueType="num">
                                      <p:cBhvr additive="base">
                                        <p:cTn id="8" dur="500" fill="hold"/>
                                        <p:tgtEl>
                                          <p:spTgt spid="86021"/>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86024"/>
                                        </p:tgtEl>
                                        <p:attrNameLst>
                                          <p:attrName>style.visibility</p:attrName>
                                        </p:attrNameLst>
                                      </p:cBhvr>
                                      <p:to>
                                        <p:strVal val="visible"/>
                                      </p:to>
                                    </p:set>
                                    <p:anim calcmode="lin" valueType="num">
                                      <p:cBhvr additive="base">
                                        <p:cTn id="13" dur="500" fill="hold"/>
                                        <p:tgtEl>
                                          <p:spTgt spid="86024"/>
                                        </p:tgtEl>
                                        <p:attrNameLst>
                                          <p:attrName>ppt_x</p:attrName>
                                        </p:attrNameLst>
                                      </p:cBhvr>
                                      <p:tavLst>
                                        <p:tav tm="0">
                                          <p:val>
                                            <p:strVal val="0-#ppt_w/2"/>
                                          </p:val>
                                        </p:tav>
                                        <p:tav tm="100000">
                                          <p:val>
                                            <p:strVal val="#ppt_x"/>
                                          </p:val>
                                        </p:tav>
                                      </p:tavLst>
                                    </p:anim>
                                    <p:anim calcmode="lin" valueType="num">
                                      <p:cBhvr additive="base">
                                        <p:cTn id="14" dur="500" fill="hold"/>
                                        <p:tgtEl>
                                          <p:spTgt spid="86024"/>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86025"/>
                                        </p:tgtEl>
                                        <p:attrNameLst>
                                          <p:attrName>style.visibility</p:attrName>
                                        </p:attrNameLst>
                                      </p:cBhvr>
                                      <p:to>
                                        <p:strVal val="visible"/>
                                      </p:to>
                                    </p:set>
                                    <p:anim calcmode="lin" valueType="num">
                                      <p:cBhvr additive="base">
                                        <p:cTn id="19" dur="500" fill="hold"/>
                                        <p:tgtEl>
                                          <p:spTgt spid="86025"/>
                                        </p:tgtEl>
                                        <p:attrNameLst>
                                          <p:attrName>ppt_x</p:attrName>
                                        </p:attrNameLst>
                                      </p:cBhvr>
                                      <p:tavLst>
                                        <p:tav tm="0">
                                          <p:val>
                                            <p:strVal val="0-#ppt_w/2"/>
                                          </p:val>
                                        </p:tav>
                                        <p:tav tm="100000">
                                          <p:val>
                                            <p:strVal val="#ppt_x"/>
                                          </p:val>
                                        </p:tav>
                                      </p:tavLst>
                                    </p:anim>
                                    <p:anim calcmode="lin" valueType="num">
                                      <p:cBhvr additive="base">
                                        <p:cTn id="20" dur="500" fill="hold"/>
                                        <p:tgtEl>
                                          <p:spTgt spid="86025"/>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nodeType="clickEffect">
                                  <p:stCondLst>
                                    <p:cond delay="0"/>
                                  </p:stCondLst>
                                  <p:childTnLst>
                                    <p:set>
                                      <p:cBhvr>
                                        <p:cTn id="24" dur="1" fill="hold">
                                          <p:stCondLst>
                                            <p:cond delay="0"/>
                                          </p:stCondLst>
                                        </p:cTn>
                                        <p:tgtEl>
                                          <p:spTgt spid="32786"/>
                                        </p:tgtEl>
                                        <p:attrNameLst>
                                          <p:attrName>style.visibility</p:attrName>
                                        </p:attrNameLst>
                                      </p:cBhvr>
                                      <p:to>
                                        <p:strVal val="visible"/>
                                      </p:to>
                                    </p:set>
                                    <p:anim calcmode="lin" valueType="num">
                                      <p:cBhvr additive="base">
                                        <p:cTn id="25" dur="500" fill="hold"/>
                                        <p:tgtEl>
                                          <p:spTgt spid="32786"/>
                                        </p:tgtEl>
                                        <p:attrNameLst>
                                          <p:attrName>ppt_x</p:attrName>
                                        </p:attrNameLst>
                                      </p:cBhvr>
                                      <p:tavLst>
                                        <p:tav tm="0">
                                          <p:val>
                                            <p:strVal val="0-#ppt_w/2"/>
                                          </p:val>
                                        </p:tav>
                                        <p:tav tm="100000">
                                          <p:val>
                                            <p:strVal val="#ppt_x"/>
                                          </p:val>
                                        </p:tav>
                                      </p:tavLst>
                                    </p:anim>
                                    <p:anim calcmode="lin" valueType="num">
                                      <p:cBhvr additive="base">
                                        <p:cTn id="26" dur="500" fill="hold"/>
                                        <p:tgtEl>
                                          <p:spTgt spid="32786"/>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nodeType="clickEffect">
                                  <p:stCondLst>
                                    <p:cond delay="0"/>
                                  </p:stCondLst>
                                  <p:childTnLst>
                                    <p:set>
                                      <p:cBhvr>
                                        <p:cTn id="30" dur="1" fill="hold">
                                          <p:stCondLst>
                                            <p:cond delay="0"/>
                                          </p:stCondLst>
                                        </p:cTn>
                                        <p:tgtEl>
                                          <p:spTgt spid="86026"/>
                                        </p:tgtEl>
                                        <p:attrNameLst>
                                          <p:attrName>style.visibility</p:attrName>
                                        </p:attrNameLst>
                                      </p:cBhvr>
                                      <p:to>
                                        <p:strVal val="visible"/>
                                      </p:to>
                                    </p:set>
                                    <p:anim calcmode="lin" valueType="num">
                                      <p:cBhvr additive="base">
                                        <p:cTn id="31" dur="500" fill="hold"/>
                                        <p:tgtEl>
                                          <p:spTgt spid="86026"/>
                                        </p:tgtEl>
                                        <p:attrNameLst>
                                          <p:attrName>ppt_x</p:attrName>
                                        </p:attrNameLst>
                                      </p:cBhvr>
                                      <p:tavLst>
                                        <p:tav tm="0">
                                          <p:val>
                                            <p:strVal val="0-#ppt_w/2"/>
                                          </p:val>
                                        </p:tav>
                                        <p:tav tm="100000">
                                          <p:val>
                                            <p:strVal val="#ppt_x"/>
                                          </p:val>
                                        </p:tav>
                                      </p:tavLst>
                                    </p:anim>
                                    <p:anim calcmode="lin" valueType="num">
                                      <p:cBhvr additive="base">
                                        <p:cTn id="32" dur="500" fill="hold"/>
                                        <p:tgtEl>
                                          <p:spTgt spid="86026"/>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86027"/>
                                        </p:tgtEl>
                                        <p:attrNameLst>
                                          <p:attrName>style.visibility</p:attrName>
                                        </p:attrNameLst>
                                      </p:cBhvr>
                                      <p:to>
                                        <p:strVal val="visible"/>
                                      </p:to>
                                    </p:set>
                                    <p:anim calcmode="lin" valueType="num">
                                      <p:cBhvr additive="base">
                                        <p:cTn id="37" dur="500" fill="hold"/>
                                        <p:tgtEl>
                                          <p:spTgt spid="86027"/>
                                        </p:tgtEl>
                                        <p:attrNameLst>
                                          <p:attrName>ppt_x</p:attrName>
                                        </p:attrNameLst>
                                      </p:cBhvr>
                                      <p:tavLst>
                                        <p:tav tm="0">
                                          <p:val>
                                            <p:strVal val="0-#ppt_w/2"/>
                                          </p:val>
                                        </p:tav>
                                        <p:tav tm="100000">
                                          <p:val>
                                            <p:strVal val="#ppt_x"/>
                                          </p:val>
                                        </p:tav>
                                      </p:tavLst>
                                    </p:anim>
                                    <p:anim calcmode="lin" valueType="num">
                                      <p:cBhvr additive="base">
                                        <p:cTn id="38" dur="500" fill="hold"/>
                                        <p:tgtEl>
                                          <p:spTgt spid="86027"/>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8" fill="hold" grpId="0" nodeType="clickEffect">
                                  <p:stCondLst>
                                    <p:cond delay="0"/>
                                  </p:stCondLst>
                                  <p:childTnLst>
                                    <p:set>
                                      <p:cBhvr>
                                        <p:cTn id="42" dur="1" fill="hold">
                                          <p:stCondLst>
                                            <p:cond delay="0"/>
                                          </p:stCondLst>
                                        </p:cTn>
                                        <p:tgtEl>
                                          <p:spTgt spid="86028"/>
                                        </p:tgtEl>
                                        <p:attrNameLst>
                                          <p:attrName>style.visibility</p:attrName>
                                        </p:attrNameLst>
                                      </p:cBhvr>
                                      <p:to>
                                        <p:strVal val="visible"/>
                                      </p:to>
                                    </p:set>
                                    <p:anim calcmode="lin" valueType="num">
                                      <p:cBhvr additive="base">
                                        <p:cTn id="43" dur="500" fill="hold"/>
                                        <p:tgtEl>
                                          <p:spTgt spid="86028"/>
                                        </p:tgtEl>
                                        <p:attrNameLst>
                                          <p:attrName>ppt_x</p:attrName>
                                        </p:attrNameLst>
                                      </p:cBhvr>
                                      <p:tavLst>
                                        <p:tav tm="0">
                                          <p:val>
                                            <p:strVal val="0-#ppt_w/2"/>
                                          </p:val>
                                        </p:tav>
                                        <p:tav tm="100000">
                                          <p:val>
                                            <p:strVal val="#ppt_x"/>
                                          </p:val>
                                        </p:tav>
                                      </p:tavLst>
                                    </p:anim>
                                    <p:anim calcmode="lin" valueType="num">
                                      <p:cBhvr additive="base">
                                        <p:cTn id="44" dur="500" fill="hold"/>
                                        <p:tgtEl>
                                          <p:spTgt spid="86028"/>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8" fill="hold" grpId="0" nodeType="clickEffect">
                                  <p:stCondLst>
                                    <p:cond delay="0"/>
                                  </p:stCondLst>
                                  <p:childTnLst>
                                    <p:set>
                                      <p:cBhvr>
                                        <p:cTn id="48" dur="1" fill="hold">
                                          <p:stCondLst>
                                            <p:cond delay="0"/>
                                          </p:stCondLst>
                                        </p:cTn>
                                        <p:tgtEl>
                                          <p:spTgt spid="86029"/>
                                        </p:tgtEl>
                                        <p:attrNameLst>
                                          <p:attrName>style.visibility</p:attrName>
                                        </p:attrNameLst>
                                      </p:cBhvr>
                                      <p:to>
                                        <p:strVal val="visible"/>
                                      </p:to>
                                    </p:set>
                                    <p:anim calcmode="lin" valueType="num">
                                      <p:cBhvr additive="base">
                                        <p:cTn id="49" dur="500" fill="hold"/>
                                        <p:tgtEl>
                                          <p:spTgt spid="86029"/>
                                        </p:tgtEl>
                                        <p:attrNameLst>
                                          <p:attrName>ppt_x</p:attrName>
                                        </p:attrNameLst>
                                      </p:cBhvr>
                                      <p:tavLst>
                                        <p:tav tm="0">
                                          <p:val>
                                            <p:strVal val="0-#ppt_w/2"/>
                                          </p:val>
                                        </p:tav>
                                        <p:tav tm="100000">
                                          <p:val>
                                            <p:strVal val="#ppt_x"/>
                                          </p:val>
                                        </p:tav>
                                      </p:tavLst>
                                    </p:anim>
                                    <p:anim calcmode="lin" valueType="num">
                                      <p:cBhvr additive="base">
                                        <p:cTn id="50" dur="500" fill="hold"/>
                                        <p:tgtEl>
                                          <p:spTgt spid="86029"/>
                                        </p:tgtEl>
                                        <p:attrNameLst>
                                          <p:attrName>ppt_y</p:attrName>
                                        </p:attrNameLst>
                                      </p:cBhvr>
                                      <p:tavLst>
                                        <p:tav tm="0">
                                          <p:val>
                                            <p:strVal val="#ppt_y"/>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8" fill="hold" grpId="0" nodeType="clickEffect">
                                  <p:stCondLst>
                                    <p:cond delay="0"/>
                                  </p:stCondLst>
                                  <p:childTnLst>
                                    <p:set>
                                      <p:cBhvr>
                                        <p:cTn id="54" dur="1" fill="hold">
                                          <p:stCondLst>
                                            <p:cond delay="0"/>
                                          </p:stCondLst>
                                        </p:cTn>
                                        <p:tgtEl>
                                          <p:spTgt spid="86030"/>
                                        </p:tgtEl>
                                        <p:attrNameLst>
                                          <p:attrName>style.visibility</p:attrName>
                                        </p:attrNameLst>
                                      </p:cBhvr>
                                      <p:to>
                                        <p:strVal val="visible"/>
                                      </p:to>
                                    </p:set>
                                    <p:anim calcmode="lin" valueType="num">
                                      <p:cBhvr additive="base">
                                        <p:cTn id="55" dur="500" fill="hold"/>
                                        <p:tgtEl>
                                          <p:spTgt spid="86030"/>
                                        </p:tgtEl>
                                        <p:attrNameLst>
                                          <p:attrName>ppt_x</p:attrName>
                                        </p:attrNameLst>
                                      </p:cBhvr>
                                      <p:tavLst>
                                        <p:tav tm="0">
                                          <p:val>
                                            <p:strVal val="0-#ppt_w/2"/>
                                          </p:val>
                                        </p:tav>
                                        <p:tav tm="100000">
                                          <p:val>
                                            <p:strVal val="#ppt_x"/>
                                          </p:val>
                                        </p:tav>
                                      </p:tavLst>
                                    </p:anim>
                                    <p:anim calcmode="lin" valueType="num">
                                      <p:cBhvr additive="base">
                                        <p:cTn id="56" dur="500" fill="hold"/>
                                        <p:tgtEl>
                                          <p:spTgt spid="86030"/>
                                        </p:tgtEl>
                                        <p:attrNameLst>
                                          <p:attrName>ppt_y</p:attrName>
                                        </p:attrNameLst>
                                      </p:cBhvr>
                                      <p:tavLst>
                                        <p:tav tm="0">
                                          <p:val>
                                            <p:strVal val="#ppt_y"/>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8" fill="hold" grpId="0" nodeType="clickEffect">
                                  <p:stCondLst>
                                    <p:cond delay="0"/>
                                  </p:stCondLst>
                                  <p:childTnLst>
                                    <p:set>
                                      <p:cBhvr>
                                        <p:cTn id="60" dur="1" fill="hold">
                                          <p:stCondLst>
                                            <p:cond delay="0"/>
                                          </p:stCondLst>
                                        </p:cTn>
                                        <p:tgtEl>
                                          <p:spTgt spid="86031"/>
                                        </p:tgtEl>
                                        <p:attrNameLst>
                                          <p:attrName>style.visibility</p:attrName>
                                        </p:attrNameLst>
                                      </p:cBhvr>
                                      <p:to>
                                        <p:strVal val="visible"/>
                                      </p:to>
                                    </p:set>
                                    <p:anim calcmode="lin" valueType="num">
                                      <p:cBhvr additive="base">
                                        <p:cTn id="61" dur="500" fill="hold"/>
                                        <p:tgtEl>
                                          <p:spTgt spid="86031"/>
                                        </p:tgtEl>
                                        <p:attrNameLst>
                                          <p:attrName>ppt_x</p:attrName>
                                        </p:attrNameLst>
                                      </p:cBhvr>
                                      <p:tavLst>
                                        <p:tav tm="0">
                                          <p:val>
                                            <p:strVal val="0-#ppt_w/2"/>
                                          </p:val>
                                        </p:tav>
                                        <p:tav tm="100000">
                                          <p:val>
                                            <p:strVal val="#ppt_x"/>
                                          </p:val>
                                        </p:tav>
                                      </p:tavLst>
                                    </p:anim>
                                    <p:anim calcmode="lin" valueType="num">
                                      <p:cBhvr additive="base">
                                        <p:cTn id="62" dur="500" fill="hold"/>
                                        <p:tgtEl>
                                          <p:spTgt spid="86031"/>
                                        </p:tgtEl>
                                        <p:attrNameLst>
                                          <p:attrName>ppt_y</p:attrName>
                                        </p:attrNameLst>
                                      </p:cBhvr>
                                      <p:tavLst>
                                        <p:tav tm="0">
                                          <p:val>
                                            <p:strVal val="#ppt_y"/>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8" fill="hold" grpId="0" nodeType="clickEffect">
                                  <p:stCondLst>
                                    <p:cond delay="0"/>
                                  </p:stCondLst>
                                  <p:childTnLst>
                                    <p:set>
                                      <p:cBhvr>
                                        <p:cTn id="66" dur="1" fill="hold">
                                          <p:stCondLst>
                                            <p:cond delay="0"/>
                                          </p:stCondLst>
                                        </p:cTn>
                                        <p:tgtEl>
                                          <p:spTgt spid="86032"/>
                                        </p:tgtEl>
                                        <p:attrNameLst>
                                          <p:attrName>style.visibility</p:attrName>
                                        </p:attrNameLst>
                                      </p:cBhvr>
                                      <p:to>
                                        <p:strVal val="visible"/>
                                      </p:to>
                                    </p:set>
                                    <p:anim calcmode="lin" valueType="num">
                                      <p:cBhvr additive="base">
                                        <p:cTn id="67" dur="500" fill="hold"/>
                                        <p:tgtEl>
                                          <p:spTgt spid="86032"/>
                                        </p:tgtEl>
                                        <p:attrNameLst>
                                          <p:attrName>ppt_x</p:attrName>
                                        </p:attrNameLst>
                                      </p:cBhvr>
                                      <p:tavLst>
                                        <p:tav tm="0">
                                          <p:val>
                                            <p:strVal val="0-#ppt_w/2"/>
                                          </p:val>
                                        </p:tav>
                                        <p:tav tm="100000">
                                          <p:val>
                                            <p:strVal val="#ppt_x"/>
                                          </p:val>
                                        </p:tav>
                                      </p:tavLst>
                                    </p:anim>
                                    <p:anim calcmode="lin" valueType="num">
                                      <p:cBhvr additive="base">
                                        <p:cTn id="68" dur="500" fill="hold"/>
                                        <p:tgtEl>
                                          <p:spTgt spid="86032"/>
                                        </p:tgtEl>
                                        <p:attrNameLst>
                                          <p:attrName>ppt_y</p:attrName>
                                        </p:attrNameLst>
                                      </p:cBhvr>
                                      <p:tavLst>
                                        <p:tav tm="0">
                                          <p:val>
                                            <p:strVal val="#ppt_y"/>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8" fill="hold" nodeType="clickEffect">
                                  <p:stCondLst>
                                    <p:cond delay="0"/>
                                  </p:stCondLst>
                                  <p:childTnLst>
                                    <p:set>
                                      <p:cBhvr>
                                        <p:cTn id="72" dur="1" fill="hold">
                                          <p:stCondLst>
                                            <p:cond delay="0"/>
                                          </p:stCondLst>
                                        </p:cTn>
                                        <p:tgtEl>
                                          <p:spTgt spid="32785"/>
                                        </p:tgtEl>
                                        <p:attrNameLst>
                                          <p:attrName>style.visibility</p:attrName>
                                        </p:attrNameLst>
                                      </p:cBhvr>
                                      <p:to>
                                        <p:strVal val="visible"/>
                                      </p:to>
                                    </p:set>
                                    <p:anim calcmode="lin" valueType="num">
                                      <p:cBhvr additive="base">
                                        <p:cTn id="73" dur="500" fill="hold"/>
                                        <p:tgtEl>
                                          <p:spTgt spid="32785"/>
                                        </p:tgtEl>
                                        <p:attrNameLst>
                                          <p:attrName>ppt_x</p:attrName>
                                        </p:attrNameLst>
                                      </p:cBhvr>
                                      <p:tavLst>
                                        <p:tav tm="0">
                                          <p:val>
                                            <p:strVal val="0-#ppt_w/2"/>
                                          </p:val>
                                        </p:tav>
                                        <p:tav tm="100000">
                                          <p:val>
                                            <p:strVal val="#ppt_x"/>
                                          </p:val>
                                        </p:tav>
                                      </p:tavLst>
                                    </p:anim>
                                    <p:anim calcmode="lin" valueType="num">
                                      <p:cBhvr additive="base">
                                        <p:cTn id="74" dur="500" fill="hold"/>
                                        <p:tgtEl>
                                          <p:spTgt spid="3278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021" grpId="0"/>
      <p:bldP spid="86024" grpId="0"/>
      <p:bldP spid="86025" grpId="0"/>
      <p:bldP spid="86027" grpId="0" animBg="1"/>
      <p:bldP spid="86028" grpId="0" animBg="1"/>
      <p:bldP spid="86029" grpId="0" animBg="1"/>
      <p:bldP spid="86030" grpId="0" animBg="1"/>
      <p:bldP spid="86031" grpId="0" animBg="1"/>
      <p:bldP spid="86032"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l="-17000" r="-17000"/>
          </a:stretch>
        </a:blipFill>
        <a:effectLst/>
      </p:bgPr>
    </p:bg>
    <p:spTree>
      <p:nvGrpSpPr>
        <p:cNvPr id="1" name=""/>
        <p:cNvGrpSpPr/>
        <p:nvPr/>
      </p:nvGrpSpPr>
      <p:grpSpPr/>
      <p:graphicFrame>
        <p:nvGraphicFramePr>
          <p:cNvPr id="34818" name="Object 2"/>
          <p:cNvGraphicFramePr>
            <a:graphicFrameLocks noChangeAspect="1"/>
          </p:cNvGraphicFramePr>
          <p:nvPr/>
        </p:nvGraphicFramePr>
        <p:xfrm>
          <a:off x="0" y="3175"/>
          <a:ext cx="9144000" cy="6850063"/>
        </p:xfrm>
        <a:graphic>
          <a:graphicData uri="http://schemas.openxmlformats.org/presentationml/2006/ole">
            <mc:AlternateContent xmlns:mc="http://schemas.openxmlformats.org/markup-compatibility/2006">
              <mc:Choice xmlns:v="urn:schemas-microsoft-com:vml" Requires="v">
                <p:oleObj spid="_x0000_s3078" name="" r:id="rId2" imgW="4552950" imgH="3419475" progId="PowerPoint.Slide.8">
                  <p:embed/>
                </p:oleObj>
              </mc:Choice>
              <mc:Fallback>
                <p:oleObj name="" r:id="rId2" imgW="4552950" imgH="3419475" progId="PowerPoint.Slide.8">
                  <p:embed/>
                  <p:pic>
                    <p:nvPicPr>
                      <p:cNvPr id="0" name="图片 3077"/>
                      <p:cNvPicPr/>
                      <p:nvPr/>
                    </p:nvPicPr>
                    <p:blipFill>
                      <a:blip r:embed="rId3"/>
                      <a:stretch>
                        <a:fillRect/>
                      </a:stretch>
                    </p:blipFill>
                    <p:spPr>
                      <a:xfrm>
                        <a:off x="0" y="3175"/>
                        <a:ext cx="9144000" cy="6850063"/>
                      </a:xfrm>
                      <a:prstGeom prst="rect">
                        <a:avLst/>
                      </a:prstGeom>
                      <a:noFill/>
                      <a:ln w="38100">
                        <a:noFill/>
                        <a:miter/>
                      </a:ln>
                    </p:spPr>
                  </p:pic>
                </p:oleObj>
              </mc:Fallback>
            </mc:AlternateContent>
          </a:graphicData>
        </a:graphic>
      </p:graphicFrame>
      <p:pic>
        <p:nvPicPr>
          <p:cNvPr id="34819" name="Picture 5" descr="pic002"/>
          <p:cNvPicPr>
            <a:picLocks noChangeAspect="1"/>
          </p:cNvPicPr>
          <p:nvPr/>
        </p:nvPicPr>
        <p:blipFill>
          <a:blip r:embed="rId4">
            <a:grayscl/>
            <a:lum bright="70001" contrast="-70000"/>
          </a:blip>
          <a:stretch>
            <a:fillRect/>
          </a:stretch>
        </p:blipFill>
        <p:spPr>
          <a:xfrm>
            <a:off x="0" y="0"/>
            <a:ext cx="9144000" cy="6858000"/>
          </a:xfrm>
          <a:prstGeom prst="rect">
            <a:avLst/>
          </a:prstGeom>
          <a:noFill/>
          <a:ln w="9525">
            <a:noFill/>
          </a:ln>
        </p:spPr>
      </p:pic>
      <p:sp>
        <p:nvSpPr>
          <p:cNvPr id="19460" name="Rectangle 4"/>
          <p:cNvSpPr>
            <a:spLocks noGrp="1"/>
          </p:cNvSpPr>
          <p:nvPr>
            <p:ph idx="1" hasCustomPrompt="1"/>
          </p:nvPr>
        </p:nvSpPr>
        <p:spPr>
          <a:xfrm>
            <a:off x="390525" y="231775"/>
            <a:ext cx="7850188" cy="1768475"/>
          </a:xfrm>
        </p:spPr>
        <p:txBody>
          <a:bodyPr wrap="square" lIns="91440" tIns="45720" rIns="91440" bIns="45720" anchor="t"/>
          <a:p>
            <a:pPr eaLnBrk="1" latinLnBrk="0" hangingPunct="1">
              <a:lnSpc>
                <a:spcPct val="150000"/>
              </a:lnSpc>
              <a:spcBef>
                <a:spcPct val="0"/>
              </a:spcBef>
              <a:buNone/>
            </a:pPr>
            <a:r>
              <a:rPr lang="zh-CN" altLang="en-US" b="1" dirty="0">
                <a:solidFill>
                  <a:srgbClr val="D60093"/>
                </a:solidFill>
              </a:rPr>
              <a:t>       </a:t>
            </a:r>
            <a:r>
              <a:rPr lang="zh-CN" altLang="en-US" sz="2000" b="1" dirty="0">
                <a:solidFill>
                  <a:srgbClr val="D60093"/>
                </a:solidFill>
              </a:rPr>
              <a:t> </a:t>
            </a:r>
            <a:r>
              <a:rPr lang="zh-CN" altLang="en-US" sz="2000" b="1" dirty="0">
                <a:latin typeface="宋体" panose="02010600030101010101" pitchFamily="2" charset="-122"/>
              </a:rPr>
              <a:t> </a:t>
            </a:r>
            <a:r>
              <a:rPr lang="zh-CN" altLang="en-US" sz="2400" b="1" dirty="0">
                <a:latin typeface="华文楷体" panose="02010600040101010101" charset="-122"/>
                <a:ea typeface="华文楷体" panose="02010600040101010101" charset="-122"/>
              </a:rPr>
              <a:t>琵琶女在音乐声中融入了</a:t>
            </a:r>
            <a:r>
              <a:rPr lang="zh-CN" altLang="en-US" sz="2400" b="1" dirty="0">
                <a:solidFill>
                  <a:srgbClr val="FF0000"/>
                </a:solidFill>
                <a:latin typeface="华文楷体" panose="02010600040101010101" charset="-122"/>
                <a:ea typeface="华文楷体" panose="02010600040101010101" charset="-122"/>
              </a:rPr>
              <a:t>对自己的凄凉遭遇、人情冷暖、世态炎凉的愤懑之情，对世人的重色轻才和丈夫的重利寡情的强烈控诉。</a:t>
            </a:r>
            <a:endParaRPr lang="zh-CN" altLang="en-US" sz="2400" b="1" dirty="0">
              <a:solidFill>
                <a:srgbClr val="FF0000"/>
              </a:solidFill>
              <a:latin typeface="华文楷体" panose="02010600040101010101" charset="-122"/>
              <a:ea typeface="华文楷体" panose="02010600040101010101" charset="-122"/>
            </a:endParaRPr>
          </a:p>
          <a:p>
            <a:pPr eaLnBrk="1" latinLnBrk="0" hangingPunct="1">
              <a:lnSpc>
                <a:spcPct val="150000"/>
              </a:lnSpc>
              <a:spcBef>
                <a:spcPct val="0"/>
              </a:spcBef>
              <a:buNone/>
            </a:pPr>
            <a:r>
              <a:rPr lang="zh-CN" altLang="en-US" sz="2400" b="1" dirty="0">
                <a:latin typeface="华文楷体" panose="02010600040101010101" charset="-122"/>
                <a:ea typeface="华文楷体" panose="02010600040101010101" charset="-122"/>
              </a:rPr>
              <a:t>          </a:t>
            </a:r>
            <a:endParaRPr lang="zh-CN" altLang="en-US" sz="2400" b="1" dirty="0">
              <a:latin typeface="华文楷体" panose="02010600040101010101" charset="-122"/>
              <a:ea typeface="华文楷体" panose="02010600040101010101" charset="-122"/>
            </a:endParaRPr>
          </a:p>
        </p:txBody>
      </p:sp>
      <p:pic>
        <p:nvPicPr>
          <p:cNvPr id="19462" name="Picture 6" descr="1010428"/>
          <p:cNvPicPr>
            <a:picLocks noChangeAspect="1"/>
          </p:cNvPicPr>
          <p:nvPr/>
        </p:nvPicPr>
        <p:blipFill>
          <a:blip r:embed="rId5"/>
          <a:stretch>
            <a:fillRect/>
          </a:stretch>
        </p:blipFill>
        <p:spPr>
          <a:xfrm>
            <a:off x="0" y="3733800"/>
            <a:ext cx="5508625" cy="3124200"/>
          </a:xfrm>
          <a:prstGeom prst="rect">
            <a:avLst/>
          </a:prstGeom>
          <a:noFill/>
          <a:ln w="9525">
            <a:noFill/>
          </a:ln>
        </p:spPr>
      </p:pic>
      <p:pic>
        <p:nvPicPr>
          <p:cNvPr id="19463" name="Picture 7" descr="030124pipaxing"/>
          <p:cNvPicPr>
            <a:picLocks noChangeAspect="1"/>
          </p:cNvPicPr>
          <p:nvPr/>
        </p:nvPicPr>
        <p:blipFill>
          <a:blip r:embed="rId6"/>
          <a:stretch>
            <a:fillRect/>
          </a:stretch>
        </p:blipFill>
        <p:spPr>
          <a:xfrm>
            <a:off x="5580063" y="3709988"/>
            <a:ext cx="3024187" cy="3148012"/>
          </a:xfrm>
          <a:prstGeom prst="rect">
            <a:avLst/>
          </a:prstGeom>
          <a:noFill/>
          <a:ln w="9525">
            <a:noFill/>
          </a:ln>
        </p:spPr>
      </p:pic>
      <p:sp>
        <p:nvSpPr>
          <p:cNvPr id="19465" name="Text Box 9"/>
          <p:cNvSpPr txBox="1"/>
          <p:nvPr/>
        </p:nvSpPr>
        <p:spPr>
          <a:xfrm>
            <a:off x="0" y="4419600"/>
            <a:ext cx="9144000" cy="457200"/>
          </a:xfrm>
          <a:prstGeom prst="rect">
            <a:avLst/>
          </a:prstGeom>
          <a:noFill/>
          <a:ln w="9525">
            <a:noFill/>
          </a:ln>
        </p:spPr>
        <p:txBody>
          <a:bodyPr anchor="t">
            <a:spAutoFit/>
          </a:bodyPr>
          <a:p>
            <a:pPr lvl="0" indent="0" algn="ctr"/>
            <a:r>
              <a:rPr lang="zh-CN" altLang="en-US" b="1" dirty="0">
                <a:solidFill>
                  <a:schemeClr val="accent2"/>
                </a:solidFill>
                <a:latin typeface="Times New Roman" panose="02020603050405020304" pitchFamily="18" charset="0"/>
                <a:ea typeface="宋体" panose="02010600030101010101" pitchFamily="2" charset="-122"/>
              </a:rPr>
              <a:t>    </a:t>
            </a:r>
            <a:endParaRPr lang="zh-CN" altLang="en-US" b="1" dirty="0">
              <a:solidFill>
                <a:schemeClr val="accent2"/>
              </a:solidFill>
              <a:latin typeface="Times New Roman" panose="02020603050405020304" pitchFamily="18" charset="0"/>
              <a:ea typeface="宋体" panose="02010600030101010101" pitchFamily="2" charset="-122"/>
            </a:endParaRPr>
          </a:p>
        </p:txBody>
      </p:sp>
      <p:sp>
        <p:nvSpPr>
          <p:cNvPr id="19466" name="Text Box 10"/>
          <p:cNvSpPr txBox="1"/>
          <p:nvPr/>
        </p:nvSpPr>
        <p:spPr>
          <a:xfrm>
            <a:off x="539750" y="2327275"/>
            <a:ext cx="7459663" cy="1590675"/>
          </a:xfrm>
          <a:prstGeom prst="rect">
            <a:avLst/>
          </a:prstGeom>
          <a:noFill/>
          <a:ln w="9525">
            <a:noFill/>
          </a:ln>
        </p:spPr>
        <p:txBody>
          <a:bodyPr wrap="square" anchor="t">
            <a:spAutoFit/>
          </a:bodyPr>
          <a:p>
            <a:pPr lvl="0" indent="0" algn="ctr">
              <a:lnSpc>
                <a:spcPct val="150000"/>
              </a:lnSpc>
              <a:spcBef>
                <a:spcPct val="0"/>
              </a:spcBef>
            </a:pPr>
            <a:r>
              <a:rPr lang="zh-CN" altLang="en-US" b="1" dirty="0">
                <a:solidFill>
                  <a:schemeClr val="accent2"/>
                </a:solidFill>
                <a:latin typeface="Times New Roman" panose="02020603050405020304" pitchFamily="18" charset="0"/>
                <a:ea typeface="宋体" panose="02010600030101010101" pitchFamily="2" charset="-122"/>
              </a:rPr>
              <a:t>     </a:t>
            </a:r>
            <a:r>
              <a:rPr lang="zh-CN" altLang="en-US" sz="2000" b="1" dirty="0">
                <a:solidFill>
                  <a:schemeClr val="accent2"/>
                </a:solidFill>
                <a:latin typeface="华文楷体" panose="02010600040101010101" charset="-122"/>
                <a:ea typeface="华文楷体" panose="02010600040101010101" charset="-122"/>
              </a:rPr>
              <a:t> </a:t>
            </a:r>
            <a:r>
              <a:rPr lang="zh-CN" altLang="en-US" b="1" dirty="0">
                <a:solidFill>
                  <a:srgbClr val="FF0000"/>
                </a:solidFill>
                <a:latin typeface="华文楷体" panose="02010600040101010101" charset="-122"/>
                <a:ea typeface="华文楷体" panose="02010600040101010101" charset="-122"/>
              </a:rPr>
              <a:t>诗人把对琵琶女的深挚同情、对自己被贬的满腔幽怨以及对冷酷现实的强烈不满完全融合在了一起。</a:t>
            </a:r>
            <a:endParaRPr lang="zh-CN" altLang="en-US" b="1" dirty="0">
              <a:solidFill>
                <a:srgbClr val="FF0000"/>
              </a:solidFill>
              <a:latin typeface="华文楷体" panose="02010600040101010101" charset="-122"/>
              <a:ea typeface="华文楷体" panose="02010600040101010101" charset="-122"/>
            </a:endParaRPr>
          </a:p>
          <a:p>
            <a:pPr lvl="0" indent="0" algn="ctr">
              <a:lnSpc>
                <a:spcPct val="90000"/>
              </a:lnSpc>
              <a:spcBef>
                <a:spcPct val="20000"/>
              </a:spcBef>
            </a:pPr>
            <a:r>
              <a:rPr lang="zh-CN" altLang="en-US" b="1" dirty="0">
                <a:solidFill>
                  <a:schemeClr val="accent2"/>
                </a:solidFill>
                <a:latin typeface="华文楷体" panose="02010600040101010101" charset="-122"/>
                <a:ea typeface="华文楷体" panose="02010600040101010101" charset="-122"/>
              </a:rPr>
              <a:t>          </a:t>
            </a:r>
            <a:endParaRPr lang="zh-CN" altLang="en-US" b="1" dirty="0">
              <a:solidFill>
                <a:schemeClr val="accent2"/>
              </a:solidFill>
              <a:latin typeface="华文楷体" panose="02010600040101010101" charset="-122"/>
              <a:ea typeface="华文楷体" panose="02010600040101010101" charset="-122"/>
            </a:endParaRPr>
          </a:p>
        </p:txBody>
      </p:sp>
      <p:sp>
        <p:nvSpPr>
          <p:cNvPr id="19467" name="Text Box 11"/>
          <p:cNvSpPr txBox="1"/>
          <p:nvPr/>
        </p:nvSpPr>
        <p:spPr>
          <a:xfrm>
            <a:off x="539750" y="2708275"/>
            <a:ext cx="7391400" cy="457200"/>
          </a:xfrm>
          <a:prstGeom prst="rect">
            <a:avLst/>
          </a:prstGeom>
          <a:noFill/>
          <a:ln w="9525">
            <a:noFill/>
          </a:ln>
        </p:spPr>
        <p:txBody>
          <a:bodyPr anchor="t">
            <a:spAutoFit/>
          </a:bodyPr>
          <a:p>
            <a:pPr lvl="0" indent="0" algn="ctr"/>
            <a:r>
              <a:rPr lang="zh-CN" altLang="en-US" b="1" dirty="0">
                <a:solidFill>
                  <a:schemeClr val="accent2"/>
                </a:solidFill>
                <a:latin typeface="Times New Roman" panose="02020603050405020304" pitchFamily="18" charset="0"/>
                <a:ea typeface="宋体" panose="02010600030101010101" pitchFamily="2" charset="-122"/>
              </a:rPr>
              <a:t>       </a:t>
            </a:r>
            <a:endParaRPr lang="zh-CN" altLang="en-US" b="1" dirty="0">
              <a:solidFill>
                <a:schemeClr val="accent2"/>
              </a:solidFill>
              <a:latin typeface="Times New Roman" panose="02020603050405020304" pitchFamily="18" charset="0"/>
              <a:ea typeface="宋体" panose="02010600030101010101" pitchFamily="2" charset="-122"/>
            </a:endParaRP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9460">
                                            <p:txEl>
                                              <p:charRg st="0" end="67"/>
                                            </p:txEl>
                                          </p:spTgt>
                                        </p:tgtEl>
                                        <p:attrNameLst>
                                          <p:attrName>style.visibility</p:attrName>
                                        </p:attrNameLst>
                                      </p:cBhvr>
                                      <p:to>
                                        <p:strVal val="visible"/>
                                      </p:to>
                                    </p:set>
                                    <p:anim calcmode="lin" valueType="num">
                                      <p:cBhvr additive="base">
                                        <p:cTn id="7" dur="500" fill="hold"/>
                                        <p:tgtEl>
                                          <p:spTgt spid="19460">
                                            <p:txEl>
                                              <p:charRg st="0" end="67"/>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19460">
                                            <p:txEl>
                                              <p:charRg st="0" end="67"/>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9460">
                                            <p:txEl>
                                              <p:charRg st="67" end="78"/>
                                            </p:txEl>
                                          </p:spTgt>
                                        </p:tgtEl>
                                        <p:attrNameLst>
                                          <p:attrName>style.visibility</p:attrName>
                                        </p:attrNameLst>
                                      </p:cBhvr>
                                      <p:to>
                                        <p:strVal val="visible"/>
                                      </p:to>
                                    </p:set>
                                    <p:anim calcmode="lin" valueType="num">
                                      <p:cBhvr additive="base">
                                        <p:cTn id="13" dur="500" fill="hold"/>
                                        <p:tgtEl>
                                          <p:spTgt spid="19460">
                                            <p:txEl>
                                              <p:charRg st="67" end="78"/>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19460">
                                            <p:txEl>
                                              <p:charRg st="67" end="78"/>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19462"/>
                                        </p:tgtEl>
                                        <p:attrNameLst>
                                          <p:attrName>style.visibility</p:attrName>
                                        </p:attrNameLst>
                                      </p:cBhvr>
                                      <p:to>
                                        <p:strVal val="visible"/>
                                      </p:to>
                                    </p:set>
                                    <p:anim calcmode="lin" valueType="num">
                                      <p:cBhvr additive="base">
                                        <p:cTn id="19" dur="500" fill="hold"/>
                                        <p:tgtEl>
                                          <p:spTgt spid="19462"/>
                                        </p:tgtEl>
                                        <p:attrNameLst>
                                          <p:attrName>ppt_x</p:attrName>
                                        </p:attrNameLst>
                                      </p:cBhvr>
                                      <p:tavLst>
                                        <p:tav tm="0">
                                          <p:val>
                                            <p:strVal val="0-#ppt_w/2"/>
                                          </p:val>
                                        </p:tav>
                                        <p:tav tm="100000">
                                          <p:val>
                                            <p:strVal val="#ppt_x"/>
                                          </p:val>
                                        </p:tav>
                                      </p:tavLst>
                                    </p:anim>
                                    <p:anim calcmode="lin" valueType="num">
                                      <p:cBhvr additive="base">
                                        <p:cTn id="20" dur="500" fill="hold"/>
                                        <p:tgtEl>
                                          <p:spTgt spid="19462"/>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19466"/>
                                        </p:tgtEl>
                                        <p:attrNameLst>
                                          <p:attrName>style.visibility</p:attrName>
                                        </p:attrNameLst>
                                      </p:cBhvr>
                                      <p:to>
                                        <p:strVal val="visible"/>
                                      </p:to>
                                    </p:set>
                                    <p:anim calcmode="lin" valueType="num">
                                      <p:cBhvr additive="base">
                                        <p:cTn id="25" dur="500" fill="hold"/>
                                        <p:tgtEl>
                                          <p:spTgt spid="19466"/>
                                        </p:tgtEl>
                                        <p:attrNameLst>
                                          <p:attrName>ppt_x</p:attrName>
                                        </p:attrNameLst>
                                      </p:cBhvr>
                                      <p:tavLst>
                                        <p:tav tm="0">
                                          <p:val>
                                            <p:strVal val="0-#ppt_w/2"/>
                                          </p:val>
                                        </p:tav>
                                        <p:tav tm="100000">
                                          <p:val>
                                            <p:strVal val="#ppt_x"/>
                                          </p:val>
                                        </p:tav>
                                      </p:tavLst>
                                    </p:anim>
                                    <p:anim calcmode="lin" valueType="num">
                                      <p:cBhvr additive="base">
                                        <p:cTn id="26" dur="500" fill="hold"/>
                                        <p:tgtEl>
                                          <p:spTgt spid="19466"/>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nodeType="clickEffect">
                                  <p:stCondLst>
                                    <p:cond delay="0"/>
                                  </p:stCondLst>
                                  <p:childTnLst>
                                    <p:set>
                                      <p:cBhvr>
                                        <p:cTn id="30" dur="1" fill="hold">
                                          <p:stCondLst>
                                            <p:cond delay="0"/>
                                          </p:stCondLst>
                                        </p:cTn>
                                        <p:tgtEl>
                                          <p:spTgt spid="19463"/>
                                        </p:tgtEl>
                                        <p:attrNameLst>
                                          <p:attrName>style.visibility</p:attrName>
                                        </p:attrNameLst>
                                      </p:cBhvr>
                                      <p:to>
                                        <p:strVal val="visible"/>
                                      </p:to>
                                    </p:set>
                                    <p:anim calcmode="lin" valueType="num">
                                      <p:cBhvr additive="base">
                                        <p:cTn id="31" dur="500" fill="hold"/>
                                        <p:tgtEl>
                                          <p:spTgt spid="19463"/>
                                        </p:tgtEl>
                                        <p:attrNameLst>
                                          <p:attrName>ppt_x</p:attrName>
                                        </p:attrNameLst>
                                      </p:cBhvr>
                                      <p:tavLst>
                                        <p:tav tm="0">
                                          <p:val>
                                            <p:strVal val="0-#ppt_w/2"/>
                                          </p:val>
                                        </p:tav>
                                        <p:tav tm="100000">
                                          <p:val>
                                            <p:strVal val="#ppt_x"/>
                                          </p:val>
                                        </p:tav>
                                      </p:tavLst>
                                    </p:anim>
                                    <p:anim calcmode="lin" valueType="num">
                                      <p:cBhvr additive="base">
                                        <p:cTn id="32" dur="500" fill="hold"/>
                                        <p:tgtEl>
                                          <p:spTgt spid="19463"/>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19465"/>
                                        </p:tgtEl>
                                        <p:attrNameLst>
                                          <p:attrName>style.visibility</p:attrName>
                                        </p:attrNameLst>
                                      </p:cBhvr>
                                      <p:to>
                                        <p:strVal val="visible"/>
                                      </p:to>
                                    </p:set>
                                    <p:anim calcmode="lin" valueType="num">
                                      <p:cBhvr additive="base">
                                        <p:cTn id="37" dur="500" fill="hold"/>
                                        <p:tgtEl>
                                          <p:spTgt spid="19465"/>
                                        </p:tgtEl>
                                        <p:attrNameLst>
                                          <p:attrName>ppt_x</p:attrName>
                                        </p:attrNameLst>
                                      </p:cBhvr>
                                      <p:tavLst>
                                        <p:tav tm="0">
                                          <p:val>
                                            <p:strVal val="0-#ppt_w/2"/>
                                          </p:val>
                                        </p:tav>
                                        <p:tav tm="100000">
                                          <p:val>
                                            <p:strVal val="#ppt_x"/>
                                          </p:val>
                                        </p:tav>
                                      </p:tavLst>
                                    </p:anim>
                                    <p:anim calcmode="lin" valueType="num">
                                      <p:cBhvr additive="base">
                                        <p:cTn id="38" dur="500" fill="hold"/>
                                        <p:tgtEl>
                                          <p:spTgt spid="19465"/>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8" fill="hold" grpId="0" nodeType="clickEffect">
                                  <p:stCondLst>
                                    <p:cond delay="0"/>
                                  </p:stCondLst>
                                  <p:childTnLst>
                                    <p:set>
                                      <p:cBhvr>
                                        <p:cTn id="42" dur="1" fill="hold">
                                          <p:stCondLst>
                                            <p:cond delay="0"/>
                                          </p:stCondLst>
                                        </p:cTn>
                                        <p:tgtEl>
                                          <p:spTgt spid="19467"/>
                                        </p:tgtEl>
                                        <p:attrNameLst>
                                          <p:attrName>style.visibility</p:attrName>
                                        </p:attrNameLst>
                                      </p:cBhvr>
                                      <p:to>
                                        <p:strVal val="visible"/>
                                      </p:to>
                                    </p:set>
                                    <p:anim calcmode="lin" valueType="num">
                                      <p:cBhvr additive="base">
                                        <p:cTn id="43" dur="500" fill="hold"/>
                                        <p:tgtEl>
                                          <p:spTgt spid="19467"/>
                                        </p:tgtEl>
                                        <p:attrNameLst>
                                          <p:attrName>ppt_x</p:attrName>
                                        </p:attrNameLst>
                                      </p:cBhvr>
                                      <p:tavLst>
                                        <p:tav tm="0">
                                          <p:val>
                                            <p:strVal val="0-#ppt_w/2"/>
                                          </p:val>
                                        </p:tav>
                                        <p:tav tm="100000">
                                          <p:val>
                                            <p:strVal val="#ppt_x"/>
                                          </p:val>
                                        </p:tav>
                                      </p:tavLst>
                                    </p:anim>
                                    <p:anim calcmode="lin" valueType="num">
                                      <p:cBhvr additive="base">
                                        <p:cTn id="44" dur="500" fill="hold"/>
                                        <p:tgtEl>
                                          <p:spTgt spid="1946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60" grpId="0" build="p"/>
      <p:bldP spid="19465" grpId="0"/>
      <p:bldP spid="19466" grpId="0"/>
      <p:bldP spid="1946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42" name="Rectangle 2"/>
          <p:cNvSpPr>
            <a:spLocks noGrp="1" noRot="1"/>
          </p:cNvSpPr>
          <p:nvPr>
            <p:ph type="title"/>
          </p:nvPr>
        </p:nvSpPr>
        <p:spPr/>
        <p:txBody>
          <a:bodyPr wrap="square" lIns="91440" tIns="45720" rIns="91440" bIns="45720" anchor="ctr"/>
          <a:p>
            <a:pPr eaLnBrk="1" hangingPunct="1"/>
            <a:r>
              <a:rPr lang="zh-CN" altLang="en-US" sz="4800" b="1" dirty="0">
                <a:solidFill>
                  <a:srgbClr val="000808"/>
                </a:solidFill>
              </a:rPr>
              <a:t>如何理解琵琶女形象？</a:t>
            </a:r>
            <a:br>
              <a:rPr lang="zh-CN" altLang="en-US" sz="4800" b="1" dirty="0">
                <a:solidFill>
                  <a:srgbClr val="000808"/>
                </a:solidFill>
              </a:rPr>
            </a:br>
            <a:endParaRPr lang="zh-CN" altLang="en-US" sz="4800" b="1" dirty="0">
              <a:solidFill>
                <a:srgbClr val="000808"/>
              </a:solidFill>
            </a:endParaRPr>
          </a:p>
        </p:txBody>
      </p:sp>
      <p:sp>
        <p:nvSpPr>
          <p:cNvPr id="61443" name="Rectangle 3"/>
          <p:cNvSpPr>
            <a:spLocks noGrp="1" noRot="1"/>
          </p:cNvSpPr>
          <p:nvPr>
            <p:ph idx="1" hasCustomPrompt="1"/>
          </p:nvPr>
        </p:nvSpPr>
        <p:spPr>
          <a:xfrm>
            <a:off x="0" y="1981200"/>
            <a:ext cx="8964613" cy="4114800"/>
          </a:xfrm>
        </p:spPr>
        <p:txBody>
          <a:bodyPr wrap="square" lIns="91440" tIns="45720" rIns="91440" bIns="45720" anchor="t"/>
          <a:p>
            <a:pPr eaLnBrk="1" latinLnBrk="0" hangingPunct="1">
              <a:lnSpc>
                <a:spcPct val="150000"/>
              </a:lnSpc>
              <a:spcBef>
                <a:spcPct val="0"/>
              </a:spcBef>
              <a:buNone/>
            </a:pPr>
            <a:r>
              <a:rPr lang="zh-CN" altLang="en-US" sz="3600" dirty="0"/>
              <a:t>          </a:t>
            </a:r>
            <a:r>
              <a:rPr lang="zh-CN" altLang="en-US" sz="2800" b="1" dirty="0">
                <a:latin typeface="华文楷体" panose="02010600040101010101" charset="-122"/>
                <a:ea typeface="华文楷体" panose="02010600040101010101" charset="-122"/>
              </a:rPr>
              <a:t>一个飘泊江湖的曾经</a:t>
            </a:r>
            <a:r>
              <a:rPr lang="zh-CN" altLang="en-US" sz="2800" b="1" dirty="0">
                <a:solidFill>
                  <a:srgbClr val="FF0000"/>
                </a:solidFill>
                <a:latin typeface="华文楷体" panose="02010600040101010101" charset="-122"/>
                <a:ea typeface="华文楷体" panose="02010600040101010101" charset="-122"/>
              </a:rPr>
              <a:t>名噪京都、红极一时</a:t>
            </a:r>
            <a:r>
              <a:rPr lang="zh-CN" altLang="en-US" sz="2800" b="1" dirty="0">
                <a:latin typeface="华文楷体" panose="02010600040101010101" charset="-122"/>
                <a:ea typeface="华文楷体" panose="02010600040101010101" charset="-122"/>
              </a:rPr>
              <a:t>的长安歌妓。青春欢笑、</a:t>
            </a:r>
            <a:r>
              <a:rPr lang="zh-CN" altLang="en-US" sz="2800" b="1" dirty="0">
                <a:solidFill>
                  <a:srgbClr val="FF0000"/>
                </a:solidFill>
                <a:latin typeface="华文楷体" panose="02010600040101010101" charset="-122"/>
                <a:ea typeface="华文楷体" panose="02010600040101010101" charset="-122"/>
              </a:rPr>
              <a:t>老大沦落、年老色衰</a:t>
            </a:r>
            <a:r>
              <a:rPr lang="zh-CN" altLang="en-US" sz="2800" b="1" dirty="0">
                <a:latin typeface="华文楷体" panose="02010600040101010101" charset="-122"/>
                <a:ea typeface="华文楷体" panose="02010600040101010101" charset="-122"/>
              </a:rPr>
              <a:t>。“重色重利”的社会使色艺双绝的琵琶女“</a:t>
            </a:r>
            <a:r>
              <a:rPr lang="zh-CN" altLang="en-US" sz="2800" b="1" dirty="0">
                <a:solidFill>
                  <a:srgbClr val="FF0000"/>
                </a:solidFill>
                <a:latin typeface="华文楷体" panose="02010600040101010101" charset="-122"/>
                <a:ea typeface="华文楷体" panose="02010600040101010101" charset="-122"/>
              </a:rPr>
              <a:t>独守空船</a:t>
            </a:r>
            <a:r>
              <a:rPr lang="zh-CN" altLang="en-US" sz="2800" b="1" dirty="0">
                <a:latin typeface="华文楷体" panose="02010600040101010101" charset="-122"/>
                <a:ea typeface="华文楷体" panose="02010600040101010101" charset="-122"/>
              </a:rPr>
              <a:t>”，反映了</a:t>
            </a:r>
            <a:r>
              <a:rPr lang="zh-CN" altLang="en-US" sz="2800" b="1" dirty="0">
                <a:solidFill>
                  <a:srgbClr val="FF0000"/>
                </a:solidFill>
                <a:latin typeface="华文楷体" panose="02010600040101010101" charset="-122"/>
                <a:ea typeface="华文楷体" panose="02010600040101010101" charset="-122"/>
              </a:rPr>
              <a:t>封建社会中被侮辱、损害的歌伎们的悲惨命运。她有一种“曾经沧海”，却仍不失其率真及女性矜持端庄风格的成熟美。 </a:t>
            </a:r>
            <a:r>
              <a:rPr lang="zh-CN" altLang="en-US" sz="3600" b="1" dirty="0">
                <a:solidFill>
                  <a:srgbClr val="FF0000"/>
                </a:solidFill>
              </a:rPr>
              <a:t>  　</a:t>
            </a:r>
            <a:endParaRPr lang="zh-CN" altLang="en-US" sz="3600" b="1" dirty="0">
              <a:solidFill>
                <a:srgbClr val="FF0000"/>
              </a:solidFill>
            </a:endParaRPr>
          </a:p>
          <a:p>
            <a:pPr eaLnBrk="1" hangingPunct="1"/>
            <a:endParaRPr lang="zh-CN" altLang="en-US" sz="3600" b="1" dirty="0">
              <a:solidFill>
                <a:srgbClr val="FF0000"/>
              </a:solidFill>
            </a:endParaRPr>
          </a:p>
        </p:txBody>
      </p:sp>
      <p:pic>
        <p:nvPicPr>
          <p:cNvPr id="35843" name="Picture 4" descr="YUQ00018"/>
          <p:cNvPicPr>
            <a:picLocks noChangeAspect="1"/>
          </p:cNvPicPr>
          <p:nvPr/>
        </p:nvPicPr>
        <p:blipFill>
          <a:blip r:embed="rId1">
            <a:clrChange>
              <a:clrFrom>
                <a:srgbClr val="FFFFFF"/>
              </a:clrFrom>
              <a:clrTo>
                <a:srgbClr val="FFFFFF">
                  <a:alpha val="0"/>
                </a:srgbClr>
              </a:clrTo>
            </a:clrChange>
          </a:blip>
          <a:stretch>
            <a:fillRect/>
          </a:stretch>
        </p:blipFill>
        <p:spPr>
          <a:xfrm>
            <a:off x="-20637" y="76200"/>
            <a:ext cx="1392237" cy="182880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p:stCondLst>
                                    <p:cond delay="0"/>
                                  </p:stCondLst>
                                  <p:iterate type="lt">
                                    <p:tmPct val="10000"/>
                                  </p:iterate>
                                  <p:childTnLst>
                                    <p:set>
                                      <p:cBhvr>
                                        <p:cTn id="6" dur="1" fill="hold">
                                          <p:stCondLst>
                                            <p:cond delay="0"/>
                                          </p:stCondLst>
                                        </p:cTn>
                                        <p:tgtEl>
                                          <p:spTgt spid="61442"/>
                                        </p:tgtEl>
                                        <p:attrNameLst>
                                          <p:attrName>style.visibility</p:attrName>
                                        </p:attrNameLst>
                                      </p:cBhvr>
                                      <p:to>
                                        <p:strVal val="visible"/>
                                      </p:to>
                                    </p:set>
                                    <p:animEffect transition="in" filter="fade">
                                      <p:cBhvr>
                                        <p:cTn id="7" dur="500"/>
                                        <p:tgtEl>
                                          <p:spTgt spid="61442"/>
                                        </p:tgtEl>
                                      </p:cBhvr>
                                    </p:animEffect>
                                    <p:anim calcmode="lin" valueType="num">
                                      <p:cBhvr>
                                        <p:cTn id="8" dur="500" fill="hold"/>
                                        <p:tgtEl>
                                          <p:spTgt spid="61442"/>
                                        </p:tgtEl>
                                        <p:attrNameLst>
                                          <p:attrName>ppt_w</p:attrName>
                                        </p:attrNameLst>
                                      </p:cBhvr>
                                      <p:tavLst>
                                        <p:tav tm="0" fmla="#ppt_w*sin(2.5*pi*$)">
                                          <p:val>
                                            <p:fltVal val="0.000000"/>
                                          </p:val>
                                        </p:tav>
                                        <p:tav tm="100000">
                                          <p:val>
                                            <p:fltVal val="1.000000"/>
                                          </p:val>
                                        </p:tav>
                                      </p:tavLst>
                                    </p:anim>
                                    <p:anim calcmode="lin" valueType="num">
                                      <p:cBhvr>
                                        <p:cTn id="9" dur="500" fill="hold"/>
                                        <p:tgtEl>
                                          <p:spTgt spid="61442"/>
                                        </p:tgtEl>
                                        <p:attrNameLst>
                                          <p:attrName>ppt_h</p:attrName>
                                        </p:attrNameLst>
                                      </p:cBhvr>
                                      <p:tavLst>
                                        <p:tav tm="0">
                                          <p:val>
                                            <p:strVal val="#ppt_h"/>
                                          </p:val>
                                        </p:tav>
                                        <p:tav tm="100000">
                                          <p:val>
                                            <p:strVal val="#ppt_h"/>
                                          </p:val>
                                        </p:tav>
                                      </p:tavLst>
                                    </p:anim>
                                  </p:childTnLst>
                                </p:cTn>
                              </p:par>
                            </p:childTnLst>
                          </p:cTn>
                        </p:par>
                      </p:childTnLst>
                    </p:cTn>
                  </p:par>
                  <p:par>
                    <p:cTn id="10" fill="hold">
                      <p:stCondLst>
                        <p:cond delay="indefinite"/>
                      </p:stCondLst>
                      <p:childTnLst>
                        <p:par>
                          <p:cTn id="11" fill="hold">
                            <p:stCondLst>
                              <p:cond delay="0"/>
                            </p:stCondLst>
                            <p:childTnLst>
                              <p:par>
                                <p:cTn id="12" presetID="3" presetClass="entr" presetSubtype="5" fill="hold" grpId="0" nodeType="clickEffect">
                                  <p:stCondLst>
                                    <p:cond delay="0"/>
                                  </p:stCondLst>
                                  <p:childTnLst>
                                    <p:set>
                                      <p:cBhvr>
                                        <p:cTn id="13" dur="1" fill="hold">
                                          <p:stCondLst>
                                            <p:cond delay="0"/>
                                          </p:stCondLst>
                                        </p:cTn>
                                        <p:tgtEl>
                                          <p:spTgt spid="61443">
                                            <p:txEl>
                                              <p:charRg st="0" end="135"/>
                                            </p:txEl>
                                          </p:spTgt>
                                        </p:tgtEl>
                                        <p:attrNameLst>
                                          <p:attrName>style.visibility</p:attrName>
                                        </p:attrNameLst>
                                      </p:cBhvr>
                                      <p:to>
                                        <p:strVal val="visible"/>
                                      </p:to>
                                    </p:set>
                                    <p:animEffect transition="in" filter="blinds(vertical)">
                                      <p:cBhvr>
                                        <p:cTn id="14" dur="1000"/>
                                        <p:tgtEl>
                                          <p:spTgt spid="61443">
                                            <p:txEl>
                                              <p:charRg st="0" end="13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42" grpId="0"/>
      <p:bldP spid="61443"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22" name="Rectangle 2"/>
          <p:cNvSpPr/>
          <p:nvPr/>
        </p:nvSpPr>
        <p:spPr>
          <a:xfrm>
            <a:off x="574675" y="765175"/>
            <a:ext cx="8569325" cy="579438"/>
          </a:xfrm>
          <a:prstGeom prst="rect">
            <a:avLst/>
          </a:prstGeom>
          <a:noFill/>
          <a:ln w="12700">
            <a:noFill/>
          </a:ln>
        </p:spPr>
        <p:txBody>
          <a:bodyPr anchor="t">
            <a:spAutoFit/>
          </a:bodyPr>
          <a:p>
            <a:pPr lvl="0" indent="0">
              <a:buFont typeface="Wingdings" panose="05000000000000000000" pitchFamily="2" charset="2"/>
              <a:buNone/>
            </a:pPr>
            <a:r>
              <a:rPr lang="zh-CN" altLang="en-US" sz="3200" dirty="0">
                <a:latin typeface="华文新魏" panose="02010800040101010101" pitchFamily="2" charset="-122"/>
                <a:ea typeface="华文新魏" panose="02010800040101010101" pitchFamily="2" charset="-122"/>
              </a:rPr>
              <a:t>       </a:t>
            </a:r>
            <a:endParaRPr lang="zh-CN" altLang="en-US" sz="2800" dirty="0">
              <a:latin typeface="华文新魏" panose="02010800040101010101" pitchFamily="2" charset="-122"/>
              <a:ea typeface="华文新魏" panose="02010800040101010101" pitchFamily="2" charset="-122"/>
            </a:endParaRPr>
          </a:p>
        </p:txBody>
      </p:sp>
      <p:sp>
        <p:nvSpPr>
          <p:cNvPr id="30723" name="Rectangle 3"/>
          <p:cNvSpPr/>
          <p:nvPr/>
        </p:nvSpPr>
        <p:spPr>
          <a:xfrm>
            <a:off x="19050" y="4365625"/>
            <a:ext cx="9124950" cy="762000"/>
          </a:xfrm>
          <a:prstGeom prst="rect">
            <a:avLst/>
          </a:prstGeom>
          <a:noFill/>
          <a:ln w="12700">
            <a:noFill/>
          </a:ln>
        </p:spPr>
        <p:txBody>
          <a:bodyPr wrap="none" anchor="t">
            <a:spAutoFit/>
          </a:bodyPr>
          <a:p>
            <a:pPr lvl="0" indent="0">
              <a:buFont typeface="Wingdings" panose="05000000000000000000" pitchFamily="2" charset="2"/>
              <a:buNone/>
            </a:pPr>
            <a:r>
              <a:rPr lang="zh-CN" altLang="en-US" sz="4400" dirty="0">
                <a:solidFill>
                  <a:srgbClr val="FF0000"/>
                </a:solidFill>
                <a:latin typeface="华文新魏" panose="02010800040101010101" pitchFamily="2" charset="-122"/>
                <a:ea typeface="华文新魏" panose="02010800040101010101" pitchFamily="2" charset="-122"/>
              </a:rPr>
              <a:t>同是天涯沦落人，相逢何必曾相识。</a:t>
            </a:r>
            <a:endParaRPr lang="zh-CN" altLang="en-US" sz="4400" dirty="0">
              <a:solidFill>
                <a:srgbClr val="FF0000"/>
              </a:solidFill>
              <a:latin typeface="华文新魏" panose="02010800040101010101" pitchFamily="2" charset="-122"/>
              <a:ea typeface="华文新魏" panose="02010800040101010101" pitchFamily="2" charset="-122"/>
            </a:endParaRPr>
          </a:p>
        </p:txBody>
      </p:sp>
      <p:sp>
        <p:nvSpPr>
          <p:cNvPr id="30724" name="Rectangle 4"/>
          <p:cNvSpPr/>
          <p:nvPr/>
        </p:nvSpPr>
        <p:spPr>
          <a:xfrm>
            <a:off x="1908175" y="139700"/>
            <a:ext cx="282575" cy="579438"/>
          </a:xfrm>
          <a:prstGeom prst="rect">
            <a:avLst/>
          </a:prstGeom>
          <a:noFill/>
          <a:ln w="12700">
            <a:noFill/>
          </a:ln>
        </p:spPr>
        <p:txBody>
          <a:bodyPr wrap="none" anchor="t">
            <a:spAutoFit/>
          </a:bodyPr>
          <a:p>
            <a:pPr lvl="0" indent="0">
              <a:buFont typeface="Wingdings" panose="05000000000000000000" pitchFamily="2" charset="2"/>
              <a:buNone/>
            </a:pPr>
            <a:r>
              <a:rPr lang="zh-CN" altLang="en-US" sz="3200" dirty="0">
                <a:latin typeface="华文新魏" panose="02010800040101010101" pitchFamily="2" charset="-122"/>
                <a:ea typeface="华文新魏" panose="02010800040101010101" pitchFamily="2" charset="-122"/>
              </a:rPr>
              <a:t> </a:t>
            </a:r>
            <a:endParaRPr lang="zh-CN" altLang="en-US" sz="4400" dirty="0">
              <a:solidFill>
                <a:srgbClr val="000808"/>
              </a:solidFill>
              <a:latin typeface="华文新魏" panose="02010800040101010101" pitchFamily="2" charset="-122"/>
              <a:ea typeface="华文新魏" panose="02010800040101010101" pitchFamily="2" charset="-122"/>
            </a:endParaRPr>
          </a:p>
        </p:txBody>
      </p:sp>
      <p:sp>
        <p:nvSpPr>
          <p:cNvPr id="30725" name="Rectangle 5"/>
          <p:cNvSpPr/>
          <p:nvPr/>
        </p:nvSpPr>
        <p:spPr>
          <a:xfrm>
            <a:off x="250825" y="2133600"/>
            <a:ext cx="8640763" cy="1981200"/>
          </a:xfrm>
          <a:prstGeom prst="rect">
            <a:avLst/>
          </a:prstGeom>
          <a:noFill/>
          <a:ln w="12700">
            <a:noFill/>
          </a:ln>
        </p:spPr>
        <p:txBody>
          <a:bodyPr anchor="t">
            <a:spAutoFit/>
          </a:bodyPr>
          <a:p>
            <a:pPr lvl="0" indent="0">
              <a:buFont typeface="Wingdings" panose="05000000000000000000" pitchFamily="2" charset="2"/>
              <a:buNone/>
            </a:pPr>
            <a:r>
              <a:rPr lang="zh-CN" altLang="en-US" sz="2800" dirty="0">
                <a:latin typeface="华文新魏" panose="02010800040101010101" pitchFamily="2" charset="-122"/>
                <a:ea typeface="华文新魏" panose="02010800040101010101" pitchFamily="2" charset="-122"/>
              </a:rPr>
              <a:t>       </a:t>
            </a:r>
            <a:r>
              <a:rPr lang="zh-CN" altLang="en-US" sz="4000" b="1" dirty="0">
                <a:latin typeface="华文新魏" panose="02010800040101010101" pitchFamily="2" charset="-122"/>
                <a:ea typeface="华文新魏" panose="02010800040101010101" pitchFamily="2" charset="-122"/>
              </a:rPr>
              <a:t>诗人着力刻画琵琶女的目的只是为了更好地</a:t>
            </a:r>
            <a:r>
              <a:rPr lang="zh-CN" altLang="en-US" sz="4000" b="1" dirty="0">
                <a:solidFill>
                  <a:srgbClr val="FF0000"/>
                </a:solidFill>
                <a:latin typeface="华文新魏" panose="02010800040101010101" pitchFamily="2" charset="-122"/>
                <a:ea typeface="华文新魏" panose="02010800040101010101" pitchFamily="2" charset="-122"/>
              </a:rPr>
              <a:t>抒写自己的天涯沦落之恨</a:t>
            </a:r>
            <a:r>
              <a:rPr lang="zh-CN" altLang="en-US" sz="4000" b="1" dirty="0">
                <a:latin typeface="华文新魏" panose="02010800040101010101" pitchFamily="2" charset="-122"/>
                <a:ea typeface="华文新魏" panose="02010800040101010101" pitchFamily="2" charset="-122"/>
              </a:rPr>
              <a:t>。</a:t>
            </a:r>
            <a:endParaRPr lang="zh-CN" altLang="en-US" sz="4000" b="1" dirty="0">
              <a:latin typeface="华文新魏" panose="02010800040101010101" pitchFamily="2" charset="-122"/>
              <a:ea typeface="华文新魏" panose="02010800040101010101" pitchFamily="2" charset="-122"/>
            </a:endParaRPr>
          </a:p>
          <a:p>
            <a:pPr lvl="0" indent="0">
              <a:buFont typeface="Wingdings" panose="05000000000000000000" pitchFamily="2" charset="2"/>
              <a:buNone/>
            </a:pPr>
            <a:r>
              <a:rPr lang="zh-CN" altLang="en-US" sz="2800" dirty="0">
                <a:latin typeface="华文新魏" panose="02010800040101010101" pitchFamily="2" charset="-122"/>
                <a:ea typeface="华文新魏" panose="02010800040101010101" pitchFamily="2" charset="-122"/>
              </a:rPr>
              <a:t>      </a:t>
            </a:r>
            <a:r>
              <a:rPr lang="zh-CN" altLang="en-US" sz="4400" b="1" dirty="0">
                <a:solidFill>
                  <a:srgbClr val="000808"/>
                </a:solidFill>
                <a:latin typeface="华文新魏" panose="02010800040101010101" pitchFamily="2" charset="-122"/>
                <a:ea typeface="华文新魏" panose="02010800040101010101" pitchFamily="2" charset="-122"/>
              </a:rPr>
              <a:t>本文的主旨句是什么呢？</a:t>
            </a:r>
            <a:r>
              <a:rPr lang="zh-CN" altLang="en-US" sz="4400" dirty="0">
                <a:solidFill>
                  <a:srgbClr val="000808"/>
                </a:solidFill>
                <a:latin typeface="Times New Roman" panose="02020603050405020304" pitchFamily="18" charset="0"/>
                <a:ea typeface="华文新魏" panose="02010800040101010101" pitchFamily="2" charset="-122"/>
              </a:rPr>
              <a:t>  </a:t>
            </a:r>
            <a:r>
              <a:rPr lang="zh-CN" altLang="en-US" sz="4400" dirty="0">
                <a:solidFill>
                  <a:srgbClr val="000808"/>
                </a:solidFill>
                <a:latin typeface="华文新魏" panose="02010800040101010101" pitchFamily="2" charset="-122"/>
                <a:ea typeface="华文新魏" panose="02010800040101010101" pitchFamily="2" charset="-122"/>
              </a:rPr>
              <a:t> 　</a:t>
            </a:r>
            <a:endParaRPr lang="zh-CN" altLang="en-US" sz="4400" dirty="0">
              <a:solidFill>
                <a:srgbClr val="000808"/>
              </a:solidFill>
              <a:latin typeface="华文新魏" panose="02010800040101010101" pitchFamily="2" charset="-122"/>
              <a:ea typeface="华文新魏" panose="02010800040101010101" pitchFamily="2" charset="-122"/>
            </a:endParaRPr>
          </a:p>
        </p:txBody>
      </p:sp>
      <p:sp>
        <p:nvSpPr>
          <p:cNvPr id="30726" name="Rectangle 6"/>
          <p:cNvSpPr/>
          <p:nvPr/>
        </p:nvSpPr>
        <p:spPr>
          <a:xfrm>
            <a:off x="971550" y="981075"/>
            <a:ext cx="7448550" cy="762000"/>
          </a:xfrm>
          <a:prstGeom prst="rect">
            <a:avLst/>
          </a:prstGeom>
          <a:noFill/>
          <a:ln w="12700">
            <a:noFill/>
          </a:ln>
        </p:spPr>
        <p:txBody>
          <a:bodyPr wrap="none" anchor="t">
            <a:spAutoFit/>
          </a:bodyPr>
          <a:p>
            <a:pPr lvl="0" indent="0">
              <a:buFont typeface="Wingdings" panose="05000000000000000000" pitchFamily="2" charset="2"/>
              <a:buNone/>
            </a:pPr>
            <a:r>
              <a:rPr lang="zh-CN" altLang="en-US" sz="4400" dirty="0">
                <a:solidFill>
                  <a:srgbClr val="000808"/>
                </a:solidFill>
                <a:latin typeface="华文新魏" panose="02010800040101010101" pitchFamily="2" charset="-122"/>
                <a:ea typeface="华文新魏" panose="02010800040101010101" pitchFamily="2" charset="-122"/>
              </a:rPr>
              <a:t>为什么要极力铺写这一形象？</a:t>
            </a:r>
            <a:endParaRPr lang="zh-CN" altLang="en-US" sz="4400" dirty="0">
              <a:solidFill>
                <a:srgbClr val="000808"/>
              </a:solidFill>
              <a:latin typeface="华文新魏" panose="02010800040101010101" pitchFamily="2" charset="-122"/>
              <a:ea typeface="华文新魏" panose="02010800040101010101" pitchFamily="2" charset="-122"/>
            </a:endParaRPr>
          </a:p>
        </p:txBody>
      </p:sp>
      <p:pic>
        <p:nvPicPr>
          <p:cNvPr id="36870" name="Picture 7" descr="YUQ00018"/>
          <p:cNvPicPr>
            <a:picLocks noChangeAspect="1"/>
          </p:cNvPicPr>
          <p:nvPr/>
        </p:nvPicPr>
        <p:blipFill>
          <a:blip r:embed="rId1">
            <a:clrChange>
              <a:clrFrom>
                <a:srgbClr val="FFFFFF"/>
              </a:clrFrom>
              <a:clrTo>
                <a:srgbClr val="FFFFFF">
                  <a:alpha val="0"/>
                </a:srgbClr>
              </a:clrTo>
            </a:clrChange>
          </a:blip>
          <a:stretch>
            <a:fillRect/>
          </a:stretch>
        </p:blipFill>
        <p:spPr>
          <a:xfrm>
            <a:off x="-20637" y="76200"/>
            <a:ext cx="1392237" cy="182880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0724"/>
                                        </p:tgtEl>
                                        <p:attrNameLst>
                                          <p:attrName>style.visibility</p:attrName>
                                        </p:attrNameLst>
                                      </p:cBhvr>
                                      <p:to>
                                        <p:strVal val="visible"/>
                                      </p:to>
                                    </p:set>
                                    <p:anim calcmode="lin" valueType="num">
                                      <p:cBhvr additive="base">
                                        <p:cTn id="7" dur="500" fill="hold"/>
                                        <p:tgtEl>
                                          <p:spTgt spid="30724"/>
                                        </p:tgtEl>
                                        <p:attrNameLst>
                                          <p:attrName>ppt_x</p:attrName>
                                        </p:attrNameLst>
                                      </p:cBhvr>
                                      <p:tavLst>
                                        <p:tav tm="0">
                                          <p:val>
                                            <p:strVal val="0-#ppt_w/2"/>
                                          </p:val>
                                        </p:tav>
                                        <p:tav tm="100000">
                                          <p:val>
                                            <p:strVal val="#ppt_x"/>
                                          </p:val>
                                        </p:tav>
                                      </p:tavLst>
                                    </p:anim>
                                    <p:anim calcmode="lin" valueType="num">
                                      <p:cBhvr additive="base">
                                        <p:cTn id="8" dur="500" fill="hold"/>
                                        <p:tgtEl>
                                          <p:spTgt spid="3072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30722"/>
                                        </p:tgtEl>
                                        <p:attrNameLst>
                                          <p:attrName>style.visibility</p:attrName>
                                        </p:attrNameLst>
                                      </p:cBhvr>
                                      <p:to>
                                        <p:strVal val="visible"/>
                                      </p:to>
                                    </p:set>
                                    <p:anim calcmode="lin" valueType="num">
                                      <p:cBhvr additive="base">
                                        <p:cTn id="13" dur="500" fill="hold"/>
                                        <p:tgtEl>
                                          <p:spTgt spid="30722"/>
                                        </p:tgtEl>
                                        <p:attrNameLst>
                                          <p:attrName>ppt_x</p:attrName>
                                        </p:attrNameLst>
                                      </p:cBhvr>
                                      <p:tavLst>
                                        <p:tav tm="0">
                                          <p:val>
                                            <p:strVal val="0-#ppt_w/2"/>
                                          </p:val>
                                        </p:tav>
                                        <p:tav tm="100000">
                                          <p:val>
                                            <p:strVal val="#ppt_x"/>
                                          </p:val>
                                        </p:tav>
                                      </p:tavLst>
                                    </p:anim>
                                    <p:anim calcmode="lin" valueType="num">
                                      <p:cBhvr additive="base">
                                        <p:cTn id="14" dur="500" fill="hold"/>
                                        <p:tgtEl>
                                          <p:spTgt spid="30722"/>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30726"/>
                                        </p:tgtEl>
                                        <p:attrNameLst>
                                          <p:attrName>style.visibility</p:attrName>
                                        </p:attrNameLst>
                                      </p:cBhvr>
                                      <p:to>
                                        <p:strVal val="visible"/>
                                      </p:to>
                                    </p:set>
                                    <p:anim calcmode="lin" valueType="num">
                                      <p:cBhvr additive="base">
                                        <p:cTn id="19" dur="500" fill="hold"/>
                                        <p:tgtEl>
                                          <p:spTgt spid="30726"/>
                                        </p:tgtEl>
                                        <p:attrNameLst>
                                          <p:attrName>ppt_x</p:attrName>
                                        </p:attrNameLst>
                                      </p:cBhvr>
                                      <p:tavLst>
                                        <p:tav tm="0">
                                          <p:val>
                                            <p:strVal val="0-#ppt_w/2"/>
                                          </p:val>
                                        </p:tav>
                                        <p:tav tm="100000">
                                          <p:val>
                                            <p:strVal val="#ppt_x"/>
                                          </p:val>
                                        </p:tav>
                                      </p:tavLst>
                                    </p:anim>
                                    <p:anim calcmode="lin" valueType="num">
                                      <p:cBhvr additive="base">
                                        <p:cTn id="20" dur="500" fill="hold"/>
                                        <p:tgtEl>
                                          <p:spTgt spid="30726"/>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30725"/>
                                        </p:tgtEl>
                                        <p:attrNameLst>
                                          <p:attrName>style.visibility</p:attrName>
                                        </p:attrNameLst>
                                      </p:cBhvr>
                                      <p:to>
                                        <p:strVal val="visible"/>
                                      </p:to>
                                    </p:set>
                                    <p:anim calcmode="lin" valueType="num">
                                      <p:cBhvr additive="base">
                                        <p:cTn id="25" dur="500" fill="hold"/>
                                        <p:tgtEl>
                                          <p:spTgt spid="30725"/>
                                        </p:tgtEl>
                                        <p:attrNameLst>
                                          <p:attrName>ppt_x</p:attrName>
                                        </p:attrNameLst>
                                      </p:cBhvr>
                                      <p:tavLst>
                                        <p:tav tm="0">
                                          <p:val>
                                            <p:strVal val="0-#ppt_w/2"/>
                                          </p:val>
                                        </p:tav>
                                        <p:tav tm="100000">
                                          <p:val>
                                            <p:strVal val="#ppt_x"/>
                                          </p:val>
                                        </p:tav>
                                      </p:tavLst>
                                    </p:anim>
                                    <p:anim calcmode="lin" valueType="num">
                                      <p:cBhvr additive="base">
                                        <p:cTn id="26" dur="500" fill="hold"/>
                                        <p:tgtEl>
                                          <p:spTgt spid="30725"/>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30723"/>
                                        </p:tgtEl>
                                        <p:attrNameLst>
                                          <p:attrName>style.visibility</p:attrName>
                                        </p:attrNameLst>
                                      </p:cBhvr>
                                      <p:to>
                                        <p:strVal val="visible"/>
                                      </p:to>
                                    </p:set>
                                    <p:anim calcmode="lin" valueType="num">
                                      <p:cBhvr additive="base">
                                        <p:cTn id="31" dur="500" fill="hold"/>
                                        <p:tgtEl>
                                          <p:spTgt spid="30723"/>
                                        </p:tgtEl>
                                        <p:attrNameLst>
                                          <p:attrName>ppt_x</p:attrName>
                                        </p:attrNameLst>
                                      </p:cBhvr>
                                      <p:tavLst>
                                        <p:tav tm="0">
                                          <p:val>
                                            <p:strVal val="0-#ppt_w/2"/>
                                          </p:val>
                                        </p:tav>
                                        <p:tav tm="100000">
                                          <p:val>
                                            <p:strVal val="#ppt_x"/>
                                          </p:val>
                                        </p:tav>
                                      </p:tavLst>
                                    </p:anim>
                                    <p:anim calcmode="lin" valueType="num">
                                      <p:cBhvr additive="base">
                                        <p:cTn id="32" dur="500" fill="hold"/>
                                        <p:tgtEl>
                                          <p:spTgt spid="307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2" grpId="0"/>
      <p:bldP spid="30723" grpId="0"/>
      <p:bldP spid="30724" grpId="0"/>
      <p:bldP spid="30725" grpId="0"/>
      <p:bldP spid="3072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7889" name="Rectangle 2"/>
          <p:cNvSpPr>
            <a:spLocks noGrp="1" noRot="1"/>
          </p:cNvSpPr>
          <p:nvPr>
            <p:ph type="title"/>
          </p:nvPr>
        </p:nvSpPr>
        <p:spPr>
          <a:xfrm>
            <a:off x="3962400" y="0"/>
            <a:ext cx="1600200" cy="1206500"/>
          </a:xfrm>
        </p:spPr>
        <p:txBody>
          <a:bodyPr wrap="square" lIns="91440" tIns="45720" rIns="91440" bIns="45720" anchor="ctr"/>
          <a:p>
            <a:pPr eaLnBrk="1" hangingPunct="1"/>
            <a:r>
              <a:rPr lang="zh-CN" altLang="en-US" sz="5400" dirty="0">
                <a:ea typeface="华文新魏" panose="02010800040101010101" pitchFamily="2" charset="-122"/>
              </a:rPr>
              <a:t>主题</a:t>
            </a:r>
            <a:endParaRPr lang="zh-CN" altLang="en-US" sz="5400" dirty="0">
              <a:ea typeface="华文新魏" panose="02010800040101010101" pitchFamily="2" charset="-122"/>
            </a:endParaRPr>
          </a:p>
        </p:txBody>
      </p:sp>
      <p:sp>
        <p:nvSpPr>
          <p:cNvPr id="37890" name="Rectangle 3"/>
          <p:cNvSpPr>
            <a:spLocks noGrp="1" noRot="1"/>
          </p:cNvSpPr>
          <p:nvPr>
            <p:ph idx="1" hasCustomPrompt="1"/>
          </p:nvPr>
        </p:nvSpPr>
        <p:spPr>
          <a:xfrm>
            <a:off x="0" y="1219200"/>
            <a:ext cx="8915400" cy="4953000"/>
          </a:xfrm>
        </p:spPr>
        <p:txBody>
          <a:bodyPr wrap="square" lIns="91440" tIns="45720" rIns="91440" bIns="45720" anchor="t"/>
          <a:p>
            <a:pPr eaLnBrk="1" latinLnBrk="0" hangingPunct="1">
              <a:lnSpc>
                <a:spcPct val="150000"/>
              </a:lnSpc>
              <a:spcBef>
                <a:spcPct val="0"/>
              </a:spcBef>
              <a:buNone/>
            </a:pPr>
            <a:r>
              <a:rPr lang="en-US" altLang="zh-CN" dirty="0"/>
              <a:t>         </a:t>
            </a:r>
            <a:r>
              <a:rPr lang="en-US" altLang="zh-CN" sz="3600" b="1" dirty="0">
                <a:latin typeface="方正姚体" panose="02010601030101010101" pitchFamily="2" charset="-122"/>
                <a:ea typeface="方正姚体" panose="02010601030101010101" pitchFamily="2" charset="-122"/>
              </a:rPr>
              <a:t>《</a:t>
            </a:r>
            <a:r>
              <a:rPr lang="zh-CN" altLang="en-US" sz="2800" b="1" dirty="0">
                <a:latin typeface="华文楷体" panose="02010600040101010101" charset="-122"/>
                <a:ea typeface="华文楷体" panose="02010600040101010101" charset="-122"/>
              </a:rPr>
              <a:t>琵琶行</a:t>
            </a:r>
            <a:r>
              <a:rPr lang="en-US" altLang="zh-CN" sz="2800" b="1" dirty="0">
                <a:latin typeface="华文楷体" panose="02010600040101010101" charset="-122"/>
                <a:ea typeface="华文楷体" panose="02010600040101010101" charset="-122"/>
              </a:rPr>
              <a:t>》</a:t>
            </a:r>
            <a:r>
              <a:rPr lang="zh-CN" altLang="en-US" sz="2800" b="1" dirty="0">
                <a:solidFill>
                  <a:srgbClr val="FF0000"/>
                </a:solidFill>
                <a:latin typeface="华文楷体" panose="02010600040101010101" charset="-122"/>
                <a:ea typeface="华文楷体" panose="02010600040101010101" charset="-122"/>
              </a:rPr>
              <a:t>是一首歌行体的长篇叙事诗</a:t>
            </a:r>
            <a:r>
              <a:rPr lang="zh-CN" altLang="en-US" sz="2800" b="1" dirty="0">
                <a:latin typeface="华文楷体" panose="02010600040101010101" charset="-122"/>
                <a:ea typeface="华文楷体" panose="02010600040101010101" charset="-122"/>
              </a:rPr>
              <a:t>，颇富抒情色彩，它是白居易</a:t>
            </a:r>
            <a:r>
              <a:rPr lang="zh-CN" altLang="en-US" sz="2800" b="1" dirty="0">
                <a:solidFill>
                  <a:srgbClr val="FF3300"/>
                </a:solidFill>
                <a:latin typeface="华文楷体" panose="02010600040101010101" charset="-122"/>
                <a:ea typeface="华文楷体" panose="02010600040101010101" charset="-122"/>
              </a:rPr>
              <a:t>感伤诗</a:t>
            </a:r>
            <a:r>
              <a:rPr lang="zh-CN" altLang="en-US" sz="2800" b="1" dirty="0">
                <a:latin typeface="华文楷体" panose="02010600040101010101" charset="-122"/>
                <a:ea typeface="华文楷体" panose="02010600040101010101" charset="-122"/>
              </a:rPr>
              <a:t>的代表作。</a:t>
            </a:r>
            <a:endParaRPr lang="zh-CN" altLang="en-US" sz="2800" b="1" dirty="0">
              <a:latin typeface="华文楷体" panose="02010600040101010101" charset="-122"/>
              <a:ea typeface="华文楷体" panose="02010600040101010101" charset="-122"/>
            </a:endParaRPr>
          </a:p>
          <a:p>
            <a:pPr eaLnBrk="1" latinLnBrk="0" hangingPunct="1">
              <a:lnSpc>
                <a:spcPct val="150000"/>
              </a:lnSpc>
              <a:spcBef>
                <a:spcPct val="0"/>
              </a:spcBef>
              <a:buNone/>
            </a:pPr>
            <a:r>
              <a:rPr lang="en-US" altLang="zh-CN" sz="2800" b="1" dirty="0">
                <a:latin typeface="华文楷体" panose="02010600040101010101" charset="-122"/>
                <a:ea typeface="华文楷体" panose="02010600040101010101" charset="-122"/>
              </a:rPr>
              <a:t>    《</a:t>
            </a:r>
            <a:r>
              <a:rPr lang="zh-CN" altLang="en-US" sz="2800" b="1" dirty="0">
                <a:latin typeface="华文楷体" panose="02010600040101010101" charset="-122"/>
                <a:ea typeface="华文楷体" panose="02010600040101010101" charset="-122"/>
              </a:rPr>
              <a:t>琵琶行</a:t>
            </a:r>
            <a:r>
              <a:rPr lang="en-US" altLang="zh-CN" sz="2800" b="1" dirty="0">
                <a:latin typeface="华文楷体" panose="02010600040101010101" charset="-122"/>
                <a:ea typeface="华文楷体" panose="02010600040101010101" charset="-122"/>
              </a:rPr>
              <a:t>》</a:t>
            </a:r>
            <a:r>
              <a:rPr lang="zh-CN" altLang="en-US" sz="2800" b="1" dirty="0">
                <a:latin typeface="华文楷体" panose="02010600040101010101" charset="-122"/>
                <a:ea typeface="华文楷体" panose="02010600040101010101" charset="-122"/>
              </a:rPr>
              <a:t>主要叙述了诗人与一飘泊江湖的长安歌伎邂逅相遇,并被其琴声和凄苦身世感动的故事。</a:t>
            </a:r>
            <a:endParaRPr lang="zh-CN" altLang="en-US" sz="2800" b="1" dirty="0">
              <a:latin typeface="华文楷体" panose="02010600040101010101" charset="-122"/>
              <a:ea typeface="华文楷体" panose="02010600040101010101" charset="-122"/>
            </a:endParaRPr>
          </a:p>
        </p:txBody>
      </p:sp>
      <p:pic>
        <p:nvPicPr>
          <p:cNvPr id="37891" name="Picture 4" descr="YUQ00018"/>
          <p:cNvPicPr>
            <a:picLocks noChangeAspect="1"/>
          </p:cNvPicPr>
          <p:nvPr/>
        </p:nvPicPr>
        <p:blipFill>
          <a:blip r:embed="rId1">
            <a:clrChange>
              <a:clrFrom>
                <a:srgbClr val="FFFFFF"/>
              </a:clrFrom>
              <a:clrTo>
                <a:srgbClr val="FFFFFF">
                  <a:alpha val="0"/>
                </a:srgbClr>
              </a:clrTo>
            </a:clrChange>
          </a:blip>
          <a:stretch>
            <a:fillRect/>
          </a:stretch>
        </p:blipFill>
        <p:spPr>
          <a:xfrm>
            <a:off x="0" y="0"/>
            <a:ext cx="1392238" cy="1828800"/>
          </a:xfrm>
          <a:prstGeom prst="rect">
            <a:avLst/>
          </a:prstGeom>
          <a:noFill/>
          <a:ln w="9525">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145" name="Picture 23" descr="pic002"/>
          <p:cNvPicPr>
            <a:picLocks noChangeAspect="1"/>
          </p:cNvPicPr>
          <p:nvPr/>
        </p:nvPicPr>
        <p:blipFill>
          <a:blip r:embed="rId1">
            <a:grayscl/>
            <a:lum bright="70001" contrast="-70000"/>
          </a:blip>
          <a:stretch>
            <a:fillRect/>
          </a:stretch>
        </p:blipFill>
        <p:spPr>
          <a:xfrm>
            <a:off x="0" y="0"/>
            <a:ext cx="9144000" cy="6858000"/>
          </a:xfrm>
          <a:prstGeom prst="rect">
            <a:avLst/>
          </a:prstGeom>
          <a:noFill/>
          <a:ln w="9525">
            <a:noFill/>
          </a:ln>
        </p:spPr>
      </p:pic>
      <p:graphicFrame>
        <p:nvGraphicFramePr>
          <p:cNvPr id="18487" name="Group 55"/>
          <p:cNvGraphicFramePr>
            <a:graphicFrameLocks noGrp="1"/>
          </p:cNvGraphicFramePr>
          <p:nvPr/>
        </p:nvGraphicFramePr>
        <p:xfrm>
          <a:off x="0" y="765175"/>
          <a:ext cx="9180513" cy="5854700"/>
        </p:xfrm>
        <a:graphic>
          <a:graphicData uri="http://schemas.openxmlformats.org/drawingml/2006/table">
            <a:tbl>
              <a:tblPr/>
              <a:tblGrid>
                <a:gridCol w="1763713"/>
                <a:gridCol w="4321175"/>
                <a:gridCol w="3095625"/>
              </a:tblGrid>
              <a:tr h="454212">
                <a:tc>
                  <a:txBody>
                    <a:bodyPr/>
                    <a:lstStyle>
                      <a:lvl1pPr algn="l">
                        <a:spcBef>
                          <a:spcPct val="20000"/>
                        </a:spcBef>
                        <a:defRPr kumimoji="1" sz="2800">
                          <a:solidFill>
                            <a:schemeClr val="tx1"/>
                          </a:solidFill>
                          <a:latin typeface="Times New Roman" panose="02020603050405020304" pitchFamily="18" charset="0"/>
                          <a:ea typeface="宋体" panose="02010600030101010101" pitchFamily="2" charset="-122"/>
                        </a:defRPr>
                      </a:lvl1pPr>
                      <a:lvl2pPr algn="l">
                        <a:spcBef>
                          <a:spcPct val="20000"/>
                        </a:spcBef>
                        <a:defRPr kumimoji="1" sz="2400">
                          <a:solidFill>
                            <a:schemeClr val="tx1"/>
                          </a:solidFill>
                          <a:latin typeface="Times New Roman" panose="02020603050405020304" pitchFamily="18" charset="0"/>
                          <a:ea typeface="宋体" panose="02010600030101010101" pitchFamily="2" charset="-122"/>
                        </a:defRPr>
                      </a:lvl2pPr>
                      <a:lvl3pPr algn="l">
                        <a:spcBef>
                          <a:spcPct val="20000"/>
                        </a:spcBef>
                        <a:defRPr kumimoji="1" sz="2000">
                          <a:solidFill>
                            <a:schemeClr val="tx1"/>
                          </a:solidFill>
                          <a:latin typeface="Times New Roman" panose="02020603050405020304" pitchFamily="18" charset="0"/>
                          <a:ea typeface="宋体" panose="02010600030101010101" pitchFamily="2" charset="-122"/>
                        </a:defRPr>
                      </a:lvl3pPr>
                      <a:lvl4pPr algn="l">
                        <a:spcBef>
                          <a:spcPct val="20000"/>
                        </a:spcBef>
                        <a:defRPr kumimoji="1">
                          <a:solidFill>
                            <a:schemeClr val="tx1"/>
                          </a:solidFill>
                          <a:latin typeface="Times New Roman" panose="02020603050405020304" pitchFamily="18" charset="0"/>
                          <a:ea typeface="宋体" panose="02010600030101010101" pitchFamily="2" charset="-122"/>
                        </a:defRPr>
                      </a:lvl4pPr>
                      <a:lvl5pPr algn="l">
                        <a:spcBef>
                          <a:spcPct val="20000"/>
                        </a:spcBef>
                        <a:defRPr kumimoji="1">
                          <a:solidFill>
                            <a:schemeClr val="tx1"/>
                          </a:solidFill>
                          <a:latin typeface="Times New Roman" panose="02020603050405020304" pitchFamily="18" charset="0"/>
                          <a:ea typeface="宋体" panose="02010600030101010101" pitchFamily="2" charset="-122"/>
                        </a:defRPr>
                      </a:lvl5pPr>
                      <a:lvl6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6pPr>
                      <a:lvl7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7pPr>
                      <a:lvl8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8pPr>
                      <a:lvl9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9pPr>
                    </a:lstStyle>
                    <a:p>
                      <a:pPr marL="0" marR="0" lvl="0" indent="0" algn="ctr" defTabSz="914400" rtl="0" eaLnBrk="1" fontAlgn="base" latinLnBrk="0" hangingPunct="1">
                        <a:lnSpc>
                          <a:spcPct val="85000"/>
                        </a:lnSpc>
                        <a:spcBef>
                          <a:spcPct val="20000"/>
                        </a:spcBef>
                        <a:spcAft>
                          <a:spcPct val="0"/>
                        </a:spcAft>
                        <a:buClrTx/>
                        <a:buSzTx/>
                        <a:buFontTx/>
                        <a:buNone/>
                      </a:pPr>
                      <a:r>
                        <a:rPr kumimoji="1" lang="zh-CN" altLang="en-US" sz="2800" b="1" i="0" u="none" strike="noStrike" cap="none" normalizeH="0" baseline="0">
                          <a:ln>
                            <a:noFill/>
                          </a:ln>
                          <a:solidFill>
                            <a:schemeClr val="accent2"/>
                          </a:solidFill>
                          <a:effectLst/>
                          <a:latin typeface="Times New Roman" panose="02020603050405020304" pitchFamily="18" charset="0"/>
                          <a:ea typeface="华文新魏" panose="02010800040101010101" pitchFamily="2" charset="-122"/>
                        </a:rPr>
                        <a:t>时期</a:t>
                      </a:r>
                      <a:endParaRPr kumimoji="1" lang="zh-CN" altLang="en-US" sz="2800" b="1" i="0" u="none" strike="noStrike" cap="none" normalizeH="0" baseline="0">
                        <a:ln>
                          <a:noFill/>
                        </a:ln>
                        <a:solidFill>
                          <a:schemeClr val="accent2"/>
                        </a:solidFill>
                        <a:effectLst/>
                        <a:latin typeface="Times New Roman" panose="02020603050405020304" pitchFamily="18" charset="0"/>
                        <a:ea typeface="华文新魏" panose="02010800040101010101" pitchFamily="2" charset="-122"/>
                      </a:endParaRPr>
                    </a:p>
                  </a:txBody>
                  <a:tcPr marT="45726" marB="45726" horzOverflow="overflow">
                    <a:lnL w="12700" cap="flat" cmpd="sng" algn="ctr">
                      <a:solidFill>
                        <a:srgbClr val="FF3300"/>
                      </a:solidFill>
                      <a:prstDash val="solid"/>
                      <a:round/>
                      <a:headEnd type="none" w="sm" len="sm"/>
                      <a:tailEnd type="none" w="sm" len="sm"/>
                    </a:lnL>
                    <a:lnR w="12700" cap="flat" cmpd="sng" algn="ctr">
                      <a:solidFill>
                        <a:srgbClr val="FF3300"/>
                      </a:solidFill>
                      <a:prstDash val="solid"/>
                      <a:round/>
                      <a:headEnd type="none" w="sm" len="sm"/>
                      <a:tailEnd type="none" w="sm" len="sm"/>
                    </a:lnR>
                    <a:lnT w="12700" cap="flat" cmpd="sng" algn="ctr">
                      <a:solidFill>
                        <a:srgbClr val="FF3300"/>
                      </a:solidFill>
                      <a:prstDash val="solid"/>
                      <a:round/>
                      <a:headEnd type="none" w="sm" len="sm"/>
                      <a:tailEnd type="none" w="sm" len="sm"/>
                    </a:lnT>
                    <a:lnB w="12700" cap="flat" cmpd="sng" algn="ctr">
                      <a:solidFill>
                        <a:srgbClr val="FF3300"/>
                      </a:solidFill>
                      <a:prstDash val="solid"/>
                      <a:round/>
                      <a:headEnd type="none" w="sm" len="sm"/>
                      <a:tailEnd type="none" w="sm" len="sm"/>
                    </a:lnB>
                    <a:lnTlToBr>
                      <a:noFill/>
                    </a:lnTlToBr>
                    <a:lnBlToTr>
                      <a:noFill/>
                    </a:lnBlToTr>
                    <a:noFill/>
                  </a:tcPr>
                </a:tc>
                <a:tc>
                  <a:txBody>
                    <a:bodyPr/>
                    <a:lstStyle>
                      <a:lvl1pPr algn="l">
                        <a:spcBef>
                          <a:spcPct val="20000"/>
                        </a:spcBef>
                        <a:defRPr kumimoji="1" sz="2800">
                          <a:solidFill>
                            <a:schemeClr val="tx1"/>
                          </a:solidFill>
                          <a:latin typeface="Times New Roman" panose="02020603050405020304" pitchFamily="18" charset="0"/>
                          <a:ea typeface="宋体" panose="02010600030101010101" pitchFamily="2" charset="-122"/>
                        </a:defRPr>
                      </a:lvl1pPr>
                      <a:lvl2pPr algn="l">
                        <a:spcBef>
                          <a:spcPct val="20000"/>
                        </a:spcBef>
                        <a:defRPr kumimoji="1" sz="2400">
                          <a:solidFill>
                            <a:schemeClr val="tx1"/>
                          </a:solidFill>
                          <a:latin typeface="Times New Roman" panose="02020603050405020304" pitchFamily="18" charset="0"/>
                          <a:ea typeface="宋体" panose="02010600030101010101" pitchFamily="2" charset="-122"/>
                        </a:defRPr>
                      </a:lvl2pPr>
                      <a:lvl3pPr algn="l">
                        <a:spcBef>
                          <a:spcPct val="20000"/>
                        </a:spcBef>
                        <a:defRPr kumimoji="1" sz="2000">
                          <a:solidFill>
                            <a:schemeClr val="tx1"/>
                          </a:solidFill>
                          <a:latin typeface="Times New Roman" panose="02020603050405020304" pitchFamily="18" charset="0"/>
                          <a:ea typeface="宋体" panose="02010600030101010101" pitchFamily="2" charset="-122"/>
                        </a:defRPr>
                      </a:lvl3pPr>
                      <a:lvl4pPr algn="l">
                        <a:spcBef>
                          <a:spcPct val="20000"/>
                        </a:spcBef>
                        <a:defRPr kumimoji="1">
                          <a:solidFill>
                            <a:schemeClr val="tx1"/>
                          </a:solidFill>
                          <a:latin typeface="Times New Roman" panose="02020603050405020304" pitchFamily="18" charset="0"/>
                          <a:ea typeface="宋体" panose="02010600030101010101" pitchFamily="2" charset="-122"/>
                        </a:defRPr>
                      </a:lvl4pPr>
                      <a:lvl5pPr algn="l">
                        <a:spcBef>
                          <a:spcPct val="20000"/>
                        </a:spcBef>
                        <a:defRPr kumimoji="1">
                          <a:solidFill>
                            <a:schemeClr val="tx1"/>
                          </a:solidFill>
                          <a:latin typeface="Times New Roman" panose="02020603050405020304" pitchFamily="18" charset="0"/>
                          <a:ea typeface="宋体" panose="02010600030101010101" pitchFamily="2" charset="-122"/>
                        </a:defRPr>
                      </a:lvl5pPr>
                      <a:lvl6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6pPr>
                      <a:lvl7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7pPr>
                      <a:lvl8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8pPr>
                      <a:lvl9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9pPr>
                    </a:lstStyle>
                    <a:p>
                      <a:pPr marL="0" marR="0" lvl="0" indent="0" algn="ctr" defTabSz="914400" rtl="0" eaLnBrk="1" fontAlgn="base" latinLnBrk="0" hangingPunct="1">
                        <a:lnSpc>
                          <a:spcPct val="85000"/>
                        </a:lnSpc>
                        <a:spcBef>
                          <a:spcPct val="20000"/>
                        </a:spcBef>
                        <a:spcAft>
                          <a:spcPct val="0"/>
                        </a:spcAft>
                        <a:buClrTx/>
                        <a:buSzTx/>
                        <a:buFontTx/>
                        <a:buNone/>
                      </a:pPr>
                      <a:r>
                        <a:rPr kumimoji="1" lang="zh-CN" altLang="en-US" sz="2800" b="1" i="0" u="none" strike="noStrike" cap="none" normalizeH="0" baseline="0">
                          <a:ln>
                            <a:noFill/>
                          </a:ln>
                          <a:solidFill>
                            <a:schemeClr val="accent2"/>
                          </a:solidFill>
                          <a:effectLst/>
                          <a:latin typeface="Times New Roman" panose="02020603050405020304" pitchFamily="18" charset="0"/>
                          <a:ea typeface="华文新魏" panose="02010800040101010101" pitchFamily="2" charset="-122"/>
                        </a:rPr>
                        <a:t>生活特点</a:t>
                      </a:r>
                      <a:endParaRPr kumimoji="1" lang="zh-CN" altLang="en-US" sz="2800" b="1" i="0" u="none" strike="noStrike" cap="none" normalizeH="0" baseline="0">
                        <a:ln>
                          <a:noFill/>
                        </a:ln>
                        <a:solidFill>
                          <a:schemeClr val="accent2"/>
                        </a:solidFill>
                        <a:effectLst/>
                        <a:latin typeface="Times New Roman" panose="02020603050405020304" pitchFamily="18" charset="0"/>
                        <a:ea typeface="华文新魏" panose="02010800040101010101" pitchFamily="2" charset="-122"/>
                      </a:endParaRPr>
                    </a:p>
                  </a:txBody>
                  <a:tcPr marT="45726" marB="45726" horzOverflow="overflow">
                    <a:lnL w="12700" cap="flat" cmpd="sng" algn="ctr">
                      <a:solidFill>
                        <a:srgbClr val="FF3300"/>
                      </a:solidFill>
                      <a:prstDash val="solid"/>
                      <a:round/>
                      <a:headEnd type="none" w="sm" len="sm"/>
                      <a:tailEnd type="none" w="sm" len="sm"/>
                    </a:lnL>
                    <a:lnR w="12700" cap="flat" cmpd="sng" algn="ctr">
                      <a:solidFill>
                        <a:srgbClr val="FF3300"/>
                      </a:solidFill>
                      <a:prstDash val="solid"/>
                      <a:round/>
                      <a:headEnd type="none" w="sm" len="sm"/>
                      <a:tailEnd type="none" w="sm" len="sm"/>
                    </a:lnR>
                    <a:lnT w="12700" cap="flat" cmpd="sng" algn="ctr">
                      <a:solidFill>
                        <a:srgbClr val="FF3300"/>
                      </a:solidFill>
                      <a:prstDash val="solid"/>
                      <a:round/>
                      <a:headEnd type="none" w="sm" len="sm"/>
                      <a:tailEnd type="none" w="sm" len="sm"/>
                    </a:lnT>
                    <a:lnB w="12700" cap="flat" cmpd="sng" algn="ctr">
                      <a:solidFill>
                        <a:srgbClr val="FF3300"/>
                      </a:solidFill>
                      <a:prstDash val="solid"/>
                      <a:round/>
                      <a:headEnd type="none" w="sm" len="sm"/>
                      <a:tailEnd type="none" w="sm" len="sm"/>
                    </a:lnB>
                    <a:lnTlToBr>
                      <a:noFill/>
                    </a:lnTlToBr>
                    <a:lnBlToTr>
                      <a:noFill/>
                    </a:lnBlToTr>
                    <a:noFill/>
                  </a:tcPr>
                </a:tc>
                <a:tc>
                  <a:txBody>
                    <a:bodyPr/>
                    <a:lstStyle>
                      <a:lvl1pPr algn="l">
                        <a:spcBef>
                          <a:spcPct val="20000"/>
                        </a:spcBef>
                        <a:defRPr kumimoji="1" sz="2800">
                          <a:solidFill>
                            <a:schemeClr val="tx1"/>
                          </a:solidFill>
                          <a:latin typeface="Times New Roman" panose="02020603050405020304" pitchFamily="18" charset="0"/>
                          <a:ea typeface="宋体" panose="02010600030101010101" pitchFamily="2" charset="-122"/>
                        </a:defRPr>
                      </a:lvl1pPr>
                      <a:lvl2pPr algn="l">
                        <a:spcBef>
                          <a:spcPct val="20000"/>
                        </a:spcBef>
                        <a:defRPr kumimoji="1" sz="2400">
                          <a:solidFill>
                            <a:schemeClr val="tx1"/>
                          </a:solidFill>
                          <a:latin typeface="Times New Roman" panose="02020603050405020304" pitchFamily="18" charset="0"/>
                          <a:ea typeface="宋体" panose="02010600030101010101" pitchFamily="2" charset="-122"/>
                        </a:defRPr>
                      </a:lvl2pPr>
                      <a:lvl3pPr algn="l">
                        <a:spcBef>
                          <a:spcPct val="20000"/>
                        </a:spcBef>
                        <a:defRPr kumimoji="1" sz="2000">
                          <a:solidFill>
                            <a:schemeClr val="tx1"/>
                          </a:solidFill>
                          <a:latin typeface="Times New Roman" panose="02020603050405020304" pitchFamily="18" charset="0"/>
                          <a:ea typeface="宋体" panose="02010600030101010101" pitchFamily="2" charset="-122"/>
                        </a:defRPr>
                      </a:lvl3pPr>
                      <a:lvl4pPr algn="l">
                        <a:spcBef>
                          <a:spcPct val="20000"/>
                        </a:spcBef>
                        <a:defRPr kumimoji="1">
                          <a:solidFill>
                            <a:schemeClr val="tx1"/>
                          </a:solidFill>
                          <a:latin typeface="Times New Roman" panose="02020603050405020304" pitchFamily="18" charset="0"/>
                          <a:ea typeface="宋体" panose="02010600030101010101" pitchFamily="2" charset="-122"/>
                        </a:defRPr>
                      </a:lvl4pPr>
                      <a:lvl5pPr algn="l">
                        <a:spcBef>
                          <a:spcPct val="20000"/>
                        </a:spcBef>
                        <a:defRPr kumimoji="1">
                          <a:solidFill>
                            <a:schemeClr val="tx1"/>
                          </a:solidFill>
                          <a:latin typeface="Times New Roman" panose="02020603050405020304" pitchFamily="18" charset="0"/>
                          <a:ea typeface="宋体" panose="02010600030101010101" pitchFamily="2" charset="-122"/>
                        </a:defRPr>
                      </a:lvl5pPr>
                      <a:lvl6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6pPr>
                      <a:lvl7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7pPr>
                      <a:lvl8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8pPr>
                      <a:lvl9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9pPr>
                    </a:lstStyle>
                    <a:p>
                      <a:pPr marL="0" marR="0" lvl="0" indent="0" algn="ctr" defTabSz="914400" rtl="0" eaLnBrk="1" fontAlgn="base" latinLnBrk="0" hangingPunct="1">
                        <a:lnSpc>
                          <a:spcPct val="85000"/>
                        </a:lnSpc>
                        <a:spcBef>
                          <a:spcPct val="20000"/>
                        </a:spcBef>
                        <a:spcAft>
                          <a:spcPct val="0"/>
                        </a:spcAft>
                        <a:buClrTx/>
                        <a:buSzTx/>
                        <a:buFontTx/>
                        <a:buNone/>
                      </a:pPr>
                      <a:r>
                        <a:rPr kumimoji="1" lang="zh-CN" altLang="en-US" sz="2800" b="1" i="0" u="none" strike="noStrike" cap="none" normalizeH="0" baseline="0">
                          <a:ln>
                            <a:noFill/>
                          </a:ln>
                          <a:solidFill>
                            <a:schemeClr val="accent2"/>
                          </a:solidFill>
                          <a:effectLst/>
                          <a:latin typeface="Times New Roman" panose="02020603050405020304" pitchFamily="18" charset="0"/>
                          <a:ea typeface="华文新魏" panose="02010800040101010101" pitchFamily="2" charset="-122"/>
                        </a:rPr>
                        <a:t>诗歌特点</a:t>
                      </a:r>
                      <a:endParaRPr kumimoji="1" lang="zh-CN" altLang="en-US" sz="2800" b="1" i="0" u="none" strike="noStrike" cap="none" normalizeH="0" baseline="0">
                        <a:ln>
                          <a:noFill/>
                        </a:ln>
                        <a:solidFill>
                          <a:schemeClr val="accent2"/>
                        </a:solidFill>
                        <a:effectLst/>
                        <a:latin typeface="Times New Roman" panose="02020603050405020304" pitchFamily="18" charset="0"/>
                        <a:ea typeface="华文新魏" panose="02010800040101010101" pitchFamily="2" charset="-122"/>
                      </a:endParaRPr>
                    </a:p>
                  </a:txBody>
                  <a:tcPr marT="45726" marB="45726" horzOverflow="overflow">
                    <a:lnL w="12700" cap="flat" cmpd="sng" algn="ctr">
                      <a:solidFill>
                        <a:srgbClr val="FF3300"/>
                      </a:solidFill>
                      <a:prstDash val="solid"/>
                      <a:round/>
                      <a:headEnd type="none" w="sm" len="sm"/>
                      <a:tailEnd type="none" w="sm" len="sm"/>
                    </a:lnL>
                    <a:lnR w="12700" cap="flat" cmpd="sng" algn="ctr">
                      <a:solidFill>
                        <a:srgbClr val="FF3300"/>
                      </a:solidFill>
                      <a:prstDash val="solid"/>
                      <a:round/>
                      <a:headEnd type="none" w="sm" len="sm"/>
                      <a:tailEnd type="none" w="sm" len="sm"/>
                    </a:lnR>
                    <a:lnT w="12700" cap="flat" cmpd="sng" algn="ctr">
                      <a:solidFill>
                        <a:srgbClr val="FF3300"/>
                      </a:solidFill>
                      <a:prstDash val="solid"/>
                      <a:round/>
                      <a:headEnd type="none" w="sm" len="sm"/>
                      <a:tailEnd type="none" w="sm" len="sm"/>
                    </a:lnT>
                    <a:lnB w="12700" cap="flat" cmpd="sng" algn="ctr">
                      <a:solidFill>
                        <a:srgbClr val="FF3300"/>
                      </a:solidFill>
                      <a:prstDash val="solid"/>
                      <a:round/>
                      <a:headEnd type="none" w="sm" len="sm"/>
                      <a:tailEnd type="none" w="sm" len="sm"/>
                    </a:lnB>
                    <a:lnTlToBr>
                      <a:noFill/>
                    </a:lnTlToBr>
                    <a:lnBlToTr>
                      <a:noFill/>
                    </a:lnBlToTr>
                    <a:noFill/>
                  </a:tcPr>
                </a:tc>
              </a:tr>
              <a:tr h="2354572">
                <a:tc>
                  <a:txBody>
                    <a:bodyPr/>
                    <a:lstStyle>
                      <a:lvl1pPr algn="l">
                        <a:spcBef>
                          <a:spcPct val="20000"/>
                        </a:spcBef>
                        <a:defRPr kumimoji="1" sz="2800">
                          <a:solidFill>
                            <a:schemeClr val="tx1"/>
                          </a:solidFill>
                          <a:latin typeface="Times New Roman" panose="02020603050405020304" pitchFamily="18" charset="0"/>
                          <a:ea typeface="宋体" panose="02010600030101010101" pitchFamily="2" charset="-122"/>
                        </a:defRPr>
                      </a:lvl1pPr>
                      <a:lvl2pPr algn="l">
                        <a:spcBef>
                          <a:spcPct val="20000"/>
                        </a:spcBef>
                        <a:defRPr kumimoji="1" sz="2400">
                          <a:solidFill>
                            <a:schemeClr val="tx1"/>
                          </a:solidFill>
                          <a:latin typeface="Times New Roman" panose="02020603050405020304" pitchFamily="18" charset="0"/>
                          <a:ea typeface="宋体" panose="02010600030101010101" pitchFamily="2" charset="-122"/>
                        </a:defRPr>
                      </a:lvl2pPr>
                      <a:lvl3pPr algn="l">
                        <a:spcBef>
                          <a:spcPct val="20000"/>
                        </a:spcBef>
                        <a:defRPr kumimoji="1" sz="2000">
                          <a:solidFill>
                            <a:schemeClr val="tx1"/>
                          </a:solidFill>
                          <a:latin typeface="Times New Roman" panose="02020603050405020304" pitchFamily="18" charset="0"/>
                          <a:ea typeface="宋体" panose="02010600030101010101" pitchFamily="2" charset="-122"/>
                        </a:defRPr>
                      </a:lvl3pPr>
                      <a:lvl4pPr algn="l">
                        <a:spcBef>
                          <a:spcPct val="20000"/>
                        </a:spcBef>
                        <a:defRPr kumimoji="1">
                          <a:solidFill>
                            <a:schemeClr val="tx1"/>
                          </a:solidFill>
                          <a:latin typeface="Times New Roman" panose="02020603050405020304" pitchFamily="18" charset="0"/>
                          <a:ea typeface="宋体" panose="02010600030101010101" pitchFamily="2" charset="-122"/>
                        </a:defRPr>
                      </a:lvl4pPr>
                      <a:lvl5pPr algn="l">
                        <a:spcBef>
                          <a:spcPct val="20000"/>
                        </a:spcBef>
                        <a:defRPr kumimoji="1">
                          <a:solidFill>
                            <a:schemeClr val="tx1"/>
                          </a:solidFill>
                          <a:latin typeface="Times New Roman" panose="02020603050405020304" pitchFamily="18" charset="0"/>
                          <a:ea typeface="宋体" panose="02010600030101010101" pitchFamily="2" charset="-122"/>
                        </a:defRPr>
                      </a:lvl5pPr>
                      <a:lvl6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6pPr>
                      <a:lvl7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7pPr>
                      <a:lvl8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8pPr>
                      <a:lvl9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9pPr>
                    </a:lstStyle>
                    <a:p>
                      <a:pPr marL="0" marR="0" lvl="0" indent="0" algn="ctr" defTabSz="914400" rtl="0" eaLnBrk="1" fontAlgn="base" latinLnBrk="0" hangingPunct="1">
                        <a:lnSpc>
                          <a:spcPct val="85000"/>
                        </a:lnSpc>
                        <a:spcBef>
                          <a:spcPct val="20000"/>
                        </a:spcBef>
                        <a:spcAft>
                          <a:spcPct val="0"/>
                        </a:spcAft>
                        <a:buClrTx/>
                        <a:buSzTx/>
                        <a:buFontTx/>
                        <a:buNone/>
                      </a:pPr>
                      <a:r>
                        <a:rPr kumimoji="1" lang="zh-CN" altLang="en-US" sz="3200" b="1" i="0" u="none" strike="noStrike" cap="none" normalizeH="0" baseline="0">
                          <a:ln>
                            <a:noFill/>
                          </a:ln>
                          <a:solidFill>
                            <a:srgbClr val="FF0000"/>
                          </a:solidFill>
                          <a:effectLst/>
                          <a:latin typeface="Times New Roman" panose="02020603050405020304" pitchFamily="18" charset="0"/>
                          <a:ea typeface="华文新魏" panose="02010800040101010101" pitchFamily="2" charset="-122"/>
                        </a:rPr>
                        <a:t>前期</a:t>
                      </a:r>
                      <a:endParaRPr kumimoji="1" lang="zh-CN" altLang="en-US" sz="3200" b="1" i="0" u="none" strike="noStrike" cap="none" normalizeH="0" baseline="0">
                        <a:ln>
                          <a:noFill/>
                        </a:ln>
                        <a:solidFill>
                          <a:srgbClr val="FF0000"/>
                        </a:solidFill>
                        <a:effectLst/>
                        <a:latin typeface="Times New Roman" panose="02020603050405020304" pitchFamily="18" charset="0"/>
                        <a:ea typeface="华文新魏" panose="02010800040101010101" pitchFamily="2" charset="-122"/>
                      </a:endParaRPr>
                    </a:p>
                    <a:p>
                      <a:pPr marL="0" marR="0" lvl="0" indent="0" algn="ctr" defTabSz="914400" rtl="0" eaLnBrk="1" fontAlgn="base" latinLnBrk="0" hangingPunct="1">
                        <a:lnSpc>
                          <a:spcPct val="85000"/>
                        </a:lnSpc>
                        <a:spcBef>
                          <a:spcPct val="20000"/>
                        </a:spcBef>
                        <a:spcAft>
                          <a:spcPct val="0"/>
                        </a:spcAft>
                        <a:buClrTx/>
                        <a:buSzTx/>
                        <a:buFontTx/>
                        <a:buNone/>
                      </a:pPr>
                      <a:r>
                        <a:rPr kumimoji="1" lang="zh-CN" altLang="en-US" sz="3200" b="1" i="0" u="none" strike="noStrike" cap="none" normalizeH="0" baseline="0">
                          <a:ln>
                            <a:noFill/>
                          </a:ln>
                          <a:solidFill>
                            <a:schemeClr val="accent2"/>
                          </a:solidFill>
                          <a:effectLst/>
                          <a:latin typeface="Times New Roman" panose="02020603050405020304" pitchFamily="18" charset="0"/>
                          <a:ea typeface="华文新魏" panose="02010800040101010101" pitchFamily="2" charset="-122"/>
                        </a:rPr>
                        <a:t>（从入仕到贬江州司马以前）</a:t>
                      </a:r>
                      <a:endParaRPr kumimoji="1" lang="zh-CN" altLang="en-US" sz="3200" b="1" i="0" u="none" strike="noStrike" cap="none" normalizeH="0" baseline="0">
                        <a:ln>
                          <a:noFill/>
                        </a:ln>
                        <a:solidFill>
                          <a:schemeClr val="accent2"/>
                        </a:solidFill>
                        <a:effectLst/>
                        <a:latin typeface="Times New Roman" panose="02020603050405020304" pitchFamily="18" charset="0"/>
                        <a:ea typeface="华文新魏" panose="02010800040101010101" pitchFamily="2" charset="-122"/>
                      </a:endParaRPr>
                    </a:p>
                  </a:txBody>
                  <a:tcPr marT="45726" marB="45726" horzOverflow="overflow">
                    <a:lnL w="12700" cap="flat" cmpd="sng" algn="ctr">
                      <a:solidFill>
                        <a:srgbClr val="FF3300"/>
                      </a:solidFill>
                      <a:prstDash val="solid"/>
                      <a:round/>
                      <a:headEnd type="none" w="sm" len="sm"/>
                      <a:tailEnd type="none" w="sm" len="sm"/>
                    </a:lnL>
                    <a:lnR w="12700" cap="flat" cmpd="sng" algn="ctr">
                      <a:solidFill>
                        <a:srgbClr val="FF3300"/>
                      </a:solidFill>
                      <a:prstDash val="solid"/>
                      <a:round/>
                      <a:headEnd type="none" w="sm" len="sm"/>
                      <a:tailEnd type="none" w="sm" len="sm"/>
                    </a:lnR>
                    <a:lnT w="12700" cap="flat" cmpd="sng" algn="ctr">
                      <a:solidFill>
                        <a:srgbClr val="FF3300"/>
                      </a:solidFill>
                      <a:prstDash val="solid"/>
                      <a:round/>
                      <a:headEnd type="none" w="sm" len="sm"/>
                      <a:tailEnd type="none" w="sm" len="sm"/>
                    </a:lnT>
                    <a:lnB w="12700" cap="flat" cmpd="sng" algn="ctr">
                      <a:solidFill>
                        <a:srgbClr val="FF3300"/>
                      </a:solidFill>
                      <a:prstDash val="solid"/>
                      <a:round/>
                      <a:headEnd type="none" w="sm" len="sm"/>
                      <a:tailEnd type="none" w="sm" len="sm"/>
                    </a:lnB>
                    <a:lnTlToBr>
                      <a:noFill/>
                    </a:lnTlToBr>
                    <a:lnBlToTr>
                      <a:noFill/>
                    </a:lnBlToTr>
                    <a:noFill/>
                  </a:tcPr>
                </a:tc>
                <a:tc>
                  <a:txBody>
                    <a:bodyPr/>
                    <a:lstStyle>
                      <a:lvl1pPr algn="l">
                        <a:spcBef>
                          <a:spcPct val="20000"/>
                        </a:spcBef>
                        <a:defRPr kumimoji="1" sz="2800">
                          <a:solidFill>
                            <a:schemeClr val="tx1"/>
                          </a:solidFill>
                          <a:latin typeface="Times New Roman" panose="02020603050405020304" pitchFamily="18" charset="0"/>
                          <a:ea typeface="宋体" panose="02010600030101010101" pitchFamily="2" charset="-122"/>
                        </a:defRPr>
                      </a:lvl1pPr>
                      <a:lvl2pPr algn="l">
                        <a:spcBef>
                          <a:spcPct val="20000"/>
                        </a:spcBef>
                        <a:defRPr kumimoji="1" sz="2400">
                          <a:solidFill>
                            <a:schemeClr val="tx1"/>
                          </a:solidFill>
                          <a:latin typeface="Times New Roman" panose="02020603050405020304" pitchFamily="18" charset="0"/>
                          <a:ea typeface="宋体" panose="02010600030101010101" pitchFamily="2" charset="-122"/>
                        </a:defRPr>
                      </a:lvl2pPr>
                      <a:lvl3pPr algn="l">
                        <a:spcBef>
                          <a:spcPct val="20000"/>
                        </a:spcBef>
                        <a:defRPr kumimoji="1" sz="2000">
                          <a:solidFill>
                            <a:schemeClr val="tx1"/>
                          </a:solidFill>
                          <a:latin typeface="Times New Roman" panose="02020603050405020304" pitchFamily="18" charset="0"/>
                          <a:ea typeface="宋体" panose="02010600030101010101" pitchFamily="2" charset="-122"/>
                        </a:defRPr>
                      </a:lvl3pPr>
                      <a:lvl4pPr algn="l">
                        <a:spcBef>
                          <a:spcPct val="20000"/>
                        </a:spcBef>
                        <a:defRPr kumimoji="1">
                          <a:solidFill>
                            <a:schemeClr val="tx1"/>
                          </a:solidFill>
                          <a:latin typeface="Times New Roman" panose="02020603050405020304" pitchFamily="18" charset="0"/>
                          <a:ea typeface="宋体" panose="02010600030101010101" pitchFamily="2" charset="-122"/>
                        </a:defRPr>
                      </a:lvl4pPr>
                      <a:lvl5pPr algn="l">
                        <a:spcBef>
                          <a:spcPct val="20000"/>
                        </a:spcBef>
                        <a:defRPr kumimoji="1">
                          <a:solidFill>
                            <a:schemeClr val="tx1"/>
                          </a:solidFill>
                          <a:latin typeface="Times New Roman" panose="02020603050405020304" pitchFamily="18" charset="0"/>
                          <a:ea typeface="宋体" panose="02010600030101010101" pitchFamily="2" charset="-122"/>
                        </a:defRPr>
                      </a:lvl5pPr>
                      <a:lvl6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6pPr>
                      <a:lvl7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7pPr>
                      <a:lvl8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8pPr>
                      <a:lvl9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85000"/>
                        </a:lnSpc>
                        <a:spcBef>
                          <a:spcPct val="20000"/>
                        </a:spcBef>
                        <a:spcAft>
                          <a:spcPct val="0"/>
                        </a:spcAft>
                        <a:buClrTx/>
                        <a:buSzTx/>
                        <a:buFontTx/>
                        <a:buNone/>
                      </a:pPr>
                      <a:r>
                        <a:rPr kumimoji="1" lang="zh-CN" altLang="en-US" sz="3200" b="1" i="0" u="none" strike="noStrike" cap="none" normalizeH="0" baseline="0">
                          <a:ln>
                            <a:noFill/>
                          </a:ln>
                          <a:solidFill>
                            <a:schemeClr val="accent2"/>
                          </a:solidFill>
                          <a:effectLst/>
                          <a:latin typeface="Times New Roman" panose="02020603050405020304" pitchFamily="18" charset="0"/>
                          <a:ea typeface="华文新魏" panose="02010800040101010101" pitchFamily="2" charset="-122"/>
                        </a:rPr>
                        <a:t>仕途一帆风顺，始终抱着“</a:t>
                      </a:r>
                      <a:r>
                        <a:rPr kumimoji="1" lang="zh-CN" altLang="en-US" sz="3200" b="1" i="0" u="none" strike="noStrike" cap="none" normalizeH="0" baseline="0">
                          <a:ln>
                            <a:noFill/>
                          </a:ln>
                          <a:solidFill>
                            <a:srgbClr val="FF0000"/>
                          </a:solidFill>
                          <a:effectLst/>
                          <a:latin typeface="Times New Roman" panose="02020603050405020304" pitchFamily="18" charset="0"/>
                          <a:ea typeface="华文新魏" panose="02010800040101010101" pitchFamily="2" charset="-122"/>
                        </a:rPr>
                        <a:t>为民请命</a:t>
                      </a:r>
                      <a:r>
                        <a:rPr kumimoji="1" lang="zh-CN" altLang="en-US" sz="3200" b="1" i="0" u="none" strike="noStrike" cap="none" normalizeH="0" baseline="0">
                          <a:ln>
                            <a:noFill/>
                          </a:ln>
                          <a:solidFill>
                            <a:schemeClr val="accent2"/>
                          </a:solidFill>
                          <a:effectLst/>
                          <a:latin typeface="Times New Roman" panose="02020603050405020304" pitchFamily="18" charset="0"/>
                          <a:ea typeface="华文新魏" panose="02010800040101010101" pitchFamily="2" charset="-122"/>
                        </a:rPr>
                        <a:t>”“</a:t>
                      </a:r>
                      <a:r>
                        <a:rPr kumimoji="1" lang="zh-CN" altLang="en-US" sz="3200" b="1" i="0" u="none" strike="noStrike" cap="none" normalizeH="0" baseline="0">
                          <a:ln>
                            <a:noFill/>
                          </a:ln>
                          <a:solidFill>
                            <a:srgbClr val="FF0000"/>
                          </a:solidFill>
                          <a:effectLst/>
                          <a:latin typeface="Times New Roman" panose="02020603050405020304" pitchFamily="18" charset="0"/>
                          <a:ea typeface="华文新魏" panose="02010800040101010101" pitchFamily="2" charset="-122"/>
                        </a:rPr>
                        <a:t>兼济天下</a:t>
                      </a:r>
                      <a:r>
                        <a:rPr kumimoji="1" lang="zh-CN" altLang="en-US" sz="3200" b="1" i="0" u="none" strike="noStrike" cap="none" normalizeH="0" baseline="0">
                          <a:ln>
                            <a:noFill/>
                          </a:ln>
                          <a:solidFill>
                            <a:schemeClr val="accent2"/>
                          </a:solidFill>
                          <a:effectLst/>
                          <a:latin typeface="Times New Roman" panose="02020603050405020304" pitchFamily="18" charset="0"/>
                          <a:ea typeface="华文新魏" panose="02010800040101010101" pitchFamily="2" charset="-122"/>
                        </a:rPr>
                        <a:t>”的宗旨。</a:t>
                      </a:r>
                      <a:endParaRPr kumimoji="1" lang="zh-CN" altLang="en-US" sz="3200" b="1" i="0" u="none" strike="noStrike" cap="none" normalizeH="0" baseline="0">
                        <a:ln>
                          <a:noFill/>
                        </a:ln>
                        <a:solidFill>
                          <a:schemeClr val="accent2"/>
                        </a:solidFill>
                        <a:effectLst/>
                        <a:latin typeface="Times New Roman" panose="02020603050405020304" pitchFamily="18" charset="0"/>
                        <a:ea typeface="华文新魏" panose="02010800040101010101" pitchFamily="2" charset="-122"/>
                      </a:endParaRPr>
                    </a:p>
                  </a:txBody>
                  <a:tcPr marT="45726" marB="45726" horzOverflow="overflow">
                    <a:lnL w="12700" cap="flat" cmpd="sng" algn="ctr">
                      <a:solidFill>
                        <a:srgbClr val="FF3300"/>
                      </a:solidFill>
                      <a:prstDash val="solid"/>
                      <a:round/>
                      <a:headEnd type="none" w="sm" len="sm"/>
                      <a:tailEnd type="none" w="sm" len="sm"/>
                    </a:lnL>
                    <a:lnR w="12700" cap="flat" cmpd="sng" algn="ctr">
                      <a:solidFill>
                        <a:srgbClr val="FF3300"/>
                      </a:solidFill>
                      <a:prstDash val="solid"/>
                      <a:round/>
                      <a:headEnd type="none" w="sm" len="sm"/>
                      <a:tailEnd type="none" w="sm" len="sm"/>
                    </a:lnR>
                    <a:lnT w="12700" cap="flat" cmpd="sng" algn="ctr">
                      <a:solidFill>
                        <a:srgbClr val="FF3300"/>
                      </a:solidFill>
                      <a:prstDash val="solid"/>
                      <a:round/>
                      <a:headEnd type="none" w="sm" len="sm"/>
                      <a:tailEnd type="none" w="sm" len="sm"/>
                    </a:lnT>
                    <a:lnB w="12700" cap="flat" cmpd="sng" algn="ctr">
                      <a:solidFill>
                        <a:srgbClr val="FF3300"/>
                      </a:solidFill>
                      <a:prstDash val="solid"/>
                      <a:round/>
                      <a:headEnd type="none" w="sm" len="sm"/>
                      <a:tailEnd type="none" w="sm" len="sm"/>
                    </a:lnB>
                    <a:lnTlToBr>
                      <a:noFill/>
                    </a:lnTlToBr>
                    <a:lnBlToTr>
                      <a:noFill/>
                    </a:lnBlToTr>
                    <a:noFill/>
                  </a:tcPr>
                </a:tc>
                <a:tc>
                  <a:txBody>
                    <a:bodyPr/>
                    <a:lstStyle>
                      <a:lvl1pPr algn="l">
                        <a:spcBef>
                          <a:spcPct val="20000"/>
                        </a:spcBef>
                        <a:defRPr kumimoji="1" sz="2800">
                          <a:solidFill>
                            <a:schemeClr val="tx1"/>
                          </a:solidFill>
                          <a:latin typeface="Times New Roman" panose="02020603050405020304" pitchFamily="18" charset="0"/>
                          <a:ea typeface="宋体" panose="02010600030101010101" pitchFamily="2" charset="-122"/>
                        </a:defRPr>
                      </a:lvl1pPr>
                      <a:lvl2pPr algn="l">
                        <a:spcBef>
                          <a:spcPct val="20000"/>
                        </a:spcBef>
                        <a:defRPr kumimoji="1" sz="2400">
                          <a:solidFill>
                            <a:schemeClr val="tx1"/>
                          </a:solidFill>
                          <a:latin typeface="Times New Roman" panose="02020603050405020304" pitchFamily="18" charset="0"/>
                          <a:ea typeface="宋体" panose="02010600030101010101" pitchFamily="2" charset="-122"/>
                        </a:defRPr>
                      </a:lvl2pPr>
                      <a:lvl3pPr algn="l">
                        <a:spcBef>
                          <a:spcPct val="20000"/>
                        </a:spcBef>
                        <a:defRPr kumimoji="1" sz="2000">
                          <a:solidFill>
                            <a:schemeClr val="tx1"/>
                          </a:solidFill>
                          <a:latin typeface="Times New Roman" panose="02020603050405020304" pitchFamily="18" charset="0"/>
                          <a:ea typeface="宋体" panose="02010600030101010101" pitchFamily="2" charset="-122"/>
                        </a:defRPr>
                      </a:lvl3pPr>
                      <a:lvl4pPr algn="l">
                        <a:spcBef>
                          <a:spcPct val="20000"/>
                        </a:spcBef>
                        <a:defRPr kumimoji="1">
                          <a:solidFill>
                            <a:schemeClr val="tx1"/>
                          </a:solidFill>
                          <a:latin typeface="Times New Roman" panose="02020603050405020304" pitchFamily="18" charset="0"/>
                          <a:ea typeface="宋体" panose="02010600030101010101" pitchFamily="2" charset="-122"/>
                        </a:defRPr>
                      </a:lvl4pPr>
                      <a:lvl5pPr algn="l">
                        <a:spcBef>
                          <a:spcPct val="20000"/>
                        </a:spcBef>
                        <a:defRPr kumimoji="1">
                          <a:solidFill>
                            <a:schemeClr val="tx1"/>
                          </a:solidFill>
                          <a:latin typeface="Times New Roman" panose="02020603050405020304" pitchFamily="18" charset="0"/>
                          <a:ea typeface="宋体" panose="02010600030101010101" pitchFamily="2" charset="-122"/>
                        </a:defRPr>
                      </a:lvl5pPr>
                      <a:lvl6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6pPr>
                      <a:lvl7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7pPr>
                      <a:lvl8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8pPr>
                      <a:lvl9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85000"/>
                        </a:lnSpc>
                        <a:spcBef>
                          <a:spcPct val="20000"/>
                        </a:spcBef>
                        <a:spcAft>
                          <a:spcPct val="0"/>
                        </a:spcAft>
                        <a:buClrTx/>
                        <a:buSzTx/>
                        <a:buFontTx/>
                        <a:buNone/>
                      </a:pPr>
                      <a:r>
                        <a:rPr kumimoji="1" lang="zh-CN" altLang="en-US" sz="3200" b="1" i="0" u="none" strike="noStrike" cap="none" normalizeH="0" baseline="0">
                          <a:ln>
                            <a:noFill/>
                          </a:ln>
                          <a:solidFill>
                            <a:schemeClr val="accent2"/>
                          </a:solidFill>
                          <a:effectLst/>
                          <a:latin typeface="Times New Roman" panose="02020603050405020304" pitchFamily="18" charset="0"/>
                          <a:ea typeface="华文新魏" panose="02010800040101010101" pitchFamily="2" charset="-122"/>
                        </a:rPr>
                        <a:t>以</a:t>
                      </a:r>
                      <a:r>
                        <a:rPr kumimoji="1" lang="zh-CN" altLang="en-US" sz="3200" b="1" i="0" u="none" strike="noStrike" cap="none" normalizeH="0" baseline="0">
                          <a:ln>
                            <a:noFill/>
                          </a:ln>
                          <a:solidFill>
                            <a:srgbClr val="FF3300"/>
                          </a:solidFill>
                          <a:effectLst/>
                          <a:latin typeface="Times New Roman" panose="02020603050405020304" pitchFamily="18" charset="0"/>
                          <a:ea typeface="华文新魏" panose="02010800040101010101" pitchFamily="2" charset="-122"/>
                        </a:rPr>
                        <a:t>讽喻诗</a:t>
                      </a:r>
                      <a:r>
                        <a:rPr kumimoji="1" lang="zh-CN" altLang="en-US" sz="3200" b="1" i="0" u="none" strike="noStrike" cap="none" normalizeH="0" baseline="0">
                          <a:ln>
                            <a:noFill/>
                          </a:ln>
                          <a:solidFill>
                            <a:schemeClr val="accent2"/>
                          </a:solidFill>
                          <a:effectLst/>
                          <a:latin typeface="Times New Roman" panose="02020603050405020304" pitchFamily="18" charset="0"/>
                          <a:ea typeface="华文新魏" panose="02010800040101010101" pitchFamily="2" charset="-122"/>
                        </a:rPr>
                        <a:t>为主。代表作品为《卖炭翁》</a:t>
                      </a:r>
                      <a:endParaRPr kumimoji="1" lang="zh-CN" altLang="en-US" sz="3200" b="1" i="0" u="none" strike="noStrike" cap="none" normalizeH="0" baseline="0">
                        <a:ln>
                          <a:noFill/>
                        </a:ln>
                        <a:solidFill>
                          <a:schemeClr val="accent2"/>
                        </a:solidFill>
                        <a:effectLst/>
                        <a:latin typeface="Times New Roman" panose="02020603050405020304" pitchFamily="18" charset="0"/>
                        <a:ea typeface="华文新魏" panose="02010800040101010101" pitchFamily="2" charset="-122"/>
                      </a:endParaRPr>
                    </a:p>
                  </a:txBody>
                  <a:tcPr marT="45726" marB="45726" horzOverflow="overflow">
                    <a:lnL w="12700" cap="flat" cmpd="sng" algn="ctr">
                      <a:solidFill>
                        <a:srgbClr val="FF3300"/>
                      </a:solidFill>
                      <a:prstDash val="solid"/>
                      <a:round/>
                      <a:headEnd type="none" w="sm" len="sm"/>
                      <a:tailEnd type="none" w="sm" len="sm"/>
                    </a:lnL>
                    <a:lnR w="12700" cap="flat" cmpd="sng" algn="ctr">
                      <a:solidFill>
                        <a:srgbClr val="FF3300"/>
                      </a:solidFill>
                      <a:prstDash val="solid"/>
                      <a:round/>
                      <a:headEnd type="none" w="sm" len="sm"/>
                      <a:tailEnd type="none" w="sm" len="sm"/>
                    </a:lnR>
                    <a:lnT w="12700" cap="flat" cmpd="sng" algn="ctr">
                      <a:solidFill>
                        <a:srgbClr val="FF3300"/>
                      </a:solidFill>
                      <a:prstDash val="solid"/>
                      <a:round/>
                      <a:headEnd type="none" w="sm" len="sm"/>
                      <a:tailEnd type="none" w="sm" len="sm"/>
                    </a:lnT>
                    <a:lnB w="12700" cap="flat" cmpd="sng" algn="ctr">
                      <a:solidFill>
                        <a:srgbClr val="FF3300"/>
                      </a:solidFill>
                      <a:prstDash val="solid"/>
                      <a:round/>
                      <a:headEnd type="none" w="sm" len="sm"/>
                      <a:tailEnd type="none" w="sm" len="sm"/>
                    </a:lnB>
                    <a:lnTlToBr>
                      <a:noFill/>
                    </a:lnTlToBr>
                    <a:lnBlToTr>
                      <a:noFill/>
                    </a:lnBlToTr>
                    <a:noFill/>
                  </a:tcPr>
                </a:tc>
              </a:tr>
              <a:tr h="2993529">
                <a:tc>
                  <a:txBody>
                    <a:bodyPr/>
                    <a:lstStyle>
                      <a:lvl1pPr algn="l">
                        <a:spcBef>
                          <a:spcPct val="20000"/>
                        </a:spcBef>
                        <a:defRPr kumimoji="1" sz="2800">
                          <a:solidFill>
                            <a:schemeClr val="tx1"/>
                          </a:solidFill>
                          <a:latin typeface="Times New Roman" panose="02020603050405020304" pitchFamily="18" charset="0"/>
                          <a:ea typeface="宋体" panose="02010600030101010101" pitchFamily="2" charset="-122"/>
                        </a:defRPr>
                      </a:lvl1pPr>
                      <a:lvl2pPr algn="l">
                        <a:spcBef>
                          <a:spcPct val="20000"/>
                        </a:spcBef>
                        <a:defRPr kumimoji="1" sz="2400">
                          <a:solidFill>
                            <a:schemeClr val="tx1"/>
                          </a:solidFill>
                          <a:latin typeface="Times New Roman" panose="02020603050405020304" pitchFamily="18" charset="0"/>
                          <a:ea typeface="宋体" panose="02010600030101010101" pitchFamily="2" charset="-122"/>
                        </a:defRPr>
                      </a:lvl2pPr>
                      <a:lvl3pPr algn="l">
                        <a:spcBef>
                          <a:spcPct val="20000"/>
                        </a:spcBef>
                        <a:defRPr kumimoji="1" sz="2000">
                          <a:solidFill>
                            <a:schemeClr val="tx1"/>
                          </a:solidFill>
                          <a:latin typeface="Times New Roman" panose="02020603050405020304" pitchFamily="18" charset="0"/>
                          <a:ea typeface="宋体" panose="02010600030101010101" pitchFamily="2" charset="-122"/>
                        </a:defRPr>
                      </a:lvl3pPr>
                      <a:lvl4pPr algn="l">
                        <a:spcBef>
                          <a:spcPct val="20000"/>
                        </a:spcBef>
                        <a:defRPr kumimoji="1">
                          <a:solidFill>
                            <a:schemeClr val="tx1"/>
                          </a:solidFill>
                          <a:latin typeface="Times New Roman" panose="02020603050405020304" pitchFamily="18" charset="0"/>
                          <a:ea typeface="宋体" panose="02010600030101010101" pitchFamily="2" charset="-122"/>
                        </a:defRPr>
                      </a:lvl4pPr>
                      <a:lvl5pPr algn="l">
                        <a:spcBef>
                          <a:spcPct val="20000"/>
                        </a:spcBef>
                        <a:defRPr kumimoji="1">
                          <a:solidFill>
                            <a:schemeClr val="tx1"/>
                          </a:solidFill>
                          <a:latin typeface="Times New Roman" panose="02020603050405020304" pitchFamily="18" charset="0"/>
                          <a:ea typeface="宋体" panose="02010600030101010101" pitchFamily="2" charset="-122"/>
                        </a:defRPr>
                      </a:lvl5pPr>
                      <a:lvl6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6pPr>
                      <a:lvl7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7pPr>
                      <a:lvl8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8pPr>
                      <a:lvl9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9pPr>
                    </a:lstStyle>
                    <a:p>
                      <a:pPr marL="0" marR="0" lvl="0" indent="0" algn="ctr" defTabSz="914400" rtl="0" eaLnBrk="1" fontAlgn="base" latinLnBrk="0" hangingPunct="1">
                        <a:lnSpc>
                          <a:spcPct val="85000"/>
                        </a:lnSpc>
                        <a:spcBef>
                          <a:spcPct val="20000"/>
                        </a:spcBef>
                        <a:spcAft>
                          <a:spcPct val="0"/>
                        </a:spcAft>
                        <a:buClrTx/>
                        <a:buSzTx/>
                        <a:buFontTx/>
                        <a:buNone/>
                      </a:pPr>
                      <a:r>
                        <a:rPr kumimoji="1" lang="zh-CN" altLang="en-US" sz="3200" b="1" i="0" u="none" strike="noStrike" cap="none" normalizeH="0" baseline="0">
                          <a:ln>
                            <a:noFill/>
                          </a:ln>
                          <a:solidFill>
                            <a:srgbClr val="FF0000"/>
                          </a:solidFill>
                          <a:effectLst/>
                          <a:latin typeface="Times New Roman" panose="02020603050405020304" pitchFamily="18" charset="0"/>
                          <a:ea typeface="华文新魏" panose="02010800040101010101" pitchFamily="2" charset="-122"/>
                        </a:rPr>
                        <a:t>后期</a:t>
                      </a:r>
                      <a:endParaRPr kumimoji="1" lang="zh-CN" altLang="en-US" sz="3200" b="1" i="0" u="none" strike="noStrike" cap="none" normalizeH="0" baseline="0">
                        <a:ln>
                          <a:noFill/>
                        </a:ln>
                        <a:solidFill>
                          <a:srgbClr val="FF0000"/>
                        </a:solidFill>
                        <a:effectLst/>
                        <a:latin typeface="Times New Roman" panose="02020603050405020304" pitchFamily="18" charset="0"/>
                        <a:ea typeface="华文新魏" panose="02010800040101010101" pitchFamily="2" charset="-122"/>
                      </a:endParaRPr>
                    </a:p>
                    <a:p>
                      <a:pPr marL="0" marR="0" lvl="0" indent="0" algn="ctr" defTabSz="914400" rtl="0" eaLnBrk="1" fontAlgn="base" latinLnBrk="0" hangingPunct="1">
                        <a:lnSpc>
                          <a:spcPct val="85000"/>
                        </a:lnSpc>
                        <a:spcBef>
                          <a:spcPct val="20000"/>
                        </a:spcBef>
                        <a:spcAft>
                          <a:spcPct val="0"/>
                        </a:spcAft>
                        <a:buClrTx/>
                        <a:buSzTx/>
                        <a:buFontTx/>
                        <a:buNone/>
                      </a:pPr>
                      <a:r>
                        <a:rPr kumimoji="1" lang="zh-CN" altLang="en-US" sz="3200" b="1" i="0" u="none" strike="noStrike" cap="none" normalizeH="0" baseline="0">
                          <a:ln>
                            <a:noFill/>
                          </a:ln>
                          <a:solidFill>
                            <a:schemeClr val="accent2"/>
                          </a:solidFill>
                          <a:effectLst/>
                          <a:latin typeface="Times New Roman" panose="02020603050405020304" pitchFamily="18" charset="0"/>
                          <a:ea typeface="华文新魏" panose="02010800040101010101" pitchFamily="2" charset="-122"/>
                        </a:rPr>
                        <a:t>（即自贬江州司马到死）</a:t>
                      </a:r>
                      <a:endParaRPr kumimoji="1" lang="zh-CN" altLang="en-US" sz="3200" b="1" i="0" u="none" strike="noStrike" cap="none" normalizeH="0" baseline="0">
                        <a:ln>
                          <a:noFill/>
                        </a:ln>
                        <a:solidFill>
                          <a:schemeClr val="accent2"/>
                        </a:solidFill>
                        <a:effectLst/>
                        <a:latin typeface="Times New Roman" panose="02020603050405020304" pitchFamily="18" charset="0"/>
                        <a:ea typeface="华文新魏" panose="02010800040101010101" pitchFamily="2" charset="-122"/>
                      </a:endParaRPr>
                    </a:p>
                  </a:txBody>
                  <a:tcPr marT="45726" marB="45726" horzOverflow="overflow">
                    <a:lnL w="12700" cap="flat" cmpd="sng" algn="ctr">
                      <a:solidFill>
                        <a:srgbClr val="FF3300"/>
                      </a:solidFill>
                      <a:prstDash val="solid"/>
                      <a:round/>
                      <a:headEnd type="none" w="sm" len="sm"/>
                      <a:tailEnd type="none" w="sm" len="sm"/>
                    </a:lnL>
                    <a:lnR w="12700" cap="flat" cmpd="sng" algn="ctr">
                      <a:solidFill>
                        <a:srgbClr val="FF3300"/>
                      </a:solidFill>
                      <a:prstDash val="solid"/>
                      <a:round/>
                      <a:headEnd type="none" w="sm" len="sm"/>
                      <a:tailEnd type="none" w="sm" len="sm"/>
                    </a:lnR>
                    <a:lnT w="12700" cap="flat" cmpd="sng" algn="ctr">
                      <a:solidFill>
                        <a:srgbClr val="FF3300"/>
                      </a:solidFill>
                      <a:prstDash val="solid"/>
                      <a:round/>
                      <a:headEnd type="none" w="sm" len="sm"/>
                      <a:tailEnd type="none" w="sm" len="sm"/>
                    </a:lnT>
                    <a:lnB w="12700" cap="flat" cmpd="sng" algn="ctr">
                      <a:solidFill>
                        <a:srgbClr val="FF3300"/>
                      </a:solidFill>
                      <a:prstDash val="solid"/>
                      <a:round/>
                      <a:headEnd type="none" w="sm" len="sm"/>
                      <a:tailEnd type="none" w="sm" len="sm"/>
                    </a:lnB>
                    <a:lnTlToBr>
                      <a:noFill/>
                    </a:lnTlToBr>
                    <a:lnBlToTr>
                      <a:noFill/>
                    </a:lnBlToTr>
                    <a:noFill/>
                  </a:tcPr>
                </a:tc>
                <a:tc>
                  <a:txBody>
                    <a:bodyPr/>
                    <a:lstStyle>
                      <a:lvl1pPr algn="l">
                        <a:spcBef>
                          <a:spcPct val="20000"/>
                        </a:spcBef>
                        <a:defRPr kumimoji="1" sz="2800">
                          <a:solidFill>
                            <a:schemeClr val="tx1"/>
                          </a:solidFill>
                          <a:latin typeface="Times New Roman" panose="02020603050405020304" pitchFamily="18" charset="0"/>
                          <a:ea typeface="宋体" panose="02010600030101010101" pitchFamily="2" charset="-122"/>
                        </a:defRPr>
                      </a:lvl1pPr>
                      <a:lvl2pPr algn="l">
                        <a:spcBef>
                          <a:spcPct val="20000"/>
                        </a:spcBef>
                        <a:defRPr kumimoji="1" sz="2400">
                          <a:solidFill>
                            <a:schemeClr val="tx1"/>
                          </a:solidFill>
                          <a:latin typeface="Times New Roman" panose="02020603050405020304" pitchFamily="18" charset="0"/>
                          <a:ea typeface="宋体" panose="02010600030101010101" pitchFamily="2" charset="-122"/>
                        </a:defRPr>
                      </a:lvl2pPr>
                      <a:lvl3pPr algn="l">
                        <a:spcBef>
                          <a:spcPct val="20000"/>
                        </a:spcBef>
                        <a:defRPr kumimoji="1" sz="2000">
                          <a:solidFill>
                            <a:schemeClr val="tx1"/>
                          </a:solidFill>
                          <a:latin typeface="Times New Roman" panose="02020603050405020304" pitchFamily="18" charset="0"/>
                          <a:ea typeface="宋体" panose="02010600030101010101" pitchFamily="2" charset="-122"/>
                        </a:defRPr>
                      </a:lvl3pPr>
                      <a:lvl4pPr algn="l">
                        <a:spcBef>
                          <a:spcPct val="20000"/>
                        </a:spcBef>
                        <a:defRPr kumimoji="1">
                          <a:solidFill>
                            <a:schemeClr val="tx1"/>
                          </a:solidFill>
                          <a:latin typeface="Times New Roman" panose="02020603050405020304" pitchFamily="18" charset="0"/>
                          <a:ea typeface="宋体" panose="02010600030101010101" pitchFamily="2" charset="-122"/>
                        </a:defRPr>
                      </a:lvl4pPr>
                      <a:lvl5pPr algn="l">
                        <a:spcBef>
                          <a:spcPct val="20000"/>
                        </a:spcBef>
                        <a:defRPr kumimoji="1">
                          <a:solidFill>
                            <a:schemeClr val="tx1"/>
                          </a:solidFill>
                          <a:latin typeface="Times New Roman" panose="02020603050405020304" pitchFamily="18" charset="0"/>
                          <a:ea typeface="宋体" panose="02010600030101010101" pitchFamily="2" charset="-122"/>
                        </a:defRPr>
                      </a:lvl5pPr>
                      <a:lvl6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6pPr>
                      <a:lvl7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7pPr>
                      <a:lvl8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8pPr>
                      <a:lvl9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85000"/>
                        </a:lnSpc>
                        <a:spcBef>
                          <a:spcPct val="20000"/>
                        </a:spcBef>
                        <a:spcAft>
                          <a:spcPct val="0"/>
                        </a:spcAft>
                        <a:buClrTx/>
                        <a:buSzTx/>
                        <a:buFontTx/>
                        <a:buNone/>
                      </a:pPr>
                      <a:r>
                        <a:rPr kumimoji="1" lang="zh-CN" altLang="en-US" sz="3200" b="1" i="0" u="none" strike="noStrike" cap="none" normalizeH="0" baseline="0">
                          <a:ln>
                            <a:noFill/>
                          </a:ln>
                          <a:solidFill>
                            <a:schemeClr val="accent2"/>
                          </a:solidFill>
                          <a:effectLst/>
                          <a:latin typeface="Times New Roman" panose="02020603050405020304" pitchFamily="18" charset="0"/>
                          <a:ea typeface="华文新魏" panose="02010800040101010101" pitchFamily="2" charset="-122"/>
                        </a:rPr>
                        <a:t>是他“</a:t>
                      </a:r>
                      <a:r>
                        <a:rPr kumimoji="1" lang="zh-CN" altLang="en-US" sz="3200" b="1" i="0" u="none" strike="noStrike" cap="none" normalizeH="0" baseline="0">
                          <a:ln>
                            <a:noFill/>
                          </a:ln>
                          <a:solidFill>
                            <a:srgbClr val="FF0000"/>
                          </a:solidFill>
                          <a:effectLst/>
                          <a:latin typeface="Times New Roman" panose="02020603050405020304" pitchFamily="18" charset="0"/>
                          <a:ea typeface="华文新魏" panose="02010800040101010101" pitchFamily="2" charset="-122"/>
                        </a:rPr>
                        <a:t>独善其身</a:t>
                      </a:r>
                      <a:r>
                        <a:rPr kumimoji="1" lang="zh-CN" altLang="en-US" sz="3200" b="1" i="0" u="none" strike="noStrike" cap="none" normalizeH="0" baseline="0">
                          <a:ln>
                            <a:noFill/>
                          </a:ln>
                          <a:solidFill>
                            <a:schemeClr val="accent2"/>
                          </a:solidFill>
                          <a:effectLst/>
                          <a:latin typeface="Times New Roman" panose="02020603050405020304" pitchFamily="18" charset="0"/>
                          <a:ea typeface="华文新魏" panose="02010800040101010101" pitchFamily="2" charset="-122"/>
                        </a:rPr>
                        <a:t>”的时期，揉和儒家“乐天知命”、道家“</a:t>
                      </a:r>
                      <a:r>
                        <a:rPr kumimoji="1" lang="zh-CN" altLang="en-US" sz="3200" b="1" i="0" u="none" strike="noStrike" cap="none" normalizeH="0" baseline="0">
                          <a:ln>
                            <a:noFill/>
                          </a:ln>
                          <a:solidFill>
                            <a:srgbClr val="FF0000"/>
                          </a:solidFill>
                          <a:effectLst/>
                          <a:latin typeface="Times New Roman" panose="02020603050405020304" pitchFamily="18" charset="0"/>
                          <a:ea typeface="华文新魏" panose="02010800040101010101" pitchFamily="2" charset="-122"/>
                        </a:rPr>
                        <a:t>知足不辱</a:t>
                      </a:r>
                      <a:r>
                        <a:rPr kumimoji="1" lang="zh-CN" altLang="en-US" sz="3200" b="1" i="0" u="none" strike="noStrike" cap="none" normalizeH="0" baseline="0">
                          <a:ln>
                            <a:noFill/>
                          </a:ln>
                          <a:solidFill>
                            <a:schemeClr val="accent2"/>
                          </a:solidFill>
                          <a:effectLst/>
                          <a:latin typeface="Times New Roman" panose="02020603050405020304" pitchFamily="18" charset="0"/>
                          <a:ea typeface="华文新魏" panose="02010800040101010101" pitchFamily="2" charset="-122"/>
                        </a:rPr>
                        <a:t>”和佛家“</a:t>
                      </a:r>
                      <a:r>
                        <a:rPr kumimoji="1" lang="zh-CN" altLang="en-US" sz="3200" b="1" i="0" u="none" strike="noStrike" cap="none" normalizeH="0" baseline="0">
                          <a:ln>
                            <a:noFill/>
                          </a:ln>
                          <a:solidFill>
                            <a:srgbClr val="FF0000"/>
                          </a:solidFill>
                          <a:effectLst/>
                          <a:latin typeface="Times New Roman" panose="02020603050405020304" pitchFamily="18" charset="0"/>
                          <a:ea typeface="华文新魏" panose="02010800040101010101" pitchFamily="2" charset="-122"/>
                        </a:rPr>
                        <a:t>四大皆空</a:t>
                      </a:r>
                      <a:r>
                        <a:rPr kumimoji="1" lang="zh-CN" altLang="en-US" sz="3200" b="1" i="0" u="none" strike="noStrike" cap="none" normalizeH="0" baseline="0">
                          <a:ln>
                            <a:noFill/>
                          </a:ln>
                          <a:solidFill>
                            <a:schemeClr val="accent2"/>
                          </a:solidFill>
                          <a:effectLst/>
                          <a:latin typeface="Times New Roman" panose="02020603050405020304" pitchFamily="18" charset="0"/>
                          <a:ea typeface="华文新魏" panose="02010800040101010101" pitchFamily="2" charset="-122"/>
                        </a:rPr>
                        <a:t>”来作“</a:t>
                      </a:r>
                      <a:r>
                        <a:rPr kumimoji="1" lang="zh-CN" altLang="en-US" sz="3200" b="1" i="0" u="none" strike="noStrike" cap="none" normalizeH="0" baseline="0">
                          <a:ln>
                            <a:noFill/>
                          </a:ln>
                          <a:solidFill>
                            <a:srgbClr val="FF0000"/>
                          </a:solidFill>
                          <a:effectLst/>
                          <a:latin typeface="Times New Roman" panose="02020603050405020304" pitchFamily="18" charset="0"/>
                          <a:ea typeface="华文新魏" panose="02010800040101010101" pitchFamily="2" charset="-122"/>
                        </a:rPr>
                        <a:t>明哲保身</a:t>
                      </a:r>
                      <a:r>
                        <a:rPr kumimoji="1" lang="zh-CN" altLang="en-US" sz="3200" b="1" i="0" u="none" strike="noStrike" cap="none" normalizeH="0" baseline="0">
                          <a:ln>
                            <a:noFill/>
                          </a:ln>
                          <a:solidFill>
                            <a:schemeClr val="accent2"/>
                          </a:solidFill>
                          <a:effectLst/>
                          <a:latin typeface="Times New Roman" panose="02020603050405020304" pitchFamily="18" charset="0"/>
                          <a:ea typeface="华文新魏" panose="02010800040101010101" pitchFamily="2" charset="-122"/>
                        </a:rPr>
                        <a:t>”的法宝。悔恨“三十气太壮，胸中多是非”。</a:t>
                      </a:r>
                      <a:endParaRPr kumimoji="1" lang="zh-CN" altLang="en-US" sz="3200" b="1" i="0" u="none" strike="noStrike" cap="none" normalizeH="0" baseline="0">
                        <a:ln>
                          <a:noFill/>
                        </a:ln>
                        <a:solidFill>
                          <a:schemeClr val="accent2"/>
                        </a:solidFill>
                        <a:effectLst/>
                        <a:latin typeface="Times New Roman" panose="02020603050405020304" pitchFamily="18" charset="0"/>
                        <a:ea typeface="华文新魏" panose="02010800040101010101" pitchFamily="2" charset="-122"/>
                      </a:endParaRPr>
                    </a:p>
                  </a:txBody>
                  <a:tcPr marT="45726" marB="45726" horzOverflow="overflow">
                    <a:lnL w="12700" cap="flat" cmpd="sng" algn="ctr">
                      <a:solidFill>
                        <a:srgbClr val="FF3300"/>
                      </a:solidFill>
                      <a:prstDash val="solid"/>
                      <a:round/>
                      <a:headEnd type="none" w="sm" len="sm"/>
                      <a:tailEnd type="none" w="sm" len="sm"/>
                    </a:lnL>
                    <a:lnR w="12700" cap="flat" cmpd="sng" algn="ctr">
                      <a:solidFill>
                        <a:srgbClr val="FF3300"/>
                      </a:solidFill>
                      <a:prstDash val="solid"/>
                      <a:round/>
                      <a:headEnd type="none" w="sm" len="sm"/>
                      <a:tailEnd type="none" w="sm" len="sm"/>
                    </a:lnR>
                    <a:lnT w="12700" cap="flat" cmpd="sng" algn="ctr">
                      <a:solidFill>
                        <a:srgbClr val="FF3300"/>
                      </a:solidFill>
                      <a:prstDash val="solid"/>
                      <a:round/>
                      <a:headEnd type="none" w="sm" len="sm"/>
                      <a:tailEnd type="none" w="sm" len="sm"/>
                    </a:lnT>
                    <a:lnB w="12700" cap="flat" cmpd="sng" algn="ctr">
                      <a:solidFill>
                        <a:srgbClr val="FF3300"/>
                      </a:solidFill>
                      <a:prstDash val="solid"/>
                      <a:round/>
                      <a:headEnd type="none" w="sm" len="sm"/>
                      <a:tailEnd type="none" w="sm" len="sm"/>
                    </a:lnB>
                    <a:lnTlToBr>
                      <a:noFill/>
                    </a:lnTlToBr>
                    <a:lnBlToTr>
                      <a:noFill/>
                    </a:lnBlToTr>
                    <a:noFill/>
                  </a:tcPr>
                </a:tc>
                <a:tc>
                  <a:txBody>
                    <a:bodyPr/>
                    <a:lstStyle>
                      <a:lvl1pPr algn="l">
                        <a:spcBef>
                          <a:spcPct val="20000"/>
                        </a:spcBef>
                        <a:defRPr kumimoji="1" sz="2800">
                          <a:solidFill>
                            <a:schemeClr val="tx1"/>
                          </a:solidFill>
                          <a:latin typeface="Times New Roman" panose="02020603050405020304" pitchFamily="18" charset="0"/>
                          <a:ea typeface="宋体" panose="02010600030101010101" pitchFamily="2" charset="-122"/>
                        </a:defRPr>
                      </a:lvl1pPr>
                      <a:lvl2pPr algn="l">
                        <a:spcBef>
                          <a:spcPct val="20000"/>
                        </a:spcBef>
                        <a:defRPr kumimoji="1" sz="2400">
                          <a:solidFill>
                            <a:schemeClr val="tx1"/>
                          </a:solidFill>
                          <a:latin typeface="Times New Roman" panose="02020603050405020304" pitchFamily="18" charset="0"/>
                          <a:ea typeface="宋体" panose="02010600030101010101" pitchFamily="2" charset="-122"/>
                        </a:defRPr>
                      </a:lvl2pPr>
                      <a:lvl3pPr algn="l">
                        <a:spcBef>
                          <a:spcPct val="20000"/>
                        </a:spcBef>
                        <a:defRPr kumimoji="1" sz="2000">
                          <a:solidFill>
                            <a:schemeClr val="tx1"/>
                          </a:solidFill>
                          <a:latin typeface="Times New Roman" panose="02020603050405020304" pitchFamily="18" charset="0"/>
                          <a:ea typeface="宋体" panose="02010600030101010101" pitchFamily="2" charset="-122"/>
                        </a:defRPr>
                      </a:lvl3pPr>
                      <a:lvl4pPr algn="l">
                        <a:spcBef>
                          <a:spcPct val="20000"/>
                        </a:spcBef>
                        <a:defRPr kumimoji="1">
                          <a:solidFill>
                            <a:schemeClr val="tx1"/>
                          </a:solidFill>
                          <a:latin typeface="Times New Roman" panose="02020603050405020304" pitchFamily="18" charset="0"/>
                          <a:ea typeface="宋体" panose="02010600030101010101" pitchFamily="2" charset="-122"/>
                        </a:defRPr>
                      </a:lvl4pPr>
                      <a:lvl5pPr algn="l">
                        <a:spcBef>
                          <a:spcPct val="20000"/>
                        </a:spcBef>
                        <a:defRPr kumimoji="1">
                          <a:solidFill>
                            <a:schemeClr val="tx1"/>
                          </a:solidFill>
                          <a:latin typeface="Times New Roman" panose="02020603050405020304" pitchFamily="18" charset="0"/>
                          <a:ea typeface="宋体" panose="02010600030101010101" pitchFamily="2" charset="-122"/>
                        </a:defRPr>
                      </a:lvl5pPr>
                      <a:lvl6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6pPr>
                      <a:lvl7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7pPr>
                      <a:lvl8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8pPr>
                      <a:lvl9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85000"/>
                        </a:lnSpc>
                        <a:spcBef>
                          <a:spcPct val="20000"/>
                        </a:spcBef>
                        <a:spcAft>
                          <a:spcPct val="0"/>
                        </a:spcAft>
                        <a:buClrTx/>
                        <a:buSzTx/>
                        <a:buFontTx/>
                        <a:buNone/>
                      </a:pPr>
                      <a:r>
                        <a:rPr kumimoji="1" lang="zh-CN" altLang="en-US" sz="3200" b="1" i="0" u="none" strike="noStrike" cap="none" normalizeH="0" baseline="0">
                          <a:ln>
                            <a:noFill/>
                          </a:ln>
                          <a:solidFill>
                            <a:schemeClr val="accent2"/>
                          </a:solidFill>
                          <a:effectLst/>
                          <a:latin typeface="Times New Roman" panose="02020603050405020304" pitchFamily="18" charset="0"/>
                          <a:ea typeface="华文新魏" panose="02010800040101010101" pitchFamily="2" charset="-122"/>
                        </a:rPr>
                        <a:t>以</a:t>
                      </a:r>
                      <a:r>
                        <a:rPr kumimoji="1" lang="zh-CN" altLang="en-US" sz="3200" b="1" i="0" u="none" strike="noStrike" cap="none" normalizeH="0" baseline="0">
                          <a:ln>
                            <a:noFill/>
                          </a:ln>
                          <a:solidFill>
                            <a:srgbClr val="FF3300"/>
                          </a:solidFill>
                          <a:effectLst/>
                          <a:latin typeface="Times New Roman" panose="02020603050405020304" pitchFamily="18" charset="0"/>
                          <a:ea typeface="华文新魏" panose="02010800040101010101" pitchFamily="2" charset="-122"/>
                        </a:rPr>
                        <a:t>闲适诗</a:t>
                      </a:r>
                      <a:r>
                        <a:rPr kumimoji="1" lang="zh-CN" altLang="en-US" sz="3200" b="1" i="0" u="none" strike="noStrike" cap="none" normalizeH="0" baseline="0">
                          <a:ln>
                            <a:noFill/>
                          </a:ln>
                          <a:solidFill>
                            <a:schemeClr val="accent2"/>
                          </a:solidFill>
                          <a:effectLst/>
                          <a:latin typeface="Times New Roman" panose="02020603050405020304" pitchFamily="18" charset="0"/>
                          <a:ea typeface="华文新魏" panose="02010800040101010101" pitchFamily="2" charset="-122"/>
                        </a:rPr>
                        <a:t>和</a:t>
                      </a:r>
                      <a:r>
                        <a:rPr kumimoji="1" lang="zh-CN" altLang="en-US" sz="3200" b="1" i="0" u="none" strike="noStrike" cap="none" normalizeH="0" baseline="0">
                          <a:ln>
                            <a:noFill/>
                          </a:ln>
                          <a:solidFill>
                            <a:srgbClr val="FF3300"/>
                          </a:solidFill>
                          <a:effectLst/>
                          <a:latin typeface="Times New Roman" panose="02020603050405020304" pitchFamily="18" charset="0"/>
                          <a:ea typeface="华文新魏" panose="02010800040101010101" pitchFamily="2" charset="-122"/>
                        </a:rPr>
                        <a:t>感伤诗</a:t>
                      </a:r>
                      <a:r>
                        <a:rPr kumimoji="1" lang="zh-CN" altLang="en-US" sz="3200" b="1" i="0" u="none" strike="noStrike" cap="none" normalizeH="0" baseline="0">
                          <a:ln>
                            <a:noFill/>
                          </a:ln>
                          <a:solidFill>
                            <a:schemeClr val="accent2"/>
                          </a:solidFill>
                          <a:effectLst/>
                          <a:latin typeface="Times New Roman" panose="02020603050405020304" pitchFamily="18" charset="0"/>
                          <a:ea typeface="华文新魏" panose="02010800040101010101" pitchFamily="2" charset="-122"/>
                        </a:rPr>
                        <a:t>为主。感伤诗：《长恨歌》《琵琶行》</a:t>
                      </a:r>
                      <a:endParaRPr kumimoji="1" lang="zh-CN" altLang="en-US" sz="3200" b="1" i="0" u="none" strike="noStrike" cap="none" normalizeH="0" baseline="0">
                        <a:ln>
                          <a:noFill/>
                        </a:ln>
                        <a:solidFill>
                          <a:schemeClr val="accent2"/>
                        </a:solidFill>
                        <a:effectLst/>
                        <a:latin typeface="Times New Roman" panose="02020603050405020304" pitchFamily="18" charset="0"/>
                        <a:ea typeface="华文新魏" panose="02010800040101010101" pitchFamily="2" charset="-122"/>
                      </a:endParaRPr>
                    </a:p>
                    <a:p>
                      <a:pPr marL="0" marR="0" lvl="0" indent="0" algn="l" defTabSz="914400" rtl="0" eaLnBrk="1" fontAlgn="base" latinLnBrk="0" hangingPunct="1">
                        <a:lnSpc>
                          <a:spcPct val="85000"/>
                        </a:lnSpc>
                        <a:spcBef>
                          <a:spcPct val="20000"/>
                        </a:spcBef>
                        <a:spcAft>
                          <a:spcPct val="0"/>
                        </a:spcAft>
                        <a:buClrTx/>
                        <a:buSzTx/>
                        <a:buFontTx/>
                        <a:buNone/>
                      </a:pPr>
                      <a:r>
                        <a:rPr kumimoji="1" lang="zh-CN" altLang="en-US" sz="3200" b="1" i="0" u="none" strike="noStrike" cap="none" normalizeH="0" baseline="0">
                          <a:ln>
                            <a:noFill/>
                          </a:ln>
                          <a:solidFill>
                            <a:schemeClr val="accent2"/>
                          </a:solidFill>
                          <a:effectLst/>
                          <a:latin typeface="Times New Roman" panose="02020603050405020304" pitchFamily="18" charset="0"/>
                          <a:ea typeface="华文新魏" panose="02010800040101010101" pitchFamily="2" charset="-122"/>
                        </a:rPr>
                        <a:t>闲适诗：《赋得古原草送别》</a:t>
                      </a:r>
                      <a:endParaRPr kumimoji="1" lang="zh-CN" altLang="en-US" sz="3200" b="1" i="0" u="none" strike="noStrike" cap="none" normalizeH="0" baseline="0">
                        <a:ln>
                          <a:noFill/>
                        </a:ln>
                        <a:solidFill>
                          <a:schemeClr val="accent2"/>
                        </a:solidFill>
                        <a:effectLst/>
                        <a:latin typeface="Times New Roman" panose="02020603050405020304" pitchFamily="18" charset="0"/>
                        <a:ea typeface="华文新魏" panose="02010800040101010101" pitchFamily="2" charset="-122"/>
                      </a:endParaRPr>
                    </a:p>
                  </a:txBody>
                  <a:tcPr marT="45726" marB="45726" horzOverflow="overflow">
                    <a:lnL w="12700" cap="flat" cmpd="sng" algn="ctr">
                      <a:solidFill>
                        <a:srgbClr val="FF3300"/>
                      </a:solidFill>
                      <a:prstDash val="solid"/>
                      <a:round/>
                      <a:headEnd type="none" w="sm" len="sm"/>
                      <a:tailEnd type="none" w="sm" len="sm"/>
                    </a:lnL>
                    <a:lnR w="12700" cap="flat" cmpd="sng" algn="ctr">
                      <a:solidFill>
                        <a:srgbClr val="FF3300"/>
                      </a:solidFill>
                      <a:prstDash val="solid"/>
                      <a:round/>
                      <a:headEnd type="none" w="sm" len="sm"/>
                      <a:tailEnd type="none" w="sm" len="sm"/>
                    </a:lnR>
                    <a:lnT w="12700" cap="flat" cmpd="sng" algn="ctr">
                      <a:solidFill>
                        <a:srgbClr val="FF3300"/>
                      </a:solidFill>
                      <a:prstDash val="solid"/>
                      <a:round/>
                      <a:headEnd type="none" w="sm" len="sm"/>
                      <a:tailEnd type="none" w="sm" len="sm"/>
                    </a:lnT>
                    <a:lnB w="12700" cap="flat" cmpd="sng" algn="ctr">
                      <a:solidFill>
                        <a:srgbClr val="FF3300"/>
                      </a:solidFill>
                      <a:prstDash val="solid"/>
                      <a:round/>
                      <a:headEnd type="none" w="sm" len="sm"/>
                      <a:tailEnd type="none" w="sm" len="sm"/>
                    </a:lnB>
                    <a:lnTlToBr>
                      <a:noFill/>
                    </a:lnTlToBr>
                    <a:lnBlToTr>
                      <a:noFill/>
                    </a:lnBlToTr>
                    <a:noFill/>
                  </a:tcPr>
                </a:tc>
              </a:tr>
            </a:tbl>
          </a:graphicData>
        </a:graphic>
      </p:graphicFrame>
      <p:sp>
        <p:nvSpPr>
          <p:cNvPr id="18454" name="Text Box 22"/>
          <p:cNvSpPr txBox="1"/>
          <p:nvPr/>
        </p:nvSpPr>
        <p:spPr>
          <a:xfrm>
            <a:off x="1979613" y="0"/>
            <a:ext cx="5111750" cy="701675"/>
          </a:xfrm>
          <a:prstGeom prst="rect">
            <a:avLst/>
          </a:prstGeom>
          <a:noFill/>
          <a:ln w="12700">
            <a:noFill/>
          </a:ln>
        </p:spPr>
        <p:txBody>
          <a:bodyPr anchor="t">
            <a:spAutoFit/>
          </a:bodyPr>
          <a:p>
            <a:pPr lvl="0" indent="0" algn="ctr">
              <a:spcBef>
                <a:spcPct val="50000"/>
              </a:spcBef>
            </a:pPr>
            <a:r>
              <a:rPr lang="zh-CN" altLang="en-US" sz="4000" b="1" dirty="0">
                <a:solidFill>
                  <a:schemeClr val="accent2"/>
                </a:solidFill>
                <a:latin typeface="Times New Roman" panose="02020603050405020304" pitchFamily="18" charset="0"/>
                <a:ea typeface="方正舒体" panose="02010601030101010101" pitchFamily="2" charset="-122"/>
              </a:rPr>
              <a:t>白居易生平与诗作</a:t>
            </a:r>
            <a:endParaRPr lang="zh-CN" altLang="en-US" sz="4000" b="1" dirty="0">
              <a:solidFill>
                <a:schemeClr val="accent2"/>
              </a:solidFill>
              <a:latin typeface="Times New Roman" panose="02020603050405020304" pitchFamily="18" charset="0"/>
              <a:ea typeface="方正舒体" panose="02010601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8454"/>
                                        </p:tgtEl>
                                        <p:attrNameLst>
                                          <p:attrName>style.visibility</p:attrName>
                                        </p:attrNameLst>
                                      </p:cBhvr>
                                      <p:to>
                                        <p:strVal val="visible"/>
                                      </p:to>
                                    </p:set>
                                    <p:anim calcmode="lin" valueType="num">
                                      <p:cBhvr additive="base">
                                        <p:cTn id="7" dur="500" fill="hold"/>
                                        <p:tgtEl>
                                          <p:spTgt spid="18454"/>
                                        </p:tgtEl>
                                        <p:attrNameLst>
                                          <p:attrName>ppt_x</p:attrName>
                                        </p:attrNameLst>
                                      </p:cBhvr>
                                      <p:tavLst>
                                        <p:tav tm="0">
                                          <p:val>
                                            <p:strVal val="0-#ppt_w/2"/>
                                          </p:val>
                                        </p:tav>
                                        <p:tav tm="100000">
                                          <p:val>
                                            <p:strVal val="#ppt_x"/>
                                          </p:val>
                                        </p:tav>
                                      </p:tavLst>
                                    </p:anim>
                                    <p:anim calcmode="lin" valueType="num">
                                      <p:cBhvr additive="base">
                                        <p:cTn id="8" dur="500" fill="hold"/>
                                        <p:tgtEl>
                                          <p:spTgt spid="1845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18487"/>
                                        </p:tgtEl>
                                        <p:attrNameLst>
                                          <p:attrName>style.visibility</p:attrName>
                                        </p:attrNameLst>
                                      </p:cBhvr>
                                      <p:to>
                                        <p:strVal val="visible"/>
                                      </p:to>
                                    </p:set>
                                    <p:anim calcmode="lin" valueType="num">
                                      <p:cBhvr additive="base">
                                        <p:cTn id="13" dur="500" fill="hold"/>
                                        <p:tgtEl>
                                          <p:spTgt spid="18487"/>
                                        </p:tgtEl>
                                        <p:attrNameLst>
                                          <p:attrName>ppt_x</p:attrName>
                                        </p:attrNameLst>
                                      </p:cBhvr>
                                      <p:tavLst>
                                        <p:tav tm="0">
                                          <p:val>
                                            <p:strVal val="0-#ppt_w/2"/>
                                          </p:val>
                                        </p:tav>
                                        <p:tav tm="100000">
                                          <p:val>
                                            <p:strVal val="#ppt_x"/>
                                          </p:val>
                                        </p:tav>
                                      </p:tavLst>
                                    </p:anim>
                                    <p:anim calcmode="lin" valueType="num">
                                      <p:cBhvr additive="base">
                                        <p:cTn id="14" dur="500" fill="hold"/>
                                        <p:tgtEl>
                                          <p:spTgt spid="1848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5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8193" name="Picture 2" descr="pic002"/>
          <p:cNvPicPr>
            <a:picLocks noChangeAspect="1"/>
          </p:cNvPicPr>
          <p:nvPr/>
        </p:nvPicPr>
        <p:blipFill>
          <a:blip r:embed="rId1">
            <a:grayscl/>
            <a:lum bright="70001" contrast="-70000"/>
          </a:blip>
          <a:stretch>
            <a:fillRect/>
          </a:stretch>
        </p:blipFill>
        <p:spPr>
          <a:xfrm>
            <a:off x="152400" y="71438"/>
            <a:ext cx="9144000" cy="6858000"/>
          </a:xfrm>
          <a:prstGeom prst="rect">
            <a:avLst/>
          </a:prstGeom>
          <a:noFill/>
          <a:ln w="9525">
            <a:noFill/>
          </a:ln>
        </p:spPr>
      </p:pic>
      <p:sp>
        <p:nvSpPr>
          <p:cNvPr id="8194" name="Text Box 14"/>
          <p:cNvSpPr txBox="1"/>
          <p:nvPr/>
        </p:nvSpPr>
        <p:spPr>
          <a:xfrm>
            <a:off x="593725" y="1468438"/>
            <a:ext cx="184150" cy="457200"/>
          </a:xfrm>
          <a:prstGeom prst="rect">
            <a:avLst/>
          </a:prstGeom>
          <a:noFill/>
          <a:ln w="9525">
            <a:noFill/>
          </a:ln>
        </p:spPr>
        <p:txBody>
          <a:bodyPr wrap="none" anchor="t">
            <a:spAutoFit/>
          </a:bodyPr>
          <a:p>
            <a:pPr lvl="0" indent="0" algn="ctr"/>
            <a:endParaRPr lang="zh-CN" altLang="en-US" dirty="0">
              <a:latin typeface="Times New Roman" panose="02020603050405020304" pitchFamily="18" charset="0"/>
              <a:ea typeface="宋体" panose="02010600030101010101" pitchFamily="2" charset="-122"/>
            </a:endParaRPr>
          </a:p>
        </p:txBody>
      </p:sp>
      <p:sp>
        <p:nvSpPr>
          <p:cNvPr id="8195" name="Text Box 19"/>
          <p:cNvSpPr txBox="1"/>
          <p:nvPr/>
        </p:nvSpPr>
        <p:spPr>
          <a:xfrm>
            <a:off x="6689725" y="1849438"/>
            <a:ext cx="184150" cy="457200"/>
          </a:xfrm>
          <a:prstGeom prst="rect">
            <a:avLst/>
          </a:prstGeom>
          <a:noFill/>
          <a:ln w="9525">
            <a:noFill/>
          </a:ln>
        </p:spPr>
        <p:txBody>
          <a:bodyPr wrap="none" anchor="t">
            <a:spAutoFit/>
          </a:bodyPr>
          <a:p>
            <a:pPr lvl="0" indent="0" algn="ctr"/>
            <a:endParaRPr lang="zh-CN" altLang="en-US" dirty="0">
              <a:latin typeface="Times New Roman" panose="02020603050405020304" pitchFamily="18" charset="0"/>
              <a:ea typeface="宋体" panose="02010600030101010101" pitchFamily="2" charset="-122"/>
            </a:endParaRPr>
          </a:p>
        </p:txBody>
      </p:sp>
      <p:pic>
        <p:nvPicPr>
          <p:cNvPr id="8196" name="Picture 30" descr="YUQ00018"/>
          <p:cNvPicPr>
            <a:picLocks noChangeAspect="1"/>
          </p:cNvPicPr>
          <p:nvPr/>
        </p:nvPicPr>
        <p:blipFill>
          <a:blip r:embed="rId2">
            <a:clrChange>
              <a:clrFrom>
                <a:srgbClr val="FFFFFF"/>
              </a:clrFrom>
              <a:clrTo>
                <a:srgbClr val="FFFFFF">
                  <a:alpha val="0"/>
                </a:srgbClr>
              </a:clrTo>
            </a:clrChange>
          </a:blip>
          <a:stretch>
            <a:fillRect/>
          </a:stretch>
        </p:blipFill>
        <p:spPr>
          <a:xfrm>
            <a:off x="-20637" y="76200"/>
            <a:ext cx="1392237" cy="1828800"/>
          </a:xfrm>
          <a:prstGeom prst="rect">
            <a:avLst/>
          </a:prstGeom>
          <a:noFill/>
          <a:ln w="9525">
            <a:noFill/>
          </a:ln>
        </p:spPr>
      </p:pic>
      <p:sp>
        <p:nvSpPr>
          <p:cNvPr id="486402" name="Rectangle 2"/>
          <p:cNvSpPr>
            <a:spLocks noRot="1" noChangeArrowheads="1"/>
          </p:cNvSpPr>
          <p:nvPr/>
        </p:nvSpPr>
        <p:spPr bwMode="auto">
          <a:xfrm>
            <a:off x="1403350" y="476250"/>
            <a:ext cx="7388225"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kumimoji="1" sz="4400">
                <a:solidFill>
                  <a:schemeClr val="tx2"/>
                </a:solidFill>
                <a:latin typeface="Times New Roman" panose="02020603050405020304" pitchFamily="18" charset="0"/>
                <a:ea typeface="宋体" panose="02010600030101010101" pitchFamily="2" charset="-122"/>
              </a:defRPr>
            </a:lvl1pPr>
            <a:lvl2pPr>
              <a:defRPr kumimoji="1" sz="4400">
                <a:solidFill>
                  <a:schemeClr val="tx2"/>
                </a:solidFill>
                <a:latin typeface="Times New Roman" panose="02020603050405020304" pitchFamily="18" charset="0"/>
                <a:ea typeface="宋体" panose="02010600030101010101" pitchFamily="2" charset="-122"/>
              </a:defRPr>
            </a:lvl2pPr>
            <a:lvl3pPr>
              <a:defRPr kumimoji="1" sz="4400">
                <a:solidFill>
                  <a:schemeClr val="tx2"/>
                </a:solidFill>
                <a:latin typeface="Times New Roman" panose="02020603050405020304" pitchFamily="18" charset="0"/>
                <a:ea typeface="宋体" panose="02010600030101010101" pitchFamily="2" charset="-122"/>
              </a:defRPr>
            </a:lvl3pPr>
            <a:lvl4pPr>
              <a:defRPr kumimoji="1" sz="4400">
                <a:solidFill>
                  <a:schemeClr val="tx2"/>
                </a:solidFill>
                <a:latin typeface="Times New Roman" panose="02020603050405020304" pitchFamily="18" charset="0"/>
                <a:ea typeface="宋体" panose="02010600030101010101" pitchFamily="2" charset="-122"/>
              </a:defRPr>
            </a:lvl4pPr>
            <a:lvl5pPr>
              <a:defRPr kumimoji="1" sz="4400">
                <a:solidFill>
                  <a:schemeClr val="tx2"/>
                </a:solidFill>
                <a:latin typeface="Times New Roman" panose="02020603050405020304" pitchFamily="18" charset="0"/>
                <a:ea typeface="宋体" panose="02010600030101010101" pitchFamily="2" charset="-122"/>
              </a:defRPr>
            </a:lvl5pPr>
            <a:lvl6pPr marL="4572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zh-CN" altLang="en-US" b="1" i="0" u="none" strike="noStrike" kern="1200" cap="none" spc="0" normalizeH="0" baseline="0" noProof="0">
                <a:ln>
                  <a:noFill/>
                </a:ln>
                <a:solidFill>
                  <a:schemeClr val="tx2"/>
                </a:solidFill>
                <a:effectLst>
                  <a:outerShdw blurRad="38100" dist="38100" dir="2700000" algn="tl">
                    <a:srgbClr val="C0C0C0"/>
                  </a:outerShdw>
                </a:effectLst>
                <a:uLnTx/>
                <a:uFillTx/>
                <a:latin typeface="+mj-ea"/>
                <a:ea typeface="+mj-ea"/>
                <a:cs typeface="+mn-cs"/>
              </a:rPr>
              <a:t>目标引领 </a:t>
            </a:r>
            <a:endParaRPr kumimoji="1" lang="zh-CN" altLang="en-US" b="1" i="0" u="none" strike="noStrike" kern="1200" cap="none" spc="0" normalizeH="0" baseline="0" noProof="0">
              <a:ln>
                <a:noFill/>
              </a:ln>
              <a:solidFill>
                <a:schemeClr val="tx2"/>
              </a:solidFill>
              <a:effectLst>
                <a:outerShdw blurRad="38100" dist="38100" dir="2700000" algn="tl">
                  <a:srgbClr val="C0C0C0"/>
                </a:outerShdw>
              </a:effectLst>
              <a:uLnTx/>
              <a:uFillTx/>
              <a:latin typeface="+mj-ea"/>
              <a:ea typeface="+mj-ea"/>
              <a:cs typeface="+mn-cs"/>
            </a:endParaRPr>
          </a:p>
        </p:txBody>
      </p:sp>
      <p:sp>
        <p:nvSpPr>
          <p:cNvPr id="486403" name="Rectangle 3"/>
          <p:cNvSpPr>
            <a:spLocks noRot="1"/>
          </p:cNvSpPr>
          <p:nvPr/>
        </p:nvSpPr>
        <p:spPr>
          <a:xfrm>
            <a:off x="1116013" y="1844675"/>
            <a:ext cx="7772400" cy="4495800"/>
          </a:xfrm>
          <a:prstGeom prst="rect">
            <a:avLst/>
          </a:prstGeom>
          <a:noFill/>
          <a:ln w="9525">
            <a:noFill/>
          </a:ln>
        </p:spPr>
        <p:txBody>
          <a:bodyPr anchor="t"/>
          <a:p>
            <a:pPr marL="342900" lvl="0" indent="-342900">
              <a:spcBef>
                <a:spcPct val="20000"/>
              </a:spcBef>
              <a:buChar char="•"/>
            </a:pPr>
            <a:r>
              <a:rPr lang="en-US" altLang="zh-CN" sz="3600" b="1" dirty="0">
                <a:latin typeface="Times New Roman" panose="02020603050405020304" pitchFamily="18" charset="0"/>
                <a:ea typeface="宋体" panose="02010600030101010101" pitchFamily="2" charset="-122"/>
              </a:rPr>
              <a:t>1</a:t>
            </a:r>
            <a:r>
              <a:rPr lang="zh-CN" altLang="en-US" sz="3600" b="1" dirty="0">
                <a:latin typeface="Times New Roman" panose="02020603050405020304" pitchFamily="18" charset="0"/>
                <a:ea typeface="宋体" panose="02010600030101010101" pitchFamily="2" charset="-122"/>
              </a:rPr>
              <a:t>．</a:t>
            </a:r>
            <a:r>
              <a:rPr lang="zh-CN" altLang="en-US" sz="2800" b="1" dirty="0">
                <a:latin typeface="宋体" panose="02010600030101010101" pitchFamily="2" charset="-122"/>
                <a:ea typeface="宋体" panose="02010600030101010101" pitchFamily="2" charset="-122"/>
              </a:rPr>
              <a:t>通过对诗歌的初歩解读，发现并把握主题。</a:t>
            </a:r>
            <a:endParaRPr lang="zh-CN" altLang="en-US" sz="2800" b="1" dirty="0">
              <a:latin typeface="宋体" panose="02010600030101010101" pitchFamily="2" charset="-122"/>
              <a:ea typeface="宋体" panose="02010600030101010101" pitchFamily="2" charset="-122"/>
            </a:endParaRPr>
          </a:p>
          <a:p>
            <a:pPr marL="342900" lvl="0" indent="-342900">
              <a:spcBef>
                <a:spcPct val="20000"/>
              </a:spcBef>
              <a:buChar char="•"/>
            </a:pPr>
            <a:r>
              <a:rPr lang="en-US" altLang="zh-CN" sz="2800" b="1" dirty="0">
                <a:latin typeface="宋体" panose="02010600030101010101" pitchFamily="2" charset="-122"/>
                <a:ea typeface="宋体" panose="02010600030101010101" pitchFamily="2" charset="-122"/>
              </a:rPr>
              <a:t>2</a:t>
            </a:r>
            <a:r>
              <a:rPr lang="zh-CN" altLang="en-US" sz="2800" b="1" dirty="0">
                <a:latin typeface="宋体" panose="02010600030101010101" pitchFamily="2" charset="-122"/>
                <a:ea typeface="宋体" panose="02010600030101010101" pitchFamily="2" charset="-122"/>
              </a:rPr>
              <a:t>．通过对诗歌第二自然段的研读，透过音乐看人生，领略诗歌艺术的魅力。</a:t>
            </a:r>
            <a:endParaRPr lang="zh-CN" altLang="en-US" sz="2800" b="1" dirty="0">
              <a:latin typeface="宋体" panose="02010600030101010101" pitchFamily="2" charset="-122"/>
              <a:ea typeface="宋体" panose="02010600030101010101" pitchFamily="2" charset="-122"/>
            </a:endParaRPr>
          </a:p>
          <a:p>
            <a:pPr marL="342900" lvl="0" indent="-342900">
              <a:spcBef>
                <a:spcPct val="20000"/>
              </a:spcBef>
              <a:buChar char="•"/>
            </a:pPr>
            <a:r>
              <a:rPr lang="en-US" altLang="zh-CN" sz="2800" b="1" dirty="0">
                <a:latin typeface="宋体" panose="02010600030101010101" pitchFamily="2" charset="-122"/>
                <a:ea typeface="宋体" panose="02010600030101010101" pitchFamily="2" charset="-122"/>
              </a:rPr>
              <a:t>3. </a:t>
            </a:r>
            <a:r>
              <a:rPr lang="zh-CN" altLang="en-US" sz="2800" b="1" dirty="0">
                <a:latin typeface="宋体" panose="02010600030101010101" pitchFamily="2" charset="-122"/>
                <a:ea typeface="宋体" panose="02010600030101010101" pitchFamily="2" charset="-122"/>
              </a:rPr>
              <a:t>品味美妙的音乐描写，欣赏语言的形象美。</a:t>
            </a:r>
            <a:endParaRPr lang="en-US" altLang="zh-CN" sz="2800" b="1" dirty="0">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486403">
                                            <p:txEl>
                                              <p:charRg st="0" end="22"/>
                                            </p:txEl>
                                          </p:spTgt>
                                        </p:tgtEl>
                                        <p:attrNameLst>
                                          <p:attrName>style.visibility</p:attrName>
                                        </p:attrNameLst>
                                      </p:cBhvr>
                                      <p:to>
                                        <p:strVal val="visible"/>
                                      </p:to>
                                    </p:set>
                                    <p:animEffect transition="in" filter="box(in)">
                                      <p:cBhvr>
                                        <p:cTn id="7" dur="500"/>
                                        <p:tgtEl>
                                          <p:spTgt spid="486403">
                                            <p:txEl>
                                              <p:charRg st="0" end="22"/>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486403">
                                            <p:txEl>
                                              <p:charRg st="22" end="62"/>
                                            </p:txEl>
                                          </p:spTgt>
                                        </p:tgtEl>
                                        <p:attrNameLst>
                                          <p:attrName>style.visibility</p:attrName>
                                        </p:attrNameLst>
                                      </p:cBhvr>
                                      <p:to>
                                        <p:strVal val="visible"/>
                                      </p:to>
                                    </p:set>
                                    <p:animEffect transition="in" filter="box(in)">
                                      <p:cBhvr>
                                        <p:cTn id="12" dur="500"/>
                                        <p:tgtEl>
                                          <p:spTgt spid="486403">
                                            <p:txEl>
                                              <p:charRg st="22" end="6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486403">
                                            <p:txEl>
                                              <p:charRg st="62" end="85"/>
                                            </p:txEl>
                                          </p:spTgt>
                                        </p:tgtEl>
                                        <p:attrNameLst>
                                          <p:attrName>style.visibility</p:attrName>
                                        </p:attrNameLst>
                                      </p:cBhvr>
                                      <p:to>
                                        <p:strVal val="visible"/>
                                      </p:to>
                                    </p:set>
                                    <p:animEffect transition="in" filter="box(in)">
                                      <p:cBhvr>
                                        <p:cTn id="17" dur="500"/>
                                        <p:tgtEl>
                                          <p:spTgt spid="486403">
                                            <p:txEl>
                                              <p:charRg st="62" end="8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640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9217" name="Picture 2" descr="pic002"/>
          <p:cNvPicPr>
            <a:picLocks noChangeAspect="1"/>
          </p:cNvPicPr>
          <p:nvPr/>
        </p:nvPicPr>
        <p:blipFill>
          <a:blip r:embed="rId1">
            <a:grayscl/>
            <a:lum bright="70001" contrast="-70000"/>
          </a:blip>
          <a:stretch>
            <a:fillRect/>
          </a:stretch>
        </p:blipFill>
        <p:spPr>
          <a:xfrm>
            <a:off x="-1193800" y="-1139825"/>
            <a:ext cx="11020425" cy="7754938"/>
          </a:xfrm>
          <a:prstGeom prst="rect">
            <a:avLst/>
          </a:prstGeom>
          <a:noFill/>
          <a:ln w="9525">
            <a:noFill/>
          </a:ln>
        </p:spPr>
      </p:pic>
      <p:sp>
        <p:nvSpPr>
          <p:cNvPr id="64515" name="Text Box 3"/>
          <p:cNvSpPr txBox="1">
            <a:spLocks noChangeArrowheads="1"/>
          </p:cNvSpPr>
          <p:nvPr/>
        </p:nvSpPr>
        <p:spPr bwMode="auto">
          <a:xfrm>
            <a:off x="-1411287" y="196850"/>
            <a:ext cx="10748963" cy="457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zh-CN" altLang="en-US" sz="2400" b="1" i="0" u="none" strike="noStrike" kern="1200" cap="none" spc="0" normalizeH="0" baseline="0" noProof="0">
                <a:ln>
                  <a:noFill/>
                </a:ln>
                <a:solidFill>
                  <a:schemeClr val="accent2"/>
                </a:solidFill>
                <a:effectLst/>
                <a:uLnTx/>
                <a:uFillTx/>
                <a:latin typeface="Times New Roman" panose="02020603050405020304" pitchFamily="18" charset="0"/>
                <a:ea typeface="宋体" panose="02010600030101010101" pitchFamily="2" charset="-122"/>
                <a:cs typeface="+mn-cs"/>
              </a:rPr>
              <a:t>自主学习：感知文意</a:t>
            </a:r>
            <a:r>
              <a:rPr kumimoji="1" lang="en-US" altLang="zh-CN" sz="2400" b="1" i="0" u="none" strike="noStrike" kern="1200" cap="none" spc="0" normalizeH="0" baseline="0" noProof="0">
                <a:ln>
                  <a:noFill/>
                </a:ln>
                <a:solidFill>
                  <a:schemeClr val="accent2"/>
                </a:solidFill>
                <a:effectLst/>
                <a:uLnTx/>
                <a:uFillTx/>
                <a:latin typeface="Times New Roman" panose="02020603050405020304" pitchFamily="18" charset="0"/>
                <a:ea typeface="宋体" panose="02010600030101010101" pitchFamily="2" charset="-122"/>
                <a:cs typeface="+mn-cs"/>
              </a:rPr>
              <a:t>(</a:t>
            </a:r>
            <a:r>
              <a:rPr kumimoji="0" lang="zh-CN" altLang="en-US" sz="2400" b="1" i="0" u="none" strike="noStrike" kern="1200" cap="none" spc="0" normalizeH="0" baseline="0" noProof="0">
                <a:ln>
                  <a:noFill/>
                </a:ln>
                <a:solidFill>
                  <a:srgbClr val="FF33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自读诗前小序，疏通文意。</a:t>
            </a:r>
            <a:r>
              <a:rPr kumimoji="0" lang="en-US" altLang="zh-CN" sz="2400" b="1" i="0" u="none" strike="noStrike" kern="1200" cap="none" spc="0" normalizeH="0" baseline="0" noProof="0">
                <a:ln>
                  <a:noFill/>
                </a:ln>
                <a:solidFill>
                  <a:srgbClr val="FF33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a:t>
            </a:r>
            <a:endParaRPr kumimoji="0" lang="en-US" altLang="zh-CN" sz="2400" b="1" i="0" u="none" strike="noStrike" kern="1200" cap="none" spc="0" normalizeH="0" baseline="0" noProof="0">
              <a:ln>
                <a:noFill/>
              </a:ln>
              <a:solidFill>
                <a:srgbClr val="FF33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endParaRPr>
          </a:p>
        </p:txBody>
      </p:sp>
      <p:sp>
        <p:nvSpPr>
          <p:cNvPr id="64517" name="Text Box 5"/>
          <p:cNvSpPr txBox="1"/>
          <p:nvPr/>
        </p:nvSpPr>
        <p:spPr>
          <a:xfrm>
            <a:off x="-219710" y="795655"/>
            <a:ext cx="8875395" cy="2804160"/>
          </a:xfrm>
          <a:prstGeom prst="rect">
            <a:avLst/>
          </a:prstGeom>
          <a:noFill/>
          <a:ln w="9525">
            <a:noFill/>
          </a:ln>
        </p:spPr>
        <p:txBody>
          <a:bodyPr wrap="square" anchor="t">
            <a:spAutoFit/>
          </a:bodyPr>
          <a:p>
            <a:pPr lvl="0" indent="0">
              <a:lnSpc>
                <a:spcPct val="150000"/>
              </a:lnSpc>
            </a:pPr>
            <a:r>
              <a:rPr lang="zh-CN" altLang="en-US" sz="2800" b="1" dirty="0">
                <a:solidFill>
                  <a:schemeClr val="accent2"/>
                </a:solidFill>
                <a:latin typeface="Times New Roman" panose="02020603050405020304" pitchFamily="18" charset="0"/>
                <a:ea typeface="华文行楷" panose="02010800040101010101" pitchFamily="2" charset="-122"/>
              </a:rPr>
              <a:t>        </a:t>
            </a:r>
            <a:r>
              <a:rPr lang="zh-CN" altLang="en-US" b="1" dirty="0">
                <a:solidFill>
                  <a:schemeClr val="accent2"/>
                </a:solidFill>
                <a:latin typeface="华文楷体" panose="02010600040101010101" charset="-122"/>
                <a:ea typeface="华文楷体" panose="02010600040101010101" charset="-122"/>
              </a:rPr>
              <a:t>诗前小序，共一百三十八字。</a:t>
            </a:r>
            <a:r>
              <a:rPr lang="zh-CN" altLang="en-US" b="1" dirty="0">
                <a:latin typeface="华文楷体" panose="02010600040101010101" charset="-122"/>
                <a:ea typeface="华文楷体" panose="02010600040101010101" charset="-122"/>
              </a:rPr>
              <a:t>扼要地交代了</a:t>
            </a:r>
            <a:r>
              <a:rPr lang="zh-CN" altLang="en-US" b="1" dirty="0">
                <a:solidFill>
                  <a:schemeClr val="accent2"/>
                </a:solidFill>
                <a:latin typeface="华文楷体" panose="02010600040101010101" charset="-122"/>
                <a:ea typeface="华文楷体" panose="02010600040101010101" charset="-122"/>
              </a:rPr>
              <a:t>时间、地点、人物和故事的主要经过，</a:t>
            </a:r>
            <a:r>
              <a:rPr lang="zh-CN" altLang="en-US" b="1" dirty="0">
                <a:latin typeface="华文楷体" panose="02010600040101010101" charset="-122"/>
                <a:ea typeface="华文楷体" panose="02010600040101010101" charset="-122"/>
              </a:rPr>
              <a:t>概括了</a:t>
            </a:r>
            <a:r>
              <a:rPr lang="zh-CN" altLang="en-US" b="1" dirty="0">
                <a:solidFill>
                  <a:schemeClr val="accent2"/>
                </a:solidFill>
                <a:latin typeface="华文楷体" panose="02010600040101010101" charset="-122"/>
                <a:ea typeface="华文楷体" panose="02010600040101010101" charset="-122"/>
              </a:rPr>
              <a:t>琵琶女的身世，</a:t>
            </a:r>
            <a:r>
              <a:rPr lang="zh-CN" altLang="en-US" b="1" dirty="0">
                <a:latin typeface="华文楷体" panose="02010600040101010101" charset="-122"/>
                <a:ea typeface="华文楷体" panose="02010600040101010101" charset="-122"/>
              </a:rPr>
              <a:t>说明了</a:t>
            </a:r>
            <a:r>
              <a:rPr lang="zh-CN" altLang="en-US" b="1" dirty="0">
                <a:solidFill>
                  <a:schemeClr val="accent2"/>
                </a:solidFill>
                <a:latin typeface="华文楷体" panose="02010600040101010101" charset="-122"/>
                <a:ea typeface="华文楷体" panose="02010600040101010101" charset="-122"/>
              </a:rPr>
              <a:t>本诗的写作动机，</a:t>
            </a:r>
            <a:r>
              <a:rPr lang="zh-CN" altLang="en-US" b="1" dirty="0">
                <a:latin typeface="华文楷体" panose="02010600040101010101" charset="-122"/>
                <a:ea typeface="华文楷体" panose="02010600040101010101" charset="-122"/>
              </a:rPr>
              <a:t>定下了</a:t>
            </a:r>
            <a:r>
              <a:rPr lang="zh-CN" altLang="en-US" b="1" dirty="0">
                <a:solidFill>
                  <a:schemeClr val="accent2"/>
                </a:solidFill>
                <a:latin typeface="华文楷体" panose="02010600040101010101" charset="-122"/>
                <a:ea typeface="华文楷体" panose="02010600040101010101" charset="-122"/>
              </a:rPr>
              <a:t>全诗凄切伤怀的感情基调。本诗是一篇</a:t>
            </a:r>
            <a:r>
              <a:rPr lang="zh-CN" altLang="en-US" b="1" dirty="0">
                <a:solidFill>
                  <a:srgbClr val="FF0000"/>
                </a:solidFill>
                <a:latin typeface="华文楷体" panose="02010600040101010101" charset="-122"/>
                <a:ea typeface="华文楷体" panose="02010600040101010101" charset="-122"/>
              </a:rPr>
              <a:t>抒情色彩很浓的长篇叙事诗。</a:t>
            </a:r>
            <a:endParaRPr lang="zh-CN" altLang="en-US" b="1" dirty="0">
              <a:solidFill>
                <a:srgbClr val="FF0000"/>
              </a:solidFill>
              <a:latin typeface="华文楷体" panose="02010600040101010101" charset="-122"/>
              <a:ea typeface="华文楷体" panose="02010600040101010101" charset="-122"/>
            </a:endParaRPr>
          </a:p>
          <a:p>
            <a:pPr lvl="0" indent="0" algn="ctr"/>
            <a:endParaRPr lang="zh-CN" altLang="en-US" sz="2800" b="1" dirty="0">
              <a:solidFill>
                <a:srgbClr val="FF0000"/>
              </a:solidFill>
              <a:latin typeface="华文楷体" panose="02010600040101010101" charset="-122"/>
              <a:ea typeface="华文楷体" panose="02010600040101010101" charset="-122"/>
            </a:endParaRPr>
          </a:p>
        </p:txBody>
      </p:sp>
      <p:sp>
        <p:nvSpPr>
          <p:cNvPr id="64518" name="Text Box 6"/>
          <p:cNvSpPr txBox="1">
            <a:spLocks noChangeArrowheads="1"/>
          </p:cNvSpPr>
          <p:nvPr/>
        </p:nvSpPr>
        <p:spPr bwMode="auto">
          <a:xfrm>
            <a:off x="0" y="2438400"/>
            <a:ext cx="3779838" cy="457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2400" b="1" i="0" u="none" strike="noStrike" kern="1200" cap="none" spc="0" normalizeH="0" baseline="0" noProof="0">
                <a:ln>
                  <a:noFill/>
                </a:ln>
                <a:solidFill>
                  <a:schemeClr val="accent2"/>
                </a:solidFill>
                <a:effectLst>
                  <a:outerShdw blurRad="38100" dist="38100" dir="2700000" algn="tl">
                    <a:srgbClr val="C0C0C0"/>
                  </a:outerShdw>
                </a:effectLst>
                <a:uLnTx/>
                <a:uFillTx/>
                <a:latin typeface="Times New Roman" panose="02020603050405020304" pitchFamily="18" charset="0"/>
                <a:ea typeface="华文新魏" panose="02010800040101010101" pitchFamily="2" charset="-122"/>
                <a:cs typeface="+mn-cs"/>
                <a:sym typeface="Wingdings" panose="05000000000000000000" pitchFamily="2" charset="2"/>
              </a:rPr>
              <a:t> </a:t>
            </a:r>
            <a:endParaRPr kumimoji="0" lang="en-US" altLang="zh-CN" sz="2400" b="1" i="0" u="none" strike="noStrike" kern="1200" cap="none" spc="0" normalizeH="0" baseline="0" noProof="0">
              <a:ln>
                <a:noFill/>
              </a:ln>
              <a:solidFill>
                <a:schemeClr val="accent2"/>
              </a:solidFill>
              <a:effectLst>
                <a:outerShdw blurRad="38100" dist="38100" dir="2700000" algn="tl">
                  <a:srgbClr val="C0C0C0"/>
                </a:outerShdw>
              </a:effectLst>
              <a:uLnTx/>
              <a:uFillTx/>
              <a:latin typeface="Times New Roman" panose="02020603050405020304" pitchFamily="18" charset="0"/>
              <a:ea typeface="华文新魏" panose="02010800040101010101" pitchFamily="2" charset="-122"/>
              <a:cs typeface="+mn-cs"/>
            </a:endParaRPr>
          </a:p>
        </p:txBody>
      </p:sp>
      <p:sp>
        <p:nvSpPr>
          <p:cNvPr id="64519" name="Text Box 7"/>
          <p:cNvSpPr txBox="1"/>
          <p:nvPr/>
        </p:nvSpPr>
        <p:spPr>
          <a:xfrm>
            <a:off x="31750" y="3158490"/>
            <a:ext cx="4625340" cy="457200"/>
          </a:xfrm>
          <a:prstGeom prst="rect">
            <a:avLst/>
          </a:prstGeom>
          <a:noFill/>
          <a:ln w="9525">
            <a:noFill/>
          </a:ln>
        </p:spPr>
        <p:txBody>
          <a:bodyPr wrap="square" anchor="t">
            <a:spAutoFit/>
          </a:bodyPr>
          <a:p>
            <a:pPr lvl="0" indent="0" algn="ctr"/>
            <a:r>
              <a:rPr lang="zh-CN" altLang="en-US" b="1" dirty="0">
                <a:solidFill>
                  <a:srgbClr val="FF3300"/>
                </a:solidFill>
                <a:latin typeface="Times New Roman" panose="02020603050405020304" pitchFamily="18" charset="0"/>
                <a:ea typeface="宋体" panose="02010600030101010101" pitchFamily="2" charset="-122"/>
              </a:rPr>
              <a:t>小序和诗歌哪些段落分别照应？</a:t>
            </a:r>
            <a:endParaRPr lang="zh-CN" altLang="en-US" b="1" dirty="0">
              <a:solidFill>
                <a:srgbClr val="FF3300"/>
              </a:solidFill>
              <a:latin typeface="Times New Roman" panose="02020603050405020304" pitchFamily="18" charset="0"/>
              <a:ea typeface="宋体" panose="02010600030101010101" pitchFamily="2" charset="-122"/>
            </a:endParaRPr>
          </a:p>
        </p:txBody>
      </p:sp>
      <p:sp>
        <p:nvSpPr>
          <p:cNvPr id="64520" name="Text Box 8"/>
          <p:cNvSpPr txBox="1"/>
          <p:nvPr/>
        </p:nvSpPr>
        <p:spPr>
          <a:xfrm>
            <a:off x="-8255" y="3926840"/>
            <a:ext cx="4665980" cy="1188720"/>
          </a:xfrm>
          <a:prstGeom prst="rect">
            <a:avLst/>
          </a:prstGeom>
          <a:noFill/>
          <a:ln w="9525">
            <a:noFill/>
          </a:ln>
        </p:spPr>
        <p:txBody>
          <a:bodyPr wrap="square" anchor="t">
            <a:spAutoFit/>
          </a:bodyPr>
          <a:p>
            <a:pPr lvl="0" indent="0" algn="ctr"/>
            <a:r>
              <a:rPr lang="zh-CN" altLang="en-US" b="1" dirty="0">
                <a:solidFill>
                  <a:schemeClr val="accent2"/>
                </a:solidFill>
                <a:latin typeface="宋体" panose="02010600030101010101" pitchFamily="2" charset="-122"/>
                <a:ea typeface="宋体" panose="02010600030101010101" pitchFamily="2" charset="-122"/>
              </a:rPr>
              <a:t>明年秋，</a:t>
            </a:r>
            <a:r>
              <a:rPr lang="zh-CN" altLang="en-US" b="1" dirty="0">
                <a:solidFill>
                  <a:schemeClr val="accent2"/>
                </a:solidFill>
                <a:latin typeface="Times New Roman" panose="02020603050405020304" pitchFamily="18" charset="0"/>
                <a:ea typeface="宋体" panose="02010600030101010101" pitchFamily="2" charset="-122"/>
              </a:rPr>
              <a:t>……</a:t>
            </a:r>
            <a:r>
              <a:rPr lang="zh-CN" altLang="en-US" b="1" dirty="0">
                <a:solidFill>
                  <a:schemeClr val="accent2"/>
                </a:solidFill>
                <a:latin typeface="宋体" panose="02010600030101010101" pitchFamily="2" charset="-122"/>
                <a:ea typeface="宋体" panose="02010600030101010101" pitchFamily="2" charset="-122"/>
              </a:rPr>
              <a:t>铮铮然有京都声。</a:t>
            </a:r>
            <a:r>
              <a:rPr lang="zh-CN" altLang="en-US" dirty="0">
                <a:latin typeface="宋体" panose="02010600030101010101" pitchFamily="2" charset="-122"/>
                <a:ea typeface="宋体" panose="02010600030101010101" pitchFamily="2" charset="-122"/>
              </a:rPr>
              <a:t> </a:t>
            </a:r>
            <a:endParaRPr lang="zh-CN" altLang="en-US" dirty="0">
              <a:latin typeface="宋体" panose="02010600030101010101" pitchFamily="2" charset="-122"/>
              <a:ea typeface="宋体" panose="02010600030101010101" pitchFamily="2" charset="-122"/>
            </a:endParaRPr>
          </a:p>
          <a:p>
            <a:pPr lvl="0" indent="0" algn="ctr"/>
            <a:endParaRPr lang="zh-CN" altLang="en-US" dirty="0">
              <a:latin typeface="Times New Roman" panose="02020603050405020304" pitchFamily="18" charset="0"/>
              <a:ea typeface="宋体" panose="02010600030101010101" pitchFamily="2" charset="-122"/>
            </a:endParaRPr>
          </a:p>
          <a:p>
            <a:pPr lvl="0" indent="0" algn="ctr"/>
            <a:endParaRPr lang="zh-CN" altLang="en-US" dirty="0">
              <a:latin typeface="Times New Roman" panose="02020603050405020304" pitchFamily="18" charset="0"/>
              <a:ea typeface="宋体" panose="02010600030101010101" pitchFamily="2" charset="-122"/>
            </a:endParaRPr>
          </a:p>
        </p:txBody>
      </p:sp>
      <p:sp>
        <p:nvSpPr>
          <p:cNvPr id="64521" name="Line 9"/>
          <p:cNvSpPr/>
          <p:nvPr/>
        </p:nvSpPr>
        <p:spPr>
          <a:xfrm rot="-3130372">
            <a:off x="4454525" y="3915093"/>
            <a:ext cx="306388" cy="381000"/>
          </a:xfrm>
          <a:prstGeom prst="line">
            <a:avLst/>
          </a:prstGeom>
          <a:ln w="9525" cap="flat" cmpd="sng">
            <a:solidFill>
              <a:srgbClr val="FF0000"/>
            </a:solidFill>
            <a:prstDash val="solid"/>
            <a:round/>
            <a:headEnd type="none" w="med" len="med"/>
            <a:tailEnd type="triangle" w="med" len="med"/>
          </a:ln>
        </p:spPr>
      </p:sp>
      <p:sp>
        <p:nvSpPr>
          <p:cNvPr id="64522" name="Line 10"/>
          <p:cNvSpPr/>
          <p:nvPr/>
        </p:nvSpPr>
        <p:spPr>
          <a:xfrm rot="-3130372">
            <a:off x="4454525" y="4456113"/>
            <a:ext cx="306388" cy="381000"/>
          </a:xfrm>
          <a:prstGeom prst="line">
            <a:avLst/>
          </a:prstGeom>
          <a:ln w="9525" cap="flat" cmpd="sng">
            <a:solidFill>
              <a:srgbClr val="FF0000"/>
            </a:solidFill>
            <a:prstDash val="solid"/>
            <a:round/>
            <a:headEnd type="none" w="med" len="med"/>
            <a:tailEnd type="triangle" w="med" len="med"/>
          </a:ln>
        </p:spPr>
      </p:sp>
      <p:sp>
        <p:nvSpPr>
          <p:cNvPr id="64523" name="Text Box 11"/>
          <p:cNvSpPr txBox="1"/>
          <p:nvPr/>
        </p:nvSpPr>
        <p:spPr>
          <a:xfrm>
            <a:off x="4852035" y="3764915"/>
            <a:ext cx="788035" cy="457200"/>
          </a:xfrm>
          <a:prstGeom prst="rect">
            <a:avLst/>
          </a:prstGeom>
          <a:noFill/>
          <a:ln w="9525">
            <a:noFill/>
          </a:ln>
        </p:spPr>
        <p:txBody>
          <a:bodyPr wrap="square" anchor="t">
            <a:spAutoFit/>
          </a:bodyPr>
          <a:p>
            <a:pPr lvl="0" indent="0" algn="ctr"/>
            <a:r>
              <a:rPr lang="zh-CN" altLang="en-US" b="1" dirty="0">
                <a:solidFill>
                  <a:schemeClr val="accent2"/>
                </a:solidFill>
                <a:latin typeface="Times New Roman" panose="02020603050405020304" pitchFamily="18" charset="0"/>
                <a:ea typeface="宋体" panose="02010600030101010101" pitchFamily="2" charset="-122"/>
              </a:rPr>
              <a:t>1段</a:t>
            </a:r>
            <a:endParaRPr lang="zh-CN" altLang="en-US" b="1" dirty="0">
              <a:solidFill>
                <a:schemeClr val="accent2"/>
              </a:solidFill>
              <a:latin typeface="Times New Roman" panose="02020603050405020304" pitchFamily="18" charset="0"/>
              <a:ea typeface="宋体" panose="02010600030101010101" pitchFamily="2" charset="-122"/>
            </a:endParaRPr>
          </a:p>
        </p:txBody>
      </p:sp>
      <p:sp>
        <p:nvSpPr>
          <p:cNvPr id="64524" name="Text Box 12"/>
          <p:cNvSpPr txBox="1"/>
          <p:nvPr/>
        </p:nvSpPr>
        <p:spPr>
          <a:xfrm>
            <a:off x="184785" y="4419600"/>
            <a:ext cx="4128770" cy="822960"/>
          </a:xfrm>
          <a:prstGeom prst="rect">
            <a:avLst/>
          </a:prstGeom>
          <a:noFill/>
          <a:ln w="9525">
            <a:noFill/>
          </a:ln>
        </p:spPr>
        <p:txBody>
          <a:bodyPr wrap="square" anchor="t">
            <a:spAutoFit/>
          </a:bodyPr>
          <a:p>
            <a:pPr lvl="0" indent="0" algn="ctr"/>
            <a:r>
              <a:rPr lang="zh-CN" altLang="en-US" b="1" dirty="0">
                <a:solidFill>
                  <a:schemeClr val="accent2"/>
                </a:solidFill>
                <a:latin typeface="宋体" panose="02010600030101010101" pitchFamily="2" charset="-122"/>
                <a:ea typeface="宋体" panose="02010600030101010101" pitchFamily="2" charset="-122"/>
              </a:rPr>
              <a:t>问其人，</a:t>
            </a:r>
            <a:r>
              <a:rPr lang="zh-CN" altLang="en-US" b="1" dirty="0">
                <a:solidFill>
                  <a:schemeClr val="accent2"/>
                </a:solidFill>
                <a:latin typeface="Times New Roman" panose="02020603050405020304" pitchFamily="18" charset="0"/>
                <a:ea typeface="宋体" panose="02010600030101010101" pitchFamily="2" charset="-122"/>
              </a:rPr>
              <a:t>……</a:t>
            </a:r>
            <a:r>
              <a:rPr lang="zh-CN" altLang="en-US" b="1" dirty="0">
                <a:solidFill>
                  <a:schemeClr val="accent2"/>
                </a:solidFill>
                <a:latin typeface="宋体" panose="02010600030101010101" pitchFamily="2" charset="-122"/>
                <a:ea typeface="宋体" panose="02010600030101010101" pitchFamily="2" charset="-122"/>
              </a:rPr>
              <a:t>转徙于江湖间。</a:t>
            </a:r>
            <a:r>
              <a:rPr lang="zh-CN" altLang="en-US" dirty="0">
                <a:latin typeface="宋体" panose="02010600030101010101" pitchFamily="2" charset="-122"/>
                <a:ea typeface="宋体" panose="02010600030101010101" pitchFamily="2" charset="-122"/>
              </a:rPr>
              <a:t> </a:t>
            </a:r>
            <a:endParaRPr lang="zh-CN" altLang="en-US" dirty="0">
              <a:latin typeface="Times New Roman" panose="02020603050405020304" pitchFamily="18" charset="0"/>
              <a:ea typeface="宋体" panose="02010600030101010101" pitchFamily="2" charset="-122"/>
            </a:endParaRPr>
          </a:p>
          <a:p>
            <a:pPr lvl="0" indent="0" algn="ctr"/>
            <a:endParaRPr lang="zh-CN" altLang="en-US" dirty="0">
              <a:latin typeface="Times New Roman" panose="02020603050405020304" pitchFamily="18" charset="0"/>
              <a:ea typeface="宋体" panose="02010600030101010101" pitchFamily="2" charset="-122"/>
            </a:endParaRPr>
          </a:p>
        </p:txBody>
      </p:sp>
      <p:sp>
        <p:nvSpPr>
          <p:cNvPr id="64525" name="Text Box 13"/>
          <p:cNvSpPr txBox="1"/>
          <p:nvPr/>
        </p:nvSpPr>
        <p:spPr>
          <a:xfrm>
            <a:off x="4945380" y="4518660"/>
            <a:ext cx="1111885" cy="457200"/>
          </a:xfrm>
          <a:prstGeom prst="rect">
            <a:avLst/>
          </a:prstGeom>
          <a:noFill/>
          <a:ln w="9525">
            <a:noFill/>
          </a:ln>
        </p:spPr>
        <p:txBody>
          <a:bodyPr wrap="square" anchor="t">
            <a:spAutoFit/>
          </a:bodyPr>
          <a:p>
            <a:pPr lvl="0" indent="0" algn="ctr"/>
            <a:r>
              <a:rPr lang="zh-CN" altLang="en-US" b="1" dirty="0">
                <a:solidFill>
                  <a:schemeClr val="accent2"/>
                </a:solidFill>
                <a:latin typeface="Times New Roman" panose="02020603050405020304" pitchFamily="18" charset="0"/>
                <a:ea typeface="宋体" panose="02010600030101010101" pitchFamily="2" charset="-122"/>
              </a:rPr>
              <a:t>2、3段</a:t>
            </a:r>
            <a:endParaRPr lang="zh-CN" altLang="en-US" b="1" dirty="0">
              <a:solidFill>
                <a:schemeClr val="accent2"/>
              </a:solidFill>
              <a:latin typeface="Times New Roman" panose="02020603050405020304" pitchFamily="18" charset="0"/>
              <a:ea typeface="宋体" panose="02010600030101010101" pitchFamily="2" charset="-122"/>
            </a:endParaRPr>
          </a:p>
        </p:txBody>
      </p:sp>
      <p:sp>
        <p:nvSpPr>
          <p:cNvPr id="64526" name="Text Box 14"/>
          <p:cNvSpPr txBox="1"/>
          <p:nvPr/>
        </p:nvSpPr>
        <p:spPr>
          <a:xfrm>
            <a:off x="3175" y="5105400"/>
            <a:ext cx="5535613" cy="822325"/>
          </a:xfrm>
          <a:prstGeom prst="rect">
            <a:avLst/>
          </a:prstGeom>
          <a:noFill/>
          <a:ln w="9525">
            <a:noFill/>
          </a:ln>
        </p:spPr>
        <p:txBody>
          <a:bodyPr wrap="none" anchor="t">
            <a:spAutoFit/>
          </a:bodyPr>
          <a:p>
            <a:pPr lvl="0" indent="0" algn="ctr"/>
            <a:r>
              <a:rPr lang="zh-CN" altLang="en-US" b="1" dirty="0">
                <a:solidFill>
                  <a:schemeClr val="accent2"/>
                </a:solidFill>
                <a:latin typeface="宋体" panose="02010600030101010101" pitchFamily="2" charset="-122"/>
                <a:ea typeface="宋体" panose="02010600030101010101" pitchFamily="2" charset="-122"/>
              </a:rPr>
              <a:t>予出官二年，</a:t>
            </a:r>
            <a:r>
              <a:rPr lang="zh-CN" altLang="en-US" b="1" dirty="0">
                <a:solidFill>
                  <a:schemeClr val="accent2"/>
                </a:solidFill>
                <a:latin typeface="Times New Roman" panose="02020603050405020304" pitchFamily="18" charset="0"/>
                <a:ea typeface="宋体" panose="02010600030101010101" pitchFamily="2" charset="-122"/>
              </a:rPr>
              <a:t>……</a:t>
            </a:r>
            <a:r>
              <a:rPr lang="zh-CN" altLang="en-US" b="1" dirty="0">
                <a:solidFill>
                  <a:schemeClr val="accent2"/>
                </a:solidFill>
                <a:latin typeface="宋体" panose="02010600030101010101" pitchFamily="2" charset="-122"/>
                <a:ea typeface="宋体" panose="02010600030101010101" pitchFamily="2" charset="-122"/>
              </a:rPr>
              <a:t>是夕始觉有迁谪意。</a:t>
            </a:r>
            <a:r>
              <a:rPr lang="zh-CN" altLang="en-US" dirty="0">
                <a:latin typeface="宋体" panose="02010600030101010101" pitchFamily="2" charset="-122"/>
                <a:ea typeface="宋体" panose="02010600030101010101" pitchFamily="2" charset="-122"/>
              </a:rPr>
              <a:t> </a:t>
            </a:r>
            <a:endParaRPr lang="zh-CN" altLang="en-US" dirty="0">
              <a:latin typeface="Times New Roman" panose="02020603050405020304" pitchFamily="18" charset="0"/>
              <a:ea typeface="宋体" panose="02010600030101010101" pitchFamily="2" charset="-122"/>
            </a:endParaRPr>
          </a:p>
          <a:p>
            <a:pPr lvl="0" indent="0" algn="ctr"/>
            <a:endParaRPr lang="zh-CN" altLang="en-US" dirty="0">
              <a:latin typeface="Times New Roman" panose="02020603050405020304" pitchFamily="18" charset="0"/>
              <a:ea typeface="宋体" panose="02010600030101010101" pitchFamily="2" charset="-122"/>
            </a:endParaRPr>
          </a:p>
        </p:txBody>
      </p:sp>
      <p:sp>
        <p:nvSpPr>
          <p:cNvPr id="64527" name="Line 15"/>
          <p:cNvSpPr/>
          <p:nvPr/>
        </p:nvSpPr>
        <p:spPr>
          <a:xfrm rot="-3130372">
            <a:off x="5368925" y="5141913"/>
            <a:ext cx="306388" cy="381000"/>
          </a:xfrm>
          <a:prstGeom prst="line">
            <a:avLst/>
          </a:prstGeom>
          <a:ln w="9525" cap="flat" cmpd="sng">
            <a:solidFill>
              <a:srgbClr val="FF0000"/>
            </a:solidFill>
            <a:prstDash val="solid"/>
            <a:round/>
            <a:headEnd type="none" w="med" len="med"/>
            <a:tailEnd type="triangle" w="med" len="med"/>
          </a:ln>
        </p:spPr>
      </p:sp>
      <p:sp>
        <p:nvSpPr>
          <p:cNvPr id="64528" name="Text Box 16"/>
          <p:cNvSpPr txBox="1"/>
          <p:nvPr/>
        </p:nvSpPr>
        <p:spPr>
          <a:xfrm>
            <a:off x="5791200" y="5105400"/>
            <a:ext cx="641350" cy="457200"/>
          </a:xfrm>
          <a:prstGeom prst="rect">
            <a:avLst/>
          </a:prstGeom>
          <a:noFill/>
          <a:ln w="9525">
            <a:noFill/>
          </a:ln>
        </p:spPr>
        <p:txBody>
          <a:bodyPr wrap="none" anchor="t">
            <a:spAutoFit/>
          </a:bodyPr>
          <a:p>
            <a:pPr lvl="0" indent="0" algn="ctr"/>
            <a:r>
              <a:rPr lang="zh-CN" altLang="en-US" b="1" dirty="0">
                <a:solidFill>
                  <a:schemeClr val="accent2"/>
                </a:solidFill>
                <a:latin typeface="Times New Roman" panose="02020603050405020304" pitchFamily="18" charset="0"/>
                <a:ea typeface="宋体" panose="02010600030101010101" pitchFamily="2" charset="-122"/>
              </a:rPr>
              <a:t>4段</a:t>
            </a:r>
            <a:endParaRPr lang="zh-CN" altLang="en-US" b="1" dirty="0">
              <a:solidFill>
                <a:schemeClr val="accent2"/>
              </a:solidFill>
              <a:latin typeface="Times New Roman" panose="02020603050405020304" pitchFamily="18" charset="0"/>
              <a:ea typeface="宋体" panose="02010600030101010101" pitchFamily="2" charset="-122"/>
            </a:endParaRPr>
          </a:p>
        </p:txBody>
      </p:sp>
      <p:pic>
        <p:nvPicPr>
          <p:cNvPr id="9231" name="Picture 18" descr="YUQ00018"/>
          <p:cNvPicPr>
            <a:picLocks noChangeAspect="1"/>
          </p:cNvPicPr>
          <p:nvPr/>
        </p:nvPicPr>
        <p:blipFill>
          <a:blip r:embed="rId2">
            <a:clrChange>
              <a:clrFrom>
                <a:srgbClr val="FFFFFF"/>
              </a:clrFrom>
              <a:clrTo>
                <a:srgbClr val="FFFFFF">
                  <a:alpha val="0"/>
                </a:srgbClr>
              </a:clrTo>
            </a:clrChange>
          </a:blip>
          <a:stretch>
            <a:fillRect/>
          </a:stretch>
        </p:blipFill>
        <p:spPr>
          <a:xfrm>
            <a:off x="7751763" y="4868863"/>
            <a:ext cx="1392237" cy="182880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64515"/>
                                        </p:tgtEl>
                                        <p:attrNameLst>
                                          <p:attrName>style.visibility</p:attrName>
                                        </p:attrNameLst>
                                      </p:cBhvr>
                                      <p:to>
                                        <p:strVal val="visible"/>
                                      </p:to>
                                    </p:set>
                                    <p:anim calcmode="lin" valueType="num">
                                      <p:cBhvr additive="base">
                                        <p:cTn id="7" dur="500" fill="hold"/>
                                        <p:tgtEl>
                                          <p:spTgt spid="64515"/>
                                        </p:tgtEl>
                                        <p:attrNameLst>
                                          <p:attrName>ppt_x</p:attrName>
                                        </p:attrNameLst>
                                      </p:cBhvr>
                                      <p:tavLst>
                                        <p:tav tm="0">
                                          <p:val>
                                            <p:strVal val="0-#ppt_w/2"/>
                                          </p:val>
                                        </p:tav>
                                        <p:tav tm="100000">
                                          <p:val>
                                            <p:strVal val="#ppt_x"/>
                                          </p:val>
                                        </p:tav>
                                      </p:tavLst>
                                    </p:anim>
                                    <p:anim calcmode="lin" valueType="num">
                                      <p:cBhvr additive="base">
                                        <p:cTn id="8" dur="500" fill="hold"/>
                                        <p:tgtEl>
                                          <p:spTgt spid="6451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64517"/>
                                        </p:tgtEl>
                                        <p:attrNameLst>
                                          <p:attrName>style.visibility</p:attrName>
                                        </p:attrNameLst>
                                      </p:cBhvr>
                                      <p:to>
                                        <p:strVal val="visible"/>
                                      </p:to>
                                    </p:set>
                                    <p:anim calcmode="lin" valueType="num">
                                      <p:cBhvr additive="base">
                                        <p:cTn id="13" dur="500" fill="hold"/>
                                        <p:tgtEl>
                                          <p:spTgt spid="64517"/>
                                        </p:tgtEl>
                                        <p:attrNameLst>
                                          <p:attrName>ppt_x</p:attrName>
                                        </p:attrNameLst>
                                      </p:cBhvr>
                                      <p:tavLst>
                                        <p:tav tm="0">
                                          <p:val>
                                            <p:strVal val="0-#ppt_w/2"/>
                                          </p:val>
                                        </p:tav>
                                        <p:tav tm="100000">
                                          <p:val>
                                            <p:strVal val="#ppt_x"/>
                                          </p:val>
                                        </p:tav>
                                      </p:tavLst>
                                    </p:anim>
                                    <p:anim calcmode="lin" valueType="num">
                                      <p:cBhvr additive="base">
                                        <p:cTn id="14" dur="500" fill="hold"/>
                                        <p:tgtEl>
                                          <p:spTgt spid="64517"/>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64518"/>
                                        </p:tgtEl>
                                        <p:attrNameLst>
                                          <p:attrName>style.visibility</p:attrName>
                                        </p:attrNameLst>
                                      </p:cBhvr>
                                      <p:to>
                                        <p:strVal val="visible"/>
                                      </p:to>
                                    </p:set>
                                    <p:anim calcmode="lin" valueType="num">
                                      <p:cBhvr additive="base">
                                        <p:cTn id="19" dur="500" fill="hold"/>
                                        <p:tgtEl>
                                          <p:spTgt spid="64518"/>
                                        </p:tgtEl>
                                        <p:attrNameLst>
                                          <p:attrName>ppt_x</p:attrName>
                                        </p:attrNameLst>
                                      </p:cBhvr>
                                      <p:tavLst>
                                        <p:tav tm="0">
                                          <p:val>
                                            <p:strVal val="0-#ppt_w/2"/>
                                          </p:val>
                                        </p:tav>
                                        <p:tav tm="100000">
                                          <p:val>
                                            <p:strVal val="#ppt_x"/>
                                          </p:val>
                                        </p:tav>
                                      </p:tavLst>
                                    </p:anim>
                                    <p:anim calcmode="lin" valueType="num">
                                      <p:cBhvr additive="base">
                                        <p:cTn id="20" dur="500" fill="hold"/>
                                        <p:tgtEl>
                                          <p:spTgt spid="64518"/>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64519"/>
                                        </p:tgtEl>
                                        <p:attrNameLst>
                                          <p:attrName>style.visibility</p:attrName>
                                        </p:attrNameLst>
                                      </p:cBhvr>
                                      <p:to>
                                        <p:strVal val="visible"/>
                                      </p:to>
                                    </p:set>
                                    <p:anim calcmode="lin" valueType="num">
                                      <p:cBhvr additive="base">
                                        <p:cTn id="25" dur="500" fill="hold"/>
                                        <p:tgtEl>
                                          <p:spTgt spid="64519"/>
                                        </p:tgtEl>
                                        <p:attrNameLst>
                                          <p:attrName>ppt_x</p:attrName>
                                        </p:attrNameLst>
                                      </p:cBhvr>
                                      <p:tavLst>
                                        <p:tav tm="0">
                                          <p:val>
                                            <p:strVal val="0-#ppt_w/2"/>
                                          </p:val>
                                        </p:tav>
                                        <p:tav tm="100000">
                                          <p:val>
                                            <p:strVal val="#ppt_x"/>
                                          </p:val>
                                        </p:tav>
                                      </p:tavLst>
                                    </p:anim>
                                    <p:anim calcmode="lin" valueType="num">
                                      <p:cBhvr additive="base">
                                        <p:cTn id="26" dur="500" fill="hold"/>
                                        <p:tgtEl>
                                          <p:spTgt spid="64519"/>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64520"/>
                                        </p:tgtEl>
                                        <p:attrNameLst>
                                          <p:attrName>style.visibility</p:attrName>
                                        </p:attrNameLst>
                                      </p:cBhvr>
                                      <p:to>
                                        <p:strVal val="visible"/>
                                      </p:to>
                                    </p:set>
                                    <p:anim calcmode="lin" valueType="num">
                                      <p:cBhvr additive="base">
                                        <p:cTn id="31" dur="500" fill="hold"/>
                                        <p:tgtEl>
                                          <p:spTgt spid="64520"/>
                                        </p:tgtEl>
                                        <p:attrNameLst>
                                          <p:attrName>ppt_x</p:attrName>
                                        </p:attrNameLst>
                                      </p:cBhvr>
                                      <p:tavLst>
                                        <p:tav tm="0">
                                          <p:val>
                                            <p:strVal val="0-#ppt_w/2"/>
                                          </p:val>
                                        </p:tav>
                                        <p:tav tm="100000">
                                          <p:val>
                                            <p:strVal val="#ppt_x"/>
                                          </p:val>
                                        </p:tav>
                                      </p:tavLst>
                                    </p:anim>
                                    <p:anim calcmode="lin" valueType="num">
                                      <p:cBhvr additive="base">
                                        <p:cTn id="32" dur="500" fill="hold"/>
                                        <p:tgtEl>
                                          <p:spTgt spid="64520"/>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nodeType="clickEffect">
                                  <p:stCondLst>
                                    <p:cond delay="0"/>
                                  </p:stCondLst>
                                  <p:childTnLst>
                                    <p:set>
                                      <p:cBhvr>
                                        <p:cTn id="36" dur="1" fill="hold">
                                          <p:stCondLst>
                                            <p:cond delay="0"/>
                                          </p:stCondLst>
                                        </p:cTn>
                                        <p:tgtEl>
                                          <p:spTgt spid="64521"/>
                                        </p:tgtEl>
                                        <p:attrNameLst>
                                          <p:attrName>style.visibility</p:attrName>
                                        </p:attrNameLst>
                                      </p:cBhvr>
                                      <p:to>
                                        <p:strVal val="visible"/>
                                      </p:to>
                                    </p:set>
                                    <p:anim calcmode="lin" valueType="num">
                                      <p:cBhvr additive="base">
                                        <p:cTn id="37" dur="500" fill="hold"/>
                                        <p:tgtEl>
                                          <p:spTgt spid="64521"/>
                                        </p:tgtEl>
                                        <p:attrNameLst>
                                          <p:attrName>ppt_x</p:attrName>
                                        </p:attrNameLst>
                                      </p:cBhvr>
                                      <p:tavLst>
                                        <p:tav tm="0">
                                          <p:val>
                                            <p:strVal val="0-#ppt_w/2"/>
                                          </p:val>
                                        </p:tav>
                                        <p:tav tm="100000">
                                          <p:val>
                                            <p:strVal val="#ppt_x"/>
                                          </p:val>
                                        </p:tav>
                                      </p:tavLst>
                                    </p:anim>
                                    <p:anim calcmode="lin" valueType="num">
                                      <p:cBhvr additive="base">
                                        <p:cTn id="38" dur="500" fill="hold"/>
                                        <p:tgtEl>
                                          <p:spTgt spid="64521"/>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8" fill="hold" grpId="0" nodeType="clickEffect">
                                  <p:stCondLst>
                                    <p:cond delay="0"/>
                                  </p:stCondLst>
                                  <p:childTnLst>
                                    <p:set>
                                      <p:cBhvr>
                                        <p:cTn id="42" dur="1" fill="hold">
                                          <p:stCondLst>
                                            <p:cond delay="0"/>
                                          </p:stCondLst>
                                        </p:cTn>
                                        <p:tgtEl>
                                          <p:spTgt spid="64523"/>
                                        </p:tgtEl>
                                        <p:attrNameLst>
                                          <p:attrName>style.visibility</p:attrName>
                                        </p:attrNameLst>
                                      </p:cBhvr>
                                      <p:to>
                                        <p:strVal val="visible"/>
                                      </p:to>
                                    </p:set>
                                    <p:anim calcmode="lin" valueType="num">
                                      <p:cBhvr additive="base">
                                        <p:cTn id="43" dur="500" fill="hold"/>
                                        <p:tgtEl>
                                          <p:spTgt spid="64523"/>
                                        </p:tgtEl>
                                        <p:attrNameLst>
                                          <p:attrName>ppt_x</p:attrName>
                                        </p:attrNameLst>
                                      </p:cBhvr>
                                      <p:tavLst>
                                        <p:tav tm="0">
                                          <p:val>
                                            <p:strVal val="0-#ppt_w/2"/>
                                          </p:val>
                                        </p:tav>
                                        <p:tav tm="100000">
                                          <p:val>
                                            <p:strVal val="#ppt_x"/>
                                          </p:val>
                                        </p:tav>
                                      </p:tavLst>
                                    </p:anim>
                                    <p:anim calcmode="lin" valueType="num">
                                      <p:cBhvr additive="base">
                                        <p:cTn id="44" dur="500" fill="hold"/>
                                        <p:tgtEl>
                                          <p:spTgt spid="64523"/>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8" fill="hold" grpId="0" nodeType="clickEffect">
                                  <p:stCondLst>
                                    <p:cond delay="0"/>
                                  </p:stCondLst>
                                  <p:childTnLst>
                                    <p:set>
                                      <p:cBhvr>
                                        <p:cTn id="48" dur="1" fill="hold">
                                          <p:stCondLst>
                                            <p:cond delay="0"/>
                                          </p:stCondLst>
                                        </p:cTn>
                                        <p:tgtEl>
                                          <p:spTgt spid="64524"/>
                                        </p:tgtEl>
                                        <p:attrNameLst>
                                          <p:attrName>style.visibility</p:attrName>
                                        </p:attrNameLst>
                                      </p:cBhvr>
                                      <p:to>
                                        <p:strVal val="visible"/>
                                      </p:to>
                                    </p:set>
                                    <p:anim calcmode="lin" valueType="num">
                                      <p:cBhvr additive="base">
                                        <p:cTn id="49" dur="500" fill="hold"/>
                                        <p:tgtEl>
                                          <p:spTgt spid="64524"/>
                                        </p:tgtEl>
                                        <p:attrNameLst>
                                          <p:attrName>ppt_x</p:attrName>
                                        </p:attrNameLst>
                                      </p:cBhvr>
                                      <p:tavLst>
                                        <p:tav tm="0">
                                          <p:val>
                                            <p:strVal val="0-#ppt_w/2"/>
                                          </p:val>
                                        </p:tav>
                                        <p:tav tm="100000">
                                          <p:val>
                                            <p:strVal val="#ppt_x"/>
                                          </p:val>
                                        </p:tav>
                                      </p:tavLst>
                                    </p:anim>
                                    <p:anim calcmode="lin" valueType="num">
                                      <p:cBhvr additive="base">
                                        <p:cTn id="50" dur="500" fill="hold"/>
                                        <p:tgtEl>
                                          <p:spTgt spid="64524"/>
                                        </p:tgtEl>
                                        <p:attrNameLst>
                                          <p:attrName>ppt_y</p:attrName>
                                        </p:attrNameLst>
                                      </p:cBhvr>
                                      <p:tavLst>
                                        <p:tav tm="0">
                                          <p:val>
                                            <p:strVal val="#ppt_y"/>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8" fill="hold" nodeType="clickEffect">
                                  <p:stCondLst>
                                    <p:cond delay="0"/>
                                  </p:stCondLst>
                                  <p:childTnLst>
                                    <p:set>
                                      <p:cBhvr>
                                        <p:cTn id="54" dur="1" fill="hold">
                                          <p:stCondLst>
                                            <p:cond delay="0"/>
                                          </p:stCondLst>
                                        </p:cTn>
                                        <p:tgtEl>
                                          <p:spTgt spid="64522"/>
                                        </p:tgtEl>
                                        <p:attrNameLst>
                                          <p:attrName>style.visibility</p:attrName>
                                        </p:attrNameLst>
                                      </p:cBhvr>
                                      <p:to>
                                        <p:strVal val="visible"/>
                                      </p:to>
                                    </p:set>
                                    <p:anim calcmode="lin" valueType="num">
                                      <p:cBhvr additive="base">
                                        <p:cTn id="55" dur="500" fill="hold"/>
                                        <p:tgtEl>
                                          <p:spTgt spid="64522"/>
                                        </p:tgtEl>
                                        <p:attrNameLst>
                                          <p:attrName>ppt_x</p:attrName>
                                        </p:attrNameLst>
                                      </p:cBhvr>
                                      <p:tavLst>
                                        <p:tav tm="0">
                                          <p:val>
                                            <p:strVal val="0-#ppt_w/2"/>
                                          </p:val>
                                        </p:tav>
                                        <p:tav tm="100000">
                                          <p:val>
                                            <p:strVal val="#ppt_x"/>
                                          </p:val>
                                        </p:tav>
                                      </p:tavLst>
                                    </p:anim>
                                    <p:anim calcmode="lin" valueType="num">
                                      <p:cBhvr additive="base">
                                        <p:cTn id="56" dur="500" fill="hold"/>
                                        <p:tgtEl>
                                          <p:spTgt spid="64522"/>
                                        </p:tgtEl>
                                        <p:attrNameLst>
                                          <p:attrName>ppt_y</p:attrName>
                                        </p:attrNameLst>
                                      </p:cBhvr>
                                      <p:tavLst>
                                        <p:tav tm="0">
                                          <p:val>
                                            <p:strVal val="#ppt_y"/>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8" fill="hold" grpId="0" nodeType="clickEffect">
                                  <p:stCondLst>
                                    <p:cond delay="0"/>
                                  </p:stCondLst>
                                  <p:childTnLst>
                                    <p:set>
                                      <p:cBhvr>
                                        <p:cTn id="60" dur="1" fill="hold">
                                          <p:stCondLst>
                                            <p:cond delay="0"/>
                                          </p:stCondLst>
                                        </p:cTn>
                                        <p:tgtEl>
                                          <p:spTgt spid="64525"/>
                                        </p:tgtEl>
                                        <p:attrNameLst>
                                          <p:attrName>style.visibility</p:attrName>
                                        </p:attrNameLst>
                                      </p:cBhvr>
                                      <p:to>
                                        <p:strVal val="visible"/>
                                      </p:to>
                                    </p:set>
                                    <p:anim calcmode="lin" valueType="num">
                                      <p:cBhvr additive="base">
                                        <p:cTn id="61" dur="500" fill="hold"/>
                                        <p:tgtEl>
                                          <p:spTgt spid="64525"/>
                                        </p:tgtEl>
                                        <p:attrNameLst>
                                          <p:attrName>ppt_x</p:attrName>
                                        </p:attrNameLst>
                                      </p:cBhvr>
                                      <p:tavLst>
                                        <p:tav tm="0">
                                          <p:val>
                                            <p:strVal val="0-#ppt_w/2"/>
                                          </p:val>
                                        </p:tav>
                                        <p:tav tm="100000">
                                          <p:val>
                                            <p:strVal val="#ppt_x"/>
                                          </p:val>
                                        </p:tav>
                                      </p:tavLst>
                                    </p:anim>
                                    <p:anim calcmode="lin" valueType="num">
                                      <p:cBhvr additive="base">
                                        <p:cTn id="62" dur="500" fill="hold"/>
                                        <p:tgtEl>
                                          <p:spTgt spid="64525"/>
                                        </p:tgtEl>
                                        <p:attrNameLst>
                                          <p:attrName>ppt_y</p:attrName>
                                        </p:attrNameLst>
                                      </p:cBhvr>
                                      <p:tavLst>
                                        <p:tav tm="0">
                                          <p:val>
                                            <p:strVal val="#ppt_y"/>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8" fill="hold" grpId="0" nodeType="clickEffect">
                                  <p:stCondLst>
                                    <p:cond delay="0"/>
                                  </p:stCondLst>
                                  <p:childTnLst>
                                    <p:set>
                                      <p:cBhvr>
                                        <p:cTn id="66" dur="1" fill="hold">
                                          <p:stCondLst>
                                            <p:cond delay="0"/>
                                          </p:stCondLst>
                                        </p:cTn>
                                        <p:tgtEl>
                                          <p:spTgt spid="64526"/>
                                        </p:tgtEl>
                                        <p:attrNameLst>
                                          <p:attrName>style.visibility</p:attrName>
                                        </p:attrNameLst>
                                      </p:cBhvr>
                                      <p:to>
                                        <p:strVal val="visible"/>
                                      </p:to>
                                    </p:set>
                                    <p:anim calcmode="lin" valueType="num">
                                      <p:cBhvr additive="base">
                                        <p:cTn id="67" dur="500" fill="hold"/>
                                        <p:tgtEl>
                                          <p:spTgt spid="64526"/>
                                        </p:tgtEl>
                                        <p:attrNameLst>
                                          <p:attrName>ppt_x</p:attrName>
                                        </p:attrNameLst>
                                      </p:cBhvr>
                                      <p:tavLst>
                                        <p:tav tm="0">
                                          <p:val>
                                            <p:strVal val="0-#ppt_w/2"/>
                                          </p:val>
                                        </p:tav>
                                        <p:tav tm="100000">
                                          <p:val>
                                            <p:strVal val="#ppt_x"/>
                                          </p:val>
                                        </p:tav>
                                      </p:tavLst>
                                    </p:anim>
                                    <p:anim calcmode="lin" valueType="num">
                                      <p:cBhvr additive="base">
                                        <p:cTn id="68" dur="500" fill="hold"/>
                                        <p:tgtEl>
                                          <p:spTgt spid="64526"/>
                                        </p:tgtEl>
                                        <p:attrNameLst>
                                          <p:attrName>ppt_y</p:attrName>
                                        </p:attrNameLst>
                                      </p:cBhvr>
                                      <p:tavLst>
                                        <p:tav tm="0">
                                          <p:val>
                                            <p:strVal val="#ppt_y"/>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8" fill="hold" nodeType="clickEffect">
                                  <p:stCondLst>
                                    <p:cond delay="0"/>
                                  </p:stCondLst>
                                  <p:childTnLst>
                                    <p:set>
                                      <p:cBhvr>
                                        <p:cTn id="72" dur="1" fill="hold">
                                          <p:stCondLst>
                                            <p:cond delay="0"/>
                                          </p:stCondLst>
                                        </p:cTn>
                                        <p:tgtEl>
                                          <p:spTgt spid="64527"/>
                                        </p:tgtEl>
                                        <p:attrNameLst>
                                          <p:attrName>style.visibility</p:attrName>
                                        </p:attrNameLst>
                                      </p:cBhvr>
                                      <p:to>
                                        <p:strVal val="visible"/>
                                      </p:to>
                                    </p:set>
                                    <p:anim calcmode="lin" valueType="num">
                                      <p:cBhvr additive="base">
                                        <p:cTn id="73" dur="500" fill="hold"/>
                                        <p:tgtEl>
                                          <p:spTgt spid="64527"/>
                                        </p:tgtEl>
                                        <p:attrNameLst>
                                          <p:attrName>ppt_x</p:attrName>
                                        </p:attrNameLst>
                                      </p:cBhvr>
                                      <p:tavLst>
                                        <p:tav tm="0">
                                          <p:val>
                                            <p:strVal val="0-#ppt_w/2"/>
                                          </p:val>
                                        </p:tav>
                                        <p:tav tm="100000">
                                          <p:val>
                                            <p:strVal val="#ppt_x"/>
                                          </p:val>
                                        </p:tav>
                                      </p:tavLst>
                                    </p:anim>
                                    <p:anim calcmode="lin" valueType="num">
                                      <p:cBhvr additive="base">
                                        <p:cTn id="74" dur="500" fill="hold"/>
                                        <p:tgtEl>
                                          <p:spTgt spid="64527"/>
                                        </p:tgtEl>
                                        <p:attrNameLst>
                                          <p:attrName>ppt_y</p:attrName>
                                        </p:attrNameLst>
                                      </p:cBhvr>
                                      <p:tavLst>
                                        <p:tav tm="0">
                                          <p:val>
                                            <p:strVal val="#ppt_y"/>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2" presetClass="entr" presetSubtype="8" fill="hold" grpId="0" nodeType="clickEffect">
                                  <p:stCondLst>
                                    <p:cond delay="0"/>
                                  </p:stCondLst>
                                  <p:childTnLst>
                                    <p:set>
                                      <p:cBhvr>
                                        <p:cTn id="78" dur="1" fill="hold">
                                          <p:stCondLst>
                                            <p:cond delay="0"/>
                                          </p:stCondLst>
                                        </p:cTn>
                                        <p:tgtEl>
                                          <p:spTgt spid="64528"/>
                                        </p:tgtEl>
                                        <p:attrNameLst>
                                          <p:attrName>style.visibility</p:attrName>
                                        </p:attrNameLst>
                                      </p:cBhvr>
                                      <p:to>
                                        <p:strVal val="visible"/>
                                      </p:to>
                                    </p:set>
                                    <p:anim calcmode="lin" valueType="num">
                                      <p:cBhvr additive="base">
                                        <p:cTn id="79" dur="500" fill="hold"/>
                                        <p:tgtEl>
                                          <p:spTgt spid="64528"/>
                                        </p:tgtEl>
                                        <p:attrNameLst>
                                          <p:attrName>ppt_x</p:attrName>
                                        </p:attrNameLst>
                                      </p:cBhvr>
                                      <p:tavLst>
                                        <p:tav tm="0">
                                          <p:val>
                                            <p:strVal val="0-#ppt_w/2"/>
                                          </p:val>
                                        </p:tav>
                                        <p:tav tm="100000">
                                          <p:val>
                                            <p:strVal val="#ppt_x"/>
                                          </p:val>
                                        </p:tav>
                                      </p:tavLst>
                                    </p:anim>
                                    <p:anim calcmode="lin" valueType="num">
                                      <p:cBhvr additive="base">
                                        <p:cTn id="80" dur="500" fill="hold"/>
                                        <p:tgtEl>
                                          <p:spTgt spid="6452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515" grpId="0" bldLvl="0" animBg="1"/>
      <p:bldP spid="64517" grpId="0"/>
      <p:bldP spid="64518" grpId="0" bldLvl="0" animBg="1"/>
      <p:bldP spid="64519" grpId="0"/>
      <p:bldP spid="64520" grpId="0"/>
      <p:bldP spid="64523" grpId="0"/>
      <p:bldP spid="64524" grpId="0"/>
      <p:bldP spid="64525" grpId="0"/>
      <p:bldP spid="64526" grpId="0"/>
      <p:bldP spid="6452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8610" name="Rectangle 2"/>
          <p:cNvSpPr>
            <a:spLocks noChangeArrowheads="1"/>
          </p:cNvSpPr>
          <p:nvPr/>
        </p:nvSpPr>
        <p:spPr bwMode="auto">
          <a:xfrm>
            <a:off x="1295400" y="228600"/>
            <a:ext cx="6553200" cy="685800"/>
          </a:xfrm>
          <a:prstGeom prst="rect">
            <a:avLst/>
          </a:prstGeom>
          <a:solidFill>
            <a:schemeClr val="accent2"/>
          </a:solidFill>
          <a:ln w="9525">
            <a:solidFill>
              <a:srgbClr val="FF9900"/>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zh-CN" altLang="en-US" sz="4400" b="0" i="0" u="none" strike="noStrike" kern="1200" cap="none" spc="0" normalizeH="0" baseline="0" noProof="0">
                <a:ln>
                  <a:noFill/>
                </a:ln>
                <a:solidFill>
                  <a:srgbClr val="CC3300"/>
                </a:solidFill>
                <a:effectLst>
                  <a:outerShdw blurRad="38100" dist="38100" dir="2700000" algn="tl">
                    <a:srgbClr val="000000"/>
                  </a:outerShdw>
                </a:effectLst>
                <a:uLnTx/>
                <a:uFillTx/>
                <a:latin typeface="Times New Roman" panose="02020603050405020304" pitchFamily="18" charset="0"/>
                <a:ea typeface="隶书" panose="02010509060101010101" pitchFamily="49" charset="-122"/>
                <a:cs typeface="+mn-cs"/>
              </a:rPr>
              <a:t>琵琶女的演奏（三次）</a:t>
            </a:r>
            <a:endParaRPr kumimoji="1" lang="zh-CN" altLang="en-US" sz="4400" b="0" i="0" u="none" strike="noStrike" kern="1200" cap="none" spc="0" normalizeH="0" baseline="0" noProof="0">
              <a:ln>
                <a:noFill/>
              </a:ln>
              <a:solidFill>
                <a:srgbClr val="CC3300"/>
              </a:solidFill>
              <a:effectLst>
                <a:outerShdw blurRad="38100" dist="38100" dir="2700000" algn="tl">
                  <a:srgbClr val="000000"/>
                </a:outerShdw>
              </a:effectLst>
              <a:uLnTx/>
              <a:uFillTx/>
              <a:latin typeface="Times New Roman" panose="02020603050405020304" pitchFamily="18" charset="0"/>
              <a:ea typeface="隶书" panose="02010509060101010101" pitchFamily="49" charset="-122"/>
              <a:cs typeface="+mn-cs"/>
            </a:endParaRPr>
          </a:p>
        </p:txBody>
      </p:sp>
      <p:pic>
        <p:nvPicPr>
          <p:cNvPr id="10242" name="Picture 3" descr="图片5"/>
          <p:cNvPicPr>
            <a:picLocks noChangeAspect="1"/>
          </p:cNvPicPr>
          <p:nvPr/>
        </p:nvPicPr>
        <p:blipFill>
          <a:blip r:embed="rId1"/>
          <a:stretch>
            <a:fillRect/>
          </a:stretch>
        </p:blipFill>
        <p:spPr>
          <a:xfrm>
            <a:off x="309563" y="1292225"/>
            <a:ext cx="8680450" cy="5364163"/>
          </a:xfrm>
          <a:prstGeom prst="rect">
            <a:avLst/>
          </a:prstGeom>
          <a:noFill/>
          <a:ln w="9525">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9634" name="Text Box 2"/>
          <p:cNvSpPr txBox="1"/>
          <p:nvPr/>
        </p:nvSpPr>
        <p:spPr>
          <a:xfrm>
            <a:off x="0" y="1844675"/>
            <a:ext cx="3708400" cy="4478338"/>
          </a:xfrm>
          <a:prstGeom prst="rect">
            <a:avLst/>
          </a:prstGeom>
          <a:noFill/>
          <a:ln w="9525">
            <a:noFill/>
          </a:ln>
        </p:spPr>
        <p:txBody>
          <a:bodyPr anchor="t">
            <a:spAutoFit/>
          </a:bodyPr>
          <a:p>
            <a:pPr lvl="0" indent="0"/>
            <a:r>
              <a:rPr lang="zh-CN" altLang="en-US" sz="3200" dirty="0">
                <a:latin typeface="Times New Roman" panose="02020603050405020304" pitchFamily="18" charset="0"/>
                <a:ea typeface="隶书" panose="02010509060101010101" pitchFamily="49" charset="-122"/>
              </a:rPr>
              <a:t>浔阳江头夜送客，枫叶荻花秋瑟瑟。</a:t>
            </a:r>
            <a:endParaRPr lang="zh-CN" altLang="en-US" sz="3200" dirty="0">
              <a:latin typeface="Times New Roman" panose="02020603050405020304" pitchFamily="18" charset="0"/>
              <a:ea typeface="隶书" panose="02010509060101010101" pitchFamily="49" charset="-122"/>
            </a:endParaRPr>
          </a:p>
          <a:p>
            <a:pPr lvl="0" indent="0"/>
            <a:r>
              <a:rPr lang="zh-CN" altLang="en-US" sz="3200" dirty="0">
                <a:latin typeface="Times New Roman" panose="02020603050405020304" pitchFamily="18" charset="0"/>
                <a:ea typeface="隶书" panose="02010509060101010101" pitchFamily="49" charset="-122"/>
              </a:rPr>
              <a:t>主人下马客在船，举酒欲饮无管弦。</a:t>
            </a:r>
            <a:endParaRPr lang="zh-CN" altLang="en-US" sz="3200" dirty="0">
              <a:latin typeface="Times New Roman" panose="02020603050405020304" pitchFamily="18" charset="0"/>
              <a:ea typeface="隶书" panose="02010509060101010101" pitchFamily="49" charset="-122"/>
            </a:endParaRPr>
          </a:p>
          <a:p>
            <a:pPr lvl="0" indent="0"/>
            <a:r>
              <a:rPr lang="zh-CN" altLang="en-US" sz="3200" dirty="0">
                <a:latin typeface="Times New Roman" panose="02020603050405020304" pitchFamily="18" charset="0"/>
                <a:ea typeface="隶书" panose="02010509060101010101" pitchFamily="49" charset="-122"/>
              </a:rPr>
              <a:t>醉不成欢惨将别，别时茫茫江浸月。</a:t>
            </a:r>
            <a:endParaRPr lang="zh-CN" altLang="en-US" sz="3200" dirty="0">
              <a:latin typeface="Times New Roman" panose="02020603050405020304" pitchFamily="18" charset="0"/>
              <a:ea typeface="隶书" panose="02010509060101010101" pitchFamily="49" charset="-122"/>
            </a:endParaRPr>
          </a:p>
          <a:p>
            <a:pPr lvl="0" indent="0"/>
            <a:r>
              <a:rPr lang="zh-CN" altLang="en-US" sz="3200" dirty="0">
                <a:latin typeface="Times New Roman" panose="02020603050405020304" pitchFamily="18" charset="0"/>
                <a:ea typeface="隶书" panose="02010509060101010101" pitchFamily="49" charset="-122"/>
              </a:rPr>
              <a:t>忽闻水上琵琶声，主人忘归客不发。</a:t>
            </a:r>
            <a:endParaRPr lang="zh-CN" altLang="en-US" sz="3200" dirty="0">
              <a:latin typeface="Times New Roman" panose="02020603050405020304" pitchFamily="18" charset="0"/>
              <a:ea typeface="隶书" panose="02010509060101010101" pitchFamily="49" charset="-122"/>
            </a:endParaRPr>
          </a:p>
          <a:p>
            <a:pPr lvl="0" indent="0"/>
            <a:endParaRPr lang="zh-CN" altLang="en-US" sz="3200" dirty="0">
              <a:latin typeface="Times New Roman" panose="02020603050405020304" pitchFamily="18" charset="0"/>
              <a:ea typeface="隶书" panose="02010509060101010101" pitchFamily="49" charset="-122"/>
            </a:endParaRPr>
          </a:p>
        </p:txBody>
      </p:sp>
      <p:sp>
        <p:nvSpPr>
          <p:cNvPr id="69635" name="Text Box 3"/>
          <p:cNvSpPr txBox="1"/>
          <p:nvPr/>
        </p:nvSpPr>
        <p:spPr>
          <a:xfrm>
            <a:off x="3733800" y="1966913"/>
            <a:ext cx="4876800" cy="1004887"/>
          </a:xfrm>
          <a:prstGeom prst="rect">
            <a:avLst/>
          </a:prstGeom>
          <a:noFill/>
          <a:ln w="9525">
            <a:noFill/>
          </a:ln>
        </p:spPr>
        <p:txBody>
          <a:bodyPr anchor="t">
            <a:spAutoFit/>
          </a:bodyPr>
          <a:p>
            <a:pPr lvl="0" indent="0">
              <a:spcBef>
                <a:spcPct val="50000"/>
              </a:spcBef>
            </a:pPr>
            <a:r>
              <a:rPr lang="zh-CN" altLang="en-US" b="1" dirty="0">
                <a:solidFill>
                  <a:srgbClr val="FF0000"/>
                </a:solidFill>
                <a:latin typeface="Times New Roman" panose="02020603050405020304" pitchFamily="18" charset="0"/>
                <a:ea typeface="宋体" panose="02010600030101010101" pitchFamily="2" charset="-122"/>
              </a:rPr>
              <a:t>环境描写：</a:t>
            </a:r>
            <a:endParaRPr lang="zh-CN" altLang="en-US" b="1" dirty="0">
              <a:solidFill>
                <a:srgbClr val="FF0000"/>
              </a:solidFill>
              <a:latin typeface="Times New Roman" panose="02020603050405020304" pitchFamily="18" charset="0"/>
              <a:ea typeface="宋体" panose="02010600030101010101" pitchFamily="2" charset="-122"/>
            </a:endParaRPr>
          </a:p>
          <a:p>
            <a:pPr lvl="0" indent="0">
              <a:spcBef>
                <a:spcPct val="50000"/>
              </a:spcBef>
            </a:pPr>
            <a:r>
              <a:rPr lang="zh-CN" altLang="en-US" b="1" dirty="0">
                <a:solidFill>
                  <a:srgbClr val="FF0000"/>
                </a:solidFill>
                <a:latin typeface="Times New Roman" panose="02020603050405020304" pitchFamily="18" charset="0"/>
                <a:ea typeface="宋体" panose="02010600030101010101" pitchFamily="2" charset="-122"/>
              </a:rPr>
              <a:t>渲染悲凉气氛， 奠定全诗基调。</a:t>
            </a:r>
            <a:endParaRPr lang="zh-CN" altLang="en-US" b="1" dirty="0">
              <a:solidFill>
                <a:srgbClr val="FF0000"/>
              </a:solidFill>
              <a:latin typeface="Times New Roman" panose="02020603050405020304" pitchFamily="18" charset="0"/>
              <a:ea typeface="宋体" panose="02010600030101010101" pitchFamily="2" charset="-122"/>
            </a:endParaRPr>
          </a:p>
        </p:txBody>
      </p:sp>
      <p:sp>
        <p:nvSpPr>
          <p:cNvPr id="69636" name="Text Box 4"/>
          <p:cNvSpPr txBox="1"/>
          <p:nvPr/>
        </p:nvSpPr>
        <p:spPr>
          <a:xfrm>
            <a:off x="3733800" y="2971800"/>
            <a:ext cx="2438400" cy="457200"/>
          </a:xfrm>
          <a:prstGeom prst="rect">
            <a:avLst/>
          </a:prstGeom>
          <a:noFill/>
          <a:ln w="9525">
            <a:noFill/>
          </a:ln>
        </p:spPr>
        <p:txBody>
          <a:bodyPr anchor="t">
            <a:spAutoFit/>
          </a:bodyPr>
          <a:p>
            <a:pPr lvl="0" indent="0"/>
            <a:r>
              <a:rPr lang="zh-CN" altLang="en-US" b="1" dirty="0">
                <a:solidFill>
                  <a:srgbClr val="3333FF"/>
                </a:solidFill>
                <a:latin typeface="Times New Roman" panose="02020603050405020304" pitchFamily="18" charset="0"/>
                <a:ea typeface="宋体" panose="02010600030101010101" pitchFamily="2" charset="-122"/>
              </a:rPr>
              <a:t>（</a:t>
            </a:r>
            <a:r>
              <a:rPr lang="zh-CN" altLang="en-US" b="1" dirty="0">
                <a:solidFill>
                  <a:srgbClr val="FF0000"/>
                </a:solidFill>
                <a:latin typeface="Times New Roman" panose="02020603050405020304" pitchFamily="18" charset="0"/>
                <a:ea typeface="宋体" panose="02010600030101010101" pitchFamily="2" charset="-122"/>
              </a:rPr>
              <a:t>互</a:t>
            </a:r>
            <a:r>
              <a:rPr lang="zh-CN" altLang="en-US" b="1" dirty="0">
                <a:solidFill>
                  <a:srgbClr val="3333FF"/>
                </a:solidFill>
                <a:latin typeface="Times New Roman" panose="02020603050405020304" pitchFamily="18" charset="0"/>
                <a:ea typeface="宋体" panose="02010600030101010101" pitchFamily="2" charset="-122"/>
              </a:rPr>
              <a:t>         </a:t>
            </a:r>
            <a:r>
              <a:rPr lang="zh-CN" altLang="en-US" b="1" dirty="0">
                <a:solidFill>
                  <a:srgbClr val="FF0000"/>
                </a:solidFill>
                <a:latin typeface="Times New Roman" panose="02020603050405020304" pitchFamily="18" charset="0"/>
                <a:ea typeface="宋体" panose="02010600030101010101" pitchFamily="2" charset="-122"/>
              </a:rPr>
              <a:t>文</a:t>
            </a:r>
            <a:r>
              <a:rPr lang="zh-CN" altLang="en-US" b="1" dirty="0">
                <a:solidFill>
                  <a:srgbClr val="3333FF"/>
                </a:solidFill>
                <a:latin typeface="Times New Roman" panose="02020603050405020304" pitchFamily="18" charset="0"/>
                <a:ea typeface="宋体" panose="02010600030101010101" pitchFamily="2" charset="-122"/>
              </a:rPr>
              <a:t>）</a:t>
            </a:r>
            <a:endParaRPr lang="zh-CN" altLang="en-US" b="1" dirty="0">
              <a:solidFill>
                <a:srgbClr val="3333FF"/>
              </a:solidFill>
              <a:latin typeface="Times New Roman" panose="02020603050405020304" pitchFamily="18" charset="0"/>
              <a:ea typeface="宋体" panose="02010600030101010101" pitchFamily="2" charset="-122"/>
            </a:endParaRPr>
          </a:p>
        </p:txBody>
      </p:sp>
      <p:sp>
        <p:nvSpPr>
          <p:cNvPr id="11269" name="WordArt 5"/>
          <p:cNvSpPr>
            <a:spLocks noTextEdit="1"/>
          </p:cNvSpPr>
          <p:nvPr/>
        </p:nvSpPr>
        <p:spPr>
          <a:xfrm>
            <a:off x="3200400" y="228600"/>
            <a:ext cx="5562600" cy="914400"/>
          </a:xfrm>
          <a:prstGeom prst="rect">
            <a:avLst/>
          </a:prstGeom>
        </p:spPr>
        <p:txBody>
          <a:bodyPr wrap="none" fromWordArt="1">
            <a:prstTxWarp prst="textPlain">
              <a:avLst>
                <a:gd name="adj" fmla="val 50000"/>
              </a:avLst>
            </a:prstTxWarp>
            <a:normAutofit/>
          </a:bodyPr>
          <a:p>
            <a:pPr algn="ctr"/>
            <a:r>
              <a:rPr lang="zh-CN" altLang="en-US" sz="3600">
                <a:solidFill>
                  <a:srgbClr val="336699"/>
                </a:solidFill>
                <a:effectLst>
                  <a:outerShdw dist="45791" dir="2021404" algn="ctr" rotWithShape="0">
                    <a:srgbClr val="C0C0C0"/>
                  </a:outerShdw>
                </a:effectLst>
                <a:latin typeface="宋体" panose="02010600030101010101" pitchFamily="2" charset="-122"/>
                <a:ea typeface="宋体" panose="02010600030101010101" pitchFamily="2" charset="-122"/>
              </a:rPr>
              <a:t>江头送客闻琵琶</a:t>
            </a:r>
            <a:endParaRPr lang="zh-CN" altLang="en-US" sz="3600">
              <a:solidFill>
                <a:srgbClr val="336699"/>
              </a:solidFill>
              <a:effectLst>
                <a:outerShdw dist="45791" dir="2021404" algn="ctr" rotWithShape="0">
                  <a:srgbClr val="C0C0C0"/>
                </a:outerShdw>
              </a:effectLst>
              <a:latin typeface="宋体" panose="02010600030101010101" pitchFamily="2" charset="-122"/>
              <a:ea typeface="宋体" panose="02010600030101010101" pitchFamily="2" charset="-122"/>
            </a:endParaRPr>
          </a:p>
        </p:txBody>
      </p:sp>
      <p:sp>
        <p:nvSpPr>
          <p:cNvPr id="2" name="Text Box 6"/>
          <p:cNvSpPr txBox="1"/>
          <p:nvPr/>
        </p:nvSpPr>
        <p:spPr>
          <a:xfrm>
            <a:off x="0" y="0"/>
            <a:ext cx="2979738" cy="641350"/>
          </a:xfrm>
          <a:prstGeom prst="rect">
            <a:avLst/>
          </a:prstGeom>
          <a:gradFill rotWithShape="0">
            <a:gsLst>
              <a:gs pos="0">
                <a:srgbClr val="009900"/>
              </a:gs>
              <a:gs pos="100000">
                <a:srgbClr val="004700"/>
              </a:gs>
            </a:gsLst>
            <a:lin ang="5400000" scaled="1"/>
            <a:tileRect/>
          </a:gradFill>
          <a:ln w="12700">
            <a:noFill/>
          </a:ln>
        </p:spPr>
        <p:txBody>
          <a:bodyPr anchor="t">
            <a:spAutoFit/>
          </a:bodyPr>
          <a:p>
            <a:pPr lvl="0" indent="0">
              <a:spcBef>
                <a:spcPct val="50000"/>
              </a:spcBef>
            </a:pPr>
            <a:r>
              <a:rPr lang="zh-CN" altLang="en-US" sz="3600" b="1" dirty="0">
                <a:solidFill>
                  <a:srgbClr val="CCFF99"/>
                </a:solidFill>
                <a:latin typeface="Times New Roman" panose="02020603050405020304" pitchFamily="18" charset="0"/>
                <a:ea typeface="华文彩云" panose="02010800040101010101" pitchFamily="2" charset="-122"/>
              </a:rPr>
              <a:t>第一次演奏：</a:t>
            </a:r>
            <a:endParaRPr lang="zh-CN" altLang="en-US" sz="3600" b="1" dirty="0">
              <a:solidFill>
                <a:srgbClr val="CCFF99"/>
              </a:solidFill>
              <a:latin typeface="Times New Roman" panose="02020603050405020304" pitchFamily="18" charset="0"/>
              <a:ea typeface="华文彩云" panose="02010800040101010101" pitchFamily="2" charset="-122"/>
            </a:endParaRPr>
          </a:p>
        </p:txBody>
      </p:sp>
      <p:sp>
        <p:nvSpPr>
          <p:cNvPr id="69639" name="Rectangle 7"/>
          <p:cNvSpPr/>
          <p:nvPr/>
        </p:nvSpPr>
        <p:spPr>
          <a:xfrm>
            <a:off x="152400" y="4876800"/>
            <a:ext cx="3124200" cy="914400"/>
          </a:xfrm>
          <a:prstGeom prst="rect">
            <a:avLst/>
          </a:prstGeom>
          <a:noFill/>
          <a:ln w="38100" cap="flat" cmpd="dbl">
            <a:solidFill>
              <a:srgbClr val="009900"/>
            </a:solidFill>
            <a:prstDash val="lgDash"/>
            <a:miter/>
            <a:headEnd type="none" w="sm" len="sm"/>
            <a:tailEnd type="none" w="sm" len="sm"/>
          </a:ln>
        </p:spPr>
        <p:txBody>
          <a:bodyPr wrap="none" anchor="ctr"/>
          <a:p>
            <a:pPr lvl="0" indent="0" algn="ctr"/>
            <a:endParaRPr lang="zh-CN" altLang="en-US" dirty="0">
              <a:latin typeface="Times New Roman" panose="02020603050405020304" pitchFamily="18" charset="0"/>
              <a:ea typeface="宋体" panose="02010600030101010101" pitchFamily="2" charset="-122"/>
            </a:endParaRPr>
          </a:p>
        </p:txBody>
      </p:sp>
      <p:sp>
        <p:nvSpPr>
          <p:cNvPr id="69640" name="Oval 8"/>
          <p:cNvSpPr/>
          <p:nvPr/>
        </p:nvSpPr>
        <p:spPr>
          <a:xfrm>
            <a:off x="1619250" y="2420938"/>
            <a:ext cx="533400" cy="533400"/>
          </a:xfrm>
          <a:prstGeom prst="ellipse">
            <a:avLst/>
          </a:prstGeom>
          <a:noFill/>
          <a:ln w="12700" cap="flat" cmpd="sng">
            <a:solidFill>
              <a:srgbClr val="3333FF"/>
            </a:solidFill>
            <a:prstDash val="solid"/>
            <a:round/>
            <a:headEnd type="none" w="sm" len="sm"/>
            <a:tailEnd type="none" w="sm" len="sm"/>
          </a:ln>
        </p:spPr>
        <p:txBody>
          <a:bodyPr wrap="none" anchor="ctr"/>
          <a:p>
            <a:pPr lvl="0" indent="0" algn="ctr"/>
            <a:endParaRPr lang="zh-CN" altLang="en-US" dirty="0">
              <a:latin typeface="Times New Roman" panose="02020603050405020304" pitchFamily="18" charset="0"/>
              <a:ea typeface="宋体" panose="02010600030101010101" pitchFamily="2" charset="-122"/>
            </a:endParaRPr>
          </a:p>
        </p:txBody>
      </p:sp>
      <p:grpSp>
        <p:nvGrpSpPr>
          <p:cNvPr id="69641" name="Group 9"/>
          <p:cNvGrpSpPr/>
          <p:nvPr/>
        </p:nvGrpSpPr>
        <p:grpSpPr>
          <a:xfrm>
            <a:off x="1042988" y="3284538"/>
            <a:ext cx="1752600" cy="152400"/>
            <a:chOff x="768" y="2064"/>
            <a:chExt cx="1104" cy="96"/>
          </a:xfrm>
        </p:grpSpPr>
        <p:sp>
          <p:nvSpPr>
            <p:cNvPr id="11273" name="AutoShape 10"/>
            <p:cNvSpPr/>
            <p:nvPr/>
          </p:nvSpPr>
          <p:spPr>
            <a:xfrm>
              <a:off x="768" y="2064"/>
              <a:ext cx="96" cy="96"/>
            </a:xfrm>
            <a:prstGeom prst="triangle">
              <a:avLst>
                <a:gd name="adj" fmla="val 50000"/>
              </a:avLst>
            </a:prstGeom>
            <a:solidFill>
              <a:schemeClr val="accent1"/>
            </a:solidFill>
            <a:ln w="12700" cap="flat" cmpd="sng">
              <a:solidFill>
                <a:schemeClr val="tx1"/>
              </a:solidFill>
              <a:prstDash val="solid"/>
              <a:miter/>
              <a:headEnd type="none" w="sm" len="sm"/>
              <a:tailEnd type="none" w="sm" len="sm"/>
            </a:ln>
          </p:spPr>
          <p:txBody>
            <a:bodyPr wrap="none" anchor="ctr"/>
            <a:p>
              <a:pPr lvl="0" indent="0" algn="ctr"/>
              <a:endParaRPr lang="zh-CN" altLang="en-US" dirty="0">
                <a:latin typeface="Times New Roman" panose="02020603050405020304" pitchFamily="18" charset="0"/>
                <a:ea typeface="宋体" panose="02010600030101010101" pitchFamily="2" charset="-122"/>
              </a:endParaRPr>
            </a:p>
          </p:txBody>
        </p:sp>
        <p:sp>
          <p:nvSpPr>
            <p:cNvPr id="11274" name="AutoShape 11"/>
            <p:cNvSpPr/>
            <p:nvPr/>
          </p:nvSpPr>
          <p:spPr>
            <a:xfrm>
              <a:off x="1008" y="2064"/>
              <a:ext cx="96" cy="96"/>
            </a:xfrm>
            <a:prstGeom prst="triangle">
              <a:avLst>
                <a:gd name="adj" fmla="val 50000"/>
              </a:avLst>
            </a:prstGeom>
            <a:solidFill>
              <a:schemeClr val="accent1"/>
            </a:solidFill>
            <a:ln w="12700" cap="flat" cmpd="sng">
              <a:solidFill>
                <a:schemeClr val="tx1"/>
              </a:solidFill>
              <a:prstDash val="solid"/>
              <a:miter/>
              <a:headEnd type="none" w="sm" len="sm"/>
              <a:tailEnd type="none" w="sm" len="sm"/>
            </a:ln>
          </p:spPr>
          <p:txBody>
            <a:bodyPr wrap="none" anchor="ctr"/>
            <a:p>
              <a:pPr lvl="0" indent="0" algn="ctr"/>
              <a:endParaRPr lang="zh-CN" altLang="en-US" dirty="0">
                <a:latin typeface="Times New Roman" panose="02020603050405020304" pitchFamily="18" charset="0"/>
                <a:ea typeface="宋体" panose="02010600030101010101" pitchFamily="2" charset="-122"/>
              </a:endParaRPr>
            </a:p>
          </p:txBody>
        </p:sp>
        <p:sp>
          <p:nvSpPr>
            <p:cNvPr id="11275" name="AutoShape 12"/>
            <p:cNvSpPr/>
            <p:nvPr/>
          </p:nvSpPr>
          <p:spPr>
            <a:xfrm>
              <a:off x="1536" y="2064"/>
              <a:ext cx="96" cy="96"/>
            </a:xfrm>
            <a:prstGeom prst="triangle">
              <a:avLst>
                <a:gd name="adj" fmla="val 50000"/>
              </a:avLst>
            </a:prstGeom>
            <a:solidFill>
              <a:schemeClr val="accent1"/>
            </a:solidFill>
            <a:ln w="12700" cap="flat" cmpd="sng">
              <a:solidFill>
                <a:schemeClr val="tx1"/>
              </a:solidFill>
              <a:prstDash val="solid"/>
              <a:miter/>
              <a:headEnd type="none" w="sm" len="sm"/>
              <a:tailEnd type="none" w="sm" len="sm"/>
            </a:ln>
          </p:spPr>
          <p:txBody>
            <a:bodyPr wrap="none" anchor="ctr"/>
            <a:p>
              <a:pPr lvl="0" indent="0" algn="ctr"/>
              <a:endParaRPr lang="zh-CN" altLang="en-US" dirty="0">
                <a:latin typeface="Times New Roman" panose="02020603050405020304" pitchFamily="18" charset="0"/>
                <a:ea typeface="宋体" panose="02010600030101010101" pitchFamily="2" charset="-122"/>
              </a:endParaRPr>
            </a:p>
          </p:txBody>
        </p:sp>
        <p:sp>
          <p:nvSpPr>
            <p:cNvPr id="11276" name="AutoShape 13"/>
            <p:cNvSpPr/>
            <p:nvPr/>
          </p:nvSpPr>
          <p:spPr>
            <a:xfrm>
              <a:off x="1776" y="2064"/>
              <a:ext cx="96" cy="96"/>
            </a:xfrm>
            <a:prstGeom prst="triangle">
              <a:avLst>
                <a:gd name="adj" fmla="val 50000"/>
              </a:avLst>
            </a:prstGeom>
            <a:solidFill>
              <a:schemeClr val="accent1"/>
            </a:solidFill>
            <a:ln w="12700" cap="flat" cmpd="sng">
              <a:solidFill>
                <a:schemeClr val="tx1"/>
              </a:solidFill>
              <a:prstDash val="solid"/>
              <a:miter/>
              <a:headEnd type="none" w="sm" len="sm"/>
              <a:tailEnd type="none" w="sm" len="sm"/>
            </a:ln>
          </p:spPr>
          <p:txBody>
            <a:bodyPr wrap="none" anchor="ctr"/>
            <a:p>
              <a:pPr lvl="0" indent="0" algn="ctr"/>
              <a:endParaRPr lang="zh-CN" altLang="en-US" dirty="0">
                <a:latin typeface="Times New Roman" panose="02020603050405020304" pitchFamily="18" charset="0"/>
                <a:ea typeface="宋体" panose="02010600030101010101" pitchFamily="2" charset="-122"/>
              </a:endParaRPr>
            </a:p>
          </p:txBody>
        </p:sp>
      </p:grpSp>
      <p:grpSp>
        <p:nvGrpSpPr>
          <p:cNvPr id="69646" name="Group 14"/>
          <p:cNvGrpSpPr/>
          <p:nvPr/>
        </p:nvGrpSpPr>
        <p:grpSpPr>
          <a:xfrm>
            <a:off x="3348038" y="2205038"/>
            <a:ext cx="228600" cy="2590800"/>
            <a:chOff x="2160" y="1344"/>
            <a:chExt cx="144" cy="1632"/>
          </a:xfrm>
        </p:grpSpPr>
        <p:sp>
          <p:nvSpPr>
            <p:cNvPr id="11278" name="AutoShape 15"/>
            <p:cNvSpPr/>
            <p:nvPr/>
          </p:nvSpPr>
          <p:spPr>
            <a:xfrm>
              <a:off x="2160" y="1344"/>
              <a:ext cx="144" cy="432"/>
            </a:xfrm>
            <a:prstGeom prst="rightBrace">
              <a:avLst>
                <a:gd name="adj1" fmla="val 25000"/>
                <a:gd name="adj2" fmla="val 50000"/>
              </a:avLst>
            </a:prstGeom>
            <a:noFill/>
            <a:ln w="12700" cap="flat" cmpd="sng">
              <a:solidFill>
                <a:schemeClr val="tx1"/>
              </a:solidFill>
              <a:prstDash val="solid"/>
              <a:round/>
              <a:headEnd type="none" w="sm" len="sm"/>
              <a:tailEnd type="none" w="sm" len="sm"/>
            </a:ln>
          </p:spPr>
          <p:txBody>
            <a:bodyPr wrap="none" anchor="ctr"/>
            <a:p>
              <a:pPr lvl="0" indent="0" algn="ctr"/>
              <a:endParaRPr lang="zh-CN" altLang="en-US" dirty="0">
                <a:latin typeface="Times New Roman" panose="02020603050405020304" pitchFamily="18" charset="0"/>
                <a:ea typeface="宋体" panose="02010600030101010101" pitchFamily="2" charset="-122"/>
              </a:endParaRPr>
            </a:p>
          </p:txBody>
        </p:sp>
        <p:sp>
          <p:nvSpPr>
            <p:cNvPr id="11279" name="AutoShape 16"/>
            <p:cNvSpPr/>
            <p:nvPr/>
          </p:nvSpPr>
          <p:spPr>
            <a:xfrm>
              <a:off x="2160" y="2016"/>
              <a:ext cx="96" cy="960"/>
            </a:xfrm>
            <a:prstGeom prst="rightBrace">
              <a:avLst>
                <a:gd name="adj1" fmla="val 83101"/>
                <a:gd name="adj2" fmla="val 50000"/>
              </a:avLst>
            </a:prstGeom>
            <a:noFill/>
            <a:ln w="12700" cap="flat" cmpd="sng">
              <a:solidFill>
                <a:schemeClr val="tx1"/>
              </a:solidFill>
              <a:prstDash val="solid"/>
              <a:round/>
              <a:headEnd type="none" w="sm" len="sm"/>
              <a:tailEnd type="none" w="sm" len="sm"/>
            </a:ln>
          </p:spPr>
          <p:txBody>
            <a:bodyPr wrap="none" anchor="ctr"/>
            <a:p>
              <a:pPr lvl="0" indent="0" algn="ctr"/>
              <a:endParaRPr lang="zh-CN" altLang="en-US" dirty="0">
                <a:latin typeface="Times New Roman" panose="02020603050405020304" pitchFamily="18" charset="0"/>
                <a:ea typeface="宋体" panose="02010600030101010101" pitchFamily="2" charset="-122"/>
              </a:endParaRPr>
            </a:p>
          </p:txBody>
        </p:sp>
      </p:grpSp>
      <p:sp>
        <p:nvSpPr>
          <p:cNvPr id="69649" name="Text Box 17"/>
          <p:cNvSpPr txBox="1"/>
          <p:nvPr/>
        </p:nvSpPr>
        <p:spPr>
          <a:xfrm>
            <a:off x="3810000" y="3625850"/>
            <a:ext cx="5010150" cy="641350"/>
          </a:xfrm>
          <a:prstGeom prst="rect">
            <a:avLst/>
          </a:prstGeom>
          <a:noFill/>
          <a:ln w="12700">
            <a:noFill/>
          </a:ln>
        </p:spPr>
        <p:txBody>
          <a:bodyPr anchor="t">
            <a:spAutoFit/>
          </a:bodyPr>
          <a:p>
            <a:pPr lvl="0" indent="0"/>
            <a:r>
              <a:rPr lang="zh-CN" altLang="en-US" sz="3600" b="1" dirty="0">
                <a:solidFill>
                  <a:srgbClr val="3333FF"/>
                </a:solidFill>
                <a:latin typeface="Times New Roman" panose="02020603050405020304" pitchFamily="18" charset="0"/>
                <a:ea typeface="宋体" panose="02010600030101010101" pitchFamily="2" charset="-122"/>
              </a:rPr>
              <a:t>“惨”！（</a:t>
            </a:r>
            <a:r>
              <a:rPr lang="zh-CN" altLang="en-US" sz="3600" b="1" dirty="0">
                <a:solidFill>
                  <a:srgbClr val="FF0000"/>
                </a:solidFill>
                <a:latin typeface="Times New Roman" panose="02020603050405020304" pitchFamily="18" charset="0"/>
                <a:ea typeface="宋体" panose="02010600030101010101" pitchFamily="2" charset="-122"/>
              </a:rPr>
              <a:t>离愁、沦落</a:t>
            </a:r>
            <a:r>
              <a:rPr lang="zh-CN" altLang="en-US" sz="3600" b="1" dirty="0">
                <a:solidFill>
                  <a:srgbClr val="3333FF"/>
                </a:solidFill>
                <a:latin typeface="Times New Roman" panose="02020603050405020304" pitchFamily="18" charset="0"/>
                <a:ea typeface="宋体" panose="02010600030101010101" pitchFamily="2" charset="-122"/>
              </a:rPr>
              <a:t>）</a:t>
            </a:r>
            <a:endParaRPr lang="zh-CN" altLang="en-US" sz="3600" b="1" dirty="0">
              <a:solidFill>
                <a:srgbClr val="3333FF"/>
              </a:solidFill>
              <a:latin typeface="Times New Roman" panose="02020603050405020304" pitchFamily="18" charset="0"/>
              <a:ea typeface="宋体" panose="02010600030101010101" pitchFamily="2" charset="-122"/>
            </a:endParaRPr>
          </a:p>
        </p:txBody>
      </p:sp>
      <p:sp>
        <p:nvSpPr>
          <p:cNvPr id="69650" name="AutoShape 18"/>
          <p:cNvSpPr/>
          <p:nvPr/>
        </p:nvSpPr>
        <p:spPr>
          <a:xfrm>
            <a:off x="3429000" y="5257800"/>
            <a:ext cx="1219200" cy="304800"/>
          </a:xfrm>
          <a:prstGeom prst="notchedRightArrow">
            <a:avLst>
              <a:gd name="adj1" fmla="val 50000"/>
              <a:gd name="adj2" fmla="val 100000"/>
            </a:avLst>
          </a:prstGeom>
          <a:solidFill>
            <a:schemeClr val="accent1"/>
          </a:solidFill>
          <a:ln w="12700" cap="flat" cmpd="sng">
            <a:solidFill>
              <a:schemeClr val="tx1"/>
            </a:solidFill>
            <a:prstDash val="solid"/>
            <a:miter/>
            <a:headEnd type="none" w="sm" len="sm"/>
            <a:tailEnd type="none" w="sm" len="sm"/>
          </a:ln>
        </p:spPr>
        <p:txBody>
          <a:bodyPr wrap="none" anchor="ctr"/>
          <a:p>
            <a:pPr lvl="0" indent="0" algn="ctr"/>
            <a:endParaRPr lang="zh-CN" altLang="en-US" dirty="0">
              <a:latin typeface="Times New Roman" panose="02020603050405020304" pitchFamily="18" charset="0"/>
              <a:ea typeface="宋体" panose="02010600030101010101" pitchFamily="2" charset="-122"/>
            </a:endParaRPr>
          </a:p>
        </p:txBody>
      </p:sp>
      <p:sp>
        <p:nvSpPr>
          <p:cNvPr id="69651" name="Text Box 19"/>
          <p:cNvSpPr txBox="1"/>
          <p:nvPr/>
        </p:nvSpPr>
        <p:spPr>
          <a:xfrm>
            <a:off x="4860925" y="5105400"/>
            <a:ext cx="3455988" cy="457200"/>
          </a:xfrm>
          <a:prstGeom prst="rect">
            <a:avLst/>
          </a:prstGeom>
          <a:noFill/>
          <a:ln w="12700">
            <a:noFill/>
          </a:ln>
        </p:spPr>
        <p:txBody>
          <a:bodyPr anchor="t">
            <a:spAutoFit/>
          </a:bodyPr>
          <a:p>
            <a:pPr lvl="0" indent="0"/>
            <a:r>
              <a:rPr lang="zh-CN" altLang="en-US" dirty="0">
                <a:solidFill>
                  <a:srgbClr val="FF0000"/>
                </a:solidFill>
                <a:latin typeface="Times New Roman" panose="02020603050405020304" pitchFamily="18" charset="0"/>
                <a:ea typeface="宋体" panose="02010600030101010101" pitchFamily="2" charset="-122"/>
              </a:rPr>
              <a:t>侧面烘托</a:t>
            </a:r>
            <a:r>
              <a:rPr lang="zh-CN" altLang="en-US" dirty="0">
                <a:solidFill>
                  <a:srgbClr val="008000"/>
                </a:solidFill>
                <a:latin typeface="Times New Roman" panose="02020603050405020304" pitchFamily="18" charset="0"/>
                <a:ea typeface="宋体" panose="02010600030101010101" pitchFamily="2" charset="-122"/>
              </a:rPr>
              <a:t>：</a:t>
            </a:r>
            <a:r>
              <a:rPr lang="zh-CN" altLang="en-US" b="1" dirty="0">
                <a:solidFill>
                  <a:srgbClr val="008000"/>
                </a:solidFill>
                <a:latin typeface="Times New Roman" panose="02020603050405020304" pitchFamily="18" charset="0"/>
                <a:ea typeface="宋体" panose="02010600030101010101" pitchFamily="2" charset="-122"/>
              </a:rPr>
              <a:t>音乐的美</a:t>
            </a:r>
            <a:endParaRPr lang="zh-CN" altLang="en-US" b="1" dirty="0">
              <a:solidFill>
                <a:srgbClr val="008000"/>
              </a:solidFill>
              <a:latin typeface="Times New Roman" panose="02020603050405020304" pitchFamily="18" charset="0"/>
              <a:ea typeface="宋体" panose="02010600030101010101" pitchFamily="2" charset="-122"/>
            </a:endParaRPr>
          </a:p>
        </p:txBody>
      </p:sp>
      <p:sp>
        <p:nvSpPr>
          <p:cNvPr id="69652" name="Rectangle 20"/>
          <p:cNvSpPr/>
          <p:nvPr/>
        </p:nvSpPr>
        <p:spPr>
          <a:xfrm>
            <a:off x="0" y="6172200"/>
            <a:ext cx="9144000" cy="685800"/>
          </a:xfrm>
          <a:prstGeom prst="rect">
            <a:avLst/>
          </a:prstGeom>
          <a:solidFill>
            <a:srgbClr val="000000"/>
          </a:solidFill>
          <a:ln w="12700" cap="flat" cmpd="sng">
            <a:solidFill>
              <a:schemeClr val="tx1"/>
            </a:solidFill>
            <a:prstDash val="solid"/>
            <a:miter/>
            <a:headEnd type="none" w="sm" len="sm"/>
            <a:tailEnd type="none" w="sm" len="sm"/>
          </a:ln>
        </p:spPr>
        <p:txBody>
          <a:bodyPr wrap="none" anchor="ctr"/>
          <a:p>
            <a:pPr lvl="0" indent="0"/>
            <a:r>
              <a:rPr lang="zh-CN" altLang="en-US" sz="2800" b="1" dirty="0">
                <a:solidFill>
                  <a:srgbClr val="FFFFFF"/>
                </a:solidFill>
                <a:latin typeface="Times New Roman" panose="02020603050405020304" pitchFamily="18" charset="0"/>
                <a:ea typeface="华文彩云" panose="02010800040101010101" pitchFamily="2" charset="-122"/>
              </a:rPr>
              <a:t>琵琶女</a:t>
            </a:r>
            <a:r>
              <a:rPr lang="zh-CN" altLang="en-US" sz="2800" dirty="0">
                <a:solidFill>
                  <a:srgbClr val="FFFFFF"/>
                </a:solidFill>
                <a:latin typeface="Times New Roman" panose="02020603050405020304" pitchFamily="18" charset="0"/>
                <a:ea typeface="宋体" panose="02010600030101010101" pitchFamily="2" charset="-122"/>
              </a:rPr>
              <a:t>：寂寞                         </a:t>
            </a:r>
            <a:r>
              <a:rPr lang="zh-CN" altLang="en-US" sz="2800" b="1" dirty="0">
                <a:solidFill>
                  <a:srgbClr val="FFFFFF"/>
                </a:solidFill>
                <a:latin typeface="Times New Roman" panose="02020603050405020304" pitchFamily="18" charset="0"/>
                <a:ea typeface="华文彩云" panose="02010800040101010101" pitchFamily="2" charset="-122"/>
              </a:rPr>
              <a:t>诗人、客人</a:t>
            </a:r>
            <a:r>
              <a:rPr lang="zh-CN" altLang="en-US" sz="2800" dirty="0">
                <a:solidFill>
                  <a:srgbClr val="FFFFFF"/>
                </a:solidFill>
                <a:latin typeface="Times New Roman" panose="02020603050405020304" pitchFamily="18" charset="0"/>
                <a:ea typeface="宋体" panose="02010600030101010101" pitchFamily="2" charset="-122"/>
              </a:rPr>
              <a:t>：离愁（惨将别）</a:t>
            </a:r>
            <a:endParaRPr lang="zh-CN" altLang="en-US" sz="2800" dirty="0">
              <a:solidFill>
                <a:srgbClr val="FFFFFF"/>
              </a:solidFill>
              <a:latin typeface="Times New Roman" panose="02020603050405020304" pitchFamily="18" charset="0"/>
              <a:ea typeface="宋体" panose="02010600030101010101" pitchFamily="2" charset="-122"/>
            </a:endParaRPr>
          </a:p>
        </p:txBody>
      </p:sp>
      <p:pic>
        <p:nvPicPr>
          <p:cNvPr id="11284" name="Picture 21" descr="YUQ00018"/>
          <p:cNvPicPr>
            <a:picLocks noChangeAspect="1"/>
          </p:cNvPicPr>
          <p:nvPr/>
        </p:nvPicPr>
        <p:blipFill>
          <a:blip r:embed="rId1">
            <a:clrChange>
              <a:clrFrom>
                <a:srgbClr val="FFFFFF"/>
              </a:clrFrom>
              <a:clrTo>
                <a:srgbClr val="FFFFFF">
                  <a:alpha val="0"/>
                </a:srgbClr>
              </a:clrTo>
            </a:clrChange>
          </a:blip>
          <a:stretch>
            <a:fillRect/>
          </a:stretch>
        </p:blipFill>
        <p:spPr>
          <a:xfrm>
            <a:off x="7751763" y="4292600"/>
            <a:ext cx="1392237" cy="182880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1269"/>
                                        </p:tgtEl>
                                        <p:attrNameLst>
                                          <p:attrName>style.visibility</p:attrName>
                                        </p:attrNameLst>
                                      </p:cBhvr>
                                      <p:to>
                                        <p:strVal val="visible"/>
                                      </p:to>
                                    </p:set>
                                    <p:anim calcmode="lin" valueType="num">
                                      <p:cBhvr additive="base">
                                        <p:cTn id="7" dur="500" fill="hold"/>
                                        <p:tgtEl>
                                          <p:spTgt spid="11269"/>
                                        </p:tgtEl>
                                        <p:attrNameLst>
                                          <p:attrName>ppt_x</p:attrName>
                                        </p:attrNameLst>
                                      </p:cBhvr>
                                      <p:tavLst>
                                        <p:tav tm="0">
                                          <p:val>
                                            <p:strVal val="0-#ppt_w/2"/>
                                          </p:val>
                                        </p:tav>
                                        <p:tav tm="100000">
                                          <p:val>
                                            <p:strVal val="#ppt_x"/>
                                          </p:val>
                                        </p:tav>
                                      </p:tavLst>
                                    </p:anim>
                                    <p:anim calcmode="lin" valueType="num">
                                      <p:cBhvr additive="base">
                                        <p:cTn id="8" dur="500" fill="hold"/>
                                        <p:tgtEl>
                                          <p:spTgt spid="11269"/>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69634"/>
                                        </p:tgtEl>
                                        <p:attrNameLst>
                                          <p:attrName>style.visibility</p:attrName>
                                        </p:attrNameLst>
                                      </p:cBhvr>
                                      <p:to>
                                        <p:strVal val="visible"/>
                                      </p:to>
                                    </p:set>
                                    <p:anim calcmode="lin" valueType="num">
                                      <p:cBhvr additive="base">
                                        <p:cTn id="13" dur="500" fill="hold"/>
                                        <p:tgtEl>
                                          <p:spTgt spid="69634"/>
                                        </p:tgtEl>
                                        <p:attrNameLst>
                                          <p:attrName>ppt_x</p:attrName>
                                        </p:attrNameLst>
                                      </p:cBhvr>
                                      <p:tavLst>
                                        <p:tav tm="0">
                                          <p:val>
                                            <p:strVal val="0-#ppt_w/2"/>
                                          </p:val>
                                        </p:tav>
                                        <p:tav tm="100000">
                                          <p:val>
                                            <p:strVal val="#ppt_x"/>
                                          </p:val>
                                        </p:tav>
                                      </p:tavLst>
                                    </p:anim>
                                    <p:anim calcmode="lin" valueType="num">
                                      <p:cBhvr additive="base">
                                        <p:cTn id="14" dur="500" fill="hold"/>
                                        <p:tgtEl>
                                          <p:spTgt spid="69634"/>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69646"/>
                                        </p:tgtEl>
                                        <p:attrNameLst>
                                          <p:attrName>style.visibility</p:attrName>
                                        </p:attrNameLst>
                                      </p:cBhvr>
                                      <p:to>
                                        <p:strVal val="visible"/>
                                      </p:to>
                                    </p:set>
                                    <p:anim calcmode="lin" valueType="num">
                                      <p:cBhvr additive="base">
                                        <p:cTn id="19" dur="500" fill="hold"/>
                                        <p:tgtEl>
                                          <p:spTgt spid="69646"/>
                                        </p:tgtEl>
                                        <p:attrNameLst>
                                          <p:attrName>ppt_x</p:attrName>
                                        </p:attrNameLst>
                                      </p:cBhvr>
                                      <p:tavLst>
                                        <p:tav tm="0">
                                          <p:val>
                                            <p:strVal val="0-#ppt_w/2"/>
                                          </p:val>
                                        </p:tav>
                                        <p:tav tm="100000">
                                          <p:val>
                                            <p:strVal val="#ppt_x"/>
                                          </p:val>
                                        </p:tav>
                                      </p:tavLst>
                                    </p:anim>
                                    <p:anim calcmode="lin" valueType="num">
                                      <p:cBhvr additive="base">
                                        <p:cTn id="20" dur="500" fill="hold"/>
                                        <p:tgtEl>
                                          <p:spTgt spid="69646"/>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nodeType="clickEffect">
                                  <p:stCondLst>
                                    <p:cond delay="0"/>
                                  </p:stCondLst>
                                  <p:childTnLst>
                                    <p:set>
                                      <p:cBhvr>
                                        <p:cTn id="24" dur="1" fill="hold">
                                          <p:stCondLst>
                                            <p:cond delay="0"/>
                                          </p:stCondLst>
                                        </p:cTn>
                                        <p:tgtEl>
                                          <p:spTgt spid="69640"/>
                                        </p:tgtEl>
                                        <p:attrNameLst>
                                          <p:attrName>style.visibility</p:attrName>
                                        </p:attrNameLst>
                                      </p:cBhvr>
                                      <p:to>
                                        <p:strVal val="visible"/>
                                      </p:to>
                                    </p:set>
                                    <p:anim calcmode="lin" valueType="num">
                                      <p:cBhvr additive="base">
                                        <p:cTn id="25" dur="500" fill="hold"/>
                                        <p:tgtEl>
                                          <p:spTgt spid="69640"/>
                                        </p:tgtEl>
                                        <p:attrNameLst>
                                          <p:attrName>ppt_x</p:attrName>
                                        </p:attrNameLst>
                                      </p:cBhvr>
                                      <p:tavLst>
                                        <p:tav tm="0">
                                          <p:val>
                                            <p:strVal val="0-#ppt_w/2"/>
                                          </p:val>
                                        </p:tav>
                                        <p:tav tm="100000">
                                          <p:val>
                                            <p:strVal val="#ppt_x"/>
                                          </p:val>
                                        </p:tav>
                                      </p:tavLst>
                                    </p:anim>
                                    <p:anim calcmode="lin" valueType="num">
                                      <p:cBhvr additive="base">
                                        <p:cTn id="26" dur="500" fill="hold"/>
                                        <p:tgtEl>
                                          <p:spTgt spid="69640"/>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69635"/>
                                        </p:tgtEl>
                                        <p:attrNameLst>
                                          <p:attrName>style.visibility</p:attrName>
                                        </p:attrNameLst>
                                      </p:cBhvr>
                                      <p:to>
                                        <p:strVal val="visible"/>
                                      </p:to>
                                    </p:set>
                                    <p:anim calcmode="lin" valueType="num">
                                      <p:cBhvr additive="base">
                                        <p:cTn id="31" dur="500" fill="hold"/>
                                        <p:tgtEl>
                                          <p:spTgt spid="69635"/>
                                        </p:tgtEl>
                                        <p:attrNameLst>
                                          <p:attrName>ppt_x</p:attrName>
                                        </p:attrNameLst>
                                      </p:cBhvr>
                                      <p:tavLst>
                                        <p:tav tm="0">
                                          <p:val>
                                            <p:strVal val="0-#ppt_w/2"/>
                                          </p:val>
                                        </p:tav>
                                        <p:tav tm="100000">
                                          <p:val>
                                            <p:strVal val="#ppt_x"/>
                                          </p:val>
                                        </p:tav>
                                      </p:tavLst>
                                    </p:anim>
                                    <p:anim calcmode="lin" valueType="num">
                                      <p:cBhvr additive="base">
                                        <p:cTn id="32" dur="500" fill="hold"/>
                                        <p:tgtEl>
                                          <p:spTgt spid="69635"/>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nodeType="clickEffect">
                                  <p:stCondLst>
                                    <p:cond delay="0"/>
                                  </p:stCondLst>
                                  <p:childTnLst>
                                    <p:set>
                                      <p:cBhvr>
                                        <p:cTn id="36" dur="1" fill="hold">
                                          <p:stCondLst>
                                            <p:cond delay="0"/>
                                          </p:stCondLst>
                                        </p:cTn>
                                        <p:tgtEl>
                                          <p:spTgt spid="69641"/>
                                        </p:tgtEl>
                                        <p:attrNameLst>
                                          <p:attrName>style.visibility</p:attrName>
                                        </p:attrNameLst>
                                      </p:cBhvr>
                                      <p:to>
                                        <p:strVal val="visible"/>
                                      </p:to>
                                    </p:set>
                                    <p:anim calcmode="lin" valueType="num">
                                      <p:cBhvr additive="base">
                                        <p:cTn id="37" dur="500" fill="hold"/>
                                        <p:tgtEl>
                                          <p:spTgt spid="69641"/>
                                        </p:tgtEl>
                                        <p:attrNameLst>
                                          <p:attrName>ppt_x</p:attrName>
                                        </p:attrNameLst>
                                      </p:cBhvr>
                                      <p:tavLst>
                                        <p:tav tm="0">
                                          <p:val>
                                            <p:strVal val="0-#ppt_w/2"/>
                                          </p:val>
                                        </p:tav>
                                        <p:tav tm="100000">
                                          <p:val>
                                            <p:strVal val="#ppt_x"/>
                                          </p:val>
                                        </p:tav>
                                      </p:tavLst>
                                    </p:anim>
                                    <p:anim calcmode="lin" valueType="num">
                                      <p:cBhvr additive="base">
                                        <p:cTn id="38" dur="500" fill="hold"/>
                                        <p:tgtEl>
                                          <p:spTgt spid="69641"/>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8" fill="hold" grpId="0" nodeType="clickEffect">
                                  <p:stCondLst>
                                    <p:cond delay="0"/>
                                  </p:stCondLst>
                                  <p:childTnLst>
                                    <p:set>
                                      <p:cBhvr>
                                        <p:cTn id="42" dur="1" fill="hold">
                                          <p:stCondLst>
                                            <p:cond delay="0"/>
                                          </p:stCondLst>
                                        </p:cTn>
                                        <p:tgtEl>
                                          <p:spTgt spid="69636"/>
                                        </p:tgtEl>
                                        <p:attrNameLst>
                                          <p:attrName>style.visibility</p:attrName>
                                        </p:attrNameLst>
                                      </p:cBhvr>
                                      <p:to>
                                        <p:strVal val="visible"/>
                                      </p:to>
                                    </p:set>
                                    <p:anim calcmode="lin" valueType="num">
                                      <p:cBhvr additive="base">
                                        <p:cTn id="43" dur="500" fill="hold"/>
                                        <p:tgtEl>
                                          <p:spTgt spid="69636"/>
                                        </p:tgtEl>
                                        <p:attrNameLst>
                                          <p:attrName>ppt_x</p:attrName>
                                        </p:attrNameLst>
                                      </p:cBhvr>
                                      <p:tavLst>
                                        <p:tav tm="0">
                                          <p:val>
                                            <p:strVal val="0-#ppt_w/2"/>
                                          </p:val>
                                        </p:tav>
                                        <p:tav tm="100000">
                                          <p:val>
                                            <p:strVal val="#ppt_x"/>
                                          </p:val>
                                        </p:tav>
                                      </p:tavLst>
                                    </p:anim>
                                    <p:anim calcmode="lin" valueType="num">
                                      <p:cBhvr additive="base">
                                        <p:cTn id="44" dur="500" fill="hold"/>
                                        <p:tgtEl>
                                          <p:spTgt spid="69636"/>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8" fill="hold" grpId="0" nodeType="clickEffect">
                                  <p:stCondLst>
                                    <p:cond delay="0"/>
                                  </p:stCondLst>
                                  <p:childTnLst>
                                    <p:set>
                                      <p:cBhvr>
                                        <p:cTn id="48" dur="1" fill="hold">
                                          <p:stCondLst>
                                            <p:cond delay="0"/>
                                          </p:stCondLst>
                                        </p:cTn>
                                        <p:tgtEl>
                                          <p:spTgt spid="69649"/>
                                        </p:tgtEl>
                                        <p:attrNameLst>
                                          <p:attrName>style.visibility</p:attrName>
                                        </p:attrNameLst>
                                      </p:cBhvr>
                                      <p:to>
                                        <p:strVal val="visible"/>
                                      </p:to>
                                    </p:set>
                                    <p:anim calcmode="lin" valueType="num">
                                      <p:cBhvr additive="base">
                                        <p:cTn id="49" dur="500" fill="hold"/>
                                        <p:tgtEl>
                                          <p:spTgt spid="69649"/>
                                        </p:tgtEl>
                                        <p:attrNameLst>
                                          <p:attrName>ppt_x</p:attrName>
                                        </p:attrNameLst>
                                      </p:cBhvr>
                                      <p:tavLst>
                                        <p:tav tm="0">
                                          <p:val>
                                            <p:strVal val="0-#ppt_w/2"/>
                                          </p:val>
                                        </p:tav>
                                        <p:tav tm="100000">
                                          <p:val>
                                            <p:strVal val="#ppt_x"/>
                                          </p:val>
                                        </p:tav>
                                      </p:tavLst>
                                    </p:anim>
                                    <p:anim calcmode="lin" valueType="num">
                                      <p:cBhvr additive="base">
                                        <p:cTn id="50" dur="500" fill="hold"/>
                                        <p:tgtEl>
                                          <p:spTgt spid="69649"/>
                                        </p:tgtEl>
                                        <p:attrNameLst>
                                          <p:attrName>ppt_y</p:attrName>
                                        </p:attrNameLst>
                                      </p:cBhvr>
                                      <p:tavLst>
                                        <p:tav tm="0">
                                          <p:val>
                                            <p:strVal val="#ppt_y"/>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8" fill="hold" nodeType="clickEffect">
                                  <p:stCondLst>
                                    <p:cond delay="0"/>
                                  </p:stCondLst>
                                  <p:childTnLst>
                                    <p:set>
                                      <p:cBhvr>
                                        <p:cTn id="54" dur="1" fill="hold">
                                          <p:stCondLst>
                                            <p:cond delay="0"/>
                                          </p:stCondLst>
                                        </p:cTn>
                                        <p:tgtEl>
                                          <p:spTgt spid="69639"/>
                                        </p:tgtEl>
                                        <p:attrNameLst>
                                          <p:attrName>style.visibility</p:attrName>
                                        </p:attrNameLst>
                                      </p:cBhvr>
                                      <p:to>
                                        <p:strVal val="visible"/>
                                      </p:to>
                                    </p:set>
                                    <p:anim calcmode="lin" valueType="num">
                                      <p:cBhvr additive="base">
                                        <p:cTn id="55" dur="500" fill="hold"/>
                                        <p:tgtEl>
                                          <p:spTgt spid="69639"/>
                                        </p:tgtEl>
                                        <p:attrNameLst>
                                          <p:attrName>ppt_x</p:attrName>
                                        </p:attrNameLst>
                                      </p:cBhvr>
                                      <p:tavLst>
                                        <p:tav tm="0">
                                          <p:val>
                                            <p:strVal val="0-#ppt_w/2"/>
                                          </p:val>
                                        </p:tav>
                                        <p:tav tm="100000">
                                          <p:val>
                                            <p:strVal val="#ppt_x"/>
                                          </p:val>
                                        </p:tav>
                                      </p:tavLst>
                                    </p:anim>
                                    <p:anim calcmode="lin" valueType="num">
                                      <p:cBhvr additive="base">
                                        <p:cTn id="56" dur="500" fill="hold"/>
                                        <p:tgtEl>
                                          <p:spTgt spid="69639"/>
                                        </p:tgtEl>
                                        <p:attrNameLst>
                                          <p:attrName>ppt_y</p:attrName>
                                        </p:attrNameLst>
                                      </p:cBhvr>
                                      <p:tavLst>
                                        <p:tav tm="0">
                                          <p:val>
                                            <p:strVal val="#ppt_y"/>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8" fill="hold" nodeType="clickEffect">
                                  <p:stCondLst>
                                    <p:cond delay="0"/>
                                  </p:stCondLst>
                                  <p:childTnLst>
                                    <p:set>
                                      <p:cBhvr>
                                        <p:cTn id="60" dur="1" fill="hold">
                                          <p:stCondLst>
                                            <p:cond delay="0"/>
                                          </p:stCondLst>
                                        </p:cTn>
                                        <p:tgtEl>
                                          <p:spTgt spid="69650"/>
                                        </p:tgtEl>
                                        <p:attrNameLst>
                                          <p:attrName>style.visibility</p:attrName>
                                        </p:attrNameLst>
                                      </p:cBhvr>
                                      <p:to>
                                        <p:strVal val="visible"/>
                                      </p:to>
                                    </p:set>
                                    <p:anim calcmode="lin" valueType="num">
                                      <p:cBhvr additive="base">
                                        <p:cTn id="61" dur="500" fill="hold"/>
                                        <p:tgtEl>
                                          <p:spTgt spid="69650"/>
                                        </p:tgtEl>
                                        <p:attrNameLst>
                                          <p:attrName>ppt_x</p:attrName>
                                        </p:attrNameLst>
                                      </p:cBhvr>
                                      <p:tavLst>
                                        <p:tav tm="0">
                                          <p:val>
                                            <p:strVal val="0-#ppt_w/2"/>
                                          </p:val>
                                        </p:tav>
                                        <p:tav tm="100000">
                                          <p:val>
                                            <p:strVal val="#ppt_x"/>
                                          </p:val>
                                        </p:tav>
                                      </p:tavLst>
                                    </p:anim>
                                    <p:anim calcmode="lin" valueType="num">
                                      <p:cBhvr additive="base">
                                        <p:cTn id="62" dur="500" fill="hold"/>
                                        <p:tgtEl>
                                          <p:spTgt spid="69650"/>
                                        </p:tgtEl>
                                        <p:attrNameLst>
                                          <p:attrName>ppt_y</p:attrName>
                                        </p:attrNameLst>
                                      </p:cBhvr>
                                      <p:tavLst>
                                        <p:tav tm="0">
                                          <p:val>
                                            <p:strVal val="#ppt_y"/>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8" fill="hold" grpId="0" nodeType="clickEffect">
                                  <p:stCondLst>
                                    <p:cond delay="0"/>
                                  </p:stCondLst>
                                  <p:childTnLst>
                                    <p:set>
                                      <p:cBhvr>
                                        <p:cTn id="66" dur="1" fill="hold">
                                          <p:stCondLst>
                                            <p:cond delay="0"/>
                                          </p:stCondLst>
                                        </p:cTn>
                                        <p:tgtEl>
                                          <p:spTgt spid="69651"/>
                                        </p:tgtEl>
                                        <p:attrNameLst>
                                          <p:attrName>style.visibility</p:attrName>
                                        </p:attrNameLst>
                                      </p:cBhvr>
                                      <p:to>
                                        <p:strVal val="visible"/>
                                      </p:to>
                                    </p:set>
                                    <p:anim calcmode="lin" valueType="num">
                                      <p:cBhvr additive="base">
                                        <p:cTn id="67" dur="500" fill="hold"/>
                                        <p:tgtEl>
                                          <p:spTgt spid="69651"/>
                                        </p:tgtEl>
                                        <p:attrNameLst>
                                          <p:attrName>ppt_x</p:attrName>
                                        </p:attrNameLst>
                                      </p:cBhvr>
                                      <p:tavLst>
                                        <p:tav tm="0">
                                          <p:val>
                                            <p:strVal val="0-#ppt_w/2"/>
                                          </p:val>
                                        </p:tav>
                                        <p:tav tm="100000">
                                          <p:val>
                                            <p:strVal val="#ppt_x"/>
                                          </p:val>
                                        </p:tav>
                                      </p:tavLst>
                                    </p:anim>
                                    <p:anim calcmode="lin" valueType="num">
                                      <p:cBhvr additive="base">
                                        <p:cTn id="68" dur="500" fill="hold"/>
                                        <p:tgtEl>
                                          <p:spTgt spid="69651"/>
                                        </p:tgtEl>
                                        <p:attrNameLst>
                                          <p:attrName>ppt_y</p:attrName>
                                        </p:attrNameLst>
                                      </p:cBhvr>
                                      <p:tavLst>
                                        <p:tav tm="0">
                                          <p:val>
                                            <p:strVal val="#ppt_y"/>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8" fill="hold" grpId="0" nodeType="clickEffect">
                                  <p:stCondLst>
                                    <p:cond delay="0"/>
                                  </p:stCondLst>
                                  <p:childTnLst>
                                    <p:set>
                                      <p:cBhvr>
                                        <p:cTn id="72" dur="1" fill="hold">
                                          <p:stCondLst>
                                            <p:cond delay="0"/>
                                          </p:stCondLst>
                                        </p:cTn>
                                        <p:tgtEl>
                                          <p:spTgt spid="69652"/>
                                        </p:tgtEl>
                                        <p:attrNameLst>
                                          <p:attrName>style.visibility</p:attrName>
                                        </p:attrNameLst>
                                      </p:cBhvr>
                                      <p:to>
                                        <p:strVal val="visible"/>
                                      </p:to>
                                    </p:set>
                                    <p:anim calcmode="lin" valueType="num">
                                      <p:cBhvr additive="base">
                                        <p:cTn id="73" dur="500" fill="hold"/>
                                        <p:tgtEl>
                                          <p:spTgt spid="69652"/>
                                        </p:tgtEl>
                                        <p:attrNameLst>
                                          <p:attrName>ppt_x</p:attrName>
                                        </p:attrNameLst>
                                      </p:cBhvr>
                                      <p:tavLst>
                                        <p:tav tm="0">
                                          <p:val>
                                            <p:strVal val="0-#ppt_w/2"/>
                                          </p:val>
                                        </p:tav>
                                        <p:tav tm="100000">
                                          <p:val>
                                            <p:strVal val="#ppt_x"/>
                                          </p:val>
                                        </p:tav>
                                      </p:tavLst>
                                    </p:anim>
                                    <p:anim calcmode="lin" valueType="num">
                                      <p:cBhvr additive="base">
                                        <p:cTn id="74" dur="500" fill="hold"/>
                                        <p:tgtEl>
                                          <p:spTgt spid="6965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634" grpId="0"/>
      <p:bldP spid="69635" grpId="0"/>
      <p:bldP spid="69636" grpId="0"/>
      <p:bldP spid="69649" grpId="0"/>
      <p:bldP spid="69651" grpId="0"/>
      <p:bldP spid="69652"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9091" name="Text Box 3"/>
          <p:cNvSpPr txBox="1">
            <a:spLocks noChangeArrowheads="1"/>
          </p:cNvSpPr>
          <p:nvPr/>
        </p:nvSpPr>
        <p:spPr bwMode="auto">
          <a:xfrm>
            <a:off x="2803525" y="174625"/>
            <a:ext cx="2032000" cy="833438"/>
          </a:xfrm>
          <a:prstGeom prst="rect">
            <a:avLst/>
          </a:prstGeom>
          <a:noFill/>
          <a:ln w="9525">
            <a:solidFill>
              <a:srgbClr val="FF0000"/>
            </a:solidFill>
            <a:miter lim="800000"/>
          </a:ln>
          <a:effectLst>
            <a:outerShdw dist="107763" dir="18900000" algn="ctr" rotWithShape="0">
              <a:srgbClr val="00FFFF">
                <a:alpha val="50000"/>
              </a:srgbClr>
            </a:outerShdw>
          </a:effectLst>
          <a:extLst>
            <a:ext uri="{909E8E84-426E-40DD-AFC4-6F175D3DCCD1}">
              <a14:hiddenFill xmlns:a14="http://schemas.microsoft.com/office/drawing/2010/main">
                <a:solidFill>
                  <a:srgbClr val="FFFF00"/>
                </a:solidFill>
              </a14:hiddenFill>
            </a:ext>
          </a:extLst>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4800" b="1" i="0" u="none" strike="noStrike" kern="1200" cap="none" spc="0" normalizeH="0" baseline="0" noProof="0">
                <a:ln>
                  <a:noFill/>
                </a:ln>
                <a:solidFill>
                  <a:srgbClr val="FF3300"/>
                </a:solidFill>
                <a:effectLst>
                  <a:outerShdw blurRad="38100" dist="38100" dir="2700000" algn="tl">
                    <a:srgbClr val="000000"/>
                  </a:outerShdw>
                </a:effectLst>
                <a:uLnTx/>
                <a:uFillTx/>
                <a:latin typeface="Times New Roman" panose="02020603050405020304" pitchFamily="18" charset="0"/>
                <a:ea typeface="宋体" panose="02010600030101010101" pitchFamily="2" charset="-122"/>
                <a:cs typeface="+mn-cs"/>
              </a:rPr>
              <a:t>第一次</a:t>
            </a:r>
            <a:endParaRPr kumimoji="1" lang="zh-CN" altLang="en-US" sz="4800" b="1" i="0" u="none" strike="noStrike" kern="1200" cap="none" spc="0" normalizeH="0" baseline="0" noProof="0">
              <a:ln>
                <a:noFill/>
              </a:ln>
              <a:solidFill>
                <a:srgbClr val="FF3300"/>
              </a:solidFill>
              <a:effectLst>
                <a:outerShdw blurRad="38100" dist="38100" dir="2700000" algn="tl">
                  <a:srgbClr val="000000"/>
                </a:outerShdw>
              </a:effectLst>
              <a:uLnTx/>
              <a:uFillTx/>
              <a:latin typeface="Times New Roman" panose="02020603050405020304" pitchFamily="18" charset="0"/>
              <a:ea typeface="宋体" panose="02010600030101010101" pitchFamily="2" charset="-122"/>
              <a:cs typeface="+mn-cs"/>
            </a:endParaRPr>
          </a:p>
        </p:txBody>
      </p:sp>
      <p:sp>
        <p:nvSpPr>
          <p:cNvPr id="13314" name="Text Box 4"/>
          <p:cNvSpPr txBox="1"/>
          <p:nvPr/>
        </p:nvSpPr>
        <p:spPr>
          <a:xfrm>
            <a:off x="898525" y="1295400"/>
            <a:ext cx="1806575" cy="579438"/>
          </a:xfrm>
          <a:prstGeom prst="rect">
            <a:avLst/>
          </a:prstGeom>
          <a:noFill/>
          <a:ln w="9525">
            <a:noFill/>
          </a:ln>
        </p:spPr>
        <p:txBody>
          <a:bodyPr wrap="none" anchor="t">
            <a:spAutoFit/>
          </a:bodyPr>
          <a:p>
            <a:pPr lvl="0" indent="0"/>
            <a:r>
              <a:rPr lang="zh-CN" altLang="en-US" sz="3200" b="1" dirty="0">
                <a:solidFill>
                  <a:srgbClr val="FF3300"/>
                </a:solidFill>
                <a:latin typeface="Times New Roman" panose="02020603050405020304" pitchFamily="18" charset="0"/>
                <a:ea typeface="宋体" panose="02010600030101010101" pitchFamily="2" charset="-122"/>
              </a:rPr>
              <a:t>音乐特点</a:t>
            </a:r>
            <a:endParaRPr lang="zh-CN" altLang="en-US" sz="3200" b="1" dirty="0">
              <a:solidFill>
                <a:srgbClr val="FF3300"/>
              </a:solidFill>
              <a:latin typeface="Times New Roman" panose="02020603050405020304" pitchFamily="18" charset="0"/>
              <a:ea typeface="宋体" panose="02010600030101010101" pitchFamily="2" charset="-122"/>
            </a:endParaRPr>
          </a:p>
        </p:txBody>
      </p:sp>
      <p:sp>
        <p:nvSpPr>
          <p:cNvPr id="13315" name="Text Box 6"/>
          <p:cNvSpPr txBox="1"/>
          <p:nvPr/>
        </p:nvSpPr>
        <p:spPr>
          <a:xfrm>
            <a:off x="6918325" y="1295400"/>
            <a:ext cx="1822450" cy="579438"/>
          </a:xfrm>
          <a:prstGeom prst="rect">
            <a:avLst/>
          </a:prstGeom>
          <a:noFill/>
          <a:ln w="9525">
            <a:noFill/>
          </a:ln>
        </p:spPr>
        <p:txBody>
          <a:bodyPr wrap="none" anchor="t">
            <a:spAutoFit/>
          </a:bodyPr>
          <a:p>
            <a:pPr lvl="0" indent="0"/>
            <a:r>
              <a:rPr lang="zh-CN" altLang="en-US" sz="3200" b="1" dirty="0">
                <a:solidFill>
                  <a:srgbClr val="FF3300"/>
                </a:solidFill>
                <a:latin typeface="Times New Roman" panose="02020603050405020304" pitchFamily="18" charset="0"/>
                <a:ea typeface="宋体" panose="02010600030101010101" pitchFamily="2" charset="-122"/>
              </a:rPr>
              <a:t>表现手法</a:t>
            </a:r>
            <a:endParaRPr lang="zh-CN" altLang="en-US" sz="3200" b="1" dirty="0">
              <a:solidFill>
                <a:srgbClr val="FF3300"/>
              </a:solidFill>
              <a:latin typeface="Times New Roman" panose="02020603050405020304" pitchFamily="18" charset="0"/>
              <a:ea typeface="宋体" panose="02010600030101010101" pitchFamily="2" charset="-122"/>
            </a:endParaRPr>
          </a:p>
        </p:txBody>
      </p:sp>
      <p:sp>
        <p:nvSpPr>
          <p:cNvPr id="89095" name="Text Box 7"/>
          <p:cNvSpPr txBox="1">
            <a:spLocks noChangeArrowheads="1"/>
          </p:cNvSpPr>
          <p:nvPr/>
        </p:nvSpPr>
        <p:spPr bwMode="auto">
          <a:xfrm>
            <a:off x="323850" y="2590800"/>
            <a:ext cx="2495550" cy="650875"/>
          </a:xfrm>
          <a:prstGeom prst="rect">
            <a:avLst/>
          </a:prstGeom>
          <a:noFill/>
          <a:ln w="9525">
            <a:solidFill>
              <a:srgbClr val="FF0000"/>
            </a:solidFill>
            <a:miter lim="800000"/>
          </a:ln>
          <a:effectLst/>
          <a:extLst>
            <a:ext uri="{909E8E84-426E-40DD-AFC4-6F175D3DCCD1}">
              <a14:hiddenFill xmlns:a14="http://schemas.microsoft.com/office/drawing/2010/main">
                <a:solidFill>
                  <a:srgbClr val="FFFF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p>
            <a:pPr lvl="0" eaLnBrk="1" fontAlgn="base" hangingPunct="1"/>
            <a:r>
              <a:rPr lang="zh-CN" altLang="en-US" sz="3600" b="1" strike="noStrike" noProof="1" dirty="0">
                <a:solidFill>
                  <a:srgbClr val="008000"/>
                </a:solidFill>
                <a:effectLst>
                  <a:outerShdw blurRad="38100" dist="38100" dir="2700000">
                    <a:srgbClr val="C0C0C0"/>
                  </a:outerShdw>
                </a:effectLst>
                <a:latin typeface="Times New Roman" panose="02020603050405020304" pitchFamily="18" charset="0"/>
                <a:ea typeface="楷体_GB2312" pitchFamily="49" charset="-122"/>
                <a:cs typeface="+mn-ea"/>
              </a:rPr>
              <a:t>悲凉、伤感</a:t>
            </a:r>
            <a:endParaRPr lang="zh-CN" altLang="en-US" sz="3600" b="1" strike="noStrike" noProof="1" dirty="0">
              <a:solidFill>
                <a:srgbClr val="008000"/>
              </a:solidFill>
              <a:effectLst>
                <a:outerShdw blurRad="38100" dist="38100" dir="2700000">
                  <a:srgbClr val="C0C0C0"/>
                </a:outerShdw>
              </a:effectLst>
              <a:latin typeface="Times New Roman" panose="02020603050405020304" pitchFamily="18" charset="0"/>
              <a:ea typeface="楷体_GB2312" pitchFamily="49" charset="-122"/>
            </a:endParaRPr>
          </a:p>
        </p:txBody>
      </p:sp>
      <p:sp>
        <p:nvSpPr>
          <p:cNvPr id="89096" name="AutoShape 8"/>
          <p:cNvSpPr/>
          <p:nvPr/>
        </p:nvSpPr>
        <p:spPr>
          <a:xfrm>
            <a:off x="2971800" y="2057400"/>
            <a:ext cx="381000" cy="1828800"/>
          </a:xfrm>
          <a:prstGeom prst="leftBrace">
            <a:avLst>
              <a:gd name="adj1" fmla="val 40000"/>
              <a:gd name="adj2" fmla="val 50000"/>
            </a:avLst>
          </a:prstGeom>
          <a:noFill/>
          <a:ln w="63500" cap="flat" cmpd="sng">
            <a:solidFill>
              <a:srgbClr val="FF6699"/>
            </a:solidFill>
            <a:prstDash val="solid"/>
            <a:round/>
            <a:headEnd type="none" w="med" len="med"/>
            <a:tailEnd type="none" w="med" len="med"/>
          </a:ln>
        </p:spPr>
        <p:txBody>
          <a:bodyPr wrap="none" anchor="ctr"/>
          <a:p>
            <a:pPr lvl="0" indent="0" algn="ctr"/>
            <a:endParaRPr lang="zh-CN" altLang="en-US" dirty="0">
              <a:latin typeface="Times New Roman" panose="02020603050405020304" pitchFamily="18" charset="0"/>
              <a:ea typeface="宋体" panose="02010600030101010101" pitchFamily="2" charset="-122"/>
            </a:endParaRPr>
          </a:p>
        </p:txBody>
      </p:sp>
      <p:sp>
        <p:nvSpPr>
          <p:cNvPr id="89097" name="Text Box 9"/>
          <p:cNvSpPr txBox="1"/>
          <p:nvPr/>
        </p:nvSpPr>
        <p:spPr>
          <a:xfrm>
            <a:off x="3429000" y="1905000"/>
            <a:ext cx="1416050" cy="457200"/>
          </a:xfrm>
          <a:prstGeom prst="rect">
            <a:avLst/>
          </a:prstGeom>
          <a:noFill/>
          <a:ln w="9525">
            <a:noFill/>
          </a:ln>
        </p:spPr>
        <p:txBody>
          <a:bodyPr wrap="none" anchor="t">
            <a:spAutoFit/>
          </a:bodyPr>
          <a:p>
            <a:pPr lvl="0" indent="0"/>
            <a:r>
              <a:rPr lang="zh-CN" altLang="en-US" b="1" dirty="0">
                <a:solidFill>
                  <a:schemeClr val="accent2"/>
                </a:solidFill>
                <a:latin typeface="Times New Roman" panose="02020603050405020304" pitchFamily="18" charset="0"/>
                <a:ea typeface="宋体" panose="02010600030101010101" pitchFamily="2" charset="-122"/>
              </a:rPr>
              <a:t>排遣孤寂</a:t>
            </a:r>
            <a:endParaRPr lang="zh-CN" altLang="en-US" b="1" dirty="0">
              <a:solidFill>
                <a:schemeClr val="accent2"/>
              </a:solidFill>
              <a:latin typeface="Times New Roman" panose="02020603050405020304" pitchFamily="18" charset="0"/>
              <a:ea typeface="宋体" panose="02010600030101010101" pitchFamily="2" charset="-122"/>
            </a:endParaRPr>
          </a:p>
        </p:txBody>
      </p:sp>
      <p:sp>
        <p:nvSpPr>
          <p:cNvPr id="89098" name="Text Box 10"/>
          <p:cNvSpPr txBox="1"/>
          <p:nvPr/>
        </p:nvSpPr>
        <p:spPr>
          <a:xfrm>
            <a:off x="3429000" y="2743200"/>
            <a:ext cx="4181475" cy="822325"/>
          </a:xfrm>
          <a:prstGeom prst="rect">
            <a:avLst/>
          </a:prstGeom>
          <a:noFill/>
          <a:ln w="9525">
            <a:noFill/>
          </a:ln>
        </p:spPr>
        <p:txBody>
          <a:bodyPr wrap="none" anchor="t">
            <a:spAutoFit/>
          </a:bodyPr>
          <a:p>
            <a:pPr lvl="0" indent="0"/>
            <a:r>
              <a:rPr lang="zh-CN" altLang="en-US" b="1" dirty="0">
                <a:solidFill>
                  <a:schemeClr val="accent2"/>
                </a:solidFill>
                <a:latin typeface="Times New Roman" panose="02020603050405020304" pitchFamily="18" charset="0"/>
                <a:ea typeface="宋体" panose="02010600030101010101" pitchFamily="2" charset="-122"/>
              </a:rPr>
              <a:t>打动“惨将别”“不成欢”的主客</a:t>
            </a:r>
            <a:endParaRPr lang="zh-CN" altLang="en-US" b="1" dirty="0">
              <a:solidFill>
                <a:schemeClr val="accent2"/>
              </a:solidFill>
              <a:latin typeface="Times New Roman" panose="02020603050405020304" pitchFamily="18" charset="0"/>
              <a:ea typeface="宋体" panose="02010600030101010101" pitchFamily="2" charset="-122"/>
            </a:endParaRPr>
          </a:p>
          <a:p>
            <a:pPr lvl="0" indent="0"/>
            <a:r>
              <a:rPr lang="zh-CN" altLang="en-US" b="1" dirty="0">
                <a:solidFill>
                  <a:srgbClr val="FF0066"/>
                </a:solidFill>
                <a:latin typeface="Times New Roman" panose="02020603050405020304" pitchFamily="18" charset="0"/>
                <a:ea typeface="宋体" panose="02010600030101010101" pitchFamily="2" charset="-122"/>
              </a:rPr>
              <a:t>            （忘归、不发）</a:t>
            </a:r>
            <a:endParaRPr lang="zh-CN" altLang="en-US" b="1" dirty="0">
              <a:solidFill>
                <a:srgbClr val="FF0066"/>
              </a:solidFill>
              <a:latin typeface="Times New Roman" panose="02020603050405020304" pitchFamily="18" charset="0"/>
              <a:ea typeface="宋体" panose="02010600030101010101" pitchFamily="2" charset="-122"/>
            </a:endParaRPr>
          </a:p>
        </p:txBody>
      </p:sp>
      <p:sp>
        <p:nvSpPr>
          <p:cNvPr id="89099" name="Text Box 11"/>
          <p:cNvSpPr txBox="1"/>
          <p:nvPr/>
        </p:nvSpPr>
        <p:spPr>
          <a:xfrm>
            <a:off x="3429000" y="3581400"/>
            <a:ext cx="2647950" cy="457200"/>
          </a:xfrm>
          <a:prstGeom prst="rect">
            <a:avLst/>
          </a:prstGeom>
          <a:noFill/>
          <a:ln w="9525">
            <a:noFill/>
          </a:ln>
        </p:spPr>
        <p:txBody>
          <a:bodyPr wrap="none" anchor="t">
            <a:spAutoFit/>
          </a:bodyPr>
          <a:p>
            <a:pPr lvl="0" indent="0"/>
            <a:r>
              <a:rPr lang="zh-CN" altLang="en-US" b="1" dirty="0">
                <a:solidFill>
                  <a:schemeClr val="accent2"/>
                </a:solidFill>
                <a:latin typeface="Times New Roman" panose="02020603050405020304" pitchFamily="18" charset="0"/>
                <a:ea typeface="宋体" panose="02010600030101010101" pitchFamily="2" charset="-122"/>
              </a:rPr>
              <a:t>萧瑟、凄凉的景物</a:t>
            </a:r>
            <a:endParaRPr lang="zh-CN" altLang="en-US" b="1" dirty="0">
              <a:solidFill>
                <a:schemeClr val="accent2"/>
              </a:solidFill>
              <a:latin typeface="Times New Roman" panose="02020603050405020304" pitchFamily="18" charset="0"/>
              <a:ea typeface="宋体" panose="02010600030101010101" pitchFamily="2" charset="-122"/>
            </a:endParaRPr>
          </a:p>
        </p:txBody>
      </p:sp>
      <p:sp>
        <p:nvSpPr>
          <p:cNvPr id="89100" name="Text Box 12"/>
          <p:cNvSpPr txBox="1"/>
          <p:nvPr/>
        </p:nvSpPr>
        <p:spPr>
          <a:xfrm>
            <a:off x="7327900" y="2636838"/>
            <a:ext cx="1816100" cy="579437"/>
          </a:xfrm>
          <a:prstGeom prst="rect">
            <a:avLst/>
          </a:prstGeom>
          <a:noFill/>
          <a:ln w="9525">
            <a:noFill/>
          </a:ln>
        </p:spPr>
        <p:txBody>
          <a:bodyPr wrap="none" anchor="t">
            <a:spAutoFit/>
          </a:bodyPr>
          <a:p>
            <a:pPr lvl="0" indent="0"/>
            <a:r>
              <a:rPr lang="zh-CN" altLang="en-US" sz="3200" b="1" dirty="0">
                <a:solidFill>
                  <a:srgbClr val="FF3300"/>
                </a:solidFill>
                <a:latin typeface="Times New Roman" panose="02020603050405020304" pitchFamily="18" charset="0"/>
                <a:ea typeface="宋体" panose="02010600030101010101" pitchFamily="2" charset="-122"/>
              </a:rPr>
              <a:t>以人衬声</a:t>
            </a:r>
            <a:endParaRPr lang="zh-CN" altLang="en-US" sz="3200" b="1" dirty="0">
              <a:solidFill>
                <a:srgbClr val="FF3300"/>
              </a:solidFill>
              <a:latin typeface="Times New Roman" panose="02020603050405020304" pitchFamily="18" charset="0"/>
              <a:ea typeface="宋体" panose="02010600030101010101" pitchFamily="2" charset="-122"/>
            </a:endParaRPr>
          </a:p>
        </p:txBody>
      </p:sp>
      <p:sp>
        <p:nvSpPr>
          <p:cNvPr id="89101" name="Text Box 13"/>
          <p:cNvSpPr txBox="1"/>
          <p:nvPr/>
        </p:nvSpPr>
        <p:spPr>
          <a:xfrm>
            <a:off x="7327900" y="3357563"/>
            <a:ext cx="1816100" cy="579437"/>
          </a:xfrm>
          <a:prstGeom prst="rect">
            <a:avLst/>
          </a:prstGeom>
          <a:noFill/>
          <a:ln w="9525">
            <a:noFill/>
          </a:ln>
        </p:spPr>
        <p:txBody>
          <a:bodyPr wrap="none" anchor="t">
            <a:spAutoFit/>
          </a:bodyPr>
          <a:p>
            <a:pPr lvl="0" indent="0"/>
            <a:r>
              <a:rPr lang="zh-CN" altLang="en-US" sz="3200" b="1" dirty="0">
                <a:solidFill>
                  <a:srgbClr val="FF3300"/>
                </a:solidFill>
                <a:latin typeface="Times New Roman" panose="02020603050405020304" pitchFamily="18" charset="0"/>
                <a:ea typeface="宋体" panose="02010600030101010101" pitchFamily="2" charset="-122"/>
              </a:rPr>
              <a:t>以景托声</a:t>
            </a:r>
            <a:endParaRPr lang="zh-CN" altLang="en-US" sz="3200" b="1" dirty="0">
              <a:solidFill>
                <a:srgbClr val="FF3300"/>
              </a:solidFill>
              <a:latin typeface="Times New Roman" panose="02020603050405020304" pitchFamily="18" charset="0"/>
              <a:ea typeface="宋体" panose="02010600030101010101" pitchFamily="2" charset="-122"/>
            </a:endParaRPr>
          </a:p>
        </p:txBody>
      </p:sp>
      <p:sp>
        <p:nvSpPr>
          <p:cNvPr id="89102" name="Text Box 14"/>
          <p:cNvSpPr txBox="1"/>
          <p:nvPr/>
        </p:nvSpPr>
        <p:spPr>
          <a:xfrm>
            <a:off x="1812925" y="4267200"/>
            <a:ext cx="7119938" cy="579438"/>
          </a:xfrm>
          <a:prstGeom prst="rect">
            <a:avLst/>
          </a:prstGeom>
          <a:noFill/>
          <a:ln w="9525">
            <a:noFill/>
          </a:ln>
        </p:spPr>
        <p:txBody>
          <a:bodyPr wrap="none" anchor="t">
            <a:spAutoFit/>
          </a:bodyPr>
          <a:p>
            <a:pPr lvl="0" indent="0"/>
            <a:r>
              <a:rPr lang="zh-CN" altLang="en-US" sz="3200" b="1" dirty="0">
                <a:solidFill>
                  <a:srgbClr val="FF3300"/>
                </a:solidFill>
                <a:latin typeface="Times New Roman" panose="02020603050405020304" pitchFamily="18" charset="0"/>
                <a:ea typeface="楷体_GB2312" pitchFamily="49" charset="-122"/>
              </a:rPr>
              <a:t>写琵琶声的作用是什么？是怎么写的？</a:t>
            </a:r>
            <a:endParaRPr lang="en-US" altLang="zh-CN" sz="3200" b="1" dirty="0">
              <a:solidFill>
                <a:srgbClr val="FF3300"/>
              </a:solidFill>
              <a:latin typeface="Times New Roman" panose="02020603050405020304" pitchFamily="18" charset="0"/>
              <a:ea typeface="楷体_GB2312" pitchFamily="49" charset="-122"/>
            </a:endParaRPr>
          </a:p>
        </p:txBody>
      </p:sp>
      <p:sp>
        <p:nvSpPr>
          <p:cNvPr id="89104" name="Text Box 16"/>
          <p:cNvSpPr txBox="1"/>
          <p:nvPr/>
        </p:nvSpPr>
        <p:spPr>
          <a:xfrm>
            <a:off x="1143000" y="4856163"/>
            <a:ext cx="8045450" cy="1187450"/>
          </a:xfrm>
          <a:prstGeom prst="rect">
            <a:avLst/>
          </a:prstGeom>
          <a:noFill/>
          <a:ln w="9525">
            <a:noFill/>
          </a:ln>
        </p:spPr>
        <p:txBody>
          <a:bodyPr wrap="none" anchor="t">
            <a:spAutoFit/>
          </a:bodyPr>
          <a:p>
            <a:pPr lvl="0" indent="0"/>
            <a:r>
              <a:rPr lang="zh-CN" altLang="en-US" b="1" dirty="0">
                <a:solidFill>
                  <a:srgbClr val="FF0066"/>
                </a:solidFill>
                <a:latin typeface="Times New Roman" panose="02020603050405020304" pitchFamily="18" charset="0"/>
                <a:ea typeface="宋体" panose="02010600030101010101" pitchFamily="2" charset="-122"/>
              </a:rPr>
              <a:t>作用：</a:t>
            </a:r>
            <a:r>
              <a:rPr lang="en-US" altLang="zh-CN" b="1" dirty="0">
                <a:solidFill>
                  <a:schemeClr val="accent2"/>
                </a:solidFill>
                <a:latin typeface="楷体_GB2312" pitchFamily="49" charset="-122"/>
                <a:ea typeface="楷体_GB2312" pitchFamily="49" charset="-122"/>
              </a:rPr>
              <a:t>1</a:t>
            </a:r>
            <a:r>
              <a:rPr lang="zh-CN" altLang="en-US" b="1" dirty="0">
                <a:solidFill>
                  <a:schemeClr val="accent2"/>
                </a:solidFill>
                <a:latin typeface="楷体_GB2312" pitchFamily="49" charset="-122"/>
                <a:ea typeface="楷体_GB2312" pitchFamily="49" charset="-122"/>
              </a:rPr>
              <a:t>、引出琵琶女，开启下文；</a:t>
            </a:r>
            <a:endParaRPr lang="zh-CN" altLang="en-US" b="1" dirty="0">
              <a:solidFill>
                <a:schemeClr val="accent2"/>
              </a:solidFill>
              <a:latin typeface="楷体_GB2312" pitchFamily="49" charset="-122"/>
              <a:ea typeface="楷体_GB2312" pitchFamily="49" charset="-122"/>
            </a:endParaRPr>
          </a:p>
          <a:p>
            <a:pPr lvl="0" indent="0"/>
            <a:r>
              <a:rPr lang="zh-CN" altLang="en-US" b="1" dirty="0">
                <a:solidFill>
                  <a:schemeClr val="accent2"/>
                </a:solidFill>
                <a:latin typeface="楷体_GB2312" pitchFamily="49" charset="-122"/>
                <a:ea typeface="楷体_GB2312" pitchFamily="49" charset="-122"/>
              </a:rPr>
              <a:t>      </a:t>
            </a:r>
            <a:r>
              <a:rPr lang="en-US" altLang="zh-CN" b="1" dirty="0">
                <a:solidFill>
                  <a:schemeClr val="accent2"/>
                </a:solidFill>
                <a:latin typeface="楷体_GB2312" pitchFamily="49" charset="-122"/>
                <a:ea typeface="楷体_GB2312" pitchFamily="49" charset="-122"/>
              </a:rPr>
              <a:t>2</a:t>
            </a:r>
            <a:r>
              <a:rPr lang="zh-CN" altLang="en-US" b="1" dirty="0">
                <a:solidFill>
                  <a:schemeClr val="accent2"/>
                </a:solidFill>
                <a:latin typeface="楷体_GB2312" pitchFamily="49" charset="-122"/>
                <a:ea typeface="楷体_GB2312" pitchFamily="49" charset="-122"/>
              </a:rPr>
              <a:t>、激发诗人好奇感，为下文诗人的</a:t>
            </a:r>
            <a:r>
              <a:rPr lang="zh-CN" altLang="en-US" b="1" dirty="0">
                <a:solidFill>
                  <a:schemeClr val="accent2"/>
                </a:solidFill>
                <a:latin typeface="Times New Roman" panose="02020603050405020304" pitchFamily="18" charset="0"/>
                <a:ea typeface="楷体_GB2312" pitchFamily="49" charset="-122"/>
              </a:rPr>
              <a:t>“</a:t>
            </a:r>
            <a:r>
              <a:rPr lang="zh-CN" altLang="en-US" b="1" dirty="0">
                <a:solidFill>
                  <a:schemeClr val="accent2"/>
                </a:solidFill>
                <a:latin typeface="楷体_GB2312" pitchFamily="49" charset="-122"/>
                <a:ea typeface="楷体_GB2312" pitchFamily="49" charset="-122"/>
              </a:rPr>
              <a:t>邀见</a:t>
            </a:r>
            <a:r>
              <a:rPr lang="zh-CN" altLang="en-US" b="1" dirty="0">
                <a:solidFill>
                  <a:schemeClr val="accent2"/>
                </a:solidFill>
                <a:latin typeface="Times New Roman" panose="02020603050405020304" pitchFamily="18" charset="0"/>
                <a:ea typeface="楷体_GB2312" pitchFamily="49" charset="-122"/>
              </a:rPr>
              <a:t>”</a:t>
            </a:r>
            <a:r>
              <a:rPr lang="zh-CN" altLang="en-US" b="1" dirty="0">
                <a:solidFill>
                  <a:schemeClr val="accent2"/>
                </a:solidFill>
                <a:latin typeface="楷体_GB2312" pitchFamily="49" charset="-122"/>
                <a:ea typeface="楷体_GB2312" pitchFamily="49" charset="-122"/>
              </a:rPr>
              <a:t>做铺垫，</a:t>
            </a:r>
            <a:endParaRPr lang="zh-CN" altLang="en-US" b="1" dirty="0">
              <a:solidFill>
                <a:schemeClr val="accent2"/>
              </a:solidFill>
              <a:latin typeface="楷体_GB2312" pitchFamily="49" charset="-122"/>
              <a:ea typeface="楷体_GB2312" pitchFamily="49" charset="-122"/>
            </a:endParaRPr>
          </a:p>
          <a:p>
            <a:pPr lvl="0" indent="0"/>
            <a:r>
              <a:rPr lang="zh-CN" altLang="en-US" b="1" dirty="0">
                <a:solidFill>
                  <a:schemeClr val="accent2"/>
                </a:solidFill>
                <a:latin typeface="楷体_GB2312" pitchFamily="49" charset="-122"/>
                <a:ea typeface="楷体_GB2312" pitchFamily="49" charset="-122"/>
              </a:rPr>
              <a:t>写出了主客由</a:t>
            </a:r>
            <a:r>
              <a:rPr lang="zh-CN" altLang="en-US" b="1" dirty="0">
                <a:solidFill>
                  <a:srgbClr val="FF0066"/>
                </a:solidFill>
                <a:latin typeface="Times New Roman" panose="02020603050405020304" pitchFamily="18" charset="0"/>
                <a:ea typeface="楷体_GB2312" pitchFamily="49" charset="-122"/>
              </a:rPr>
              <a:t>“</a:t>
            </a:r>
            <a:r>
              <a:rPr lang="zh-CN" altLang="en-US" b="1" dirty="0">
                <a:solidFill>
                  <a:srgbClr val="FF0066"/>
                </a:solidFill>
                <a:latin typeface="楷体_GB2312" pitchFamily="49" charset="-122"/>
                <a:ea typeface="楷体_GB2312" pitchFamily="49" charset="-122"/>
              </a:rPr>
              <a:t>悲</a:t>
            </a:r>
            <a:r>
              <a:rPr lang="zh-CN" altLang="en-US" b="1" dirty="0">
                <a:solidFill>
                  <a:srgbClr val="FF0066"/>
                </a:solidFill>
                <a:latin typeface="Times New Roman" panose="02020603050405020304" pitchFamily="18" charset="0"/>
                <a:ea typeface="楷体_GB2312" pitchFamily="49" charset="-122"/>
              </a:rPr>
              <a:t>”</a:t>
            </a:r>
            <a:r>
              <a:rPr lang="zh-CN" altLang="en-US" b="1" dirty="0">
                <a:solidFill>
                  <a:schemeClr val="accent2"/>
                </a:solidFill>
                <a:latin typeface="楷体_GB2312" pitchFamily="49" charset="-122"/>
                <a:ea typeface="楷体_GB2312" pitchFamily="49" charset="-122"/>
              </a:rPr>
              <a:t>而</a:t>
            </a:r>
            <a:r>
              <a:rPr lang="zh-CN" altLang="en-US" b="1" dirty="0">
                <a:solidFill>
                  <a:srgbClr val="FF0066"/>
                </a:solidFill>
                <a:latin typeface="Times New Roman" panose="02020603050405020304" pitchFamily="18" charset="0"/>
                <a:ea typeface="楷体_GB2312" pitchFamily="49" charset="-122"/>
              </a:rPr>
              <a:t>“</a:t>
            </a:r>
            <a:r>
              <a:rPr lang="zh-CN" altLang="en-US" b="1" dirty="0">
                <a:solidFill>
                  <a:srgbClr val="FF0066"/>
                </a:solidFill>
                <a:latin typeface="楷体_GB2312" pitchFamily="49" charset="-122"/>
                <a:ea typeface="楷体_GB2312" pitchFamily="49" charset="-122"/>
              </a:rPr>
              <a:t>喜</a:t>
            </a:r>
            <a:r>
              <a:rPr lang="zh-CN" altLang="en-US" b="1" dirty="0">
                <a:solidFill>
                  <a:srgbClr val="FF0066"/>
                </a:solidFill>
                <a:latin typeface="Times New Roman" panose="02020603050405020304" pitchFamily="18" charset="0"/>
                <a:ea typeface="楷体_GB2312" pitchFamily="49" charset="-122"/>
              </a:rPr>
              <a:t>”</a:t>
            </a:r>
            <a:r>
              <a:rPr lang="zh-CN" altLang="en-US" b="1" dirty="0">
                <a:solidFill>
                  <a:schemeClr val="accent2"/>
                </a:solidFill>
                <a:latin typeface="楷体_GB2312" pitchFamily="49" charset="-122"/>
                <a:ea typeface="楷体_GB2312" pitchFamily="49" charset="-122"/>
              </a:rPr>
              <a:t>的心情；</a:t>
            </a:r>
            <a:endParaRPr lang="zh-CN" altLang="en-US" b="1" dirty="0">
              <a:solidFill>
                <a:schemeClr val="accent2"/>
              </a:solidFill>
              <a:latin typeface="楷体_GB2312" pitchFamily="49" charset="-122"/>
              <a:ea typeface="楷体_GB2312" pitchFamily="49" charset="-122"/>
            </a:endParaRPr>
          </a:p>
        </p:txBody>
      </p:sp>
      <p:sp>
        <p:nvSpPr>
          <p:cNvPr id="89105" name="Text Box 17"/>
          <p:cNvSpPr txBox="1"/>
          <p:nvPr/>
        </p:nvSpPr>
        <p:spPr>
          <a:xfrm>
            <a:off x="1127125" y="6172200"/>
            <a:ext cx="1108075" cy="457200"/>
          </a:xfrm>
          <a:prstGeom prst="rect">
            <a:avLst/>
          </a:prstGeom>
          <a:noFill/>
          <a:ln w="9525">
            <a:noFill/>
          </a:ln>
        </p:spPr>
        <p:txBody>
          <a:bodyPr wrap="none" anchor="t">
            <a:spAutoFit/>
          </a:bodyPr>
          <a:p>
            <a:pPr lvl="0" indent="0"/>
            <a:r>
              <a:rPr lang="zh-CN" altLang="en-US" b="1" dirty="0">
                <a:solidFill>
                  <a:srgbClr val="FF0066"/>
                </a:solidFill>
                <a:latin typeface="Times New Roman" panose="02020603050405020304" pitchFamily="18" charset="0"/>
                <a:ea typeface="宋体" panose="02010600030101010101" pitchFamily="2" charset="-122"/>
              </a:rPr>
              <a:t>方法</a:t>
            </a:r>
            <a:r>
              <a:rPr lang="zh-CN" altLang="en-US" b="1" dirty="0">
                <a:solidFill>
                  <a:srgbClr val="FF3300"/>
                </a:solidFill>
                <a:latin typeface="Times New Roman" panose="02020603050405020304" pitchFamily="18" charset="0"/>
                <a:ea typeface="宋体" panose="02010600030101010101" pitchFamily="2" charset="-122"/>
              </a:rPr>
              <a:t>：</a:t>
            </a:r>
            <a:endParaRPr lang="zh-CN" altLang="en-US" b="1" dirty="0">
              <a:solidFill>
                <a:srgbClr val="FF3300"/>
              </a:solidFill>
              <a:latin typeface="Times New Roman" panose="02020603050405020304" pitchFamily="18" charset="0"/>
              <a:ea typeface="宋体" panose="02010600030101010101" pitchFamily="2" charset="-122"/>
            </a:endParaRPr>
          </a:p>
        </p:txBody>
      </p:sp>
      <p:sp>
        <p:nvSpPr>
          <p:cNvPr id="89106" name="Text Box 18"/>
          <p:cNvSpPr txBox="1"/>
          <p:nvPr/>
        </p:nvSpPr>
        <p:spPr>
          <a:xfrm>
            <a:off x="2038350" y="6172200"/>
            <a:ext cx="6038850" cy="457200"/>
          </a:xfrm>
          <a:prstGeom prst="rect">
            <a:avLst/>
          </a:prstGeom>
          <a:noFill/>
          <a:ln w="9525">
            <a:noFill/>
          </a:ln>
        </p:spPr>
        <p:txBody>
          <a:bodyPr wrap="none" anchor="t">
            <a:spAutoFit/>
          </a:bodyPr>
          <a:p>
            <a:pPr lvl="0" indent="0"/>
            <a:r>
              <a:rPr lang="zh-CN" altLang="en-US" b="1" dirty="0">
                <a:solidFill>
                  <a:srgbClr val="FF00FF"/>
                </a:solidFill>
                <a:latin typeface="楷体_GB2312" pitchFamily="49" charset="-122"/>
                <a:ea typeface="楷体_GB2312" pitchFamily="49" charset="-122"/>
              </a:rPr>
              <a:t>（以人衬声、以景托声）  </a:t>
            </a:r>
            <a:r>
              <a:rPr lang="zh-CN" altLang="en-US" b="1" dirty="0">
                <a:solidFill>
                  <a:srgbClr val="FF00FF"/>
                </a:solidFill>
                <a:latin typeface="新宋体" panose="02010609030101010101" pitchFamily="49" charset="-122"/>
                <a:ea typeface="新宋体" panose="02010609030101010101" pitchFamily="49" charset="-122"/>
              </a:rPr>
              <a:t>间接描写、虚写</a:t>
            </a:r>
            <a:endParaRPr lang="zh-CN" altLang="en-US" b="1" dirty="0">
              <a:solidFill>
                <a:srgbClr val="FF00FF"/>
              </a:solidFill>
              <a:latin typeface="新宋体" panose="02010609030101010101" pitchFamily="49" charset="-122"/>
              <a:ea typeface="新宋体" panose="02010609030101010101" pitchFamily="49" charset="-122"/>
            </a:endParaRPr>
          </a:p>
        </p:txBody>
      </p:sp>
      <p:sp>
        <p:nvSpPr>
          <p:cNvPr id="89107" name="Text Box 19"/>
          <p:cNvSpPr txBox="1">
            <a:spLocks noChangeArrowheads="1"/>
          </p:cNvSpPr>
          <p:nvPr/>
        </p:nvSpPr>
        <p:spPr bwMode="auto">
          <a:xfrm>
            <a:off x="5867400" y="228600"/>
            <a:ext cx="3011488" cy="771525"/>
          </a:xfrm>
          <a:prstGeom prst="rect">
            <a:avLst/>
          </a:prstGeom>
          <a:solidFill>
            <a:srgbClr val="000000">
              <a:alpha val="0"/>
            </a:srgbClr>
          </a:solidFill>
          <a:ln w="9525">
            <a:solidFill>
              <a:srgbClr val="FF0000"/>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p>
            <a:pPr lvl="0" eaLnBrk="1" fontAlgn="base" hangingPunct="1"/>
            <a:r>
              <a:rPr lang="zh-CN" altLang="en-US" sz="4400" b="1" strike="noStrike" noProof="1" dirty="0">
                <a:solidFill>
                  <a:srgbClr val="008000"/>
                </a:solidFill>
                <a:effectLst>
                  <a:outerShdw blurRad="38100" dist="38100" dir="2700000">
                    <a:srgbClr val="C0C0C0"/>
                  </a:outerShdw>
                </a:effectLst>
                <a:latin typeface="Times New Roman" panose="02020603050405020304" pitchFamily="18" charset="0"/>
                <a:ea typeface="楷体_GB2312" pitchFamily="49" charset="-122"/>
                <a:cs typeface="+mn-ea"/>
              </a:rPr>
              <a:t>悲凉、伤感</a:t>
            </a:r>
            <a:endParaRPr lang="zh-CN" altLang="en-US" sz="4400" b="1" strike="noStrike" noProof="1" dirty="0">
              <a:solidFill>
                <a:srgbClr val="008000"/>
              </a:solidFill>
              <a:effectLst>
                <a:outerShdw blurRad="38100" dist="38100" dir="2700000">
                  <a:srgbClr val="C0C0C0"/>
                </a:outerShdw>
              </a:effectLst>
              <a:latin typeface="Times New Roman" panose="02020603050405020304" pitchFamily="18" charset="0"/>
              <a:ea typeface="楷体_GB2312" pitchFamily="49" charset="-122"/>
            </a:endParaRPr>
          </a:p>
        </p:txBody>
      </p:sp>
      <p:sp>
        <p:nvSpPr>
          <p:cNvPr id="13328" name="AutoShape 20"/>
          <p:cNvSpPr/>
          <p:nvPr/>
        </p:nvSpPr>
        <p:spPr>
          <a:xfrm>
            <a:off x="4953000" y="457200"/>
            <a:ext cx="838200" cy="457200"/>
          </a:xfrm>
          <a:prstGeom prst="rightArrow">
            <a:avLst>
              <a:gd name="adj1" fmla="val 50000"/>
              <a:gd name="adj2" fmla="val 45790"/>
            </a:avLst>
          </a:prstGeom>
          <a:solidFill>
            <a:srgbClr val="339966"/>
          </a:solidFill>
          <a:ln w="9525" cap="flat" cmpd="sng">
            <a:solidFill>
              <a:srgbClr val="FF0000"/>
            </a:solidFill>
            <a:prstDash val="solid"/>
            <a:miter/>
            <a:headEnd type="none" w="med" len="med"/>
            <a:tailEnd type="none" w="med" len="med"/>
          </a:ln>
        </p:spPr>
        <p:txBody>
          <a:bodyPr wrap="none" anchor="ctr"/>
          <a:p>
            <a:pPr lvl="0" indent="0" algn="ctr"/>
            <a:endParaRPr lang="zh-CN" altLang="en-US" dirty="0">
              <a:latin typeface="Times New Roman" panose="02020603050405020304" pitchFamily="18" charset="0"/>
              <a:ea typeface="宋体" panose="02010600030101010101" pitchFamily="2" charset="-122"/>
            </a:endParaRPr>
          </a:p>
        </p:txBody>
      </p:sp>
      <p:pic>
        <p:nvPicPr>
          <p:cNvPr id="13329" name="Picture 21" descr="YUQ00018"/>
          <p:cNvPicPr>
            <a:picLocks noChangeAspect="1"/>
          </p:cNvPicPr>
          <p:nvPr/>
        </p:nvPicPr>
        <p:blipFill>
          <a:blip r:embed="rId1">
            <a:clrChange>
              <a:clrFrom>
                <a:srgbClr val="FFFFFF"/>
              </a:clrFrom>
              <a:clrTo>
                <a:srgbClr val="FFFFFF">
                  <a:alpha val="0"/>
                </a:srgbClr>
              </a:clrTo>
            </a:clrChange>
          </a:blip>
          <a:stretch>
            <a:fillRect/>
          </a:stretch>
        </p:blipFill>
        <p:spPr>
          <a:xfrm>
            <a:off x="8123238" y="5516563"/>
            <a:ext cx="1020762" cy="1341437"/>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89095"/>
                                        </p:tgtEl>
                                        <p:attrNameLst>
                                          <p:attrName>style.visibility</p:attrName>
                                        </p:attrNameLst>
                                      </p:cBhvr>
                                      <p:to>
                                        <p:strVal val="visible"/>
                                      </p:to>
                                    </p:set>
                                    <p:animEffect transition="in" filter="dissolve">
                                      <p:cBhvr>
                                        <p:cTn id="7" dur="500"/>
                                        <p:tgtEl>
                                          <p:spTgt spid="89095"/>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499"/>
                                          </p:stCondLst>
                                        </p:cTn>
                                        <p:tgtEl>
                                          <p:spTgt spid="89096"/>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2" presetClass="entr" presetSubtype="3" fill="hold" grpId="0" nodeType="clickEffect">
                                  <p:stCondLst>
                                    <p:cond delay="0"/>
                                  </p:stCondLst>
                                  <p:childTnLst>
                                    <p:set>
                                      <p:cBhvr>
                                        <p:cTn id="15" dur="1" fill="hold">
                                          <p:stCondLst>
                                            <p:cond delay="0"/>
                                          </p:stCondLst>
                                        </p:cTn>
                                        <p:tgtEl>
                                          <p:spTgt spid="89097"/>
                                        </p:tgtEl>
                                        <p:attrNameLst>
                                          <p:attrName>style.visibility</p:attrName>
                                        </p:attrNameLst>
                                      </p:cBhvr>
                                      <p:to>
                                        <p:strVal val="visible"/>
                                      </p:to>
                                    </p:set>
                                    <p:anim calcmode="lin" valueType="num">
                                      <p:cBhvr additive="base">
                                        <p:cTn id="16" dur="500" fill="hold"/>
                                        <p:tgtEl>
                                          <p:spTgt spid="89097"/>
                                        </p:tgtEl>
                                        <p:attrNameLst>
                                          <p:attrName>ppt_x</p:attrName>
                                        </p:attrNameLst>
                                      </p:cBhvr>
                                      <p:tavLst>
                                        <p:tav tm="0">
                                          <p:val>
                                            <p:strVal val="1+#ppt_w/2"/>
                                          </p:val>
                                        </p:tav>
                                        <p:tav tm="100000">
                                          <p:val>
                                            <p:strVal val="#ppt_x"/>
                                          </p:val>
                                        </p:tav>
                                      </p:tavLst>
                                    </p:anim>
                                    <p:anim calcmode="lin" valueType="num">
                                      <p:cBhvr additive="base">
                                        <p:cTn id="17" dur="500" fill="hold"/>
                                        <p:tgtEl>
                                          <p:spTgt spid="89097"/>
                                        </p:tgtEl>
                                        <p:attrNameLst>
                                          <p:attrName>ppt_y</p:attrName>
                                        </p:attrNameLst>
                                      </p:cBhvr>
                                      <p:tavLst>
                                        <p:tav tm="0">
                                          <p:val>
                                            <p:strVal val="0-#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 presetClass="entr" presetSubtype="9" fill="hold" grpId="0" nodeType="clickEffect">
                                  <p:stCondLst>
                                    <p:cond delay="0"/>
                                  </p:stCondLst>
                                  <p:childTnLst>
                                    <p:set>
                                      <p:cBhvr>
                                        <p:cTn id="21" dur="1" fill="hold">
                                          <p:stCondLst>
                                            <p:cond delay="0"/>
                                          </p:stCondLst>
                                        </p:cTn>
                                        <p:tgtEl>
                                          <p:spTgt spid="89098"/>
                                        </p:tgtEl>
                                        <p:attrNameLst>
                                          <p:attrName>style.visibility</p:attrName>
                                        </p:attrNameLst>
                                      </p:cBhvr>
                                      <p:to>
                                        <p:strVal val="visible"/>
                                      </p:to>
                                    </p:set>
                                    <p:anim calcmode="lin" valueType="num">
                                      <p:cBhvr additive="base">
                                        <p:cTn id="22" dur="500" fill="hold"/>
                                        <p:tgtEl>
                                          <p:spTgt spid="89098"/>
                                        </p:tgtEl>
                                        <p:attrNameLst>
                                          <p:attrName>ppt_x</p:attrName>
                                        </p:attrNameLst>
                                      </p:cBhvr>
                                      <p:tavLst>
                                        <p:tav tm="0">
                                          <p:val>
                                            <p:strVal val="0-#ppt_w/2"/>
                                          </p:val>
                                        </p:tav>
                                        <p:tav tm="100000">
                                          <p:val>
                                            <p:strVal val="#ppt_x"/>
                                          </p:val>
                                        </p:tav>
                                      </p:tavLst>
                                    </p:anim>
                                    <p:anim calcmode="lin" valueType="num">
                                      <p:cBhvr additive="base">
                                        <p:cTn id="23" dur="500" fill="hold"/>
                                        <p:tgtEl>
                                          <p:spTgt spid="89098"/>
                                        </p:tgtEl>
                                        <p:attrNameLst>
                                          <p:attrName>ppt_y</p:attrName>
                                        </p:attrNameLst>
                                      </p:cBhvr>
                                      <p:tavLst>
                                        <p:tav tm="0">
                                          <p:val>
                                            <p:strVal val="0-#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9" fill="hold" grpId="0" nodeType="clickEffect">
                                  <p:stCondLst>
                                    <p:cond delay="0"/>
                                  </p:stCondLst>
                                  <p:childTnLst>
                                    <p:set>
                                      <p:cBhvr>
                                        <p:cTn id="27" dur="1" fill="hold">
                                          <p:stCondLst>
                                            <p:cond delay="0"/>
                                          </p:stCondLst>
                                        </p:cTn>
                                        <p:tgtEl>
                                          <p:spTgt spid="89099"/>
                                        </p:tgtEl>
                                        <p:attrNameLst>
                                          <p:attrName>style.visibility</p:attrName>
                                        </p:attrNameLst>
                                      </p:cBhvr>
                                      <p:to>
                                        <p:strVal val="visible"/>
                                      </p:to>
                                    </p:set>
                                    <p:anim calcmode="lin" valueType="num">
                                      <p:cBhvr additive="base">
                                        <p:cTn id="28" dur="500" fill="hold"/>
                                        <p:tgtEl>
                                          <p:spTgt spid="89099"/>
                                        </p:tgtEl>
                                        <p:attrNameLst>
                                          <p:attrName>ppt_x</p:attrName>
                                        </p:attrNameLst>
                                      </p:cBhvr>
                                      <p:tavLst>
                                        <p:tav tm="0">
                                          <p:val>
                                            <p:strVal val="0-#ppt_w/2"/>
                                          </p:val>
                                        </p:tav>
                                        <p:tav tm="100000">
                                          <p:val>
                                            <p:strVal val="#ppt_x"/>
                                          </p:val>
                                        </p:tav>
                                      </p:tavLst>
                                    </p:anim>
                                    <p:anim calcmode="lin" valueType="num">
                                      <p:cBhvr additive="base">
                                        <p:cTn id="29" dur="500" fill="hold"/>
                                        <p:tgtEl>
                                          <p:spTgt spid="89099"/>
                                        </p:tgtEl>
                                        <p:attrNameLst>
                                          <p:attrName>ppt_y</p:attrName>
                                        </p:attrNameLst>
                                      </p:cBhvr>
                                      <p:tavLst>
                                        <p:tav tm="0">
                                          <p:val>
                                            <p:strVal val="0-#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16" presetClass="entr" presetSubtype="26" fill="hold" grpId="0" nodeType="clickEffect">
                                  <p:stCondLst>
                                    <p:cond delay="0"/>
                                  </p:stCondLst>
                                  <p:childTnLst>
                                    <p:set>
                                      <p:cBhvr>
                                        <p:cTn id="33" dur="1" fill="hold">
                                          <p:stCondLst>
                                            <p:cond delay="0"/>
                                          </p:stCondLst>
                                        </p:cTn>
                                        <p:tgtEl>
                                          <p:spTgt spid="89100"/>
                                        </p:tgtEl>
                                        <p:attrNameLst>
                                          <p:attrName>style.visibility</p:attrName>
                                        </p:attrNameLst>
                                      </p:cBhvr>
                                      <p:to>
                                        <p:strVal val="visible"/>
                                      </p:to>
                                    </p:set>
                                    <p:animEffect transition="in" filter="barn(inHorizontal)">
                                      <p:cBhvr>
                                        <p:cTn id="34" dur="500"/>
                                        <p:tgtEl>
                                          <p:spTgt spid="89100"/>
                                        </p:tgtEl>
                                      </p:cBhvr>
                                    </p:animEffect>
                                  </p:childTnLst>
                                </p:cTn>
                              </p:par>
                            </p:childTnLst>
                          </p:cTn>
                        </p:par>
                      </p:childTnLst>
                    </p:cTn>
                  </p:par>
                  <p:par>
                    <p:cTn id="35" fill="hold">
                      <p:stCondLst>
                        <p:cond delay="indefinite"/>
                      </p:stCondLst>
                      <p:childTnLst>
                        <p:par>
                          <p:cTn id="36" fill="hold">
                            <p:stCondLst>
                              <p:cond delay="0"/>
                            </p:stCondLst>
                            <p:childTnLst>
                              <p:par>
                                <p:cTn id="37" presetID="16" presetClass="entr" presetSubtype="42" fill="hold" grpId="0" nodeType="clickEffect">
                                  <p:stCondLst>
                                    <p:cond delay="0"/>
                                  </p:stCondLst>
                                  <p:childTnLst>
                                    <p:set>
                                      <p:cBhvr>
                                        <p:cTn id="38" dur="1" fill="hold">
                                          <p:stCondLst>
                                            <p:cond delay="0"/>
                                          </p:stCondLst>
                                        </p:cTn>
                                        <p:tgtEl>
                                          <p:spTgt spid="89101"/>
                                        </p:tgtEl>
                                        <p:attrNameLst>
                                          <p:attrName>style.visibility</p:attrName>
                                        </p:attrNameLst>
                                      </p:cBhvr>
                                      <p:to>
                                        <p:strVal val="visible"/>
                                      </p:to>
                                    </p:set>
                                    <p:animEffect transition="in" filter="barn(outHorizontal)">
                                      <p:cBhvr>
                                        <p:cTn id="39" dur="500"/>
                                        <p:tgtEl>
                                          <p:spTgt spid="89101"/>
                                        </p:tgtEl>
                                      </p:cBhvr>
                                    </p:animEffect>
                                  </p:childTnLst>
                                </p:cTn>
                              </p:par>
                            </p:childTnLst>
                          </p:cTn>
                        </p:par>
                      </p:childTnLst>
                    </p:cTn>
                  </p:par>
                  <p:par>
                    <p:cTn id="40" fill="hold">
                      <p:stCondLst>
                        <p:cond delay="indefinite"/>
                      </p:stCondLst>
                      <p:childTnLst>
                        <p:par>
                          <p:cTn id="41" fill="hold">
                            <p:stCondLst>
                              <p:cond delay="0"/>
                            </p:stCondLst>
                            <p:childTnLst>
                              <p:par>
                                <p:cTn id="42" presetID="2" presetClass="entr" presetSubtype="3" fill="hold" grpId="0" nodeType="clickEffect">
                                  <p:stCondLst>
                                    <p:cond delay="0"/>
                                  </p:stCondLst>
                                  <p:childTnLst>
                                    <p:set>
                                      <p:cBhvr>
                                        <p:cTn id="43" dur="1" fill="hold">
                                          <p:stCondLst>
                                            <p:cond delay="0"/>
                                          </p:stCondLst>
                                        </p:cTn>
                                        <p:tgtEl>
                                          <p:spTgt spid="89102"/>
                                        </p:tgtEl>
                                        <p:attrNameLst>
                                          <p:attrName>style.visibility</p:attrName>
                                        </p:attrNameLst>
                                      </p:cBhvr>
                                      <p:to>
                                        <p:strVal val="visible"/>
                                      </p:to>
                                    </p:set>
                                    <p:anim calcmode="lin" valueType="num">
                                      <p:cBhvr additive="base">
                                        <p:cTn id="44" dur="300" fill="hold"/>
                                        <p:tgtEl>
                                          <p:spTgt spid="89102"/>
                                        </p:tgtEl>
                                        <p:attrNameLst>
                                          <p:attrName>ppt_x</p:attrName>
                                        </p:attrNameLst>
                                      </p:cBhvr>
                                      <p:tavLst>
                                        <p:tav tm="0">
                                          <p:val>
                                            <p:strVal val="1+#ppt_w/2"/>
                                          </p:val>
                                        </p:tav>
                                        <p:tav tm="100000">
                                          <p:val>
                                            <p:strVal val="#ppt_x"/>
                                          </p:val>
                                        </p:tav>
                                      </p:tavLst>
                                    </p:anim>
                                    <p:anim calcmode="lin" valueType="num">
                                      <p:cBhvr additive="base">
                                        <p:cTn id="45" dur="300" fill="hold"/>
                                        <p:tgtEl>
                                          <p:spTgt spid="89102"/>
                                        </p:tgtEl>
                                        <p:attrNameLst>
                                          <p:attrName>ppt_y</p:attrName>
                                        </p:attrNameLst>
                                      </p:cBhvr>
                                      <p:tavLst>
                                        <p:tav tm="0">
                                          <p:val>
                                            <p:strVal val="0-#ppt_h/2"/>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22" presetClass="entr" presetSubtype="8" fill="hold" grpId="0" nodeType="clickEffect">
                                  <p:stCondLst>
                                    <p:cond delay="0"/>
                                  </p:stCondLst>
                                  <p:childTnLst>
                                    <p:set>
                                      <p:cBhvr>
                                        <p:cTn id="49" dur="1" fill="hold">
                                          <p:stCondLst>
                                            <p:cond delay="0"/>
                                          </p:stCondLst>
                                        </p:cTn>
                                        <p:tgtEl>
                                          <p:spTgt spid="89104"/>
                                        </p:tgtEl>
                                        <p:attrNameLst>
                                          <p:attrName>style.visibility</p:attrName>
                                        </p:attrNameLst>
                                      </p:cBhvr>
                                      <p:to>
                                        <p:strVal val="visible"/>
                                      </p:to>
                                    </p:set>
                                    <p:animEffect transition="in" filter="wipe(left)">
                                      <p:cBhvr>
                                        <p:cTn id="50" dur="500"/>
                                        <p:tgtEl>
                                          <p:spTgt spid="89104"/>
                                        </p:tgtEl>
                                      </p:cBhvr>
                                    </p:animEffect>
                                  </p:childTnLst>
                                </p:cTn>
                              </p:par>
                            </p:childTnLst>
                          </p:cTn>
                        </p:par>
                      </p:childTnLst>
                    </p:cTn>
                  </p:par>
                  <p:par>
                    <p:cTn id="51" fill="hold">
                      <p:stCondLst>
                        <p:cond delay="indefinite"/>
                      </p:stCondLst>
                      <p:childTnLst>
                        <p:par>
                          <p:cTn id="52" fill="hold">
                            <p:stCondLst>
                              <p:cond delay="0"/>
                            </p:stCondLst>
                            <p:childTnLst>
                              <p:par>
                                <p:cTn id="53" presetID="4" presetClass="entr" presetSubtype="16" fill="hold" grpId="0" nodeType="clickEffect">
                                  <p:stCondLst>
                                    <p:cond delay="0"/>
                                  </p:stCondLst>
                                  <p:childTnLst>
                                    <p:set>
                                      <p:cBhvr>
                                        <p:cTn id="54" dur="1" fill="hold">
                                          <p:stCondLst>
                                            <p:cond delay="0"/>
                                          </p:stCondLst>
                                        </p:cTn>
                                        <p:tgtEl>
                                          <p:spTgt spid="89105"/>
                                        </p:tgtEl>
                                        <p:attrNameLst>
                                          <p:attrName>style.visibility</p:attrName>
                                        </p:attrNameLst>
                                      </p:cBhvr>
                                      <p:to>
                                        <p:strVal val="visible"/>
                                      </p:to>
                                    </p:set>
                                    <p:animEffect transition="in" filter="box(in)">
                                      <p:cBhvr>
                                        <p:cTn id="55" dur="500"/>
                                        <p:tgtEl>
                                          <p:spTgt spid="89105"/>
                                        </p:tgtEl>
                                      </p:cBhvr>
                                    </p:animEffect>
                                  </p:childTnLst>
                                </p:cTn>
                              </p:par>
                            </p:childTnLst>
                          </p:cTn>
                        </p:par>
                      </p:childTnLst>
                    </p:cTn>
                  </p:par>
                  <p:par>
                    <p:cTn id="56" fill="hold">
                      <p:stCondLst>
                        <p:cond delay="indefinite"/>
                      </p:stCondLst>
                      <p:childTnLst>
                        <p:par>
                          <p:cTn id="57" fill="hold">
                            <p:stCondLst>
                              <p:cond delay="0"/>
                            </p:stCondLst>
                            <p:childTnLst>
                              <p:par>
                                <p:cTn id="58" presetID="15" presetClass="entr" presetSubtype="0" fill="hold" grpId="0" nodeType="clickEffect">
                                  <p:stCondLst>
                                    <p:cond delay="0"/>
                                  </p:stCondLst>
                                  <p:childTnLst>
                                    <p:set>
                                      <p:cBhvr>
                                        <p:cTn id="59" dur="1" fill="hold">
                                          <p:stCondLst>
                                            <p:cond delay="0"/>
                                          </p:stCondLst>
                                        </p:cTn>
                                        <p:tgtEl>
                                          <p:spTgt spid="89106"/>
                                        </p:tgtEl>
                                        <p:attrNameLst>
                                          <p:attrName>style.visibility</p:attrName>
                                        </p:attrNameLst>
                                      </p:cBhvr>
                                      <p:to>
                                        <p:strVal val="visible"/>
                                      </p:to>
                                    </p:set>
                                    <p:anim calcmode="lin" valueType="num">
                                      <p:cBhvr>
                                        <p:cTn id="60" dur="1000" fill="hold"/>
                                        <p:tgtEl>
                                          <p:spTgt spid="89106"/>
                                        </p:tgtEl>
                                        <p:attrNameLst>
                                          <p:attrName>ppt_w</p:attrName>
                                        </p:attrNameLst>
                                      </p:cBhvr>
                                      <p:tavLst>
                                        <p:tav tm="0">
                                          <p:val>
                                            <p:fltVal val="0.000000"/>
                                          </p:val>
                                        </p:tav>
                                        <p:tav tm="100000">
                                          <p:val>
                                            <p:strVal val="#ppt_w"/>
                                          </p:val>
                                        </p:tav>
                                      </p:tavLst>
                                    </p:anim>
                                    <p:anim calcmode="lin" valueType="num">
                                      <p:cBhvr>
                                        <p:cTn id="61" dur="1000" fill="hold"/>
                                        <p:tgtEl>
                                          <p:spTgt spid="89106"/>
                                        </p:tgtEl>
                                        <p:attrNameLst>
                                          <p:attrName>ppt_h</p:attrName>
                                        </p:attrNameLst>
                                      </p:cBhvr>
                                      <p:tavLst>
                                        <p:tav tm="0">
                                          <p:val>
                                            <p:fltVal val="0.000000"/>
                                          </p:val>
                                        </p:tav>
                                        <p:tav tm="100000">
                                          <p:val>
                                            <p:strVal val="#ppt_h"/>
                                          </p:val>
                                        </p:tav>
                                      </p:tavLst>
                                    </p:anim>
                                    <p:anim calcmode="lin" valueType="num">
                                      <p:cBhvr>
                                        <p:cTn id="62" dur="1000" fill="hold"/>
                                        <p:tgtEl>
                                          <p:spTgt spid="89106"/>
                                        </p:tgtEl>
                                        <p:attrNameLst>
                                          <p:attrName>ppt_x</p:attrName>
                                        </p:attrNameLst>
                                      </p:cBhvr>
                                      <p:tavLst>
                                        <p:tav tm="0" fmla="#ppt_x+(cos(-2*pi*(1-$))*-#ppt_x-sin(-2*pi*(1-$))*(1-#ppt_y))*(1-$)">
                                          <p:val>
                                            <p:fltVal val="0.000000"/>
                                          </p:val>
                                        </p:tav>
                                        <p:tav tm="100000">
                                          <p:val>
                                            <p:fltVal val="1.000000"/>
                                          </p:val>
                                        </p:tav>
                                      </p:tavLst>
                                    </p:anim>
                                    <p:anim calcmode="lin" valueType="num">
                                      <p:cBhvr>
                                        <p:cTn id="63" dur="1000" fill="hold"/>
                                        <p:tgtEl>
                                          <p:spTgt spid="89106"/>
                                        </p:tgtEl>
                                        <p:attrNameLst>
                                          <p:attrName>ppt_y</p:attrName>
                                        </p:attrNameLst>
                                      </p:cBhvr>
                                      <p:tavLst>
                                        <p:tav tm="0" fmla="#ppt_y+(sin(-2*pi*(1-$))*-#ppt_x+cos(-2*pi*(1-$))*(1-#ppt_y))*(1-$)">
                                          <p:val>
                                            <p:fltVal val="0.000000"/>
                                          </p:val>
                                        </p:tav>
                                        <p:tav tm="100000">
                                          <p:val>
                                            <p:fltVal val="1.000000"/>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095" grpId="0" animBg="1"/>
      <p:bldP spid="89097" grpId="0"/>
      <p:bldP spid="89098" grpId="0"/>
      <p:bldP spid="89099" grpId="0"/>
      <p:bldP spid="89100" grpId="0"/>
      <p:bldP spid="89101" grpId="0"/>
      <p:bldP spid="89102" grpId="0"/>
      <p:bldP spid="89104" grpId="0"/>
      <p:bldP spid="89105" grpId="0"/>
      <p:bldP spid="8910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4337" name="Picture 2" descr="千呼万唤始出来，犹抱琵琶半遮面"/>
          <p:cNvPicPr>
            <a:picLocks noChangeAspect="1"/>
          </p:cNvPicPr>
          <p:nvPr/>
        </p:nvPicPr>
        <p:blipFill>
          <a:blip r:embed="rId1"/>
          <a:stretch>
            <a:fillRect/>
          </a:stretch>
        </p:blipFill>
        <p:spPr>
          <a:xfrm>
            <a:off x="7938" y="0"/>
            <a:ext cx="3573462" cy="6858000"/>
          </a:xfrm>
          <a:prstGeom prst="rect">
            <a:avLst/>
          </a:prstGeom>
          <a:noFill/>
          <a:ln w="9525">
            <a:noFill/>
          </a:ln>
        </p:spPr>
      </p:pic>
      <p:sp>
        <p:nvSpPr>
          <p:cNvPr id="73731" name="Rectangle 3"/>
          <p:cNvSpPr/>
          <p:nvPr/>
        </p:nvSpPr>
        <p:spPr>
          <a:xfrm>
            <a:off x="3581400" y="990600"/>
            <a:ext cx="5562600" cy="1736725"/>
          </a:xfrm>
          <a:prstGeom prst="rect">
            <a:avLst/>
          </a:prstGeom>
          <a:noFill/>
          <a:ln w="12700">
            <a:noFill/>
          </a:ln>
        </p:spPr>
        <p:txBody>
          <a:bodyPr anchor="t">
            <a:spAutoFit/>
          </a:bodyPr>
          <a:p>
            <a:pPr lvl="0" indent="0">
              <a:spcBef>
                <a:spcPct val="50000"/>
              </a:spcBef>
            </a:pPr>
            <a:r>
              <a:rPr lang="zh-CN" altLang="en-US" sz="4000" b="1" baseline="-2000" dirty="0">
                <a:solidFill>
                  <a:srgbClr val="CC3300"/>
                </a:solidFill>
                <a:latin typeface="Times New Roman" panose="02020603050405020304" pitchFamily="18" charset="0"/>
                <a:ea typeface="隶书" panose="02010509060101010101" pitchFamily="49" charset="-122"/>
              </a:rPr>
              <a:t>寻声暗问弹者谁？琵琶声停欲语迟。移船相近邀相见，添酒回灯重开宴。千呼万唤始出来，犹抱琵琶半遮面。</a:t>
            </a:r>
            <a:endParaRPr lang="zh-CN" altLang="en-US" sz="4000" b="1" baseline="-2000" dirty="0">
              <a:solidFill>
                <a:srgbClr val="CC3300"/>
              </a:solidFill>
              <a:latin typeface="Times New Roman" panose="02020603050405020304" pitchFamily="18" charset="0"/>
              <a:ea typeface="隶书" panose="02010509060101010101" pitchFamily="49" charset="-122"/>
            </a:endParaRPr>
          </a:p>
        </p:txBody>
      </p:sp>
      <p:sp>
        <p:nvSpPr>
          <p:cNvPr id="73732" name="Rectangle 4"/>
          <p:cNvSpPr>
            <a:spLocks noChangeArrowheads="1"/>
          </p:cNvSpPr>
          <p:nvPr/>
        </p:nvSpPr>
        <p:spPr bwMode="auto">
          <a:xfrm>
            <a:off x="5029200" y="228600"/>
            <a:ext cx="2819400" cy="685800"/>
          </a:xfrm>
          <a:prstGeom prst="rect">
            <a:avLst/>
          </a:prstGeom>
          <a:solidFill>
            <a:srgbClr val="008000"/>
          </a:solidFill>
          <a:ln w="9525">
            <a:solidFill>
              <a:srgbClr val="FF9900"/>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zh-CN" altLang="en-US" sz="4400" b="0" i="0" u="none" strike="noStrike" kern="1200" cap="none" spc="0" normalizeH="0" baseline="0" noProof="0">
                <a:ln>
                  <a:noFill/>
                </a:ln>
                <a:solidFill>
                  <a:srgbClr val="CC3300"/>
                </a:solidFill>
                <a:effectLst>
                  <a:outerShdw blurRad="38100" dist="38100" dir="2700000" algn="tl">
                    <a:srgbClr val="000000"/>
                  </a:outerShdw>
                </a:effectLst>
                <a:uLnTx/>
                <a:uFillTx/>
                <a:latin typeface="Times New Roman" panose="02020603050405020304" pitchFamily="18" charset="0"/>
                <a:ea typeface="隶书" panose="02010509060101010101" pitchFamily="49" charset="-122"/>
                <a:cs typeface="+mn-cs"/>
              </a:rPr>
              <a:t>琵琶女出场</a:t>
            </a:r>
            <a:endParaRPr kumimoji="1" lang="zh-CN" altLang="en-US" sz="4400" b="0" i="0" u="none" strike="noStrike" kern="1200" cap="none" spc="0" normalizeH="0" baseline="0" noProof="0">
              <a:ln>
                <a:noFill/>
              </a:ln>
              <a:solidFill>
                <a:srgbClr val="CC3300"/>
              </a:solidFill>
              <a:effectLst>
                <a:outerShdw blurRad="38100" dist="38100" dir="2700000" algn="tl">
                  <a:srgbClr val="000000"/>
                </a:outerShdw>
              </a:effectLst>
              <a:uLnTx/>
              <a:uFillTx/>
              <a:latin typeface="Times New Roman" panose="02020603050405020304" pitchFamily="18" charset="0"/>
              <a:ea typeface="隶书" panose="02010509060101010101" pitchFamily="49" charset="-122"/>
              <a:cs typeface="+mn-cs"/>
            </a:endParaRPr>
          </a:p>
        </p:txBody>
      </p:sp>
      <p:sp>
        <p:nvSpPr>
          <p:cNvPr id="73733" name="Text Box 5"/>
          <p:cNvSpPr txBox="1">
            <a:spLocks noChangeArrowheads="1"/>
          </p:cNvSpPr>
          <p:nvPr/>
        </p:nvSpPr>
        <p:spPr bwMode="auto">
          <a:xfrm>
            <a:off x="3657600" y="3013075"/>
            <a:ext cx="5516563" cy="822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2400" b="0" i="0" u="none" strike="noStrike" kern="1200" cap="none" spc="0" normalizeH="0" baseline="0" noProof="0">
                <a:ln>
                  <a:noFill/>
                </a:ln>
                <a:solidFill>
                  <a:srgbClr val="3333FF"/>
                </a:solidFill>
                <a:effectLst>
                  <a:outerShdw blurRad="38100" dist="38100" dir="2700000" algn="tl">
                    <a:srgbClr val="C0C0C0"/>
                  </a:outerShdw>
                </a:effectLst>
                <a:uLnTx/>
                <a:uFillTx/>
                <a:latin typeface="Times New Roman" panose="02020603050405020304" pitchFamily="18" charset="0"/>
                <a:ea typeface="隶书" panose="02010509060101010101" pitchFamily="49" charset="-122"/>
                <a:cs typeface="+mn-cs"/>
              </a:rPr>
              <a:t>1、“寻、问”……这一系列的动词，从</a:t>
            </a:r>
            <a:endParaRPr kumimoji="1" lang="zh-CN" altLang="en-US" sz="2400" b="0" i="0" u="none" strike="noStrike" kern="1200" cap="none" spc="0" normalizeH="0" baseline="0" noProof="0">
              <a:ln>
                <a:noFill/>
              </a:ln>
              <a:solidFill>
                <a:srgbClr val="3333FF"/>
              </a:solidFill>
              <a:effectLst>
                <a:outerShdw blurRad="38100" dist="38100" dir="2700000" algn="tl">
                  <a:srgbClr val="C0C0C0"/>
                </a:outerShdw>
              </a:effectLst>
              <a:uLnTx/>
              <a:uFillTx/>
              <a:latin typeface="Times New Roman" panose="02020603050405020304" pitchFamily="18" charset="0"/>
              <a:ea typeface="隶书" panose="02010509060101010101" pitchFamily="49" charset="-122"/>
              <a:cs typeface="+mn-cs"/>
            </a:endParaRPr>
          </a:p>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2400" b="0" i="0" u="none" strike="noStrike" kern="1200" cap="none" spc="0" normalizeH="0" baseline="0" noProof="0">
                <a:ln>
                  <a:noFill/>
                </a:ln>
                <a:solidFill>
                  <a:srgbClr val="3333FF"/>
                </a:solidFill>
                <a:effectLst>
                  <a:outerShdw blurRad="38100" dist="38100" dir="2700000" algn="tl">
                    <a:srgbClr val="C0C0C0"/>
                  </a:outerShdw>
                </a:effectLst>
                <a:uLnTx/>
                <a:uFillTx/>
                <a:latin typeface="Times New Roman" panose="02020603050405020304" pitchFamily="18" charset="0"/>
                <a:ea typeface="隶书" panose="02010509060101010101" pitchFamily="49" charset="-122"/>
                <a:cs typeface="+mn-cs"/>
              </a:rPr>
              <a:t>    中可以看出作者心情如何？</a:t>
            </a:r>
            <a:endParaRPr kumimoji="1" lang="zh-CN" altLang="en-US" sz="2400" b="0" i="0" u="none" strike="noStrike" kern="1200" cap="none" spc="0" normalizeH="0" baseline="0" noProof="0">
              <a:ln>
                <a:noFill/>
              </a:ln>
              <a:solidFill>
                <a:srgbClr val="3333FF"/>
              </a:solidFill>
              <a:effectLst>
                <a:outerShdw blurRad="38100" dist="38100" dir="2700000" algn="tl">
                  <a:srgbClr val="C0C0C0"/>
                </a:outerShdw>
              </a:effectLst>
              <a:uLnTx/>
              <a:uFillTx/>
              <a:latin typeface="Times New Roman" panose="02020603050405020304" pitchFamily="18" charset="0"/>
              <a:ea typeface="隶书" panose="02010509060101010101" pitchFamily="49" charset="-122"/>
              <a:cs typeface="+mn-cs"/>
            </a:endParaRPr>
          </a:p>
        </p:txBody>
      </p:sp>
      <p:sp>
        <p:nvSpPr>
          <p:cNvPr id="73734" name="Text Box 6"/>
          <p:cNvSpPr txBox="1">
            <a:spLocks noChangeArrowheads="1"/>
          </p:cNvSpPr>
          <p:nvPr/>
        </p:nvSpPr>
        <p:spPr bwMode="auto">
          <a:xfrm>
            <a:off x="3657600" y="3805238"/>
            <a:ext cx="26225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2400" b="0" i="0" u="none" strike="noStrike" kern="1200" cap="none" spc="0" normalizeH="0" baseline="0" noProof="0">
                <a:ln>
                  <a:noFill/>
                </a:ln>
                <a:solidFill>
                  <a:srgbClr val="FF0000"/>
                </a:solidFill>
                <a:effectLst>
                  <a:outerShdw blurRad="38100" dist="38100" dir="2700000" algn="tl">
                    <a:srgbClr val="C0C0C0"/>
                  </a:outerShdw>
                </a:effectLst>
                <a:uLnTx/>
                <a:uFillTx/>
                <a:latin typeface="Times New Roman" panose="02020603050405020304" pitchFamily="18" charset="0"/>
                <a:ea typeface="隶书" panose="02010509060101010101" pitchFamily="49" charset="-122"/>
                <a:cs typeface="+mn-cs"/>
              </a:rPr>
              <a:t>答：急切、欣喜。</a:t>
            </a:r>
            <a:endParaRPr kumimoji="1" lang="zh-CN" altLang="en-US" sz="2400" b="0" i="0" u="none" strike="noStrike" kern="1200" cap="none" spc="0" normalizeH="0" baseline="0" noProof="0">
              <a:ln>
                <a:noFill/>
              </a:ln>
              <a:solidFill>
                <a:srgbClr val="FF0000"/>
              </a:solidFill>
              <a:effectLst>
                <a:outerShdw blurRad="38100" dist="38100" dir="2700000" algn="tl">
                  <a:srgbClr val="C0C0C0"/>
                </a:outerShdw>
              </a:effectLst>
              <a:uLnTx/>
              <a:uFillTx/>
              <a:latin typeface="Times New Roman" panose="02020603050405020304" pitchFamily="18" charset="0"/>
              <a:ea typeface="隶书" panose="02010509060101010101" pitchFamily="49" charset="-122"/>
              <a:cs typeface="+mn-cs"/>
            </a:endParaRPr>
          </a:p>
        </p:txBody>
      </p:sp>
      <p:sp>
        <p:nvSpPr>
          <p:cNvPr id="73735" name="Text Box 7"/>
          <p:cNvSpPr txBox="1">
            <a:spLocks noChangeArrowheads="1"/>
          </p:cNvSpPr>
          <p:nvPr/>
        </p:nvSpPr>
        <p:spPr bwMode="auto">
          <a:xfrm>
            <a:off x="3657600" y="4359275"/>
            <a:ext cx="5348288" cy="822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2400" b="0" i="0" u="none" strike="noStrike" kern="1200" cap="none" spc="0" normalizeH="0" baseline="0" noProof="0">
                <a:ln>
                  <a:noFill/>
                </a:ln>
                <a:solidFill>
                  <a:srgbClr val="3333FF"/>
                </a:solidFill>
                <a:effectLst>
                  <a:outerShdw blurRad="38100" dist="38100" dir="2700000" algn="tl">
                    <a:srgbClr val="C0C0C0"/>
                  </a:outerShdw>
                </a:effectLst>
                <a:uLnTx/>
                <a:uFillTx/>
                <a:latin typeface="Times New Roman" panose="02020603050405020304" pitchFamily="18" charset="0"/>
                <a:ea typeface="隶书" panose="02010509060101010101" pitchFamily="49" charset="-122"/>
                <a:cs typeface="+mn-cs"/>
              </a:rPr>
              <a:t>2、琵琶女为何“千呼万唤始出来，犹抱</a:t>
            </a:r>
            <a:endParaRPr kumimoji="1" lang="zh-CN" altLang="en-US" sz="2400" b="0" i="0" u="none" strike="noStrike" kern="1200" cap="none" spc="0" normalizeH="0" baseline="0" noProof="0">
              <a:ln>
                <a:noFill/>
              </a:ln>
              <a:solidFill>
                <a:srgbClr val="3333FF"/>
              </a:solidFill>
              <a:effectLst>
                <a:outerShdw blurRad="38100" dist="38100" dir="2700000" algn="tl">
                  <a:srgbClr val="C0C0C0"/>
                </a:outerShdw>
              </a:effectLst>
              <a:uLnTx/>
              <a:uFillTx/>
              <a:latin typeface="Times New Roman" panose="02020603050405020304" pitchFamily="18" charset="0"/>
              <a:ea typeface="隶书" panose="02010509060101010101" pitchFamily="49" charset="-122"/>
              <a:cs typeface="+mn-cs"/>
            </a:endParaRPr>
          </a:p>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2400" b="0" i="0" u="none" strike="noStrike" kern="1200" cap="none" spc="0" normalizeH="0" baseline="0" noProof="0">
                <a:ln>
                  <a:noFill/>
                </a:ln>
                <a:solidFill>
                  <a:srgbClr val="3333FF"/>
                </a:solidFill>
                <a:effectLst>
                  <a:outerShdw blurRad="38100" dist="38100" dir="2700000" algn="tl">
                    <a:srgbClr val="C0C0C0"/>
                  </a:outerShdw>
                </a:effectLst>
                <a:uLnTx/>
                <a:uFillTx/>
                <a:latin typeface="Times New Roman" panose="02020603050405020304" pitchFamily="18" charset="0"/>
                <a:ea typeface="隶书" panose="02010509060101010101" pitchFamily="49" charset="-122"/>
                <a:cs typeface="+mn-cs"/>
              </a:rPr>
              <a:t>    琵琶半遮面“？</a:t>
            </a:r>
            <a:endParaRPr kumimoji="1" lang="zh-CN" altLang="en-US" sz="2400" b="0" i="0" u="none" strike="noStrike" kern="1200" cap="none" spc="0" normalizeH="0" baseline="0" noProof="0">
              <a:ln>
                <a:noFill/>
              </a:ln>
              <a:solidFill>
                <a:srgbClr val="3333FF"/>
              </a:solidFill>
              <a:effectLst>
                <a:outerShdw blurRad="38100" dist="38100" dir="2700000" algn="tl">
                  <a:srgbClr val="C0C0C0"/>
                </a:outerShdw>
              </a:effectLst>
              <a:uLnTx/>
              <a:uFillTx/>
              <a:latin typeface="Times New Roman" panose="02020603050405020304" pitchFamily="18" charset="0"/>
              <a:ea typeface="隶书" panose="02010509060101010101" pitchFamily="49" charset="-122"/>
              <a:cs typeface="+mn-cs"/>
            </a:endParaRPr>
          </a:p>
        </p:txBody>
      </p:sp>
      <p:sp>
        <p:nvSpPr>
          <p:cNvPr id="73736" name="Text Box 8"/>
          <p:cNvSpPr txBox="1">
            <a:spLocks noChangeArrowheads="1"/>
          </p:cNvSpPr>
          <p:nvPr/>
        </p:nvSpPr>
        <p:spPr bwMode="auto">
          <a:xfrm>
            <a:off x="3657600" y="5202238"/>
            <a:ext cx="26987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2400" b="0" i="0" u="none" strike="noStrike" kern="1200" cap="none" spc="0" normalizeH="0" baseline="0" noProof="0">
                <a:ln>
                  <a:noFill/>
                </a:ln>
                <a:solidFill>
                  <a:srgbClr val="FF0000"/>
                </a:solidFill>
                <a:effectLst>
                  <a:outerShdw blurRad="38100" dist="38100" dir="2700000" algn="tl">
                    <a:srgbClr val="C0C0C0"/>
                  </a:outerShdw>
                </a:effectLst>
                <a:uLnTx/>
                <a:uFillTx/>
                <a:latin typeface="Times New Roman" panose="02020603050405020304" pitchFamily="18" charset="0"/>
                <a:ea typeface="隶书" panose="02010509060101010101" pitchFamily="49" charset="-122"/>
                <a:cs typeface="+mn-cs"/>
              </a:rPr>
              <a:t>答： 矛盾、含羞</a:t>
            </a:r>
            <a:r>
              <a:rPr kumimoji="1" lang="zh-CN" altLang="en-US" sz="2400" b="0" i="0" u="none" strike="noStrike" kern="1200" cap="none" spc="0" normalizeH="0" baseline="0" noProof="0">
                <a:ln>
                  <a:noFill/>
                </a:ln>
                <a:solidFill>
                  <a:srgbClr val="FF0000"/>
                </a:solidFill>
                <a:effectLst>
                  <a:outerShdw blurRad="38100" dist="38100" dir="2700000" algn="tl">
                    <a:srgbClr val="C0C0C0"/>
                  </a:outerShdw>
                </a:effectLst>
                <a:uLnTx/>
                <a:uFillTx/>
                <a:latin typeface="Times New Roman" panose="02020603050405020304" pitchFamily="18" charset="0"/>
                <a:ea typeface="隶书" panose="02010509060101010101" pitchFamily="49" charset="-122"/>
                <a:cs typeface="+mn-cs"/>
                <a:hlinkClick r:id="" action="ppaction://noaction"/>
              </a:rPr>
              <a:t>。</a:t>
            </a:r>
            <a:endParaRPr kumimoji="1" lang="zh-CN" altLang="en-US" sz="2400" b="0" i="0" u="none" strike="noStrike" kern="1200" cap="none" spc="0" normalizeH="0" baseline="0" noProof="0">
              <a:ln>
                <a:noFill/>
              </a:ln>
              <a:solidFill>
                <a:srgbClr val="FF0000"/>
              </a:solidFill>
              <a:effectLst>
                <a:outerShdw blurRad="38100" dist="38100" dir="2700000" algn="tl">
                  <a:srgbClr val="C0C0C0"/>
                </a:outerShdw>
              </a:effectLst>
              <a:uLnTx/>
              <a:uFillTx/>
              <a:latin typeface="Times New Roman" panose="02020603050405020304" pitchFamily="18" charset="0"/>
              <a:ea typeface="隶书" panose="02010509060101010101" pitchFamily="49" charset="-122"/>
              <a:cs typeface="+mn-cs"/>
            </a:endParaRPr>
          </a:p>
        </p:txBody>
      </p:sp>
      <p:pic>
        <p:nvPicPr>
          <p:cNvPr id="14344" name="Picture 9" descr="YUQ00018"/>
          <p:cNvPicPr>
            <a:picLocks noChangeAspect="1"/>
          </p:cNvPicPr>
          <p:nvPr/>
        </p:nvPicPr>
        <p:blipFill>
          <a:blip r:embed="rId2">
            <a:clrChange>
              <a:clrFrom>
                <a:srgbClr val="FFFFFF"/>
              </a:clrFrom>
              <a:clrTo>
                <a:srgbClr val="FFFFFF">
                  <a:alpha val="0"/>
                </a:srgbClr>
              </a:clrTo>
            </a:clrChange>
          </a:blip>
          <a:stretch>
            <a:fillRect/>
          </a:stretch>
        </p:blipFill>
        <p:spPr>
          <a:xfrm>
            <a:off x="7751763" y="5029200"/>
            <a:ext cx="1392237" cy="182880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73732"/>
                                        </p:tgtEl>
                                        <p:attrNameLst>
                                          <p:attrName>style.visibility</p:attrName>
                                        </p:attrNameLst>
                                      </p:cBhvr>
                                      <p:to>
                                        <p:strVal val="visible"/>
                                      </p:to>
                                    </p:set>
                                    <p:anim calcmode="lin" valueType="num">
                                      <p:cBhvr additive="base">
                                        <p:cTn id="7" dur="500" fill="hold"/>
                                        <p:tgtEl>
                                          <p:spTgt spid="73732"/>
                                        </p:tgtEl>
                                        <p:attrNameLst>
                                          <p:attrName>ppt_x</p:attrName>
                                        </p:attrNameLst>
                                      </p:cBhvr>
                                      <p:tavLst>
                                        <p:tav tm="0">
                                          <p:val>
                                            <p:strVal val="0-#ppt_w/2"/>
                                          </p:val>
                                        </p:tav>
                                        <p:tav tm="100000">
                                          <p:val>
                                            <p:strVal val="#ppt_x"/>
                                          </p:val>
                                        </p:tav>
                                      </p:tavLst>
                                    </p:anim>
                                    <p:anim calcmode="lin" valueType="num">
                                      <p:cBhvr additive="base">
                                        <p:cTn id="8" dur="500" fill="hold"/>
                                        <p:tgtEl>
                                          <p:spTgt spid="7373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73731"/>
                                        </p:tgtEl>
                                        <p:attrNameLst>
                                          <p:attrName>style.visibility</p:attrName>
                                        </p:attrNameLst>
                                      </p:cBhvr>
                                      <p:to>
                                        <p:strVal val="visible"/>
                                      </p:to>
                                    </p:set>
                                    <p:anim calcmode="lin" valueType="num">
                                      <p:cBhvr additive="base">
                                        <p:cTn id="13" dur="500" fill="hold"/>
                                        <p:tgtEl>
                                          <p:spTgt spid="73731"/>
                                        </p:tgtEl>
                                        <p:attrNameLst>
                                          <p:attrName>ppt_x</p:attrName>
                                        </p:attrNameLst>
                                      </p:cBhvr>
                                      <p:tavLst>
                                        <p:tav tm="0">
                                          <p:val>
                                            <p:strVal val="0-#ppt_w/2"/>
                                          </p:val>
                                        </p:tav>
                                        <p:tav tm="100000">
                                          <p:val>
                                            <p:strVal val="#ppt_x"/>
                                          </p:val>
                                        </p:tav>
                                      </p:tavLst>
                                    </p:anim>
                                    <p:anim calcmode="lin" valueType="num">
                                      <p:cBhvr additive="base">
                                        <p:cTn id="14" dur="500" fill="hold"/>
                                        <p:tgtEl>
                                          <p:spTgt spid="73731"/>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73733"/>
                                        </p:tgtEl>
                                        <p:attrNameLst>
                                          <p:attrName>style.visibility</p:attrName>
                                        </p:attrNameLst>
                                      </p:cBhvr>
                                      <p:to>
                                        <p:strVal val="visible"/>
                                      </p:to>
                                    </p:set>
                                    <p:anim calcmode="lin" valueType="num">
                                      <p:cBhvr additive="base">
                                        <p:cTn id="19" dur="500" fill="hold"/>
                                        <p:tgtEl>
                                          <p:spTgt spid="73733"/>
                                        </p:tgtEl>
                                        <p:attrNameLst>
                                          <p:attrName>ppt_x</p:attrName>
                                        </p:attrNameLst>
                                      </p:cBhvr>
                                      <p:tavLst>
                                        <p:tav tm="0">
                                          <p:val>
                                            <p:strVal val="0-#ppt_w/2"/>
                                          </p:val>
                                        </p:tav>
                                        <p:tav tm="100000">
                                          <p:val>
                                            <p:strVal val="#ppt_x"/>
                                          </p:val>
                                        </p:tav>
                                      </p:tavLst>
                                    </p:anim>
                                    <p:anim calcmode="lin" valueType="num">
                                      <p:cBhvr additive="base">
                                        <p:cTn id="20" dur="500" fill="hold"/>
                                        <p:tgtEl>
                                          <p:spTgt spid="73733"/>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73734"/>
                                        </p:tgtEl>
                                        <p:attrNameLst>
                                          <p:attrName>style.visibility</p:attrName>
                                        </p:attrNameLst>
                                      </p:cBhvr>
                                      <p:to>
                                        <p:strVal val="visible"/>
                                      </p:to>
                                    </p:set>
                                    <p:anim calcmode="lin" valueType="num">
                                      <p:cBhvr additive="base">
                                        <p:cTn id="25" dur="500" fill="hold"/>
                                        <p:tgtEl>
                                          <p:spTgt spid="73734"/>
                                        </p:tgtEl>
                                        <p:attrNameLst>
                                          <p:attrName>ppt_x</p:attrName>
                                        </p:attrNameLst>
                                      </p:cBhvr>
                                      <p:tavLst>
                                        <p:tav tm="0">
                                          <p:val>
                                            <p:strVal val="0-#ppt_w/2"/>
                                          </p:val>
                                        </p:tav>
                                        <p:tav tm="100000">
                                          <p:val>
                                            <p:strVal val="#ppt_x"/>
                                          </p:val>
                                        </p:tav>
                                      </p:tavLst>
                                    </p:anim>
                                    <p:anim calcmode="lin" valueType="num">
                                      <p:cBhvr additive="base">
                                        <p:cTn id="26" dur="500" fill="hold"/>
                                        <p:tgtEl>
                                          <p:spTgt spid="73734"/>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73735"/>
                                        </p:tgtEl>
                                        <p:attrNameLst>
                                          <p:attrName>style.visibility</p:attrName>
                                        </p:attrNameLst>
                                      </p:cBhvr>
                                      <p:to>
                                        <p:strVal val="visible"/>
                                      </p:to>
                                    </p:set>
                                    <p:anim calcmode="lin" valueType="num">
                                      <p:cBhvr additive="base">
                                        <p:cTn id="31" dur="500" fill="hold"/>
                                        <p:tgtEl>
                                          <p:spTgt spid="73735"/>
                                        </p:tgtEl>
                                        <p:attrNameLst>
                                          <p:attrName>ppt_x</p:attrName>
                                        </p:attrNameLst>
                                      </p:cBhvr>
                                      <p:tavLst>
                                        <p:tav tm="0">
                                          <p:val>
                                            <p:strVal val="0-#ppt_w/2"/>
                                          </p:val>
                                        </p:tav>
                                        <p:tav tm="100000">
                                          <p:val>
                                            <p:strVal val="#ppt_x"/>
                                          </p:val>
                                        </p:tav>
                                      </p:tavLst>
                                    </p:anim>
                                    <p:anim calcmode="lin" valueType="num">
                                      <p:cBhvr additive="base">
                                        <p:cTn id="32" dur="500" fill="hold"/>
                                        <p:tgtEl>
                                          <p:spTgt spid="73735"/>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73736"/>
                                        </p:tgtEl>
                                        <p:attrNameLst>
                                          <p:attrName>style.visibility</p:attrName>
                                        </p:attrNameLst>
                                      </p:cBhvr>
                                      <p:to>
                                        <p:strVal val="visible"/>
                                      </p:to>
                                    </p:set>
                                    <p:anim calcmode="lin" valueType="num">
                                      <p:cBhvr additive="base">
                                        <p:cTn id="37" dur="500" fill="hold"/>
                                        <p:tgtEl>
                                          <p:spTgt spid="73736"/>
                                        </p:tgtEl>
                                        <p:attrNameLst>
                                          <p:attrName>ppt_x</p:attrName>
                                        </p:attrNameLst>
                                      </p:cBhvr>
                                      <p:tavLst>
                                        <p:tav tm="0">
                                          <p:val>
                                            <p:strVal val="0-#ppt_w/2"/>
                                          </p:val>
                                        </p:tav>
                                        <p:tav tm="100000">
                                          <p:val>
                                            <p:strVal val="#ppt_x"/>
                                          </p:val>
                                        </p:tav>
                                      </p:tavLst>
                                    </p:anim>
                                    <p:anim calcmode="lin" valueType="num">
                                      <p:cBhvr additive="base">
                                        <p:cTn id="38" dur="500" fill="hold"/>
                                        <p:tgtEl>
                                          <p:spTgt spid="7373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731" grpId="0"/>
      <p:bldP spid="73732" grpId="0" animBg="1"/>
      <p:bldP spid="73733" grpId="0" bldLvl="0" animBg="1"/>
      <p:bldP spid="73734" grpId="0"/>
      <p:bldP spid="73735" grpId="0"/>
      <p:bldP spid="73736" grpId="0"/>
    </p:bldLst>
  </p:timing>
</p:sld>
</file>

<file path=ppt/theme/theme1.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默认设计模板">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rgbClr val="FFFFFF"/>
        </a:solidFill>
        <a:ln w="9525" cap="flat" cmpd="sng" algn="ctr">
          <a:solidFill>
            <a:schemeClr val="tx1"/>
          </a:solidFill>
          <a:prstDash val="solid"/>
          <a:round/>
          <a:headEnd type="none" w="med" len="med"/>
          <a:tailEnd type="none" w="med" len="med"/>
        </a:ln>
      </a:spPr>
      <a:bodyPr vert="horz" wrap="none" lIns="91440" tIns="45720" rIns="91440" bIns="45720" numCol="1" anchor="ctr" anchorCtr="0" compatLnSpc="1"/>
      <a:lstStyle>
        <a:defPPr marL="0" marR="0" indent="0" algn="ctr" defTabSz="914400" rtl="0" eaLnBrk="1" fontAlgn="base" latinLnBrk="0" hangingPunct="1">
          <a:lnSpc>
            <a:spcPct val="100000"/>
          </a:lnSpc>
          <a:spcBef>
            <a:spcPct val="0"/>
          </a:spcBef>
          <a:spcAft>
            <a:spcPct val="0"/>
          </a:spcAft>
          <a:buClrTx/>
          <a:buSzTx/>
          <a:buFontTx/>
          <a:buNone/>
          <a:defRPr kumimoji="1" lang="en-US" altLang="zh-CN"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defRPr>
        </a:defPPr>
      </a:lstStyle>
    </a:spDef>
    <a:lnDef>
      <a:spPr bwMode="auto">
        <a:xfrm>
          <a:off x="0" y="0"/>
          <a:ext cx="1" cy="1"/>
        </a:xfrm>
        <a:custGeom>
          <a:avLst/>
          <a:gdLst/>
          <a:ahLst/>
          <a:cxnLst/>
          <a:rect l="0" t="0" r="0" b="0"/>
          <a:pathLst/>
        </a:custGeom>
        <a:solidFill>
          <a:srgbClr val="FFFFFF"/>
        </a:solidFill>
        <a:ln w="9525" cap="flat" cmpd="sng" algn="ctr">
          <a:solidFill>
            <a:schemeClr val="tx1"/>
          </a:solidFill>
          <a:prstDash val="solid"/>
          <a:round/>
          <a:headEnd type="none" w="med" len="med"/>
          <a:tailEnd type="none" w="med" len="med"/>
        </a:ln>
      </a:spPr>
      <a:bodyPr vert="horz" wrap="none" lIns="91440" tIns="45720" rIns="91440" bIns="45720" numCol="1" anchor="ctr" anchorCtr="0" compatLnSpc="1"/>
      <a:lstStyle>
        <a:defPPr marL="0" marR="0" indent="0" algn="ctr" defTabSz="914400" rtl="0" eaLnBrk="1" fontAlgn="base" latinLnBrk="0" hangingPunct="1">
          <a:lnSpc>
            <a:spcPct val="100000"/>
          </a:lnSpc>
          <a:spcBef>
            <a:spcPct val="0"/>
          </a:spcBef>
          <a:spcAft>
            <a:spcPct val="0"/>
          </a:spcAft>
          <a:buClrTx/>
          <a:buSzTx/>
          <a:buFontTx/>
          <a:buNone/>
          <a:defRPr kumimoji="1" lang="en-US" altLang="zh-CN"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默认设计模板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默认设计模板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默认设计模板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诗情画意">
  <a:themeElements>
    <a:clrScheme name="诗情画意 1">
      <a:dk1>
        <a:srgbClr val="007A77"/>
      </a:dk1>
      <a:lt1>
        <a:srgbClr val="FFFFFF"/>
      </a:lt1>
      <a:dk2>
        <a:srgbClr val="003399"/>
      </a:dk2>
      <a:lt2>
        <a:srgbClr val="C0C0C0"/>
      </a:lt2>
      <a:accent1>
        <a:srgbClr val="EBF7FF"/>
      </a:accent1>
      <a:accent2>
        <a:srgbClr val="3366FF"/>
      </a:accent2>
      <a:accent3>
        <a:srgbClr val="FFFFFF"/>
      </a:accent3>
      <a:accent4>
        <a:srgbClr val="006765"/>
      </a:accent4>
      <a:accent5>
        <a:srgbClr val="F3FAFF"/>
      </a:accent5>
      <a:accent6>
        <a:srgbClr val="2D5CE7"/>
      </a:accent6>
      <a:hlink>
        <a:srgbClr val="DC5900"/>
      </a:hlink>
      <a:folHlink>
        <a:srgbClr val="7979A5"/>
      </a:folHlink>
    </a:clrScheme>
    <a:fontScheme name="诗情画意">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rgbClr val="FFFFFF"/>
        </a:solidFill>
        <a:ln w="9525" cap="flat" cmpd="sng" algn="ctr">
          <a:solidFill>
            <a:schemeClr val="tx1"/>
          </a:solidFill>
          <a:prstDash val="solid"/>
          <a:round/>
          <a:headEnd type="none" w="med" len="med"/>
          <a:tailEnd type="none" w="med" len="med"/>
        </a:ln>
      </a:spPr>
      <a:bodyPr vert="horz" wrap="none" lIns="91440" tIns="45720" rIns="91440" bIns="45720" numCol="1" anchor="ctr" anchorCtr="0" compatLnSpc="1"/>
      <a:lstStyle>
        <a:defPPr marL="0" marR="0" indent="0" algn="ctr" defTabSz="914400" rtl="0" eaLnBrk="1" fontAlgn="base" latinLnBrk="0" hangingPunct="1">
          <a:lnSpc>
            <a:spcPct val="100000"/>
          </a:lnSpc>
          <a:spcBef>
            <a:spcPct val="0"/>
          </a:spcBef>
          <a:spcAft>
            <a:spcPct val="0"/>
          </a:spcAft>
          <a:buClrTx/>
          <a:buSzTx/>
          <a:buFontTx/>
          <a:buNone/>
          <a:defRPr kumimoji="1" lang="en-US" altLang="zh-CN"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defRPr>
        </a:defPPr>
      </a:lstStyle>
    </a:spDef>
    <a:lnDef>
      <a:spPr bwMode="auto">
        <a:xfrm>
          <a:off x="0" y="0"/>
          <a:ext cx="1" cy="1"/>
        </a:xfrm>
        <a:custGeom>
          <a:avLst/>
          <a:gdLst/>
          <a:ahLst/>
          <a:cxnLst/>
          <a:rect l="0" t="0" r="0" b="0"/>
          <a:pathLst/>
        </a:custGeom>
        <a:solidFill>
          <a:srgbClr val="FFFFFF"/>
        </a:solidFill>
        <a:ln w="9525" cap="flat" cmpd="sng" algn="ctr">
          <a:solidFill>
            <a:schemeClr val="tx1"/>
          </a:solidFill>
          <a:prstDash val="solid"/>
          <a:round/>
          <a:headEnd type="none" w="med" len="med"/>
          <a:tailEnd type="none" w="med" len="med"/>
        </a:ln>
      </a:spPr>
      <a:bodyPr vert="horz" wrap="none" lIns="91440" tIns="45720" rIns="91440" bIns="45720" numCol="1" anchor="ctr" anchorCtr="0" compatLnSpc="1"/>
      <a:lstStyle>
        <a:defPPr marL="0" marR="0" indent="0" algn="ctr" defTabSz="914400" rtl="0" eaLnBrk="1" fontAlgn="base" latinLnBrk="0" hangingPunct="1">
          <a:lnSpc>
            <a:spcPct val="100000"/>
          </a:lnSpc>
          <a:spcBef>
            <a:spcPct val="0"/>
          </a:spcBef>
          <a:spcAft>
            <a:spcPct val="0"/>
          </a:spcAft>
          <a:buClrTx/>
          <a:buSzTx/>
          <a:buFontTx/>
          <a:buNone/>
          <a:defRPr kumimoji="1" lang="en-US" altLang="zh-CN"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defRPr>
        </a:defPPr>
      </a:lstStyle>
    </a:lnDef>
  </a:objectDefaults>
  <a:extraClrSchemeLst>
    <a:extraClrScheme>
      <a:clrScheme name="诗情画意 1">
        <a:dk1>
          <a:srgbClr val="007A77"/>
        </a:dk1>
        <a:lt1>
          <a:srgbClr val="FFFFFF"/>
        </a:lt1>
        <a:dk2>
          <a:srgbClr val="003399"/>
        </a:dk2>
        <a:lt2>
          <a:srgbClr val="C0C0C0"/>
        </a:lt2>
        <a:accent1>
          <a:srgbClr val="EBF7FF"/>
        </a:accent1>
        <a:accent2>
          <a:srgbClr val="3366FF"/>
        </a:accent2>
        <a:accent3>
          <a:srgbClr val="FFFFFF"/>
        </a:accent3>
        <a:accent4>
          <a:srgbClr val="006765"/>
        </a:accent4>
        <a:accent5>
          <a:srgbClr val="F3FAFF"/>
        </a:accent5>
        <a:accent6>
          <a:srgbClr val="2D5CE7"/>
        </a:accent6>
        <a:hlink>
          <a:srgbClr val="DC5900"/>
        </a:hlink>
        <a:folHlink>
          <a:srgbClr val="7979A5"/>
        </a:folHlink>
      </a:clrScheme>
      <a:clrMap bg1="lt1" tx1="dk1" bg2="lt2" tx2="dk2" accent1="accent1" accent2="accent2" accent3="accent3" accent4="accent4" accent5="accent5" accent6="accent6" hlink="hlink" folHlink="folHlink"/>
    </a:extraClrScheme>
    <a:extraClrScheme>
      <a:clrScheme name="诗情画意 2">
        <a:dk1>
          <a:srgbClr val="005FBE"/>
        </a:dk1>
        <a:lt1>
          <a:srgbClr val="FFFFDD"/>
        </a:lt1>
        <a:dk2>
          <a:srgbClr val="2C5884"/>
        </a:dk2>
        <a:lt2>
          <a:srgbClr val="C0C0C0"/>
        </a:lt2>
        <a:accent1>
          <a:srgbClr val="E9F7FF"/>
        </a:accent1>
        <a:accent2>
          <a:srgbClr val="F89400"/>
        </a:accent2>
        <a:accent3>
          <a:srgbClr val="FFFFEB"/>
        </a:accent3>
        <a:accent4>
          <a:srgbClr val="0050A2"/>
        </a:accent4>
        <a:accent5>
          <a:srgbClr val="F2FAFF"/>
        </a:accent5>
        <a:accent6>
          <a:srgbClr val="E18600"/>
        </a:accent6>
        <a:hlink>
          <a:srgbClr val="B20048"/>
        </a:hlink>
        <a:folHlink>
          <a:srgbClr val="008080"/>
        </a:folHlink>
      </a:clrScheme>
      <a:clrMap bg1="lt1" tx1="dk1" bg2="lt2" tx2="dk2" accent1="accent1" accent2="accent2" accent3="accent3" accent4="accent4" accent5="accent5" accent6="accent6" hlink="hlink" folHlink="folHlink"/>
    </a:extraClrScheme>
    <a:extraClrScheme>
      <a:clrScheme name="诗情画意 3">
        <a:dk1>
          <a:srgbClr val="5D5D8B"/>
        </a:dk1>
        <a:lt1>
          <a:srgbClr val="DAEADE"/>
        </a:lt1>
        <a:dk2>
          <a:srgbClr val="A25269"/>
        </a:dk2>
        <a:lt2>
          <a:srgbClr val="C0C0C0"/>
        </a:lt2>
        <a:accent1>
          <a:srgbClr val="FFFFDD"/>
        </a:accent1>
        <a:accent2>
          <a:srgbClr val="3399FF"/>
        </a:accent2>
        <a:accent3>
          <a:srgbClr val="EAF3EC"/>
        </a:accent3>
        <a:accent4>
          <a:srgbClr val="4E4E76"/>
        </a:accent4>
        <a:accent5>
          <a:srgbClr val="FFFFEB"/>
        </a:accent5>
        <a:accent6>
          <a:srgbClr val="2D8AE7"/>
        </a:accent6>
        <a:hlink>
          <a:srgbClr val="336699"/>
        </a:hlink>
        <a:folHlink>
          <a:srgbClr val="F08F00"/>
        </a:folHlink>
      </a:clrScheme>
      <a:clrMap bg1="lt1" tx1="dk1" bg2="lt2" tx2="dk2" accent1="accent1" accent2="accent2" accent3="accent3" accent4="accent4" accent5="accent5" accent6="accent6" hlink="hlink" folHlink="folHlink"/>
    </a:extraClrScheme>
    <a:extraClrScheme>
      <a:clrScheme name="诗情画意 4">
        <a:dk1>
          <a:srgbClr val="006666"/>
        </a:dk1>
        <a:lt1>
          <a:srgbClr val="CCECFF"/>
        </a:lt1>
        <a:dk2>
          <a:srgbClr val="336699"/>
        </a:dk2>
        <a:lt2>
          <a:srgbClr val="C0C0C0"/>
        </a:lt2>
        <a:accent1>
          <a:srgbClr val="FFFFCC"/>
        </a:accent1>
        <a:accent2>
          <a:srgbClr val="FF6600"/>
        </a:accent2>
        <a:accent3>
          <a:srgbClr val="E2F4FF"/>
        </a:accent3>
        <a:accent4>
          <a:srgbClr val="005656"/>
        </a:accent4>
        <a:accent5>
          <a:srgbClr val="FFFFE2"/>
        </a:accent5>
        <a:accent6>
          <a:srgbClr val="E75C00"/>
        </a:accent6>
        <a:hlink>
          <a:srgbClr val="0066FF"/>
        </a:hlink>
        <a:folHlink>
          <a:srgbClr val="BE547F"/>
        </a:folHlink>
      </a:clrScheme>
      <a:clrMap bg1="lt1" tx1="dk1" bg2="lt2" tx2="dk2" accent1="accent1" accent2="accent2" accent3="accent3" accent4="accent4" accent5="accent5" accent6="accent6" hlink="hlink" folHlink="folHlink"/>
    </a:extraClrScheme>
    <a:extraClrScheme>
      <a:clrScheme name="诗情画意 5">
        <a:dk1>
          <a:srgbClr val="0033CC"/>
        </a:dk1>
        <a:lt1>
          <a:srgbClr val="FFE9E9"/>
        </a:lt1>
        <a:dk2>
          <a:srgbClr val="000000"/>
        </a:dk2>
        <a:lt2>
          <a:srgbClr val="C0C0C0"/>
        </a:lt2>
        <a:accent1>
          <a:srgbClr val="D5E5DB"/>
        </a:accent1>
        <a:accent2>
          <a:srgbClr val="3366FF"/>
        </a:accent2>
        <a:accent3>
          <a:srgbClr val="FFF2F2"/>
        </a:accent3>
        <a:accent4>
          <a:srgbClr val="002AAE"/>
        </a:accent4>
        <a:accent5>
          <a:srgbClr val="E7F0EA"/>
        </a:accent5>
        <a:accent6>
          <a:srgbClr val="2D5CE7"/>
        </a:accent6>
        <a:hlink>
          <a:srgbClr val="FF9900"/>
        </a:hlink>
        <a:folHlink>
          <a:srgbClr val="008080"/>
        </a:folHlink>
      </a:clrScheme>
      <a:clrMap bg1="lt1" tx1="dk1" bg2="lt2" tx2="dk2" accent1="accent1" accent2="accent2" accent3="accent3" accent4="accent4" accent5="accent5" accent6="accent6" hlink="hlink" folHlink="folHlink"/>
    </a:extraClrScheme>
    <a:extraClrScheme>
      <a:clrScheme name="诗情画意 6">
        <a:dk1>
          <a:srgbClr val="336699"/>
        </a:dk1>
        <a:lt1>
          <a:srgbClr val="F4E9E0"/>
        </a:lt1>
        <a:dk2>
          <a:srgbClr val="DC5900"/>
        </a:dk2>
        <a:lt2>
          <a:srgbClr val="C0C0C0"/>
        </a:lt2>
        <a:accent1>
          <a:srgbClr val="E4E4E4"/>
        </a:accent1>
        <a:accent2>
          <a:srgbClr val="3399FF"/>
        </a:accent2>
        <a:accent3>
          <a:srgbClr val="F8F2ED"/>
        </a:accent3>
        <a:accent4>
          <a:srgbClr val="2A5682"/>
        </a:accent4>
        <a:accent5>
          <a:srgbClr val="EFEFEF"/>
        </a:accent5>
        <a:accent6>
          <a:srgbClr val="2D8AE7"/>
        </a:accent6>
        <a:hlink>
          <a:srgbClr val="CC0066"/>
        </a:hlink>
        <a:folHlink>
          <a:srgbClr val="008080"/>
        </a:folHlink>
      </a:clrScheme>
      <a:clrMap bg1="lt1" tx1="dk1" bg2="lt2" tx2="dk2" accent1="accent1" accent2="accent2" accent3="accent3" accent4="accent4" accent5="accent5" accent6="accent6" hlink="hlink" folHlink="folHlink"/>
    </a:extraClrScheme>
    <a:extraClrScheme>
      <a:clrScheme name="诗情画意 7">
        <a:dk1>
          <a:srgbClr val="CC3300"/>
        </a:dk1>
        <a:lt1>
          <a:srgbClr val="E5E5FF"/>
        </a:lt1>
        <a:dk2>
          <a:srgbClr val="565680"/>
        </a:dk2>
        <a:lt2>
          <a:srgbClr val="C0C0C0"/>
        </a:lt2>
        <a:accent1>
          <a:srgbClr val="E6E4EC"/>
        </a:accent1>
        <a:accent2>
          <a:srgbClr val="0066CC"/>
        </a:accent2>
        <a:accent3>
          <a:srgbClr val="F0F0FF"/>
        </a:accent3>
        <a:accent4>
          <a:srgbClr val="AE2A00"/>
        </a:accent4>
        <a:accent5>
          <a:srgbClr val="F0EFF4"/>
        </a:accent5>
        <a:accent6>
          <a:srgbClr val="005CB9"/>
        </a:accent6>
        <a:hlink>
          <a:srgbClr val="008080"/>
        </a:hlink>
        <a:folHlink>
          <a:srgbClr val="7B7BA7"/>
        </a:folHlink>
      </a:clrScheme>
      <a:clrMap bg1="lt1" tx1="dk1" bg2="lt2" tx2="dk2" accent1="accent1" accent2="accent2" accent3="accent3" accent4="accent4" accent5="accent5" accent6="accent6" hlink="hlink" folHlink="folHlink"/>
    </a:extraClrScheme>
    <a:extraClrScheme>
      <a:clrScheme name="诗情画意 8">
        <a:dk1>
          <a:srgbClr val="000099"/>
        </a:dk1>
        <a:lt1>
          <a:srgbClr val="FFE2C5"/>
        </a:lt1>
        <a:dk2>
          <a:srgbClr val="007D7A"/>
        </a:dk2>
        <a:lt2>
          <a:srgbClr val="C0C0C0"/>
        </a:lt2>
        <a:accent1>
          <a:srgbClr val="EAEAEA"/>
        </a:accent1>
        <a:accent2>
          <a:srgbClr val="B26EB4"/>
        </a:accent2>
        <a:accent3>
          <a:srgbClr val="FFEEDF"/>
        </a:accent3>
        <a:accent4>
          <a:srgbClr val="000082"/>
        </a:accent4>
        <a:accent5>
          <a:srgbClr val="F3F3F3"/>
        </a:accent5>
        <a:accent6>
          <a:srgbClr val="A163A3"/>
        </a:accent6>
        <a:hlink>
          <a:srgbClr val="CC3300"/>
        </a:hlink>
        <a:folHlink>
          <a:srgbClr val="0088E4"/>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2953</Words>
  <Application>WPS 演示</Application>
  <PresentationFormat>全屏显示(4:3)</PresentationFormat>
  <Paragraphs>522</Paragraphs>
  <Slides>24</Slides>
  <Notes>8</Notes>
  <HiddenSlides>0</HiddenSlides>
  <MMClips>0</MMClips>
  <ScaleCrop>false</ScaleCrop>
  <HeadingPairs>
    <vt:vector size="8" baseType="variant">
      <vt:variant>
        <vt:lpstr>已用的字体</vt:lpstr>
      </vt:variant>
      <vt:variant>
        <vt:i4>18</vt:i4>
      </vt:variant>
      <vt:variant>
        <vt:lpstr>主题</vt:lpstr>
      </vt:variant>
      <vt:variant>
        <vt:i4>2</vt:i4>
      </vt:variant>
      <vt:variant>
        <vt:lpstr>嵌入 OLE 服务器</vt:lpstr>
      </vt:variant>
      <vt:variant>
        <vt:i4>2</vt:i4>
      </vt:variant>
      <vt:variant>
        <vt:lpstr>幻灯片标题</vt:lpstr>
      </vt:variant>
      <vt:variant>
        <vt:i4>24</vt:i4>
      </vt:variant>
    </vt:vector>
  </HeadingPairs>
  <TitlesOfParts>
    <vt:vector size="46" baseType="lpstr">
      <vt:lpstr>Arial</vt:lpstr>
      <vt:lpstr>宋体</vt:lpstr>
      <vt:lpstr>Wingdings</vt:lpstr>
      <vt:lpstr>Times New Roman</vt:lpstr>
      <vt:lpstr>华文行楷</vt:lpstr>
      <vt:lpstr>幼圆</vt:lpstr>
      <vt:lpstr>华文新魏</vt:lpstr>
      <vt:lpstr>方正舒体</vt:lpstr>
      <vt:lpstr>华文楷体</vt:lpstr>
      <vt:lpstr>隶书</vt:lpstr>
      <vt:lpstr>华文彩云</vt:lpstr>
      <vt:lpstr>DFKai-SB</vt:lpstr>
      <vt:lpstr>楷体_GB2312</vt:lpstr>
      <vt:lpstr>新宋体</vt:lpstr>
      <vt:lpstr>文鼎中特广告体</vt:lpstr>
      <vt:lpstr>微软雅黑</vt:lpstr>
      <vt:lpstr>华文中宋</vt:lpstr>
      <vt:lpstr>方正姚体</vt:lpstr>
      <vt:lpstr>默认设计模板</vt:lpstr>
      <vt:lpstr>诗情画意</vt:lpstr>
      <vt:lpstr>MS_ClipArt_Gallery.2</vt:lpstr>
      <vt:lpstr>PowerPoint.Slide.8</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分析</vt:lpstr>
      <vt:lpstr>PowerPoint 演示文稿</vt:lpstr>
      <vt:lpstr>PowerPoint 演示文稿</vt:lpstr>
      <vt:lpstr>PowerPoint 演示文稿</vt:lpstr>
      <vt:lpstr>PowerPoint 演示文稿</vt:lpstr>
      <vt:lpstr>PowerPoint 演示文稿</vt:lpstr>
      <vt:lpstr>PowerPoint 演示文稿</vt:lpstr>
      <vt:lpstr>如何理解琵琶女形象？ </vt:lpstr>
      <vt:lpstr>PowerPoint 演示文稿</vt:lpstr>
      <vt:lpstr>主题</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
  <cp:lastModifiedBy>Administrator</cp:lastModifiedBy>
  <cp:revision>70</cp:revision>
  <dcterms:created xsi:type="dcterms:W3CDTF">2017-02-13T01:40:00Z</dcterms:created>
  <dcterms:modified xsi:type="dcterms:W3CDTF">2017-02-17T12:55:55Z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2052-10.1.0.6173</vt:lpwstr>
  </property>
</Properties>
</file>