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 ContentType="application/msword"/>
  <Default Extension="wdp" ContentType="image/vnd.ms-photo"/>
  <Default Extension="png" ContentType="image/png"/>
  <Default Extension="gif" ContentType="image/gif"/>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1" r:id="rId3"/>
    <p:sldMasterId id="2147483680" r:id="rId4"/>
    <p:sldMasterId id="2147483699" r:id="rId5"/>
  </p:sldMasterIdLst>
  <p:sldIdLst>
    <p:sldId id="366" r:id="rId6"/>
    <p:sldId id="367" r:id="rId7"/>
    <p:sldId id="368" r:id="rId8"/>
    <p:sldId id="369" r:id="rId9"/>
    <p:sldId id="370" r:id="rId10"/>
    <p:sldId id="371" r:id="rId11"/>
    <p:sldId id="372" r:id="rId12"/>
    <p:sldId id="373" r:id="rId13"/>
    <p:sldId id="374" r:id="rId14"/>
    <p:sldId id="375"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388" r:id="rId28"/>
    <p:sldId id="389" r:id="rId29"/>
    <p:sldId id="390" r:id="rId30"/>
    <p:sldId id="391" r:id="rId31"/>
    <p:sldId id="392" r:id="rId32"/>
    <p:sldId id="393" r:id="rId33"/>
    <p:sldId id="394" r:id="rId34"/>
  </p:sldIdLst>
  <p:sldSz cx="9144000" cy="6858000" type="screen4x3"/>
  <p:notesSz cx="6858000" cy="9144000"/>
  <p:custDataLst>
    <p:tags r:id="rId35"/>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0" name="www.xkb1.com" initials="" lastIdx="0" clrIdx="0"/>
  <p:cmAuthor id="1" name="幸全" initials="幸全" lastIdx="0" clrIdx="0"/>
  <p:cmAuthor id="2" name="作者" initials="A" lastIdx="0" clrIdx="1"/>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howGuides="1">
      <p:cViewPr varScale="1">
        <p:scale>
          <a:sx n="107" d="100"/>
          <a:sy n="107" d="100"/>
        </p:scale>
        <p:origin x="-1638" y="-84"/>
      </p:cViewPr>
      <p:guideLst>
        <p:guide orient="horz" pos="2160"/>
        <p:guide pos="2862"/>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5.xml" /><Relationship Id="rId11" Type="http://schemas.openxmlformats.org/officeDocument/2006/relationships/slide" Target="slides/slide6.xml" /><Relationship Id="rId12" Type="http://schemas.openxmlformats.org/officeDocument/2006/relationships/slide" Target="slides/slide7.xml" /><Relationship Id="rId13" Type="http://schemas.openxmlformats.org/officeDocument/2006/relationships/slide" Target="slides/slide8.xml" /><Relationship Id="rId14" Type="http://schemas.openxmlformats.org/officeDocument/2006/relationships/slide" Target="slides/slide9.xml" /><Relationship Id="rId15" Type="http://schemas.openxmlformats.org/officeDocument/2006/relationships/slide" Target="slides/slide10.xml" /><Relationship Id="rId16" Type="http://schemas.openxmlformats.org/officeDocument/2006/relationships/slide" Target="slides/slide11.xml" /><Relationship Id="rId17" Type="http://schemas.openxmlformats.org/officeDocument/2006/relationships/slide" Target="slides/slide12.xml" /><Relationship Id="rId18" Type="http://schemas.openxmlformats.org/officeDocument/2006/relationships/slide" Target="slides/slide13.xml" /><Relationship Id="rId19" Type="http://schemas.openxmlformats.org/officeDocument/2006/relationships/slide" Target="slides/slide14.xml" /><Relationship Id="rId2" Type="http://schemas.openxmlformats.org/officeDocument/2006/relationships/slideMaster" Target="slideMasters/slideMaster1.xml" /><Relationship Id="rId20" Type="http://schemas.openxmlformats.org/officeDocument/2006/relationships/slide" Target="slides/slide15.xml" /><Relationship Id="rId21" Type="http://schemas.openxmlformats.org/officeDocument/2006/relationships/slide" Target="slides/slide16.xml" /><Relationship Id="rId22" Type="http://schemas.openxmlformats.org/officeDocument/2006/relationships/slide" Target="slides/slide17.xml" /><Relationship Id="rId23" Type="http://schemas.openxmlformats.org/officeDocument/2006/relationships/slide" Target="slides/slide18.xml" /><Relationship Id="rId24" Type="http://schemas.openxmlformats.org/officeDocument/2006/relationships/slide" Target="slides/slide19.xml" /><Relationship Id="rId25" Type="http://schemas.openxmlformats.org/officeDocument/2006/relationships/slide" Target="slides/slide20.xml" /><Relationship Id="rId26" Type="http://schemas.openxmlformats.org/officeDocument/2006/relationships/slide" Target="slides/slide21.xml" /><Relationship Id="rId27" Type="http://schemas.openxmlformats.org/officeDocument/2006/relationships/slide" Target="slides/slide22.xml" /><Relationship Id="rId28" Type="http://schemas.openxmlformats.org/officeDocument/2006/relationships/slide" Target="slides/slide23.xml" /><Relationship Id="rId29" Type="http://schemas.openxmlformats.org/officeDocument/2006/relationships/slide" Target="slides/slide24.xml" /><Relationship Id="rId3" Type="http://schemas.openxmlformats.org/officeDocument/2006/relationships/slideMaster" Target="slideMasters/slideMaster2.xml" /><Relationship Id="rId30" Type="http://schemas.openxmlformats.org/officeDocument/2006/relationships/slide" Target="slides/slide25.xml" /><Relationship Id="rId31" Type="http://schemas.openxmlformats.org/officeDocument/2006/relationships/slide" Target="slides/slide26.xml" /><Relationship Id="rId32" Type="http://schemas.openxmlformats.org/officeDocument/2006/relationships/slide" Target="slides/slide27.xml" /><Relationship Id="rId33" Type="http://schemas.openxmlformats.org/officeDocument/2006/relationships/slide" Target="slides/slide28.xml" /><Relationship Id="rId34" Type="http://schemas.openxmlformats.org/officeDocument/2006/relationships/slide" Target="slides/slide29.xml" /><Relationship Id="rId35" Type="http://schemas.openxmlformats.org/officeDocument/2006/relationships/tags" Target="tags/tag503.xml" /><Relationship Id="rId36" Type="http://schemas.openxmlformats.org/officeDocument/2006/relationships/presProps" Target="presProps.xml" /><Relationship Id="rId37" Type="http://schemas.openxmlformats.org/officeDocument/2006/relationships/viewProps" Target="viewProps.xml" /><Relationship Id="rId38" Type="http://schemas.openxmlformats.org/officeDocument/2006/relationships/theme" Target="theme/theme1.xml" /><Relationship Id="rId39"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slide" Target="slides/slide1.xml" /><Relationship Id="rId7" Type="http://schemas.openxmlformats.org/officeDocument/2006/relationships/slide" Target="slides/slide2.xml" /><Relationship Id="rId8" Type="http://schemas.openxmlformats.org/officeDocument/2006/relationships/slide" Target="slides/slide3.xml" /><Relationship Id="rId9" Type="http://schemas.openxmlformats.org/officeDocument/2006/relationships/slide" Target="slides/slide4.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41.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42.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3.emf"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4.emf"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45.emf"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9.xml" /><Relationship Id="rId11" Type="http://schemas.openxmlformats.org/officeDocument/2006/relationships/slideMaster" Target="../slideMasters/slideMaster2.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image" Target="../media/image2.jpeg"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15.xml" /><Relationship Id="rId10" Type="http://schemas.openxmlformats.org/officeDocument/2006/relationships/tags" Target="../tags/tag24.xml" /><Relationship Id="rId11" Type="http://schemas.openxmlformats.org/officeDocument/2006/relationships/tags" Target="../tags/tag25.xml" /><Relationship Id="rId12" Type="http://schemas.openxmlformats.org/officeDocument/2006/relationships/image" Target="../media/image3.jpeg" /><Relationship Id="rId13" Type="http://schemas.openxmlformats.org/officeDocument/2006/relationships/slideMaster" Target="../slideMasters/slideMaster2.xml" /><Relationship Id="rId2" Type="http://schemas.openxmlformats.org/officeDocument/2006/relationships/tags" Target="../tags/tag16.xml" /><Relationship Id="rId3" Type="http://schemas.openxmlformats.org/officeDocument/2006/relationships/tags" Target="../tags/tag17.xml" /><Relationship Id="rId4" Type="http://schemas.openxmlformats.org/officeDocument/2006/relationships/tags" Target="../tags/tag18.xml" /><Relationship Id="rId5" Type="http://schemas.openxmlformats.org/officeDocument/2006/relationships/tags" Target="../tags/tag19.xml" /><Relationship Id="rId6" Type="http://schemas.openxmlformats.org/officeDocument/2006/relationships/tags" Target="../tags/tag20.xml" /><Relationship Id="rId7" Type="http://schemas.openxmlformats.org/officeDocument/2006/relationships/tags" Target="../tags/tag21.xml" /><Relationship Id="rId8" Type="http://schemas.openxmlformats.org/officeDocument/2006/relationships/tags" Target="../tags/tag22.xml" /><Relationship Id="rId9" Type="http://schemas.openxmlformats.org/officeDocument/2006/relationships/tags" Target="../tags/tag23.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26.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image" Target="../media/image2.jpeg" /><Relationship Id="rId8"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32.xml" /><Relationship Id="rId10" Type="http://schemas.openxmlformats.org/officeDocument/2006/relationships/slideMaster" Target="../slideMasters/slideMaster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image" Target="../media/image2.jpeg"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image" Target="../media/image2.jpeg" /><Relationship Id="rId6"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image" Target="../media/image4.jpeg" /><Relationship Id="rId5"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47.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image" Target="../media/image2.jpeg"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53.xml" /><Relationship Id="rId2" Type="http://schemas.openxmlformats.org/officeDocument/2006/relationships/tags" Target="../tags/tag54.xml" /><Relationship Id="rId3" Type="http://schemas.openxmlformats.org/officeDocument/2006/relationships/tags" Target="../tags/tag55.xml" /><Relationship Id="rId4" Type="http://schemas.openxmlformats.org/officeDocument/2006/relationships/tags" Target="../tags/tag56.xml" /><Relationship Id="rId5" Type="http://schemas.openxmlformats.org/officeDocument/2006/relationships/tags" Target="../tags/tag57.xml" /><Relationship Id="rId6" Type="http://schemas.openxmlformats.org/officeDocument/2006/relationships/image" Target="../media/image2.jpeg"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image" Target="../media/image2.jpeg" /><Relationship Id="rId6"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62.xml" /><Relationship Id="rId10" Type="http://schemas.openxmlformats.org/officeDocument/2006/relationships/slideMaster" Target="../slideMasters/slideMaster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tags" Target="../tags/tag68.xml" /><Relationship Id="rId8" Type="http://schemas.openxmlformats.org/officeDocument/2006/relationships/tags" Target="../tags/tag69.xml" /><Relationship Id="rId9" Type="http://schemas.openxmlformats.org/officeDocument/2006/relationships/image" Target="../media/image3.jpeg"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tags" Target="../tags/tag71.xml" /><Relationship Id="rId3" Type="http://schemas.openxmlformats.org/officeDocument/2006/relationships/tags" Target="../tags/tag72.xml" /><Relationship Id="rId4" Type="http://schemas.openxmlformats.org/officeDocument/2006/relationships/tags" Target="../tags/tag73.xml" /><Relationship Id="rId5" Type="http://schemas.openxmlformats.org/officeDocument/2006/relationships/image" Target="../media/image5.png" /><Relationship Id="rId6"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74.xml" /><Relationship Id="rId2" Type="http://schemas.openxmlformats.org/officeDocument/2006/relationships/tags" Target="../tags/tag75.xml" /><Relationship Id="rId3" Type="http://schemas.openxmlformats.org/officeDocument/2006/relationships/tags" Target="../tags/tag76.xml"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image" Target="../media/image5.png" /><Relationship Id="rId8" Type="http://schemas.openxmlformats.org/officeDocument/2006/relationships/slideMaster" Target="../slideMasters/slideMaster2.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80.xml" /><Relationship Id="rId2" Type="http://schemas.openxmlformats.org/officeDocument/2006/relationships/tags" Target="../tags/tag81.xml" /><Relationship Id="rId3" Type="http://schemas.openxmlformats.org/officeDocument/2006/relationships/tags" Target="../tags/tag82.xml" /><Relationship Id="rId4" Type="http://schemas.openxmlformats.org/officeDocument/2006/relationships/tags" Target="../tags/tag83.xml" /><Relationship Id="rId5" Type="http://schemas.openxmlformats.org/officeDocument/2006/relationships/tags" Target="../tags/tag84.xml" /><Relationship Id="rId6" Type="http://schemas.openxmlformats.org/officeDocument/2006/relationships/tags" Target="../tags/tag85.xml" /><Relationship Id="rId7" Type="http://schemas.openxmlformats.org/officeDocument/2006/relationships/tags" Target="../tags/tag86.xml" /><Relationship Id="rId8" Type="http://schemas.openxmlformats.org/officeDocument/2006/relationships/image" Target="../media/image5.png" /><Relationship Id="rId9"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87.xml" /><Relationship Id="rId2" Type="http://schemas.openxmlformats.org/officeDocument/2006/relationships/tags" Target="../tags/tag88.xml"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image" Target="../media/image5.png" /><Relationship Id="rId9" Type="http://schemas.openxmlformats.org/officeDocument/2006/relationships/slideMaster" Target="../slideMasters/slideMaster2.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94.xml" /><Relationship Id="rId10" Type="http://schemas.openxmlformats.org/officeDocument/2006/relationships/tags" Target="../tags/tag101.xml" /><Relationship Id="rId11" Type="http://schemas.openxmlformats.org/officeDocument/2006/relationships/image" Target="../media/image5.png" /><Relationship Id="rId12" Type="http://schemas.openxmlformats.org/officeDocument/2006/relationships/slideMaster" Target="../slideMasters/slideMaster2.xml" /><Relationship Id="rId2" Type="http://schemas.openxmlformats.org/officeDocument/2006/relationships/image" Target="../media/image6.png" /><Relationship Id="rId3" Type="http://schemas.microsoft.com/office/2007/relationships/hdphoto" Target="../media/image7.wdp"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 Id="rId7" Type="http://schemas.openxmlformats.org/officeDocument/2006/relationships/tags" Target="../tags/tag98.xml" /><Relationship Id="rId8" Type="http://schemas.openxmlformats.org/officeDocument/2006/relationships/tags" Target="../tags/tag99.xml" /><Relationship Id="rId9" Type="http://schemas.openxmlformats.org/officeDocument/2006/relationships/tags" Target="../tags/tag100.xml" /></Relationships>
</file>

<file path=ppt/slideLayouts/_rels/slideLayout29.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tags" Target="../tags/tag110.xml" /><Relationship Id="rId11" Type="http://schemas.openxmlformats.org/officeDocument/2006/relationships/tags" Target="../tags/tag111.xml" /><Relationship Id="rId12" Type="http://schemas.openxmlformats.org/officeDocument/2006/relationships/image" Target="../media/image5.png" /><Relationship Id="rId13"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12.xml" /><Relationship Id="rId10" Type="http://schemas.openxmlformats.org/officeDocument/2006/relationships/tags" Target="../tags/tag117.xml" /><Relationship Id="rId11" Type="http://schemas.openxmlformats.org/officeDocument/2006/relationships/tags" Target="../tags/tag118.xml" /><Relationship Id="rId12" Type="http://schemas.openxmlformats.org/officeDocument/2006/relationships/tags" Target="../tags/tag119.xml" /><Relationship Id="rId13" Type="http://schemas.openxmlformats.org/officeDocument/2006/relationships/image" Target="../media/image11.png" /><Relationship Id="rId14" Type="http://schemas.openxmlformats.org/officeDocument/2006/relationships/slideMaster" Target="../slideMasters/slideMaster2.xml" /><Relationship Id="rId2" Type="http://schemas.openxmlformats.org/officeDocument/2006/relationships/image" Target="../media/image9.png" /><Relationship Id="rId3" Type="http://schemas.microsoft.com/office/2007/relationships/hdphoto" Target="../media/image10.wdp" /><Relationship Id="rId4" Type="http://schemas.openxmlformats.org/officeDocument/2006/relationships/tags" Target="../tags/tag113.xml" /><Relationship Id="rId5" Type="http://schemas.openxmlformats.org/officeDocument/2006/relationships/image" Target="../media/image6.png" /><Relationship Id="rId6" Type="http://schemas.microsoft.com/office/2007/relationships/hdphoto" Target="../media/image7.wdp" /><Relationship Id="rId7" Type="http://schemas.openxmlformats.org/officeDocument/2006/relationships/tags" Target="../tags/tag114.xml" /><Relationship Id="rId8" Type="http://schemas.openxmlformats.org/officeDocument/2006/relationships/tags" Target="../tags/tag115.xml" /><Relationship Id="rId9" Type="http://schemas.openxmlformats.org/officeDocument/2006/relationships/tags" Target="../tags/tag116.xml" /></Relationships>
</file>

<file path=ppt/slideLayouts/_rels/slideLayout3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134.xml" /><Relationship Id="rId11" Type="http://schemas.openxmlformats.org/officeDocument/2006/relationships/slideMaster" Target="../slideMasters/slideMaster3.xml" /><Relationship Id="rId2" Type="http://schemas.openxmlformats.org/officeDocument/2006/relationships/tags" Target="../tags/tag126.xml" /><Relationship Id="rId3" Type="http://schemas.openxmlformats.org/officeDocument/2006/relationships/tags" Target="../tags/tag127.xml" /><Relationship Id="rId4" Type="http://schemas.openxmlformats.org/officeDocument/2006/relationships/tags" Target="../tags/tag128.xml" /><Relationship Id="rId5" Type="http://schemas.openxmlformats.org/officeDocument/2006/relationships/tags" Target="../tags/tag129.xml" /><Relationship Id="rId6" Type="http://schemas.openxmlformats.org/officeDocument/2006/relationships/tags" Target="../tags/tag130.xml" /><Relationship Id="rId7" Type="http://schemas.openxmlformats.org/officeDocument/2006/relationships/tags" Target="../tags/tag131.xml" /><Relationship Id="rId8" Type="http://schemas.openxmlformats.org/officeDocument/2006/relationships/tags" Target="../tags/tag132.xml" /><Relationship Id="rId9" Type="http://schemas.openxmlformats.org/officeDocument/2006/relationships/tags" Target="../tags/tag13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35.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 Id="rId5" Type="http://schemas.openxmlformats.org/officeDocument/2006/relationships/tags" Target="../tags/tag139.xml" /><Relationship Id="rId6" Type="http://schemas.openxmlformats.org/officeDocument/2006/relationships/image" Target="../media/image2.jpeg" /><Relationship Id="rId7"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40.xml" /><Relationship Id="rId10" Type="http://schemas.openxmlformats.org/officeDocument/2006/relationships/tags" Target="../tags/tag149.xml" /><Relationship Id="rId11" Type="http://schemas.openxmlformats.org/officeDocument/2006/relationships/tags" Target="../tags/tag150.xml" /><Relationship Id="rId12" Type="http://schemas.openxmlformats.org/officeDocument/2006/relationships/image" Target="../media/image3.jpeg" /><Relationship Id="rId13" Type="http://schemas.openxmlformats.org/officeDocument/2006/relationships/slideMaster" Target="../slideMasters/slideMaster3.xml" /><Relationship Id="rId2" Type="http://schemas.openxmlformats.org/officeDocument/2006/relationships/tags" Target="../tags/tag141.xml" /><Relationship Id="rId3" Type="http://schemas.openxmlformats.org/officeDocument/2006/relationships/tags" Target="../tags/tag142.xml" /><Relationship Id="rId4" Type="http://schemas.openxmlformats.org/officeDocument/2006/relationships/tags" Target="../tags/tag143.xml" /><Relationship Id="rId5" Type="http://schemas.openxmlformats.org/officeDocument/2006/relationships/tags" Target="../tags/tag144.xml" /><Relationship Id="rId6" Type="http://schemas.openxmlformats.org/officeDocument/2006/relationships/tags" Target="../tags/tag145.xml" /><Relationship Id="rId7" Type="http://schemas.openxmlformats.org/officeDocument/2006/relationships/tags" Target="../tags/tag146.xml" /><Relationship Id="rId8" Type="http://schemas.openxmlformats.org/officeDocument/2006/relationships/tags" Target="../tags/tag147.xml" /><Relationship Id="rId9" Type="http://schemas.openxmlformats.org/officeDocument/2006/relationships/tags" Target="../tags/tag148.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image" Target="../media/image2.jpeg"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57.xml" /><Relationship Id="rId10" Type="http://schemas.openxmlformats.org/officeDocument/2006/relationships/slideMaster" Target="../slideMasters/slideMaster3.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image" Target="../media/image2.jpeg"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65.xml" /><Relationship Id="rId2" Type="http://schemas.openxmlformats.org/officeDocument/2006/relationships/tags" Target="../tags/tag166.xml" /><Relationship Id="rId3" Type="http://schemas.openxmlformats.org/officeDocument/2006/relationships/tags" Target="../tags/tag167.xml" /><Relationship Id="rId4" Type="http://schemas.openxmlformats.org/officeDocument/2006/relationships/tags" Target="../tags/tag168.xml" /><Relationship Id="rId5" Type="http://schemas.openxmlformats.org/officeDocument/2006/relationships/image" Target="../media/image2.jpeg" /><Relationship Id="rId6"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image" Target="../media/image4.jpeg" /><Relationship Id="rId5" Type="http://schemas.openxmlformats.org/officeDocument/2006/relationships/slideMaster" Target="../slideMasters/slideMaster3.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tags" Target="../tags/tag175.xml" /><Relationship Id="rId5" Type="http://schemas.openxmlformats.org/officeDocument/2006/relationships/tags" Target="../tags/tag176.xml" /><Relationship Id="rId6" Type="http://schemas.openxmlformats.org/officeDocument/2006/relationships/tags" Target="../tags/tag177.xml" /><Relationship Id="rId7" Type="http://schemas.openxmlformats.org/officeDocument/2006/relationships/image" Target="../media/image2.jpeg" /><Relationship Id="rId8" Type="http://schemas.openxmlformats.org/officeDocument/2006/relationships/slideMaster" Target="../slideMasters/slideMaster3.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tags" Target="../tags/tag181.xml" /><Relationship Id="rId5" Type="http://schemas.openxmlformats.org/officeDocument/2006/relationships/tags" Target="../tags/tag182.xml" /><Relationship Id="rId6" Type="http://schemas.openxmlformats.org/officeDocument/2006/relationships/image" Target="../media/image2.jpeg" /><Relationship Id="rId7" Type="http://schemas.openxmlformats.org/officeDocument/2006/relationships/slideMaster" Target="../slideMasters/slideMaster3.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83.xml" /><Relationship Id="rId2" Type="http://schemas.openxmlformats.org/officeDocument/2006/relationships/tags" Target="../tags/tag184.xml" /><Relationship Id="rId3" Type="http://schemas.openxmlformats.org/officeDocument/2006/relationships/tags" Target="../tags/tag185.xml" /><Relationship Id="rId4" Type="http://schemas.openxmlformats.org/officeDocument/2006/relationships/tags" Target="../tags/tag186.xml" /><Relationship Id="rId5" Type="http://schemas.openxmlformats.org/officeDocument/2006/relationships/image" Target="../media/image2.jpeg" /><Relationship Id="rId6" Type="http://schemas.openxmlformats.org/officeDocument/2006/relationships/slideMaster" Target="../slideMasters/slideMaster3.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187.xml" /><Relationship Id="rId10" Type="http://schemas.openxmlformats.org/officeDocument/2006/relationships/slideMaster" Target="../slideMasters/slideMaster3.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tags" Target="../tags/tag190.xml" /><Relationship Id="rId5" Type="http://schemas.openxmlformats.org/officeDocument/2006/relationships/tags" Target="../tags/tag191.xml" /><Relationship Id="rId6" Type="http://schemas.openxmlformats.org/officeDocument/2006/relationships/tags" Target="../tags/tag192.xml" /><Relationship Id="rId7" Type="http://schemas.openxmlformats.org/officeDocument/2006/relationships/tags" Target="../tags/tag193.xml" /><Relationship Id="rId8" Type="http://schemas.openxmlformats.org/officeDocument/2006/relationships/tags" Target="../tags/tag194.xml" /><Relationship Id="rId9" Type="http://schemas.openxmlformats.org/officeDocument/2006/relationships/image" Target="../media/image3.jpeg"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195.xml" /><Relationship Id="rId2" Type="http://schemas.openxmlformats.org/officeDocument/2006/relationships/tags" Target="../tags/tag196.xml" /><Relationship Id="rId3" Type="http://schemas.openxmlformats.org/officeDocument/2006/relationships/tags" Target="../tags/tag197.xml" /><Relationship Id="rId4" Type="http://schemas.openxmlformats.org/officeDocument/2006/relationships/tags" Target="../tags/tag198.xml" /><Relationship Id="rId5" Type="http://schemas.openxmlformats.org/officeDocument/2006/relationships/image" Target="../media/image5.png" /><Relationship Id="rId6" Type="http://schemas.openxmlformats.org/officeDocument/2006/relationships/slideMaster" Target="../slideMasters/slideMaster3.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199.xml" /><Relationship Id="rId2" Type="http://schemas.openxmlformats.org/officeDocument/2006/relationships/tags" Target="../tags/tag200.xml" /><Relationship Id="rId3" Type="http://schemas.openxmlformats.org/officeDocument/2006/relationships/tags" Target="../tags/tag201.xml"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image" Target="../media/image5.png" /><Relationship Id="rId8" Type="http://schemas.openxmlformats.org/officeDocument/2006/relationships/slideMaster" Target="../slideMasters/slideMaster3.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205.xml" /><Relationship Id="rId2" Type="http://schemas.openxmlformats.org/officeDocument/2006/relationships/tags" Target="../tags/tag206.xml" /><Relationship Id="rId3" Type="http://schemas.openxmlformats.org/officeDocument/2006/relationships/tags" Target="../tags/tag207.xml" /><Relationship Id="rId4" Type="http://schemas.openxmlformats.org/officeDocument/2006/relationships/tags" Target="../tags/tag208.xml" /><Relationship Id="rId5" Type="http://schemas.openxmlformats.org/officeDocument/2006/relationships/tags" Target="../tags/tag209.xml" /><Relationship Id="rId6" Type="http://schemas.openxmlformats.org/officeDocument/2006/relationships/tags" Target="../tags/tag210.xml" /><Relationship Id="rId7" Type="http://schemas.openxmlformats.org/officeDocument/2006/relationships/tags" Target="../tags/tag211.xml" /><Relationship Id="rId8" Type="http://schemas.openxmlformats.org/officeDocument/2006/relationships/image" Target="../media/image5.png" /><Relationship Id="rId9" Type="http://schemas.openxmlformats.org/officeDocument/2006/relationships/slideMaster" Target="../slideMasters/slideMaster3.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212.xml" /><Relationship Id="rId2" Type="http://schemas.openxmlformats.org/officeDocument/2006/relationships/tags" Target="../tags/tag213.xml" /><Relationship Id="rId3" Type="http://schemas.openxmlformats.org/officeDocument/2006/relationships/tags" Target="../tags/tag214.xml" /><Relationship Id="rId4" Type="http://schemas.openxmlformats.org/officeDocument/2006/relationships/tags" Target="../tags/tag215.xml" /><Relationship Id="rId5" Type="http://schemas.openxmlformats.org/officeDocument/2006/relationships/tags" Target="../tags/tag216.xml" /><Relationship Id="rId6" Type="http://schemas.openxmlformats.org/officeDocument/2006/relationships/tags" Target="../tags/tag217.xml" /><Relationship Id="rId7" Type="http://schemas.openxmlformats.org/officeDocument/2006/relationships/tags" Target="../tags/tag218.xml" /><Relationship Id="rId8" Type="http://schemas.openxmlformats.org/officeDocument/2006/relationships/image" Target="../media/image5.png" /><Relationship Id="rId9" Type="http://schemas.openxmlformats.org/officeDocument/2006/relationships/slideMaster" Target="../slideMasters/slideMaster3.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219.xml" /><Relationship Id="rId10" Type="http://schemas.openxmlformats.org/officeDocument/2006/relationships/tags" Target="../tags/tag226.xml" /><Relationship Id="rId11" Type="http://schemas.openxmlformats.org/officeDocument/2006/relationships/image" Target="../media/image5.png" /><Relationship Id="rId12" Type="http://schemas.openxmlformats.org/officeDocument/2006/relationships/slideMaster" Target="../slideMasters/slideMaster3.xml" /><Relationship Id="rId2" Type="http://schemas.openxmlformats.org/officeDocument/2006/relationships/image" Target="../media/image6.png" /><Relationship Id="rId3" Type="http://schemas.microsoft.com/office/2007/relationships/hdphoto" Target="../media/image7.wdp" /><Relationship Id="rId4" Type="http://schemas.openxmlformats.org/officeDocument/2006/relationships/tags" Target="../tags/tag220.xml" /><Relationship Id="rId5" Type="http://schemas.openxmlformats.org/officeDocument/2006/relationships/tags" Target="../tags/tag221.xml" /><Relationship Id="rId6" Type="http://schemas.openxmlformats.org/officeDocument/2006/relationships/tags" Target="../tags/tag222.xml" /><Relationship Id="rId7" Type="http://schemas.openxmlformats.org/officeDocument/2006/relationships/tags" Target="../tags/tag223.xml" /><Relationship Id="rId8" Type="http://schemas.openxmlformats.org/officeDocument/2006/relationships/tags" Target="../tags/tag224.xml" /><Relationship Id="rId9" Type="http://schemas.openxmlformats.org/officeDocument/2006/relationships/tags" Target="../tags/tag225.xml" /></Relationships>
</file>

<file path=ppt/slideLayouts/_rels/slideLayout47.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tags" Target="../tags/tag235.xml" /><Relationship Id="rId11" Type="http://schemas.openxmlformats.org/officeDocument/2006/relationships/tags" Target="../tags/tag236.xml" /><Relationship Id="rId12" Type="http://schemas.openxmlformats.org/officeDocument/2006/relationships/image" Target="../media/image5.png" /><Relationship Id="rId13" Type="http://schemas.openxmlformats.org/officeDocument/2006/relationships/slideMaster" Target="../slideMasters/slideMaster3.xml" /><Relationship Id="rId2" Type="http://schemas.openxmlformats.org/officeDocument/2006/relationships/tags" Target="../tags/tag227.xml" /><Relationship Id="rId3" Type="http://schemas.openxmlformats.org/officeDocument/2006/relationships/tags" Target="../tags/tag228.xml" /><Relationship Id="rId4" Type="http://schemas.openxmlformats.org/officeDocument/2006/relationships/tags" Target="../tags/tag229.xml" /><Relationship Id="rId5" Type="http://schemas.openxmlformats.org/officeDocument/2006/relationships/tags" Target="../tags/tag230.xml" /><Relationship Id="rId6" Type="http://schemas.openxmlformats.org/officeDocument/2006/relationships/tags" Target="../tags/tag231.xml" /><Relationship Id="rId7" Type="http://schemas.openxmlformats.org/officeDocument/2006/relationships/tags" Target="../tags/tag232.xml" /><Relationship Id="rId8" Type="http://schemas.openxmlformats.org/officeDocument/2006/relationships/tags" Target="../tags/tag233.xml" /><Relationship Id="rId9" Type="http://schemas.openxmlformats.org/officeDocument/2006/relationships/tags" Target="../tags/tag234.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237.xml" /><Relationship Id="rId10" Type="http://schemas.openxmlformats.org/officeDocument/2006/relationships/tags" Target="../tags/tag242.xml" /><Relationship Id="rId11" Type="http://schemas.openxmlformats.org/officeDocument/2006/relationships/tags" Target="../tags/tag243.xml" /><Relationship Id="rId12" Type="http://schemas.openxmlformats.org/officeDocument/2006/relationships/tags" Target="../tags/tag244.xml" /><Relationship Id="rId13" Type="http://schemas.openxmlformats.org/officeDocument/2006/relationships/image" Target="../media/image11.png" /><Relationship Id="rId14" Type="http://schemas.openxmlformats.org/officeDocument/2006/relationships/slideMaster" Target="../slideMasters/slideMaster3.xml" /><Relationship Id="rId2" Type="http://schemas.openxmlformats.org/officeDocument/2006/relationships/image" Target="../media/image9.png" /><Relationship Id="rId3" Type="http://schemas.microsoft.com/office/2007/relationships/hdphoto" Target="../media/image10.wdp" /><Relationship Id="rId4" Type="http://schemas.openxmlformats.org/officeDocument/2006/relationships/tags" Target="../tags/tag238.xml" /><Relationship Id="rId5" Type="http://schemas.openxmlformats.org/officeDocument/2006/relationships/image" Target="../media/image6.png" /><Relationship Id="rId6" Type="http://schemas.microsoft.com/office/2007/relationships/hdphoto" Target="../media/image7.wdp" /><Relationship Id="rId7" Type="http://schemas.openxmlformats.org/officeDocument/2006/relationships/tags" Target="../tags/tag239.xml" /><Relationship Id="rId8" Type="http://schemas.openxmlformats.org/officeDocument/2006/relationships/tags" Target="../tags/tag240.xml" /><Relationship Id="rId9" Type="http://schemas.openxmlformats.org/officeDocument/2006/relationships/tags" Target="../tags/tag241.xml" /></Relationships>
</file>

<file path=ppt/slideLayouts/_rels/slideLayout49.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59.xml" /><Relationship Id="rId11" Type="http://schemas.openxmlformats.org/officeDocument/2006/relationships/slideMaster" Target="../slideMasters/slideMaster4.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tags" Target="../tags/tag255.xml" /><Relationship Id="rId7" Type="http://schemas.openxmlformats.org/officeDocument/2006/relationships/tags" Target="../tags/tag256.xml" /><Relationship Id="rId8" Type="http://schemas.openxmlformats.org/officeDocument/2006/relationships/tags" Target="../tags/tag257.xml" /><Relationship Id="rId9" Type="http://schemas.openxmlformats.org/officeDocument/2006/relationships/tags" Target="../tags/tag258.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260.xml" /><Relationship Id="rId2" Type="http://schemas.openxmlformats.org/officeDocument/2006/relationships/tags" Target="../tags/tag261.xml" /><Relationship Id="rId3" Type="http://schemas.openxmlformats.org/officeDocument/2006/relationships/tags" Target="../tags/tag262.xml" /><Relationship Id="rId4" Type="http://schemas.openxmlformats.org/officeDocument/2006/relationships/tags" Target="../tags/tag263.xml" /><Relationship Id="rId5" Type="http://schemas.openxmlformats.org/officeDocument/2006/relationships/tags" Target="../tags/tag264.xml" /><Relationship Id="rId6" Type="http://schemas.openxmlformats.org/officeDocument/2006/relationships/image" Target="../media/image2.jpeg" /><Relationship Id="rId7" Type="http://schemas.openxmlformats.org/officeDocument/2006/relationships/slideMaster" Target="../slideMasters/slideMaster4.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265.xml" /><Relationship Id="rId10" Type="http://schemas.openxmlformats.org/officeDocument/2006/relationships/tags" Target="../tags/tag274.xml" /><Relationship Id="rId11" Type="http://schemas.openxmlformats.org/officeDocument/2006/relationships/tags" Target="../tags/tag275.xml" /><Relationship Id="rId12" Type="http://schemas.openxmlformats.org/officeDocument/2006/relationships/image" Target="../media/image3.jpeg" /><Relationship Id="rId13" Type="http://schemas.openxmlformats.org/officeDocument/2006/relationships/slideMaster" Target="../slideMasters/slideMaster4.xml" /><Relationship Id="rId2" Type="http://schemas.openxmlformats.org/officeDocument/2006/relationships/tags" Target="../tags/tag266.xml" /><Relationship Id="rId3" Type="http://schemas.openxmlformats.org/officeDocument/2006/relationships/tags" Target="../tags/tag267.xml" /><Relationship Id="rId4" Type="http://schemas.openxmlformats.org/officeDocument/2006/relationships/tags" Target="../tags/tag268.xml" /><Relationship Id="rId5" Type="http://schemas.openxmlformats.org/officeDocument/2006/relationships/tags" Target="../tags/tag269.xml" /><Relationship Id="rId6" Type="http://schemas.openxmlformats.org/officeDocument/2006/relationships/tags" Target="../tags/tag270.xml" /><Relationship Id="rId7" Type="http://schemas.openxmlformats.org/officeDocument/2006/relationships/tags" Target="../tags/tag271.xml" /><Relationship Id="rId8" Type="http://schemas.openxmlformats.org/officeDocument/2006/relationships/tags" Target="../tags/tag272.xml" /><Relationship Id="rId9" Type="http://schemas.openxmlformats.org/officeDocument/2006/relationships/tags" Target="../tags/tag273.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276.xml" /><Relationship Id="rId2" Type="http://schemas.openxmlformats.org/officeDocument/2006/relationships/tags" Target="../tags/tag277.xml"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image" Target="../media/image2.jpeg" /><Relationship Id="rId8" Type="http://schemas.openxmlformats.org/officeDocument/2006/relationships/slideMaster" Target="../slideMasters/slideMaster4.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282.xml" /><Relationship Id="rId10" Type="http://schemas.openxmlformats.org/officeDocument/2006/relationships/slideMaster" Target="../slideMasters/slideMaster4.xml" /><Relationship Id="rId2" Type="http://schemas.openxmlformats.org/officeDocument/2006/relationships/tags" Target="../tags/tag283.xml" /><Relationship Id="rId3" Type="http://schemas.openxmlformats.org/officeDocument/2006/relationships/tags" Target="../tags/tag284.xml" /><Relationship Id="rId4" Type="http://schemas.openxmlformats.org/officeDocument/2006/relationships/tags" Target="../tags/tag285.xml" /><Relationship Id="rId5" Type="http://schemas.openxmlformats.org/officeDocument/2006/relationships/tags" Target="../tags/tag286.xml" /><Relationship Id="rId6" Type="http://schemas.openxmlformats.org/officeDocument/2006/relationships/tags" Target="../tags/tag287.xml" /><Relationship Id="rId7" Type="http://schemas.openxmlformats.org/officeDocument/2006/relationships/tags" Target="../tags/tag288.xml" /><Relationship Id="rId8" Type="http://schemas.openxmlformats.org/officeDocument/2006/relationships/tags" Target="../tags/tag289.xml" /><Relationship Id="rId9" Type="http://schemas.openxmlformats.org/officeDocument/2006/relationships/image" Target="../media/image2.jpeg"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290.xml" /><Relationship Id="rId2" Type="http://schemas.openxmlformats.org/officeDocument/2006/relationships/tags" Target="../tags/tag291.xml" /><Relationship Id="rId3" Type="http://schemas.openxmlformats.org/officeDocument/2006/relationships/tags" Target="../tags/tag292.xml" /><Relationship Id="rId4" Type="http://schemas.openxmlformats.org/officeDocument/2006/relationships/tags" Target="../tags/tag293.xml" /><Relationship Id="rId5" Type="http://schemas.openxmlformats.org/officeDocument/2006/relationships/image" Target="../media/image2.jpeg" /><Relationship Id="rId6" Type="http://schemas.openxmlformats.org/officeDocument/2006/relationships/slideMaster" Target="../slideMasters/slideMaster4.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294.xml" /><Relationship Id="rId2" Type="http://schemas.openxmlformats.org/officeDocument/2006/relationships/tags" Target="../tags/tag295.xml" /><Relationship Id="rId3" Type="http://schemas.openxmlformats.org/officeDocument/2006/relationships/tags" Target="../tags/tag296.xml" /><Relationship Id="rId4" Type="http://schemas.openxmlformats.org/officeDocument/2006/relationships/image" Target="../media/image4.jpeg" /><Relationship Id="rId5" Type="http://schemas.openxmlformats.org/officeDocument/2006/relationships/slideMaster" Target="../slideMasters/slideMaster4.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297.xml" /><Relationship Id="rId2" Type="http://schemas.openxmlformats.org/officeDocument/2006/relationships/tags" Target="../tags/tag298.xml" /><Relationship Id="rId3" Type="http://schemas.openxmlformats.org/officeDocument/2006/relationships/tags" Target="../tags/tag299.xml" /><Relationship Id="rId4" Type="http://schemas.openxmlformats.org/officeDocument/2006/relationships/tags" Target="../tags/tag300.xml" /><Relationship Id="rId5" Type="http://schemas.openxmlformats.org/officeDocument/2006/relationships/tags" Target="../tags/tag301.xml" /><Relationship Id="rId6" Type="http://schemas.openxmlformats.org/officeDocument/2006/relationships/tags" Target="../tags/tag302.xml" /><Relationship Id="rId7" Type="http://schemas.openxmlformats.org/officeDocument/2006/relationships/image" Target="../media/image2.jpeg" /><Relationship Id="rId8" Type="http://schemas.openxmlformats.org/officeDocument/2006/relationships/slideMaster" Target="../slideMasters/slideMaster4.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303.xml" /><Relationship Id="rId2" Type="http://schemas.openxmlformats.org/officeDocument/2006/relationships/tags" Target="../tags/tag304.xml" /><Relationship Id="rId3" Type="http://schemas.openxmlformats.org/officeDocument/2006/relationships/tags" Target="../tags/tag305.xml" /><Relationship Id="rId4" Type="http://schemas.openxmlformats.org/officeDocument/2006/relationships/tags" Target="../tags/tag306.xml" /><Relationship Id="rId5" Type="http://schemas.openxmlformats.org/officeDocument/2006/relationships/tags" Target="../tags/tag307.xml" /><Relationship Id="rId6" Type="http://schemas.openxmlformats.org/officeDocument/2006/relationships/image" Target="../media/image2.jpeg" /><Relationship Id="rId7" Type="http://schemas.openxmlformats.org/officeDocument/2006/relationships/slideMaster" Target="../slideMasters/slideMaster4.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308.xml" /><Relationship Id="rId2" Type="http://schemas.openxmlformats.org/officeDocument/2006/relationships/tags" Target="../tags/tag309.xml" /><Relationship Id="rId3" Type="http://schemas.openxmlformats.org/officeDocument/2006/relationships/tags" Target="../tags/tag310.xml" /><Relationship Id="rId4" Type="http://schemas.openxmlformats.org/officeDocument/2006/relationships/tags" Target="../tags/tag311.xml" /><Relationship Id="rId5" Type="http://schemas.openxmlformats.org/officeDocument/2006/relationships/image" Target="../media/image2.jpeg" /><Relationship Id="rId6" Type="http://schemas.openxmlformats.org/officeDocument/2006/relationships/slideMaster" Target="../slideMasters/slideMaster4.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312.xml" /><Relationship Id="rId10" Type="http://schemas.openxmlformats.org/officeDocument/2006/relationships/slideMaster" Target="../slideMasters/slideMaster4.xml" /><Relationship Id="rId2" Type="http://schemas.openxmlformats.org/officeDocument/2006/relationships/tags" Target="../tags/tag313.xml" /><Relationship Id="rId3" Type="http://schemas.openxmlformats.org/officeDocument/2006/relationships/tags" Target="../tags/tag314.xml" /><Relationship Id="rId4" Type="http://schemas.openxmlformats.org/officeDocument/2006/relationships/tags" Target="../tags/tag315.xml" /><Relationship Id="rId5" Type="http://schemas.openxmlformats.org/officeDocument/2006/relationships/tags" Target="../tags/tag316.xml" /><Relationship Id="rId6" Type="http://schemas.openxmlformats.org/officeDocument/2006/relationships/tags" Target="../tags/tag317.xml" /><Relationship Id="rId7" Type="http://schemas.openxmlformats.org/officeDocument/2006/relationships/tags" Target="../tags/tag318.xml" /><Relationship Id="rId8" Type="http://schemas.openxmlformats.org/officeDocument/2006/relationships/tags" Target="../tags/tag319.xml" /><Relationship Id="rId9" Type="http://schemas.openxmlformats.org/officeDocument/2006/relationships/image" Target="../media/image3.jpeg"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320.xml" /><Relationship Id="rId2" Type="http://schemas.openxmlformats.org/officeDocument/2006/relationships/tags" Target="../tags/tag321.xml" /><Relationship Id="rId3" Type="http://schemas.openxmlformats.org/officeDocument/2006/relationships/tags" Target="../tags/tag322.xml" /><Relationship Id="rId4" Type="http://schemas.openxmlformats.org/officeDocument/2006/relationships/tags" Target="../tags/tag323.xml" /><Relationship Id="rId5" Type="http://schemas.openxmlformats.org/officeDocument/2006/relationships/image" Target="../media/image5.png" /><Relationship Id="rId6" Type="http://schemas.openxmlformats.org/officeDocument/2006/relationships/slideMaster" Target="../slideMasters/slideMaster4.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324.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image" Target="../media/image5.png" /><Relationship Id="rId8" Type="http://schemas.openxmlformats.org/officeDocument/2006/relationships/slideMaster" Target="../slideMasters/slideMaster4.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330.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tags" Target="../tags/tag335.xml" /><Relationship Id="rId7" Type="http://schemas.openxmlformats.org/officeDocument/2006/relationships/tags" Target="../tags/tag336.xml" /><Relationship Id="rId8" Type="http://schemas.openxmlformats.org/officeDocument/2006/relationships/image" Target="../media/image5.png" /><Relationship Id="rId9" Type="http://schemas.openxmlformats.org/officeDocument/2006/relationships/slideMaster" Target="../slideMasters/slideMaster4.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337.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tags" Target="../tags/tag340.xml" /><Relationship Id="rId5" Type="http://schemas.openxmlformats.org/officeDocument/2006/relationships/tags" Target="../tags/tag341.xml" /><Relationship Id="rId6" Type="http://schemas.openxmlformats.org/officeDocument/2006/relationships/tags" Target="../tags/tag342.xml" /><Relationship Id="rId7" Type="http://schemas.openxmlformats.org/officeDocument/2006/relationships/tags" Target="../tags/tag343.xml" /><Relationship Id="rId8" Type="http://schemas.openxmlformats.org/officeDocument/2006/relationships/image" Target="../media/image5.png" /><Relationship Id="rId9" Type="http://schemas.openxmlformats.org/officeDocument/2006/relationships/slideMaster" Target="../slideMasters/slideMaster4.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344.xml" /><Relationship Id="rId10" Type="http://schemas.openxmlformats.org/officeDocument/2006/relationships/tags" Target="../tags/tag351.xml" /><Relationship Id="rId11" Type="http://schemas.openxmlformats.org/officeDocument/2006/relationships/image" Target="../media/image5.png" /><Relationship Id="rId12" Type="http://schemas.openxmlformats.org/officeDocument/2006/relationships/slideMaster" Target="../slideMasters/slideMaster4.xml" /><Relationship Id="rId2" Type="http://schemas.openxmlformats.org/officeDocument/2006/relationships/image" Target="../media/image6.png" /><Relationship Id="rId3" Type="http://schemas.microsoft.com/office/2007/relationships/hdphoto" Target="../media/image7.wdp"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tags" Target="../tags/tag349.xml" /><Relationship Id="rId9" Type="http://schemas.openxmlformats.org/officeDocument/2006/relationships/tags" Target="../tags/tag350.xml" /></Relationships>
</file>

<file path=ppt/slideLayouts/_rels/slideLayout65.xml.rels>&#65279;<?xml version="1.0" encoding="utf-8" standalone="yes"?><Relationships xmlns="http://schemas.openxmlformats.org/package/2006/relationships"><Relationship Id="rId1" Type="http://schemas.openxmlformats.org/officeDocument/2006/relationships/image" Target="../media/image8.png" /><Relationship Id="rId10" Type="http://schemas.openxmlformats.org/officeDocument/2006/relationships/tags" Target="../tags/tag360.xml" /><Relationship Id="rId11" Type="http://schemas.openxmlformats.org/officeDocument/2006/relationships/tags" Target="../tags/tag361.xml" /><Relationship Id="rId12" Type="http://schemas.openxmlformats.org/officeDocument/2006/relationships/image" Target="../media/image5.png" /><Relationship Id="rId13" Type="http://schemas.openxmlformats.org/officeDocument/2006/relationships/slideMaster" Target="../slideMasters/slideMaster4.xml" /><Relationship Id="rId2" Type="http://schemas.openxmlformats.org/officeDocument/2006/relationships/tags" Target="../tags/tag352.xml" /><Relationship Id="rId3" Type="http://schemas.openxmlformats.org/officeDocument/2006/relationships/tags" Target="../tags/tag353.xml" /><Relationship Id="rId4" Type="http://schemas.openxmlformats.org/officeDocument/2006/relationships/tags" Target="../tags/tag354.xml" /><Relationship Id="rId5" Type="http://schemas.openxmlformats.org/officeDocument/2006/relationships/tags" Target="../tags/tag355.xml" /><Relationship Id="rId6" Type="http://schemas.openxmlformats.org/officeDocument/2006/relationships/tags" Target="../tags/tag356.xml" /><Relationship Id="rId7" Type="http://schemas.openxmlformats.org/officeDocument/2006/relationships/tags" Target="../tags/tag357.xml" /><Relationship Id="rId8" Type="http://schemas.openxmlformats.org/officeDocument/2006/relationships/tags" Target="../tags/tag358.xml" /><Relationship Id="rId9" Type="http://schemas.openxmlformats.org/officeDocument/2006/relationships/tags" Target="../tags/tag359.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362.xml" /><Relationship Id="rId10" Type="http://schemas.openxmlformats.org/officeDocument/2006/relationships/tags" Target="../tags/tag367.xml" /><Relationship Id="rId11" Type="http://schemas.openxmlformats.org/officeDocument/2006/relationships/tags" Target="../tags/tag368.xml" /><Relationship Id="rId12" Type="http://schemas.openxmlformats.org/officeDocument/2006/relationships/tags" Target="../tags/tag369.xml" /><Relationship Id="rId13" Type="http://schemas.openxmlformats.org/officeDocument/2006/relationships/image" Target="../media/image11.png" /><Relationship Id="rId14" Type="http://schemas.openxmlformats.org/officeDocument/2006/relationships/slideMaster" Target="../slideMasters/slideMaster4.xml" /><Relationship Id="rId2" Type="http://schemas.openxmlformats.org/officeDocument/2006/relationships/image" Target="../media/image9.png" /><Relationship Id="rId3" Type="http://schemas.microsoft.com/office/2007/relationships/hdphoto" Target="../media/image10.wdp" /><Relationship Id="rId4" Type="http://schemas.openxmlformats.org/officeDocument/2006/relationships/tags" Target="../tags/tag363.xml" /><Relationship Id="rId5" Type="http://schemas.openxmlformats.org/officeDocument/2006/relationships/image" Target="../media/image6.png" /><Relationship Id="rId6" Type="http://schemas.microsoft.com/office/2007/relationships/hdphoto" Target="../media/image7.wdp" /><Relationship Id="rId7" Type="http://schemas.openxmlformats.org/officeDocument/2006/relationships/tags" Target="../tags/tag364.xml" /><Relationship Id="rId8" Type="http://schemas.openxmlformats.org/officeDocument/2006/relationships/tags" Target="../tags/tag365.xml" /><Relationship Id="rId9" Type="http://schemas.openxmlformats.org/officeDocument/2006/relationships/tags" Target="../tags/tag366.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AndTx" preserve="1">
  <p:cSld name="标题，内容与文本">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4693"/>
            <a:ext cx="9144000" cy="6862693"/>
          </a:xfrm>
          <a:prstGeom prst="rect">
            <a:avLst/>
          </a:prstGeom>
        </p:spPr>
      </p:pic>
      <p:sp>
        <p:nvSpPr>
          <p:cNvPr id="8" name="矩形 7"/>
          <p:cNvSpPr/>
          <p:nvPr>
            <p:custDataLst>
              <p:tags r:id="rId3"/>
            </p:custDataLst>
          </p:nvPr>
        </p:nvSpPr>
        <p:spPr>
          <a:xfrm>
            <a:off x="3826350" y="4236576"/>
            <a:ext cx="1491300" cy="30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1" spc="-200">
              <a:solidFill>
                <a:schemeClr val="lt1"/>
              </a:solidFill>
              <a:ea typeface="隶书" panose="02010509060101010101" pitchFamily="49" charset="-122"/>
            </a:endParaRPr>
          </a:p>
        </p:txBody>
      </p:sp>
      <p:sp>
        <p:nvSpPr>
          <p:cNvPr id="2" name="标题 1"/>
          <p:cNvSpPr>
            <a:spLocks noGrp="1"/>
          </p:cNvSpPr>
          <p:nvPr>
            <p:ph type="ctrTitle" hasCustomPrompt="1"/>
            <p:custDataLst>
              <p:tags r:id="rId4"/>
            </p:custDataLst>
          </p:nvPr>
        </p:nvSpPr>
        <p:spPr>
          <a:xfrm>
            <a:off x="1143000" y="2563157"/>
            <a:ext cx="6858000" cy="811547"/>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3" name="副标题 2"/>
          <p:cNvSpPr>
            <a:spLocks noGrp="1"/>
          </p:cNvSpPr>
          <p:nvPr>
            <p:ph type="subTitle" idx="1"/>
            <p:custDataLst>
              <p:tags r:id="rId5"/>
            </p:custDataLst>
          </p:nvPr>
        </p:nvSpPr>
        <p:spPr>
          <a:xfrm>
            <a:off x="1143000" y="3664863"/>
            <a:ext cx="6858000" cy="376952"/>
          </a:xfrm>
        </p:spPr>
        <p:txBody>
          <a:bodyPr lIns="90000" tIns="46800" rIns="90000" bIns="46800">
            <a:normAutofit/>
          </a:bodyPr>
          <a:lstStyle>
            <a:lvl1pPr marL="0" indent="0" algn="ctr">
              <a:buNone/>
              <a:defRPr sz="150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11" name="文本占位符 10"/>
          <p:cNvSpPr>
            <a:spLocks noGrp="1"/>
          </p:cNvSpPr>
          <p:nvPr>
            <p:ph type="body" sz="quarter" idx="14" hasCustomPrompt="1"/>
            <p:custDataLst>
              <p:tags r:id="rId6"/>
            </p:custDataLst>
          </p:nvPr>
        </p:nvSpPr>
        <p:spPr>
          <a:xfrm>
            <a:off x="3826669" y="4236066"/>
            <a:ext cx="1490663" cy="305158"/>
          </a:xfrm>
          <a:solidFill>
            <a:schemeClr val="accent1">
              <a:lumMod val="50000"/>
            </a:schemeClr>
          </a:solidFill>
        </p:spPr>
        <p:txBody>
          <a:bodyPr lIns="90000" tIns="46800" rIns="90000" bIns="46800" anchor="ctr">
            <a:normAutofit/>
          </a:bodyPr>
          <a:lstStyle>
            <a:lvl1pPr marL="0" indent="0" algn="ctr">
              <a:buNone/>
              <a:defRPr sz="1350" u="none" strike="noStrike" kern="1200" cap="none" spc="-200" normalizeH="0" baseline="0">
                <a:solidFill>
                  <a:schemeClr val="bg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9" name="文本占位符 8"/>
          <p:cNvSpPr>
            <a:spLocks noGrp="1"/>
          </p:cNvSpPr>
          <p:nvPr>
            <p:ph type="body" sz="quarter" idx="13" hasCustomPrompt="1"/>
            <p:custDataLst>
              <p:tags r:id="rId7"/>
            </p:custDataLst>
          </p:nvPr>
        </p:nvSpPr>
        <p:spPr>
          <a:xfrm>
            <a:off x="2642284" y="1898100"/>
            <a:ext cx="3859433" cy="413147"/>
          </a:xfrm>
        </p:spPr>
        <p:txBody>
          <a:bodyPr lIns="90000" tIns="46800" rIns="90000" bIns="46800" anchor="b">
            <a:normAutofit/>
          </a:bodyPr>
          <a:lstStyle>
            <a:lvl1pPr marL="0" indent="0" algn="ctr">
              <a:buNone/>
              <a:defRPr sz="180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4" name="日期占位符 3"/>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2">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9" name="椭圆 8"/>
          <p:cNvSpPr/>
          <p:nvPr>
            <p:custDataLst>
              <p:tags r:id="rId1"/>
            </p:custDataLst>
          </p:nvPr>
        </p:nvSpPr>
        <p:spPr>
          <a:xfrm>
            <a:off x="4074531" y="1745070"/>
            <a:ext cx="994938" cy="99493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2"/>
              </a:solidFill>
            </a:endParaRPr>
          </a:p>
        </p:txBody>
      </p:sp>
      <p:sp>
        <p:nvSpPr>
          <p:cNvPr id="14" name="矩形 13"/>
          <p:cNvSpPr/>
          <p:nvPr>
            <p:custDataLst>
              <p:tags r:id="rId2"/>
            </p:custDataLst>
          </p:nvPr>
        </p:nvSpPr>
        <p:spPr>
          <a:xfrm>
            <a:off x="2870054"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15" name="矩形 14"/>
          <p:cNvSpPr/>
          <p:nvPr>
            <p:custDataLst>
              <p:tags r:id="rId3"/>
            </p:custDataLst>
          </p:nvPr>
        </p:nvSpPr>
        <p:spPr>
          <a:xfrm>
            <a:off x="4059469"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16" name="矩形 15"/>
          <p:cNvSpPr/>
          <p:nvPr>
            <p:custDataLst>
              <p:tags r:id="rId4"/>
            </p:custDataLst>
          </p:nvPr>
        </p:nvSpPr>
        <p:spPr>
          <a:xfrm>
            <a:off x="5248883"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2" name="标题 1"/>
          <p:cNvSpPr>
            <a:spLocks noGrp="1"/>
          </p:cNvSpPr>
          <p:nvPr>
            <p:ph type="title" hasCustomPrompt="1"/>
            <p:custDataLst>
              <p:tags r:id="rId5"/>
            </p:custDataLst>
          </p:nvPr>
        </p:nvSpPr>
        <p:spPr>
          <a:xfrm>
            <a:off x="628650" y="3132634"/>
            <a:ext cx="7886700" cy="888802"/>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0" name="文本占位符 9"/>
          <p:cNvSpPr>
            <a:spLocks noGrp="1"/>
          </p:cNvSpPr>
          <p:nvPr>
            <p:ph type="body" sz="quarter" idx="13" hasCustomPrompt="1"/>
            <p:custDataLst>
              <p:tags r:id="rId6"/>
            </p:custDataLst>
          </p:nvPr>
        </p:nvSpPr>
        <p:spPr>
          <a:xfrm>
            <a:off x="3189725"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2" name="文本占位符 11"/>
          <p:cNvSpPr>
            <a:spLocks noGrp="1"/>
          </p:cNvSpPr>
          <p:nvPr>
            <p:ph type="body" sz="quarter" idx="14" hasCustomPrompt="1"/>
            <p:custDataLst>
              <p:tags r:id="rId7"/>
            </p:custDataLst>
          </p:nvPr>
        </p:nvSpPr>
        <p:spPr>
          <a:xfrm>
            <a:off x="4379140"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7" name="文本占位符 16"/>
          <p:cNvSpPr>
            <a:spLocks noGrp="1"/>
          </p:cNvSpPr>
          <p:nvPr>
            <p:ph type="body" sz="quarter" idx="15" hasCustomPrompt="1"/>
            <p:custDataLst>
              <p:tags r:id="rId8"/>
            </p:custDataLst>
          </p:nvPr>
        </p:nvSpPr>
        <p:spPr>
          <a:xfrm>
            <a:off x="5568554"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4" name="日期占位符 3"/>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679158" y="1626121"/>
            <a:ext cx="3962432" cy="4041680"/>
          </a:xfrm>
        </p:spPr>
        <p:txBody>
          <a:bodyPr lIns="90170" tIns="46990" rIns="90170" bIns="46990">
            <a:normAutofit/>
          </a:bodyPr>
          <a:lstStyle>
            <a:lvl1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9">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502444" y="2023369"/>
            <a:ext cx="3962400"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2" y="2023369"/>
            <a:ext cx="3962432"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a:xfrm>
            <a:off x="3087000" y="6389433"/>
            <a:ext cx="2970000" cy="237600"/>
          </a:xfrm>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8"/>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7"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6">
            <a:lum/>
          </a:blip>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502444" y="1626113"/>
            <a:ext cx="7371076" cy="4041680"/>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5">
            <a:lum/>
          </a:blip>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502447" y="162612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9">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3826350" y="4250421"/>
            <a:ext cx="1491300" cy="2768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latin typeface="Arial" panose="020b0604020202020204" pitchFamily="34" charset="0"/>
            </a:endParaRPr>
          </a:p>
        </p:txBody>
      </p:sp>
      <p:sp>
        <p:nvSpPr>
          <p:cNvPr id="2" name="标题 1"/>
          <p:cNvSpPr>
            <a:spLocks noGrp="1"/>
          </p:cNvSpPr>
          <p:nvPr>
            <p:ph type="title" hasCustomPrompt="1"/>
            <p:custDataLst>
              <p:tags r:id="rId2"/>
            </p:custDataLst>
          </p:nvPr>
        </p:nvSpPr>
        <p:spPr>
          <a:xfrm>
            <a:off x="1143000" y="2606330"/>
            <a:ext cx="6858000" cy="816983"/>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1" name="文本占位符 10"/>
          <p:cNvSpPr>
            <a:spLocks noGrp="1"/>
          </p:cNvSpPr>
          <p:nvPr>
            <p:ph type="body" sz="quarter" idx="13" hasCustomPrompt="1"/>
            <p:custDataLst>
              <p:tags r:id="rId3"/>
            </p:custDataLst>
          </p:nvPr>
        </p:nvSpPr>
        <p:spPr>
          <a:xfrm>
            <a:off x="1143000" y="3686976"/>
            <a:ext cx="6858000" cy="377428"/>
          </a:xfrm>
        </p:spPr>
        <p:txBody>
          <a:bodyPr lIns="90000" tIns="46800" rIns="90000" bIns="46800">
            <a:normAutofit/>
          </a:bodyPr>
          <a:lstStyle>
            <a:lvl1pPr marL="0" indent="0" algn="ctr">
              <a:buNone/>
              <a:defRPr sz="1500"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13" name="文本占位符 12"/>
          <p:cNvSpPr>
            <a:spLocks noGrp="1"/>
          </p:cNvSpPr>
          <p:nvPr>
            <p:ph type="body" sz="quarter" idx="14" hasCustomPrompt="1"/>
            <p:custDataLst>
              <p:tags r:id="rId4"/>
            </p:custDataLst>
          </p:nvPr>
        </p:nvSpPr>
        <p:spPr>
          <a:xfrm>
            <a:off x="2425303" y="1986955"/>
            <a:ext cx="4293394" cy="377429"/>
          </a:xfrm>
        </p:spPr>
        <p:txBody>
          <a:bodyPr lIns="90000" tIns="46800" rIns="90000" bIns="46800" anchor="b"/>
          <a:lstStyle>
            <a:lvl1pPr marL="0" indent="0" algn="ctr">
              <a:buNone/>
              <a:defRPr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6" hasCustomPrompt="1"/>
            <p:custDataLst>
              <p:tags r:id="rId8"/>
            </p:custDataLst>
          </p:nvPr>
        </p:nvSpPr>
        <p:spPr>
          <a:xfrm>
            <a:off x="3826669" y="4249936"/>
            <a:ext cx="1490663" cy="277416"/>
          </a:xfrm>
        </p:spPr>
        <p:txBody>
          <a:bodyPr anchor="ctr">
            <a:normAutofit/>
          </a:bodyPr>
          <a:lstStyle>
            <a:lvl1pPr marL="0" indent="0" algn="ctr">
              <a:buNone/>
              <a:defRPr sz="1350">
                <a:solidFill>
                  <a:schemeClr val="bg1"/>
                </a:solidFill>
              </a:defRPr>
            </a:lvl1pPr>
          </a:lstStyle>
          <a:p>
            <a:pPr lvl="0"/>
            <a:r>
              <a:rPr lang="zh-CN" altLang="en-US"/>
              <a:t>文本</a:t>
            </a:r>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7"/>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600" y="304200"/>
            <a:ext cx="8704800" cy="6249600"/>
          </a:xfrm>
          <a:prstGeom prst="rect">
            <a:avLst/>
          </a:prstGeom>
          <a:solidFill>
            <a:schemeClr val="bg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baseline="0">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2"/>
            </p:custDataLst>
          </p:nvPr>
        </p:nvSpPr>
        <p:spPr>
          <a:xfrm>
            <a:off x="961200" y="1339650"/>
            <a:ext cx="7219800" cy="542700"/>
          </a:xfrm>
        </p:spPr>
        <p:txBody>
          <a:bodyPr anchor="ct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960835" y="2594250"/>
            <a:ext cx="7219950" cy="2583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8"/>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3617595" cy="686625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437400" y="880650"/>
            <a:ext cx="2970000" cy="661500"/>
          </a:xfrm>
        </p:spPr>
        <p:txBody>
          <a:bodyPr anchor="ctr"/>
          <a:lstStyle>
            <a:lvl1pPr>
              <a:defRPr sz="2700" cap="none"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40100" y="2275650"/>
            <a:ext cx="2967300" cy="3069900"/>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3825900" y="1405930"/>
            <a:ext cx="4860000" cy="3815953"/>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8"/>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26640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2"/>
            </p:custDataLst>
          </p:nvPr>
        </p:nvSpPr>
        <p:spPr>
          <a:xfrm>
            <a:off x="459000" y="859500"/>
            <a:ext cx="8232300" cy="469800"/>
          </a:xfrm>
        </p:spPr>
        <p:txBody>
          <a:bodyPr anchor="ct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59000" y="1763100"/>
            <a:ext cx="8231981" cy="621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459581" y="3236850"/>
            <a:ext cx="8224200" cy="25731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11"/>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9144000" cy="1828799"/>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pic>
        <p:nvPicPr>
          <p:cNvPr id="11" name="图片 10"/>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5823231"/>
            <a:ext cx="1108307" cy="1034769"/>
          </a:xfrm>
          <a:prstGeom prst="rect">
            <a:avLst/>
          </a:prstGeom>
        </p:spPr>
      </p:pic>
      <p:sp>
        <p:nvSpPr>
          <p:cNvPr id="2" name="标题 1"/>
          <p:cNvSpPr>
            <a:spLocks noGrp="1"/>
          </p:cNvSpPr>
          <p:nvPr>
            <p:ph type="title"/>
            <p:custDataLst>
              <p:tags r:id="rId5"/>
            </p:custDataLst>
          </p:nvPr>
        </p:nvSpPr>
        <p:spPr>
          <a:xfrm>
            <a:off x="453600" y="740250"/>
            <a:ext cx="8232300" cy="423900"/>
          </a:xfrm>
        </p:spPr>
        <p:txBody>
          <a:bodyPr anchor="ct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2"/>
          <a:stretch>
            <a:fillRect/>
          </a:stretch>
        </a:blipFill>
        <a:effectLst/>
      </p:bgPr>
    </p:bg>
    <p:spTree>
      <p:nvGrpSpPr>
        <p:cNvPr id="1" name=""/>
        <p:cNvGrpSpPr/>
        <p:nvPr/>
      </p:nvGrpSpPr>
      <p:grpSpPr>
        <a:xfrm>
          <a:off x="0" y="0"/>
          <a:ext cx="0" cy="0"/>
        </a:xfrm>
      </p:grpSpPr>
      <p:pic>
        <p:nvPicPr>
          <p:cNvPr id="14" name="图片 13"/>
          <p:cNvPicPr>
            <a:picLocks noChangeAspect="1"/>
          </p:cNvPicPr>
          <p:nvPr userDrawn="1">
            <p:custDataLst>
              <p:tags r:id="rId2"/>
            </p:custDataLst>
          </p:nvPr>
        </p:nvPicPr>
        <p:blipFill>
          <a:blip r:embed="rId1"/>
          <a:stretch>
            <a:fillRect/>
          </a:stretch>
        </p:blipFill>
        <p:spPr>
          <a:xfrm>
            <a:off x="7822225" y="5816601"/>
            <a:ext cx="1321776" cy="1041399"/>
          </a:xfrm>
          <a:prstGeom prst="rect">
            <a:avLst/>
          </a:prstGeom>
        </p:spPr>
      </p:pic>
      <p:sp>
        <p:nvSpPr>
          <p:cNvPr id="10" name="矩形 9"/>
          <p:cNvSpPr/>
          <p:nvPr userDrawn="1">
            <p:custDataLst>
              <p:tags r:id="rId3"/>
            </p:custDataLst>
          </p:nvPr>
        </p:nvSpPr>
        <p:spPr>
          <a:xfrm>
            <a:off x="0" y="0"/>
            <a:ext cx="9144000" cy="9144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34700" y="292846"/>
            <a:ext cx="8278200"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34700" y="2025000"/>
            <a:ext cx="40068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4681800" y="2025000"/>
            <a:ext cx="40257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429300" y="4914450"/>
            <a:ext cx="40068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4689900" y="4910850"/>
            <a:ext cx="40257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13"/>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pic>
        <p:nvPicPr>
          <p:cNvPr id="8" name="图片 7"/>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0" y="3040962"/>
            <a:ext cx="1103915" cy="776077"/>
          </a:xfrm>
          <a:prstGeom prst="rect">
            <a:avLst/>
          </a:prstGeom>
        </p:spPr>
      </p:pic>
      <p:pic>
        <p:nvPicPr>
          <p:cNvPr id="9" name="图片 8"/>
          <p:cNvPicPr>
            <a:picLocks noChangeAspect="1"/>
          </p:cNvPicPr>
          <p:nvPr userDrawn="1">
            <p:custDataLst>
              <p:tags r:id="rId7"/>
            </p:custDataLst>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3040962"/>
            <a:ext cx="1108307" cy="776077"/>
          </a:xfrm>
          <a:prstGeom prst="rect">
            <a:avLst/>
          </a:prstGeom>
        </p:spPr>
      </p:pic>
      <p:sp>
        <p:nvSpPr>
          <p:cNvPr id="2" name="标题 1"/>
          <p:cNvSpPr>
            <a:spLocks noGrp="1"/>
          </p:cNvSpPr>
          <p:nvPr>
            <p:ph type="title" hasCustomPrompt="1"/>
            <p:custDataLst>
              <p:tags r:id="rId8"/>
            </p:custDataLst>
          </p:nvPr>
        </p:nvSpPr>
        <p:spPr>
          <a:xfrm>
            <a:off x="1142100" y="1637550"/>
            <a:ext cx="6858000" cy="1790100"/>
          </a:xfrm>
        </p:spPr>
        <p:txBody>
          <a:bodyPr anchor="b"/>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141810" y="4069800"/>
            <a:ext cx="6858000" cy="1242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4693"/>
            <a:ext cx="9144000" cy="6862693"/>
          </a:xfrm>
          <a:prstGeom prst="rect">
            <a:avLst/>
          </a:prstGeom>
        </p:spPr>
      </p:pic>
      <p:sp>
        <p:nvSpPr>
          <p:cNvPr id="8" name="矩形 7"/>
          <p:cNvSpPr/>
          <p:nvPr>
            <p:custDataLst>
              <p:tags r:id="rId3"/>
            </p:custDataLst>
          </p:nvPr>
        </p:nvSpPr>
        <p:spPr>
          <a:xfrm>
            <a:off x="3826350" y="4236576"/>
            <a:ext cx="1491300" cy="30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b="1" spc="-200">
              <a:ea typeface="隶书" panose="02010509060101010101" pitchFamily="49" charset="-122"/>
            </a:endParaRPr>
          </a:p>
        </p:txBody>
      </p:sp>
      <p:sp>
        <p:nvSpPr>
          <p:cNvPr id="2" name="标题 1"/>
          <p:cNvSpPr>
            <a:spLocks noGrp="1"/>
          </p:cNvSpPr>
          <p:nvPr>
            <p:ph type="ctrTitle" hasCustomPrompt="1"/>
            <p:custDataLst>
              <p:tags r:id="rId4"/>
            </p:custDataLst>
          </p:nvPr>
        </p:nvSpPr>
        <p:spPr>
          <a:xfrm>
            <a:off x="1143000" y="2563157"/>
            <a:ext cx="6858000" cy="811547"/>
          </a:xfrm>
        </p:spPr>
        <p:txBody>
          <a:bodyPr lIns="90000" tIns="46800" rIns="90000" bIns="46800" anchor="b">
            <a:normAutofit/>
          </a:bodyPr>
          <a:lstStyle>
            <a:lvl1pPr algn="ctr">
              <a:defRPr sz="3375"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3" name="副标题 2"/>
          <p:cNvSpPr>
            <a:spLocks noGrp="1"/>
          </p:cNvSpPr>
          <p:nvPr>
            <p:ph type="subTitle" idx="1"/>
            <p:custDataLst>
              <p:tags r:id="rId5"/>
            </p:custDataLst>
          </p:nvPr>
        </p:nvSpPr>
        <p:spPr>
          <a:xfrm>
            <a:off x="1143000" y="3664863"/>
            <a:ext cx="6858000" cy="376952"/>
          </a:xfrm>
        </p:spPr>
        <p:txBody>
          <a:bodyPr lIns="90000" tIns="46800" rIns="90000" bIns="46800">
            <a:normAutofit/>
          </a:bodyPr>
          <a:lstStyle>
            <a:lvl1pPr marL="0" indent="0" algn="ctr">
              <a:buNone/>
              <a:defRPr sz="1125"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vl2pPr marL="257175" indent="0" algn="ctr">
              <a:buNone/>
              <a:defRPr sz="1125"/>
            </a:lvl2pPr>
            <a:lvl3pPr marL="514350" indent="0" algn="ctr">
              <a:buNone/>
              <a:defRPr sz="1015"/>
            </a:lvl3pPr>
            <a:lvl4pPr marL="771525" indent="0" algn="ctr">
              <a:buNone/>
              <a:defRPr sz="900"/>
            </a:lvl4pPr>
            <a:lvl5pPr marL="1028700" indent="0" algn="ctr">
              <a:buNone/>
              <a:defRPr sz="900"/>
            </a:lvl5pPr>
            <a:lvl6pPr marL="1285875" indent="0" algn="ctr">
              <a:buNone/>
              <a:defRPr sz="900"/>
            </a:lvl6pPr>
            <a:lvl7pPr marL="1543050" indent="0" algn="ctr">
              <a:buNone/>
              <a:defRPr sz="900"/>
            </a:lvl7pPr>
            <a:lvl8pPr marL="1800225" indent="0" algn="ctr">
              <a:buNone/>
              <a:defRPr sz="900"/>
            </a:lvl8pPr>
            <a:lvl9pPr marL="2057400" indent="0" algn="ctr">
              <a:buNone/>
              <a:defRPr sz="900"/>
            </a:lvl9pPr>
          </a:lstStyle>
          <a:p>
            <a:r>
              <a:rPr lang="zh-CN" altLang="en-US"/>
              <a:t>单击此处编辑母版副标题样式</a:t>
            </a:r>
            <a:endParaRPr lang="zh-CN" altLang="en-US"/>
          </a:p>
        </p:txBody>
      </p:sp>
      <p:sp>
        <p:nvSpPr>
          <p:cNvPr id="11" name="文本占位符 10"/>
          <p:cNvSpPr>
            <a:spLocks noGrp="1"/>
          </p:cNvSpPr>
          <p:nvPr>
            <p:ph type="body" sz="quarter" idx="14" hasCustomPrompt="1"/>
            <p:custDataLst>
              <p:tags r:id="rId6"/>
            </p:custDataLst>
          </p:nvPr>
        </p:nvSpPr>
        <p:spPr>
          <a:xfrm>
            <a:off x="3826669" y="4236066"/>
            <a:ext cx="1490663" cy="305158"/>
          </a:xfrm>
          <a:solidFill>
            <a:schemeClr val="accent1">
              <a:lumMod val="50000"/>
            </a:schemeClr>
          </a:solidFill>
        </p:spPr>
        <p:txBody>
          <a:bodyPr lIns="90000" tIns="46800" rIns="90000" bIns="46800" anchor="ctr">
            <a:normAutofit/>
          </a:bodyPr>
          <a:lstStyle>
            <a:lvl1pPr marL="0" indent="0" algn="ctr">
              <a:buNone/>
              <a:defRPr sz="1015" u="none" strike="noStrike" kern="1200" cap="none" spc="-200" normalizeH="0" baseline="0">
                <a:solidFill>
                  <a:schemeClr val="bg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9" name="文本占位符 8"/>
          <p:cNvSpPr>
            <a:spLocks noGrp="1"/>
          </p:cNvSpPr>
          <p:nvPr>
            <p:ph type="body" sz="quarter" idx="13" hasCustomPrompt="1"/>
            <p:custDataLst>
              <p:tags r:id="rId7"/>
            </p:custDataLst>
          </p:nvPr>
        </p:nvSpPr>
        <p:spPr>
          <a:xfrm>
            <a:off x="2642284" y="1898100"/>
            <a:ext cx="3859433" cy="413147"/>
          </a:xfrm>
        </p:spPr>
        <p:txBody>
          <a:bodyPr lIns="90000" tIns="46800" rIns="90000" bIns="46800" anchor="b">
            <a:normAutofit/>
          </a:bodyPr>
          <a:lstStyle>
            <a:lvl1pPr marL="0" indent="0" algn="ctr">
              <a:buNone/>
              <a:defRPr sz="135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4" name="日期占位符 3"/>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502411" y="1626121"/>
            <a:ext cx="8139178" cy="4041680"/>
          </a:xfrm>
        </p:spPr>
        <p:txBody>
          <a:bodyPr vert="horz" lIns="90170" tIns="46990" rIns="90170" bIns="46990" rtlCol="0">
            <a:normAutofit/>
          </a:bodyPr>
          <a:lstStyle>
            <a:lvl1pPr marL="128905" marR="0" lvl="0"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86080" marR="0" lvl="1" indent="-12827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643255" marR="0" lvl="2"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900430" marR="0" lvl="3"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157605" marR="0" lvl="4"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2">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9" name="椭圆 8"/>
          <p:cNvSpPr/>
          <p:nvPr>
            <p:custDataLst>
              <p:tags r:id="rId1"/>
            </p:custDataLst>
          </p:nvPr>
        </p:nvSpPr>
        <p:spPr>
          <a:xfrm>
            <a:off x="4074531" y="1745070"/>
            <a:ext cx="994938" cy="99493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tx2"/>
              </a:solidFill>
            </a:endParaRPr>
          </a:p>
        </p:txBody>
      </p:sp>
      <p:sp>
        <p:nvSpPr>
          <p:cNvPr id="14" name="矩形 13"/>
          <p:cNvSpPr/>
          <p:nvPr>
            <p:custDataLst>
              <p:tags r:id="rId2"/>
            </p:custDataLst>
          </p:nvPr>
        </p:nvSpPr>
        <p:spPr>
          <a:xfrm>
            <a:off x="2870054" y="4388227"/>
            <a:ext cx="259928" cy="276999"/>
          </a:xfrm>
          <a:prstGeom prst="rect">
            <a:avLst/>
          </a:prstGeom>
        </p:spPr>
        <p:txBody>
          <a:bodyPr wrap="none">
            <a:noAutofit/>
          </a:bodyPr>
          <a:lstStyle/>
          <a:p>
            <a:r>
              <a:rPr lang="zh-CN" altLang="en-US" sz="1015">
                <a:solidFill>
                  <a:schemeClr val="accent1"/>
                </a:solidFill>
                <a:latin typeface="微软雅黑" panose="020b0503020204020204" charset="-122"/>
                <a:ea typeface="微软雅黑" panose="020b0503020204020204" charset="-122"/>
              </a:rPr>
              <a:t>√</a:t>
            </a:r>
            <a:endParaRPr lang="zh-CN" altLang="en-US" sz="1015">
              <a:solidFill>
                <a:schemeClr val="accent1"/>
              </a:solidFill>
              <a:latin typeface="微软雅黑" panose="020b0503020204020204" charset="-122"/>
              <a:ea typeface="微软雅黑" panose="020b0503020204020204" charset="-122"/>
            </a:endParaRPr>
          </a:p>
        </p:txBody>
      </p:sp>
      <p:sp>
        <p:nvSpPr>
          <p:cNvPr id="15" name="矩形 14"/>
          <p:cNvSpPr/>
          <p:nvPr>
            <p:custDataLst>
              <p:tags r:id="rId3"/>
            </p:custDataLst>
          </p:nvPr>
        </p:nvSpPr>
        <p:spPr>
          <a:xfrm>
            <a:off x="4059469" y="4388227"/>
            <a:ext cx="259928" cy="276999"/>
          </a:xfrm>
          <a:prstGeom prst="rect">
            <a:avLst/>
          </a:prstGeom>
        </p:spPr>
        <p:txBody>
          <a:bodyPr wrap="none">
            <a:noAutofit/>
          </a:bodyPr>
          <a:lstStyle/>
          <a:p>
            <a:r>
              <a:rPr lang="zh-CN" altLang="en-US" sz="1015">
                <a:solidFill>
                  <a:schemeClr val="accent1"/>
                </a:solidFill>
                <a:latin typeface="微软雅黑" panose="020b0503020204020204" charset="-122"/>
                <a:ea typeface="微软雅黑" panose="020b0503020204020204" charset="-122"/>
              </a:rPr>
              <a:t>√</a:t>
            </a:r>
            <a:endParaRPr lang="zh-CN" altLang="en-US" sz="1015">
              <a:solidFill>
                <a:schemeClr val="accent1"/>
              </a:solidFill>
              <a:latin typeface="微软雅黑" panose="020b0503020204020204" charset="-122"/>
              <a:ea typeface="微软雅黑" panose="020b0503020204020204" charset="-122"/>
            </a:endParaRPr>
          </a:p>
        </p:txBody>
      </p:sp>
      <p:sp>
        <p:nvSpPr>
          <p:cNvPr id="16" name="矩形 15"/>
          <p:cNvSpPr/>
          <p:nvPr>
            <p:custDataLst>
              <p:tags r:id="rId4"/>
            </p:custDataLst>
          </p:nvPr>
        </p:nvSpPr>
        <p:spPr>
          <a:xfrm>
            <a:off x="5248883" y="4388227"/>
            <a:ext cx="259928" cy="276999"/>
          </a:xfrm>
          <a:prstGeom prst="rect">
            <a:avLst/>
          </a:prstGeom>
        </p:spPr>
        <p:txBody>
          <a:bodyPr wrap="none">
            <a:noAutofit/>
          </a:bodyPr>
          <a:lstStyle/>
          <a:p>
            <a:r>
              <a:rPr lang="zh-CN" altLang="en-US" sz="1015">
                <a:solidFill>
                  <a:schemeClr val="accent1"/>
                </a:solidFill>
                <a:latin typeface="微软雅黑" panose="020b0503020204020204" charset="-122"/>
                <a:ea typeface="微软雅黑" panose="020b0503020204020204" charset="-122"/>
              </a:rPr>
              <a:t>√</a:t>
            </a:r>
            <a:endParaRPr lang="zh-CN" altLang="en-US" sz="1015">
              <a:solidFill>
                <a:schemeClr val="accent1"/>
              </a:solidFill>
              <a:latin typeface="微软雅黑" panose="020b0503020204020204" charset="-122"/>
              <a:ea typeface="微软雅黑" panose="020b0503020204020204" charset="-122"/>
            </a:endParaRPr>
          </a:p>
        </p:txBody>
      </p:sp>
      <p:sp>
        <p:nvSpPr>
          <p:cNvPr id="2" name="标题 1"/>
          <p:cNvSpPr>
            <a:spLocks noGrp="1"/>
          </p:cNvSpPr>
          <p:nvPr>
            <p:ph type="title" hasCustomPrompt="1"/>
            <p:custDataLst>
              <p:tags r:id="rId5"/>
            </p:custDataLst>
          </p:nvPr>
        </p:nvSpPr>
        <p:spPr>
          <a:xfrm>
            <a:off x="628650" y="3132634"/>
            <a:ext cx="7886700" cy="888802"/>
          </a:xfrm>
        </p:spPr>
        <p:txBody>
          <a:bodyPr lIns="90000" tIns="46800" rIns="90000" bIns="46800" anchor="b">
            <a:normAutofit/>
          </a:bodyPr>
          <a:lstStyle>
            <a:lvl1pPr algn="ctr">
              <a:defRPr sz="3375"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0" name="文本占位符 9"/>
          <p:cNvSpPr>
            <a:spLocks noGrp="1"/>
          </p:cNvSpPr>
          <p:nvPr>
            <p:ph type="body" sz="quarter" idx="13" hasCustomPrompt="1"/>
            <p:custDataLst>
              <p:tags r:id="rId6"/>
            </p:custDataLst>
          </p:nvPr>
        </p:nvSpPr>
        <p:spPr>
          <a:xfrm>
            <a:off x="3189725"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2" name="文本占位符 11"/>
          <p:cNvSpPr>
            <a:spLocks noGrp="1"/>
          </p:cNvSpPr>
          <p:nvPr>
            <p:ph type="body" sz="quarter" idx="14" hasCustomPrompt="1"/>
            <p:custDataLst>
              <p:tags r:id="rId7"/>
            </p:custDataLst>
          </p:nvPr>
        </p:nvSpPr>
        <p:spPr>
          <a:xfrm>
            <a:off x="4379140"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7" name="文本占位符 16"/>
          <p:cNvSpPr>
            <a:spLocks noGrp="1"/>
          </p:cNvSpPr>
          <p:nvPr>
            <p:ph type="body" sz="quarter" idx="15" hasCustomPrompt="1"/>
            <p:custDataLst>
              <p:tags r:id="rId8"/>
            </p:custDataLst>
          </p:nvPr>
        </p:nvSpPr>
        <p:spPr>
          <a:xfrm>
            <a:off x="5568554"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4" name="日期占位符 3"/>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502447" y="1626121"/>
            <a:ext cx="3962432" cy="4041680"/>
          </a:xfrm>
        </p:spPr>
        <p:txBody>
          <a:bodyPr vert="horz" lIns="90170" tIns="46990" rIns="90170" bIns="46990" rtlCol="0">
            <a:normAutofit/>
          </a:bodyPr>
          <a:lstStyle>
            <a:lvl1pPr marL="128905" marR="0" lvl="0"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86080" marR="0" lvl="1" indent="-12827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643255" marR="0" lvl="2"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900430" marR="0" lvl="3"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157605" marR="0" lvl="4"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679158" y="1626121"/>
            <a:ext cx="3962432" cy="4041680"/>
          </a:xfrm>
        </p:spPr>
        <p:txBody>
          <a:bodyPr lIns="90170" tIns="46990" rIns="90170" bIns="46990">
            <a:normAutofit/>
          </a:bodyPr>
          <a:lstStyle>
            <a:lvl1pPr>
              <a:lnSpc>
                <a:spcPct val="120000"/>
              </a:lnSpc>
              <a:defRPr sz="900" baseline="0">
                <a:solidFill>
                  <a:schemeClr val="tx1">
                    <a:lumMod val="85000"/>
                    <a:lumOff val="15000"/>
                  </a:schemeClr>
                </a:solidFill>
                <a:latin typeface="Arial" panose="020b0604020202020204" pitchFamily="34" charset="0"/>
                <a:ea typeface="隶书" panose="02010509060101010101" pitchFamily="49" charset="-122"/>
              </a:defRPr>
            </a:lvl1pPr>
            <a:lvl2pPr>
              <a:lnSpc>
                <a:spcPct val="120000"/>
              </a:lnSpc>
              <a:defRPr sz="900" baseline="0">
                <a:solidFill>
                  <a:schemeClr val="tx1">
                    <a:lumMod val="85000"/>
                    <a:lumOff val="15000"/>
                  </a:schemeClr>
                </a:solidFill>
                <a:latin typeface="Arial" panose="020b0604020202020204" pitchFamily="34" charset="0"/>
                <a:ea typeface="隶书" panose="02010509060101010101" pitchFamily="49" charset="-122"/>
              </a:defRPr>
            </a:lvl2pPr>
            <a:lvl3pPr>
              <a:lnSpc>
                <a:spcPct val="120000"/>
              </a:lnSpc>
              <a:defRPr sz="900" baseline="0">
                <a:solidFill>
                  <a:schemeClr val="tx1">
                    <a:lumMod val="85000"/>
                    <a:lumOff val="15000"/>
                  </a:schemeClr>
                </a:solidFill>
                <a:latin typeface="Arial" panose="020b0604020202020204" pitchFamily="34" charset="0"/>
                <a:ea typeface="隶书" panose="02010509060101010101" pitchFamily="49" charset="-122"/>
              </a:defRPr>
            </a:lvl3pPr>
            <a:lvl4pPr>
              <a:lnSpc>
                <a:spcPct val="120000"/>
              </a:lnSpc>
              <a:defRPr sz="900" baseline="0">
                <a:solidFill>
                  <a:schemeClr val="tx1">
                    <a:lumMod val="85000"/>
                    <a:lumOff val="15000"/>
                  </a:schemeClr>
                </a:solidFill>
                <a:latin typeface="Arial" panose="020b0604020202020204" pitchFamily="34" charset="0"/>
                <a:ea typeface="隶书" panose="02010509060101010101" pitchFamily="49" charset="-122"/>
              </a:defRPr>
            </a:lvl4pPr>
            <a:lvl5pPr>
              <a:lnSpc>
                <a:spcPct val="120000"/>
              </a:lnSpc>
              <a:defRPr sz="9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9">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125"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502444" y="2023369"/>
            <a:ext cx="3962400" cy="3701064"/>
          </a:xfrm>
        </p:spPr>
        <p:txBody>
          <a:bodyPr vert="horz" lIns="101600" tIns="0" rIns="82550" bIns="0" rtlCol="0">
            <a:noAutofit/>
          </a:bodyPr>
          <a:lstStyle>
            <a:lvl1pPr marL="128905" marR="0" lvl="0"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86080" marR="0" lvl="1" indent="-12827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643255" marR="0" lvl="2"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900430" marR="0" lvl="3"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157605" marR="0" lvl="4"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125"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257175" indent="0">
              <a:buNone/>
              <a:defRPr sz="1125" b="1"/>
            </a:lvl2pPr>
            <a:lvl3pPr marL="514350" indent="0">
              <a:buNone/>
              <a:defRPr sz="1015" b="1"/>
            </a:lvl3pPr>
            <a:lvl4pPr marL="771525" indent="0">
              <a:buNone/>
              <a:defRPr sz="900" b="1"/>
            </a:lvl4pPr>
            <a:lvl5pPr marL="1028700" indent="0">
              <a:buNone/>
              <a:defRPr sz="900" b="1"/>
            </a:lvl5pPr>
            <a:lvl6pPr marL="1285875" indent="0">
              <a:buNone/>
              <a:defRPr sz="900" b="1"/>
            </a:lvl6pPr>
            <a:lvl7pPr marL="1543050" indent="0">
              <a:buNone/>
              <a:defRPr sz="900" b="1"/>
            </a:lvl7pPr>
            <a:lvl8pPr marL="1800225" indent="0">
              <a:buNone/>
              <a:defRPr sz="900" b="1"/>
            </a:lvl8pPr>
            <a:lvl9pPr marL="2057400" indent="0">
              <a:buNone/>
              <a:defRPr sz="9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2" y="2023369"/>
            <a:ext cx="3962432" cy="3701064"/>
          </a:xfrm>
        </p:spPr>
        <p:txBody>
          <a:bodyPr vert="horz" lIns="101600" tIns="0" rIns="82550" bIns="0" rtlCol="0">
            <a:noAutofit/>
          </a:bodyPr>
          <a:lstStyle>
            <a:lvl1pPr marL="128905" marR="0" lvl="0"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86080" marR="0" lvl="1" indent="-12827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643255" marR="0" lvl="2"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900430" marR="0" lvl="3"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157605" marR="0" lvl="4"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a:xfrm>
            <a:off x="3087000" y="6389433"/>
            <a:ext cx="2970000" cy="237600"/>
          </a:xfrm>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8"/>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7"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86080" marR="0" lvl="1" indent="-12827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900" b="0" i="0" u="none" strike="noStrike" kern="1200" cap="none" spc="150" normalizeH="0" baseline="0" noProof="1">
                <a:solidFill>
                  <a:schemeClr val="tx1"/>
                </a:solidFill>
                <a:uFillTx/>
                <a:latin typeface="+mn-lt"/>
                <a:ea typeface="+mn-ea"/>
                <a:cs typeface="+mn-cs"/>
                <a:sym typeface="+mn-ea"/>
              </a:defRPr>
            </a:lvl2pPr>
            <a:lvl3pPr marL="643255" marR="0" lvl="2"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3pPr>
            <a:lvl4pPr marL="900430" marR="0" lvl="3"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4pPr>
            <a:lvl5pPr marL="1157605" marR="0" lvl="4" indent="-12827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1626121"/>
            <a:ext cx="3962432" cy="4041680"/>
          </a:xfrm>
        </p:spPr>
        <p:txBody>
          <a:bodyPr vert="horz" lIns="90170" tIns="46990" rIns="90170" bIns="46990" rtlCol="0">
            <a:normAutofit/>
          </a:bodyPr>
          <a:lstStyle>
            <a:lvl1pPr marL="128905" marR="0" lvl="0" indent="-12827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9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6">
            <a:lum/>
          </a:blip>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35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502444" y="1626113"/>
            <a:ext cx="7371076" cy="4041680"/>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5">
            <a:lum/>
          </a:blip>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502447" y="162612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9">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3826350" y="4250421"/>
            <a:ext cx="1491300" cy="2768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baseline="0">
              <a:latin typeface="Arial" panose="020b0604020202020204" pitchFamily="34" charset="0"/>
            </a:endParaRPr>
          </a:p>
        </p:txBody>
      </p:sp>
      <p:sp>
        <p:nvSpPr>
          <p:cNvPr id="2" name="标题 1"/>
          <p:cNvSpPr>
            <a:spLocks noGrp="1"/>
          </p:cNvSpPr>
          <p:nvPr>
            <p:ph type="title" hasCustomPrompt="1"/>
            <p:custDataLst>
              <p:tags r:id="rId2"/>
            </p:custDataLst>
          </p:nvPr>
        </p:nvSpPr>
        <p:spPr>
          <a:xfrm>
            <a:off x="1143000" y="2606330"/>
            <a:ext cx="6858000" cy="816983"/>
          </a:xfrm>
        </p:spPr>
        <p:txBody>
          <a:bodyPr lIns="90000" tIns="46800" rIns="90000" bIns="46800" anchor="b">
            <a:normAutofit/>
          </a:bodyPr>
          <a:lstStyle>
            <a:lvl1pPr algn="ctr">
              <a:defRPr sz="3375"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1" name="文本占位符 10"/>
          <p:cNvSpPr>
            <a:spLocks noGrp="1"/>
          </p:cNvSpPr>
          <p:nvPr>
            <p:ph type="body" sz="quarter" idx="13" hasCustomPrompt="1"/>
            <p:custDataLst>
              <p:tags r:id="rId3"/>
            </p:custDataLst>
          </p:nvPr>
        </p:nvSpPr>
        <p:spPr>
          <a:xfrm>
            <a:off x="1143000" y="3686976"/>
            <a:ext cx="6858000" cy="377428"/>
          </a:xfrm>
        </p:spPr>
        <p:txBody>
          <a:bodyPr lIns="90000" tIns="46800" rIns="90000" bIns="46800">
            <a:normAutofit/>
          </a:bodyPr>
          <a:lstStyle>
            <a:lvl1pPr marL="0" indent="0" algn="ctr">
              <a:buNone/>
              <a:defRPr sz="1125"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13" name="文本占位符 12"/>
          <p:cNvSpPr>
            <a:spLocks noGrp="1"/>
          </p:cNvSpPr>
          <p:nvPr>
            <p:ph type="body" sz="quarter" idx="14" hasCustomPrompt="1"/>
            <p:custDataLst>
              <p:tags r:id="rId4"/>
            </p:custDataLst>
          </p:nvPr>
        </p:nvSpPr>
        <p:spPr>
          <a:xfrm>
            <a:off x="2425303" y="1986955"/>
            <a:ext cx="4293394" cy="377429"/>
          </a:xfrm>
        </p:spPr>
        <p:txBody>
          <a:bodyPr lIns="90000" tIns="46800" rIns="90000" bIns="46800" anchor="b"/>
          <a:lstStyle>
            <a:lvl1pPr marL="0" indent="0" algn="ctr">
              <a:buNone/>
              <a:defRPr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6" hasCustomPrompt="1"/>
            <p:custDataLst>
              <p:tags r:id="rId8"/>
            </p:custDataLst>
          </p:nvPr>
        </p:nvSpPr>
        <p:spPr>
          <a:xfrm>
            <a:off x="3826669" y="4249936"/>
            <a:ext cx="1490663" cy="277416"/>
          </a:xfrm>
        </p:spPr>
        <p:txBody>
          <a:bodyPr anchor="ctr">
            <a:normAutofit/>
          </a:bodyPr>
          <a:lstStyle>
            <a:lvl1pPr marL="0" indent="0" algn="ctr">
              <a:buNone/>
              <a:defRPr sz="1015">
                <a:solidFill>
                  <a:schemeClr val="bg1"/>
                </a:solidFill>
              </a:defRPr>
            </a:lvl1pPr>
          </a:lstStyle>
          <a:p>
            <a:pPr lvl="0"/>
            <a:r>
              <a:rPr lang="zh-CN" altLang="en-US"/>
              <a:t>文本</a:t>
            </a:r>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7"/>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600" y="304200"/>
            <a:ext cx="8704800" cy="6249600"/>
          </a:xfrm>
          <a:prstGeom prst="rect">
            <a:avLst/>
          </a:prstGeom>
          <a:solidFill>
            <a:schemeClr val="bg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15" baseline="0">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2"/>
            </p:custDataLst>
          </p:nvPr>
        </p:nvSpPr>
        <p:spPr>
          <a:xfrm>
            <a:off x="961200" y="1339650"/>
            <a:ext cx="7219800" cy="542700"/>
          </a:xfrm>
        </p:spPr>
        <p:txBody>
          <a:bodyPr anchor="ctr"/>
          <a:lstStyle>
            <a:lvl1pPr>
              <a:defRPr sz="18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960835" y="2594250"/>
            <a:ext cx="7219950" cy="2583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8"/>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3617595" cy="686625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437400" y="880650"/>
            <a:ext cx="2970000" cy="661500"/>
          </a:xfrm>
        </p:spPr>
        <p:txBody>
          <a:bodyPr anchor="ctr"/>
          <a:lstStyle>
            <a:lvl1pPr>
              <a:defRPr sz="2025" cap="none"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40100" y="2275650"/>
            <a:ext cx="2967300" cy="3069900"/>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3825900" y="1405930"/>
            <a:ext cx="4860000" cy="3815953"/>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8"/>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26640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2"/>
            </p:custDataLst>
          </p:nvPr>
        </p:nvSpPr>
        <p:spPr>
          <a:xfrm>
            <a:off x="459000" y="859500"/>
            <a:ext cx="8232300" cy="469800"/>
          </a:xfrm>
        </p:spPr>
        <p:txBody>
          <a:bodyPr anchor="ctr"/>
          <a:lstStyle>
            <a:lvl1pPr algn="ctr">
              <a:defRPr sz="2025"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59000" y="1763100"/>
            <a:ext cx="8231981" cy="621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459581" y="3236850"/>
            <a:ext cx="8224200" cy="25731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11"/>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9144000" cy="1828799"/>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隶书" panose="02010509060101010101" pitchFamily="49" charset="-122"/>
              <a:ea typeface="隶书" panose="02010509060101010101" pitchFamily="49" charset="-122"/>
              <a:sym typeface="+mn-ea"/>
            </a:endParaRPr>
          </a:p>
        </p:txBody>
      </p:sp>
      <p:pic>
        <p:nvPicPr>
          <p:cNvPr id="11" name="图片 10"/>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5823231"/>
            <a:ext cx="1108307" cy="1034769"/>
          </a:xfrm>
          <a:prstGeom prst="rect">
            <a:avLst/>
          </a:prstGeom>
        </p:spPr>
      </p:pic>
      <p:sp>
        <p:nvSpPr>
          <p:cNvPr id="2" name="标题 1"/>
          <p:cNvSpPr>
            <a:spLocks noGrp="1"/>
          </p:cNvSpPr>
          <p:nvPr>
            <p:ph type="title"/>
            <p:custDataLst>
              <p:tags r:id="rId5"/>
            </p:custDataLst>
          </p:nvPr>
        </p:nvSpPr>
        <p:spPr>
          <a:xfrm>
            <a:off x="453600" y="740250"/>
            <a:ext cx="8232300" cy="423900"/>
          </a:xfrm>
        </p:spPr>
        <p:txBody>
          <a:bodyPr anchor="ctr"/>
          <a:lstStyle>
            <a:lvl1pPr algn="ctr">
              <a:defRPr sz="18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2"/>
          <a:stretch>
            <a:fillRect/>
          </a:stretch>
        </a:blipFill>
        <a:effectLst/>
      </p:bgPr>
    </p:bg>
    <p:spTree>
      <p:nvGrpSpPr>
        <p:cNvPr id="1" name=""/>
        <p:cNvGrpSpPr/>
        <p:nvPr/>
      </p:nvGrpSpPr>
      <p:grpSpPr>
        <a:xfrm>
          <a:off x="0" y="0"/>
          <a:ext cx="0" cy="0"/>
        </a:xfrm>
      </p:grpSpPr>
      <p:pic>
        <p:nvPicPr>
          <p:cNvPr id="14" name="图片 13"/>
          <p:cNvPicPr>
            <a:picLocks noChangeAspect="1"/>
          </p:cNvPicPr>
          <p:nvPr userDrawn="1">
            <p:custDataLst>
              <p:tags r:id="rId2"/>
            </p:custDataLst>
          </p:nvPr>
        </p:nvPicPr>
        <p:blipFill>
          <a:blip r:embed="rId1"/>
          <a:stretch>
            <a:fillRect/>
          </a:stretch>
        </p:blipFill>
        <p:spPr>
          <a:xfrm>
            <a:off x="7822225" y="5816601"/>
            <a:ext cx="1321776" cy="1041399"/>
          </a:xfrm>
          <a:prstGeom prst="rect">
            <a:avLst/>
          </a:prstGeom>
        </p:spPr>
      </p:pic>
      <p:sp>
        <p:nvSpPr>
          <p:cNvPr id="10" name="矩形 9"/>
          <p:cNvSpPr/>
          <p:nvPr userDrawn="1">
            <p:custDataLst>
              <p:tags r:id="rId3"/>
            </p:custDataLst>
          </p:nvPr>
        </p:nvSpPr>
        <p:spPr>
          <a:xfrm>
            <a:off x="0" y="0"/>
            <a:ext cx="9144000" cy="9144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34700" y="292846"/>
            <a:ext cx="8278200"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34700" y="2025000"/>
            <a:ext cx="40068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4681800" y="2025000"/>
            <a:ext cx="40257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429300" y="4914450"/>
            <a:ext cx="40068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4689900" y="4910850"/>
            <a:ext cx="40257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13"/>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15" baseline="0">
              <a:latin typeface="隶书" panose="02010509060101010101" pitchFamily="49" charset="-122"/>
              <a:ea typeface="隶书" panose="02010509060101010101" pitchFamily="49" charset="-122"/>
              <a:sym typeface="+mn-ea"/>
            </a:endParaRPr>
          </a:p>
        </p:txBody>
      </p:sp>
      <p:pic>
        <p:nvPicPr>
          <p:cNvPr id="8" name="图片 7"/>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0" y="3040962"/>
            <a:ext cx="1103915" cy="776077"/>
          </a:xfrm>
          <a:prstGeom prst="rect">
            <a:avLst/>
          </a:prstGeom>
        </p:spPr>
      </p:pic>
      <p:pic>
        <p:nvPicPr>
          <p:cNvPr id="9" name="图片 8"/>
          <p:cNvPicPr>
            <a:picLocks noChangeAspect="1"/>
          </p:cNvPicPr>
          <p:nvPr userDrawn="1">
            <p:custDataLst>
              <p:tags r:id="rId7"/>
            </p:custDataLst>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3040962"/>
            <a:ext cx="1108307" cy="776077"/>
          </a:xfrm>
          <a:prstGeom prst="rect">
            <a:avLst/>
          </a:prstGeom>
        </p:spPr>
      </p:pic>
      <p:sp>
        <p:nvSpPr>
          <p:cNvPr id="2" name="标题 1"/>
          <p:cNvSpPr>
            <a:spLocks noGrp="1"/>
          </p:cNvSpPr>
          <p:nvPr>
            <p:ph type="title" hasCustomPrompt="1"/>
            <p:custDataLst>
              <p:tags r:id="rId8"/>
            </p:custDataLst>
          </p:nvPr>
        </p:nvSpPr>
        <p:spPr>
          <a:xfrm>
            <a:off x="1142100" y="1637550"/>
            <a:ext cx="6858000" cy="1790100"/>
          </a:xfrm>
        </p:spPr>
        <p:txBody>
          <a:bodyPr anchor="b"/>
          <a:lstStyle>
            <a:lvl1pPr algn="ctr">
              <a:defRPr sz="3375"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141810" y="4069800"/>
            <a:ext cx="6858000" cy="1242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bg>
      <p:bgPr>
        <a:solidFill>
          <a:schemeClr val="bg1"/>
        </a:solidFill>
        <a:effectLst/>
      </p:bgPr>
    </p:bg>
    <p:spTree>
      <p:nvGrpSpPr>
        <p:cNvPr id="1" name=""/>
        <p:cNvGrpSpPr/>
        <p:nvPr/>
      </p:nvGrpSpPr>
      <p:grpSpPr>
        <a:xfrm>
          <a:off x="0" y="0"/>
          <a:ext cx="0" cy="0"/>
        </a:xfrm>
      </p:grpSpPr>
      <p:pic>
        <p:nvPicPr>
          <p:cNvPr id="10" name="图片 9"/>
          <p:cNvPicPr>
            <a:picLocks noChangeAspect="1"/>
          </p:cNvPicPr>
          <p:nvPr>
            <p:custDataLst>
              <p:tags r:id="rId2"/>
            </p:custDataLst>
          </p:nvPr>
        </p:nvPicPr>
        <p:blipFill>
          <a:blip r:embed="rId1">
            <a:extLst>
              <a:ext uri="{28A0092B-C50C-407E-A947-70E740481C1C}">
                <a14:useLocalDpi xmlns:a14="http://schemas.microsoft.com/office/drawing/2010/main" val="0"/>
              </a:ext>
            </a:extLst>
          </a:blip>
          <a:stretch>
            <a:fillRect/>
          </a:stretch>
        </p:blipFill>
        <p:spPr>
          <a:xfrm>
            <a:off x="0" y="-4693"/>
            <a:ext cx="9144000" cy="6862693"/>
          </a:xfrm>
          <a:prstGeom prst="rect">
            <a:avLst/>
          </a:prstGeom>
        </p:spPr>
      </p:pic>
      <p:sp>
        <p:nvSpPr>
          <p:cNvPr id="8" name="矩形 7"/>
          <p:cNvSpPr/>
          <p:nvPr>
            <p:custDataLst>
              <p:tags r:id="rId3"/>
            </p:custDataLst>
          </p:nvPr>
        </p:nvSpPr>
        <p:spPr>
          <a:xfrm>
            <a:off x="3826350" y="4236576"/>
            <a:ext cx="1491300" cy="30458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1" spc="-200">
              <a:ea typeface="隶书" panose="02010509060101010101" pitchFamily="49" charset="-122"/>
            </a:endParaRPr>
          </a:p>
        </p:txBody>
      </p:sp>
      <p:sp>
        <p:nvSpPr>
          <p:cNvPr id="2" name="标题 1"/>
          <p:cNvSpPr>
            <a:spLocks noGrp="1"/>
          </p:cNvSpPr>
          <p:nvPr>
            <p:ph type="ctrTitle" hasCustomPrompt="1"/>
            <p:custDataLst>
              <p:tags r:id="rId4"/>
            </p:custDataLst>
          </p:nvPr>
        </p:nvSpPr>
        <p:spPr>
          <a:xfrm>
            <a:off x="1143000" y="2563157"/>
            <a:ext cx="6858000" cy="811547"/>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3" name="副标题 2"/>
          <p:cNvSpPr>
            <a:spLocks noGrp="1"/>
          </p:cNvSpPr>
          <p:nvPr>
            <p:ph type="subTitle" idx="1"/>
            <p:custDataLst>
              <p:tags r:id="rId5"/>
            </p:custDataLst>
          </p:nvPr>
        </p:nvSpPr>
        <p:spPr>
          <a:xfrm>
            <a:off x="1143000" y="3664863"/>
            <a:ext cx="6858000" cy="376952"/>
          </a:xfrm>
        </p:spPr>
        <p:txBody>
          <a:bodyPr lIns="90000" tIns="46800" rIns="90000" bIns="46800">
            <a:normAutofit/>
          </a:bodyPr>
          <a:lstStyle>
            <a:lvl1pPr marL="0" indent="0" algn="ctr">
              <a:buNone/>
              <a:defRPr sz="150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11" name="文本占位符 10"/>
          <p:cNvSpPr>
            <a:spLocks noGrp="1"/>
          </p:cNvSpPr>
          <p:nvPr>
            <p:ph type="body" sz="quarter" idx="14" hasCustomPrompt="1"/>
            <p:custDataLst>
              <p:tags r:id="rId6"/>
            </p:custDataLst>
          </p:nvPr>
        </p:nvSpPr>
        <p:spPr>
          <a:xfrm>
            <a:off x="3826669" y="4236066"/>
            <a:ext cx="1490663" cy="305158"/>
          </a:xfrm>
          <a:solidFill>
            <a:schemeClr val="accent1">
              <a:lumMod val="50000"/>
            </a:schemeClr>
          </a:solidFill>
        </p:spPr>
        <p:txBody>
          <a:bodyPr lIns="90000" tIns="46800" rIns="90000" bIns="46800" anchor="ctr">
            <a:normAutofit/>
          </a:bodyPr>
          <a:lstStyle>
            <a:lvl1pPr marL="0" indent="0" algn="ctr">
              <a:buNone/>
              <a:defRPr sz="1350" u="none" strike="noStrike" kern="1200" cap="none" spc="-200" normalizeH="0" baseline="0">
                <a:solidFill>
                  <a:schemeClr val="bg1"/>
                </a:solidFill>
                <a:latin typeface="Arial" panose="020b0604020202020204" pitchFamily="34" charset="0"/>
                <a:ea typeface="隶书" panose="02010509060101010101" pitchFamily="49" charset="-122"/>
              </a:defRPr>
            </a:lvl1pPr>
          </a:lstStyle>
          <a:p>
            <a:pPr lvl="0"/>
            <a:r>
              <a:rPr lang="zh-CN" altLang="en-US"/>
              <a:t>编辑文本</a:t>
            </a:r>
            <a:endParaRPr lang="zh-CN" altLang="en-US"/>
          </a:p>
        </p:txBody>
      </p:sp>
      <p:sp>
        <p:nvSpPr>
          <p:cNvPr id="9" name="文本占位符 8"/>
          <p:cNvSpPr>
            <a:spLocks noGrp="1"/>
          </p:cNvSpPr>
          <p:nvPr>
            <p:ph type="body" sz="quarter" idx="13" hasCustomPrompt="1"/>
            <p:custDataLst>
              <p:tags r:id="rId7"/>
            </p:custDataLst>
          </p:nvPr>
        </p:nvSpPr>
        <p:spPr>
          <a:xfrm>
            <a:off x="2642284" y="1898100"/>
            <a:ext cx="3859433" cy="413147"/>
          </a:xfrm>
        </p:spPr>
        <p:txBody>
          <a:bodyPr lIns="90000" tIns="46800" rIns="90000" bIns="46800" anchor="b">
            <a:normAutofit/>
          </a:bodyPr>
          <a:lstStyle>
            <a:lvl1pPr marL="0" indent="0" algn="ctr">
              <a:buNone/>
              <a:defRPr sz="1800" u="none" strike="noStrike" kern="1200" cap="none" spc="-20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4" name="日期占位符 3"/>
          <p:cNvSpPr>
            <a:spLocks noGrp="1"/>
          </p:cNvSpPr>
          <p:nvPr>
            <p:ph type="dt" sz="half" idx="10"/>
            <p:custDataLst>
              <p:tags r:id="rId8"/>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9"/>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0"/>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latin typeface="Arial" panose="020b0604020202020204" pitchFamily="34" charset="0"/>
            </a:endParaRPr>
          </a:p>
        </p:txBody>
      </p:sp>
      <p:sp>
        <p:nvSpPr>
          <p:cNvPr id="8" name="页脚占位符 7"/>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9" name="灯片编号占位符 8"/>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blipFill dpi="0" rotWithShape="1">
          <a:blip r:embed="rId6">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502411" y="1626121"/>
            <a:ext cx="8139178"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2">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9" name="椭圆 8"/>
          <p:cNvSpPr/>
          <p:nvPr>
            <p:custDataLst>
              <p:tags r:id="rId1"/>
            </p:custDataLst>
          </p:nvPr>
        </p:nvSpPr>
        <p:spPr>
          <a:xfrm>
            <a:off x="4074531" y="1745070"/>
            <a:ext cx="994938" cy="99493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tx2"/>
              </a:solidFill>
            </a:endParaRPr>
          </a:p>
        </p:txBody>
      </p:sp>
      <p:sp>
        <p:nvSpPr>
          <p:cNvPr id="14" name="矩形 13"/>
          <p:cNvSpPr/>
          <p:nvPr>
            <p:custDataLst>
              <p:tags r:id="rId2"/>
            </p:custDataLst>
          </p:nvPr>
        </p:nvSpPr>
        <p:spPr>
          <a:xfrm>
            <a:off x="2870054"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15" name="矩形 14"/>
          <p:cNvSpPr/>
          <p:nvPr>
            <p:custDataLst>
              <p:tags r:id="rId3"/>
            </p:custDataLst>
          </p:nvPr>
        </p:nvSpPr>
        <p:spPr>
          <a:xfrm>
            <a:off x="4059469"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16" name="矩形 15"/>
          <p:cNvSpPr/>
          <p:nvPr>
            <p:custDataLst>
              <p:tags r:id="rId4"/>
            </p:custDataLst>
          </p:nvPr>
        </p:nvSpPr>
        <p:spPr>
          <a:xfrm>
            <a:off x="5248883" y="4388227"/>
            <a:ext cx="259928" cy="276999"/>
          </a:xfrm>
          <a:prstGeom prst="rect">
            <a:avLst/>
          </a:prstGeom>
        </p:spPr>
        <p:txBody>
          <a:bodyPr wrap="none">
            <a:noAutofit/>
          </a:bodyPr>
          <a:lstStyle/>
          <a:p>
            <a:r>
              <a:rPr lang="zh-CN" altLang="en-US" sz="100">
                <a:solidFill>
                  <a:schemeClr val="accent1"/>
                </a:solidFill>
                <a:latin typeface="微软雅黑" panose="020b0503020204020204" charset="-122"/>
                <a:ea typeface="微软雅黑" panose="020b0503020204020204" charset="-122"/>
              </a:rPr>
              <a:t>√</a:t>
            </a:r>
            <a:endParaRPr lang="zh-CN" altLang="en-US" sz="100">
              <a:solidFill>
                <a:schemeClr val="accent1"/>
              </a:solidFill>
            </a:endParaRPr>
          </a:p>
        </p:txBody>
      </p:sp>
      <p:sp>
        <p:nvSpPr>
          <p:cNvPr id="2" name="标题 1"/>
          <p:cNvSpPr>
            <a:spLocks noGrp="1"/>
          </p:cNvSpPr>
          <p:nvPr>
            <p:ph type="title" hasCustomPrompt="1"/>
            <p:custDataLst>
              <p:tags r:id="rId5"/>
            </p:custDataLst>
          </p:nvPr>
        </p:nvSpPr>
        <p:spPr>
          <a:xfrm>
            <a:off x="628650" y="3132634"/>
            <a:ext cx="7886700" cy="888802"/>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0" name="文本占位符 9"/>
          <p:cNvSpPr>
            <a:spLocks noGrp="1"/>
          </p:cNvSpPr>
          <p:nvPr>
            <p:ph type="body" sz="quarter" idx="13" hasCustomPrompt="1"/>
            <p:custDataLst>
              <p:tags r:id="rId6"/>
            </p:custDataLst>
          </p:nvPr>
        </p:nvSpPr>
        <p:spPr>
          <a:xfrm>
            <a:off x="3189725"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2" name="文本占位符 11"/>
          <p:cNvSpPr>
            <a:spLocks noGrp="1"/>
          </p:cNvSpPr>
          <p:nvPr>
            <p:ph type="body" sz="quarter" idx="14" hasCustomPrompt="1"/>
            <p:custDataLst>
              <p:tags r:id="rId7"/>
            </p:custDataLst>
          </p:nvPr>
        </p:nvSpPr>
        <p:spPr>
          <a:xfrm>
            <a:off x="4379140"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17" name="文本占位符 16"/>
          <p:cNvSpPr>
            <a:spLocks noGrp="1"/>
          </p:cNvSpPr>
          <p:nvPr>
            <p:ph type="body" sz="quarter" idx="15" hasCustomPrompt="1"/>
            <p:custDataLst>
              <p:tags r:id="rId8"/>
            </p:custDataLst>
          </p:nvPr>
        </p:nvSpPr>
        <p:spPr>
          <a:xfrm>
            <a:off x="5568554" y="4382661"/>
            <a:ext cx="810000" cy="288131"/>
          </a:xfrm>
        </p:spPr>
        <p:txBody>
          <a:bodyPr lIns="90000" tIns="46800" rIns="90000" bIns="46800"/>
          <a:lstStyle>
            <a:lvl1pPr marL="0" indent="0">
              <a:buNone/>
              <a:defRPr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defRPr>
            </a:lvl1pPr>
          </a:lstStyle>
          <a:p>
            <a:pPr lvl="0"/>
            <a:r>
              <a:rPr lang="zh-CN" altLang="en-US"/>
              <a:t>文本</a:t>
            </a:r>
            <a:endParaRPr lang="zh-CN" altLang="en-US"/>
          </a:p>
        </p:txBody>
      </p:sp>
      <p:sp>
        <p:nvSpPr>
          <p:cNvPr id="4" name="日期占位符 3"/>
          <p:cNvSpPr>
            <a:spLocks noGrp="1"/>
          </p:cNvSpPr>
          <p:nvPr>
            <p:ph type="dt" sz="half" idx="10"/>
            <p:custDataLst>
              <p:tags r:id="rId9"/>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0"/>
            </p:custDataLst>
          </p:nvPr>
        </p:nvSpPr>
        <p:spPr>
          <a:xfrm>
            <a:off x="3087000" y="6389433"/>
            <a:ext cx="2970000" cy="237600"/>
          </a:xfrm>
        </p:spPr>
        <p:txBody>
          <a:bodyPr/>
          <a:lstStyle/>
          <a:p>
            <a:endParaRPr lang="zh-CN" altLang="en-US"/>
          </a:p>
        </p:txBody>
      </p:sp>
      <p:sp>
        <p:nvSpPr>
          <p:cNvPr id="6" name="灯片编号占位符 5"/>
          <p:cNvSpPr>
            <a:spLocks noGrp="1"/>
          </p:cNvSpPr>
          <p:nvPr>
            <p:ph type="sldNum" sz="quarter" idx="12"/>
            <p:custDataLst>
              <p:tags r:id="rId11"/>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502447"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679158" y="1626121"/>
            <a:ext cx="3962432" cy="4041680"/>
          </a:xfrm>
        </p:spPr>
        <p:txBody>
          <a:bodyPr lIns="90170" tIns="46990" rIns="90170" bIns="46990">
            <a:normAutofit/>
          </a:bodyPr>
          <a:lstStyle>
            <a:lvl1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1pPr>
            <a:lvl2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2pPr>
            <a:lvl3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3pPr>
            <a:lvl4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4pPr>
            <a:lvl5pPr>
              <a:lnSpc>
                <a:spcPct val="120000"/>
              </a:lnSpc>
              <a:defRPr sz="1200"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blipFill dpi="0" rotWithShape="1">
          <a:blip r:embed="rId9">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9"/>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502447" y="1000133"/>
            <a:ext cx="3962432" cy="285752"/>
          </a:xfrm>
        </p:spPr>
        <p:txBody>
          <a:bodyPr lIns="101600" tIns="38100" rIns="76200" bIns="38100" anchor="t" anchorCtr="0">
            <a:no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502444" y="2023369"/>
            <a:ext cx="3962400"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2" y="1000133"/>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2" y="2023369"/>
            <a:ext cx="3962432" cy="3701064"/>
          </a:xfrm>
        </p:spPr>
        <p:txBody>
          <a:bodyPr vert="horz" lIns="101600" tIns="0" rIns="82550" bIns="0" rtlCol="0">
            <a:no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2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2pPr>
            <a:lvl3pPr marL="857250" marR="0" lvl="2"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3pPr>
            <a:lvl4pPr marL="1200150" marR="0" lvl="3"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4pPr>
            <a:lvl5pPr marL="1543050" marR="0" lvl="4"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a:xfrm>
            <a:off x="3087000" y="6389433"/>
            <a:ext cx="2970000" cy="237600"/>
          </a:xfrm>
        </p:spPr>
        <p:txBody>
          <a:bodyPr/>
          <a:lstStyle>
            <a:lvl1pPr>
              <a:lnSpc>
                <a:spcPct val="120000"/>
              </a:lnSpc>
              <a:defRPr/>
            </a:lvl1pPr>
          </a:lstStyle>
          <a:p>
            <a:endParaRPr lang="zh-CN" altLang="en-US"/>
          </a:p>
        </p:txBody>
      </p:sp>
      <p:sp>
        <p:nvSpPr>
          <p:cNvPr id="9" name="灯片编号占位符 8"/>
          <p:cNvSpPr>
            <a:spLocks noGrp="1"/>
          </p:cNvSpPr>
          <p:nvPr>
            <p:ph type="sldNum" sz="quarter" idx="12"/>
            <p:custDataLst>
              <p:tags r:id="rId8"/>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blipFill dpi="0" rotWithShape="1">
          <a:blip r:embed="rId5">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blipFill dpi="0" rotWithShape="1">
          <a:blip r:embed="rId4">
            <a:lum/>
          </a:blip>
          <a:stretch>
            <a:fillRect/>
          </a:stretch>
        </a:blip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4" name="灯片编号占位符 3"/>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blipFill dpi="0" rotWithShape="1">
          <a:blip r:embed="rId7">
            <a:lum/>
          </a:blip>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47" y="498479"/>
            <a:ext cx="8139178" cy="331473"/>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2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4679194" y="1626121"/>
            <a:ext cx="3962432" cy="4041680"/>
          </a:xfrm>
        </p:spPr>
        <p:txBody>
          <a:bodyPr vert="horz" lIns="90170" tIns="46990" rIns="90170" bIns="46990" rtlCol="0">
            <a:normAutofit/>
          </a:bodyPr>
          <a:lstStyle>
            <a:lvl1pPr marL="171450" marR="0" lvl="0" indent="-171450" algn="l" defTabSz="914400" rtl="0" eaLnBrk="1" fontAlgn="auto" latinLnBrk="0" hangingPunct="1">
              <a:lnSpc>
                <a:spcPct val="12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a:xfrm>
            <a:off x="659807" y="6389433"/>
            <a:ext cx="2025000" cy="237600"/>
          </a:xfrm>
        </p:spPr>
        <p:txBody>
          <a:bodyPr lIns="90170" tIns="46990" rIns="90170" bIns="46990">
            <a:normAutofit/>
          </a:bodyPr>
          <a:lstStyle>
            <a:lvl1pPr>
              <a:lnSpc>
                <a:spcPct val="120000"/>
              </a:lnSpc>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a:xfrm>
            <a:off x="3087000" y="6389433"/>
            <a:ext cx="2970000" cy="237600"/>
          </a:xfrm>
        </p:spPr>
        <p:txBody>
          <a:bodyPr lIns="90170" tIns="46990" rIns="90170" bIns="46990">
            <a:normAutofit/>
          </a:bodyPr>
          <a:lstStyle>
            <a:lvl1pPr>
              <a:lnSpc>
                <a:spcPct val="120000"/>
              </a:lnSpc>
              <a:defRPr/>
            </a:lvl1pPr>
          </a:lstStyle>
          <a:p>
            <a:endParaRPr lang="zh-CN" altLang="en-US"/>
          </a:p>
        </p:txBody>
      </p:sp>
      <p:sp>
        <p:nvSpPr>
          <p:cNvPr id="7" name="灯片编号占位符 6"/>
          <p:cNvSpPr>
            <a:spLocks noGrp="1"/>
          </p:cNvSpPr>
          <p:nvPr>
            <p:ph type="sldNum" sz="quarter" idx="12"/>
            <p:custDataLst>
              <p:tags r:id="rId6"/>
            </p:custDataLst>
          </p:nvPr>
        </p:nvSpPr>
        <p:spPr>
          <a:xfrm>
            <a:off x="6457950" y="6389433"/>
            <a:ext cx="2025000" cy="237600"/>
          </a:xfrm>
        </p:spPr>
        <p:txBody>
          <a:bodyPr lIns="90170" tIns="46990" rIns="90170" bIns="46990">
            <a:normAutofit/>
          </a:bodyPr>
          <a:lstStyle>
            <a:lvl1pPr>
              <a:lnSpc>
                <a:spcPct val="120000"/>
              </a:lnSpc>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blipFill dpi="0" rotWithShape="1">
          <a:blip r:embed="rId6">
            <a:lum/>
          </a:blip>
          <a:stretch>
            <a:fillRect/>
          </a:stretch>
        </a:blip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7928351" y="162612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lumMod val="85000"/>
                    <a:lumOff val="15000"/>
                  </a:schemeClr>
                </a:solidFill>
                <a:uFillTx/>
                <a:latin typeface="Arial" panose="020b0604020202020204" pitchFamily="34" charset="0"/>
                <a:ea typeface="隶书"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502444" y="1626113"/>
            <a:ext cx="7371076" cy="4041680"/>
          </a:xfrm>
        </p:spPr>
        <p:txBody>
          <a:bodyPr vert="eaVert"/>
          <a:lstStyle>
            <a:lvl1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1pPr>
            <a:lvl2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2pPr>
            <a:lvl3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3pPr>
            <a:lvl4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4pPr>
            <a:lvl5pPr indent="0" eaLnBrk="1" fontAlgn="auto" latinLnBrk="0" hangingPunct="1">
              <a:lnSpc>
                <a:spcPct val="120000"/>
              </a:lnSpc>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a:xfrm>
            <a:off x="659807" y="6389433"/>
            <a:ext cx="2025000" cy="237600"/>
          </a:xfrm>
        </p:spPr>
        <p:txBody>
          <a:bodyPr/>
          <a:lstStyle>
            <a:lvl1pPr>
              <a:lnSpc>
                <a:spcPct val="120000"/>
              </a:lnSpc>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a:xfrm>
            <a:off x="3087000" y="6389433"/>
            <a:ext cx="2970000" cy="237600"/>
          </a:xfrm>
        </p:spPr>
        <p:txBody>
          <a:bodyPr/>
          <a:lstStyle>
            <a:lvl1pPr>
              <a:lnSpc>
                <a:spcPct val="120000"/>
              </a:lnSpc>
              <a:defRPr/>
            </a:lvl1pPr>
          </a:lstStyle>
          <a:p>
            <a:endParaRPr lang="zh-CN" altLang="en-US"/>
          </a:p>
        </p:txBody>
      </p:sp>
      <p:sp>
        <p:nvSpPr>
          <p:cNvPr id="6" name="灯片编号占位符 5"/>
          <p:cNvSpPr>
            <a:spLocks noGrp="1"/>
          </p:cNvSpPr>
          <p:nvPr>
            <p:ph type="sldNum" sz="quarter" idx="12"/>
            <p:custDataLst>
              <p:tags r:id="rId5"/>
            </p:custDataLst>
          </p:nvPr>
        </p:nvSpPr>
        <p:spPr>
          <a:xfrm>
            <a:off x="6457950" y="6389433"/>
            <a:ext cx="2025000" cy="237600"/>
          </a:xfrm>
        </p:spPr>
        <p:txBody>
          <a:bodyPr/>
          <a:lstStyle>
            <a:lvl1pPr>
              <a:lnSpc>
                <a:spcPct val="120000"/>
              </a:lnSpc>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blipFill dpi="0" rotWithShape="1">
          <a:blip r:embed="rId5">
            <a:lum/>
          </a:blip>
          <a:stretch>
            <a:fillRect/>
          </a:stretch>
        </a:blip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3"/>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502447" y="1626121"/>
            <a:ext cx="8139178" cy="4041680"/>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blipFill dpi="0" rotWithShape="1">
          <a:blip r:embed="rId9">
            <a:lum/>
            <a:extLst>
              <a:ext uri="{28A0092B-C50C-407E-A947-70E740481C1C}">
                <a14:useLocalDpi xmlns:a14="http://schemas.microsoft.com/office/drawing/2010/main" val="0"/>
              </a:ext>
            </a:extLst>
          </a:blip>
          <a:stretch>
            <a:fillRect/>
          </a:stretch>
        </a:blipFill>
        <a:effectLst/>
      </p:bgPr>
    </p:bg>
    <p:spTree>
      <p:nvGrpSpPr>
        <p:cNvPr id="1" name=""/>
        <p:cNvGrpSpPr/>
        <p:nvPr/>
      </p:nvGrpSpPr>
      <p:grpSpPr>
        <a:xfrm>
          <a:off x="0" y="0"/>
          <a:ext cx="0" cy="0"/>
        </a:xfrm>
      </p:grpSpPr>
      <p:sp>
        <p:nvSpPr>
          <p:cNvPr id="10" name="矩形 9"/>
          <p:cNvSpPr/>
          <p:nvPr>
            <p:custDataLst>
              <p:tags r:id="rId1"/>
            </p:custDataLst>
          </p:nvPr>
        </p:nvSpPr>
        <p:spPr>
          <a:xfrm>
            <a:off x="3826350" y="4250421"/>
            <a:ext cx="1491300" cy="276891"/>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baseline="0">
              <a:latin typeface="Arial" panose="020b0604020202020204" pitchFamily="34" charset="0"/>
            </a:endParaRPr>
          </a:p>
        </p:txBody>
      </p:sp>
      <p:sp>
        <p:nvSpPr>
          <p:cNvPr id="2" name="标题 1"/>
          <p:cNvSpPr>
            <a:spLocks noGrp="1"/>
          </p:cNvSpPr>
          <p:nvPr>
            <p:ph type="title" hasCustomPrompt="1"/>
            <p:custDataLst>
              <p:tags r:id="rId2"/>
            </p:custDataLst>
          </p:nvPr>
        </p:nvSpPr>
        <p:spPr>
          <a:xfrm>
            <a:off x="1143000" y="2606330"/>
            <a:ext cx="6858000" cy="816983"/>
          </a:xfrm>
        </p:spPr>
        <p:txBody>
          <a:bodyPr lIns="90000" tIns="46800" rIns="90000" bIns="46800" anchor="b">
            <a:normAutofit/>
          </a:bodyPr>
          <a:lstStyle>
            <a:lvl1pPr algn="ctr">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defRPr>
            </a:lvl1pPr>
          </a:lstStyle>
          <a:p>
            <a:r>
              <a:rPr lang="zh-CN" altLang="en-US"/>
              <a:t>单击此处编辑标题</a:t>
            </a:r>
            <a:endParaRPr lang="zh-CN" altLang="en-US"/>
          </a:p>
        </p:txBody>
      </p:sp>
      <p:sp>
        <p:nvSpPr>
          <p:cNvPr id="11" name="文本占位符 10"/>
          <p:cNvSpPr>
            <a:spLocks noGrp="1"/>
          </p:cNvSpPr>
          <p:nvPr>
            <p:ph type="body" sz="quarter" idx="13" hasCustomPrompt="1"/>
            <p:custDataLst>
              <p:tags r:id="rId3"/>
            </p:custDataLst>
          </p:nvPr>
        </p:nvSpPr>
        <p:spPr>
          <a:xfrm>
            <a:off x="1143000" y="3686976"/>
            <a:ext cx="6858000" cy="377428"/>
          </a:xfrm>
        </p:spPr>
        <p:txBody>
          <a:bodyPr lIns="90000" tIns="46800" rIns="90000" bIns="46800">
            <a:normAutofit/>
          </a:bodyPr>
          <a:lstStyle>
            <a:lvl1pPr marL="0" indent="0" algn="ctr">
              <a:buNone/>
              <a:defRPr sz="1500"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13" name="文本占位符 12"/>
          <p:cNvSpPr>
            <a:spLocks noGrp="1"/>
          </p:cNvSpPr>
          <p:nvPr>
            <p:ph type="body" sz="quarter" idx="14" hasCustomPrompt="1"/>
            <p:custDataLst>
              <p:tags r:id="rId4"/>
            </p:custDataLst>
          </p:nvPr>
        </p:nvSpPr>
        <p:spPr>
          <a:xfrm>
            <a:off x="2425303" y="1986955"/>
            <a:ext cx="4293394" cy="377429"/>
          </a:xfrm>
        </p:spPr>
        <p:txBody>
          <a:bodyPr lIns="90000" tIns="46800" rIns="90000" bIns="46800" anchor="b"/>
          <a:lstStyle>
            <a:lvl1pPr marL="0" indent="0" algn="ctr">
              <a:buNone/>
              <a:defRPr u="none" strike="noStrike" kern="1200" cap="none" spc="150" normalizeH="0"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单击此处编辑文本</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p>
            <a:fld id="{49AE70B2-8BF9-45C0-BB95-33D1B9D3A854}" type="slidenum">
              <a:rPr lang="zh-CN" altLang="en-US" smtClean="0"/>
              <a:t/>
            </a:fld>
            <a:endParaRPr lang="zh-CN" altLang="en-US"/>
          </a:p>
        </p:txBody>
      </p:sp>
      <p:sp>
        <p:nvSpPr>
          <p:cNvPr id="7" name="文本占位符 6"/>
          <p:cNvSpPr>
            <a:spLocks noGrp="1"/>
          </p:cNvSpPr>
          <p:nvPr>
            <p:ph type="body" sz="quarter" idx="16" hasCustomPrompt="1"/>
            <p:custDataLst>
              <p:tags r:id="rId8"/>
            </p:custDataLst>
          </p:nvPr>
        </p:nvSpPr>
        <p:spPr>
          <a:xfrm>
            <a:off x="3826669" y="4249936"/>
            <a:ext cx="1490663" cy="277416"/>
          </a:xfrm>
        </p:spPr>
        <p:txBody>
          <a:bodyPr anchor="ctr">
            <a:normAutofit/>
          </a:bodyPr>
          <a:lstStyle>
            <a:lvl1pPr marL="0" indent="0" algn="ctr">
              <a:buNone/>
              <a:defRPr sz="1350">
                <a:solidFill>
                  <a:schemeClr val="bg1"/>
                </a:solidFill>
              </a:defRPr>
            </a:lvl1pPr>
          </a:lstStyle>
          <a:p>
            <a:pPr lvl="0"/>
            <a:r>
              <a:rPr lang="zh-CN" altLang="en-US"/>
              <a:t>文本</a:t>
            </a: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latin typeface="Arial" panose="020b0604020202020204" pitchFamily="34" charset="0"/>
            </a:endParaRPr>
          </a:p>
        </p:txBody>
      </p:sp>
      <p:sp>
        <p:nvSpPr>
          <p:cNvPr id="4" name="页脚占位符 3"/>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5" name="灯片编号占位符 4"/>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blipFill rotWithShape="1">
          <a:blip r:embed="rId5"/>
          <a:stretch>
            <a:fillRect/>
          </a:stretch>
        </a:blip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502411" y="498476"/>
            <a:ext cx="8139178"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2"/>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4"/>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blipFill rotWithShape="1">
          <a:blip r:embed="rId7"/>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219600" y="304200"/>
            <a:ext cx="8704800" cy="6249600"/>
          </a:xfrm>
          <a:prstGeom prst="rect">
            <a:avLst/>
          </a:prstGeom>
          <a:solidFill>
            <a:schemeClr val="bg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sz="100" baseline="0">
              <a:latin typeface="隶书" panose="02010509060101010101" pitchFamily="49" charset="-122"/>
              <a:ea typeface="隶书" panose="02010509060101010101" pitchFamily="49" charset="-122"/>
            </a:endParaRPr>
          </a:p>
        </p:txBody>
      </p:sp>
      <p:sp>
        <p:nvSpPr>
          <p:cNvPr id="2" name="标题 1"/>
          <p:cNvSpPr>
            <a:spLocks noGrp="1"/>
          </p:cNvSpPr>
          <p:nvPr>
            <p:ph type="title" hasCustomPrompt="1"/>
            <p:custDataLst>
              <p:tags r:id="rId2"/>
            </p:custDataLst>
          </p:nvPr>
        </p:nvSpPr>
        <p:spPr>
          <a:xfrm>
            <a:off x="961200" y="1339650"/>
            <a:ext cx="7219800" cy="542700"/>
          </a:xfrm>
        </p:spPr>
        <p:txBody>
          <a:bodyPr anchor="ctr"/>
          <a:lstStyle>
            <a:lvl1pP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7" name="内容占位符 6"/>
          <p:cNvSpPr>
            <a:spLocks noGrp="1"/>
          </p:cNvSpPr>
          <p:nvPr>
            <p:ph sz="quarter" idx="13"/>
            <p:custDataLst>
              <p:tags r:id="rId3"/>
            </p:custDataLst>
          </p:nvPr>
        </p:nvSpPr>
        <p:spPr>
          <a:xfrm>
            <a:off x="960835" y="2594250"/>
            <a:ext cx="7219950" cy="2583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custDataLst>
              <p:tags r:id="rId4"/>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5"/>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6"/>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blipFill rotWithShape="1">
          <a:blip r:embed="rId8"/>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0"/>
            <a:ext cx="3617595" cy="686625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hasCustomPrompt="1"/>
            <p:custDataLst>
              <p:tags r:id="rId2"/>
            </p:custDataLst>
          </p:nvPr>
        </p:nvSpPr>
        <p:spPr>
          <a:xfrm>
            <a:off x="437400" y="880650"/>
            <a:ext cx="2970000" cy="661500"/>
          </a:xfrm>
        </p:spPr>
        <p:txBody>
          <a:bodyPr anchor="ctr"/>
          <a:lstStyle>
            <a:lvl1pPr>
              <a:defRPr sz="2700" cap="none"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单击编辑标题</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40100" y="2275650"/>
            <a:ext cx="2967300" cy="3069900"/>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7"/>
            </p:custDataLst>
          </p:nvPr>
        </p:nvSpPr>
        <p:spPr>
          <a:xfrm>
            <a:off x="3825900" y="1405930"/>
            <a:ext cx="4860000" cy="3815953"/>
          </a:xfrm>
        </p:spPr>
        <p:txBody>
          <a:bodyPr/>
          <a:lstStyle>
            <a:lvl1pPr>
              <a:defRPr cap="none" baseline="0">
                <a:solidFill>
                  <a:schemeClr val="tx1">
                    <a:lumMod val="85000"/>
                    <a:lumOff val="15000"/>
                  </a:schemeClr>
                </a:solidFill>
                <a:latin typeface="Arial" panose="020b0604020202020204" pitchFamily="34" charset="0"/>
                <a:ea typeface="隶书" panose="02010509060101010101" pitchFamily="49" charset="-122"/>
              </a:defRPr>
            </a:lvl1pPr>
            <a:lvl2pPr>
              <a:defRPr cap="none" baseline="0">
                <a:solidFill>
                  <a:schemeClr val="tx1">
                    <a:lumMod val="85000"/>
                    <a:lumOff val="15000"/>
                  </a:schemeClr>
                </a:solidFill>
                <a:latin typeface="Arial" panose="020b0604020202020204" pitchFamily="34" charset="0"/>
                <a:ea typeface="隶书" panose="02010509060101010101" pitchFamily="49" charset="-122"/>
              </a:defRPr>
            </a:lvl2pPr>
            <a:lvl3pPr>
              <a:defRPr cap="none" baseline="0">
                <a:solidFill>
                  <a:schemeClr val="tx1">
                    <a:lumMod val="85000"/>
                    <a:lumOff val="15000"/>
                  </a:schemeClr>
                </a:solidFill>
                <a:latin typeface="Arial" panose="020b0604020202020204" pitchFamily="34" charset="0"/>
                <a:ea typeface="隶书" panose="02010509060101010101" pitchFamily="49" charset="-122"/>
              </a:defRPr>
            </a:lvl3pPr>
            <a:lvl4pPr>
              <a:defRPr cap="none" baseline="0">
                <a:solidFill>
                  <a:schemeClr val="tx1">
                    <a:lumMod val="85000"/>
                    <a:lumOff val="15000"/>
                  </a:schemeClr>
                </a:solidFill>
                <a:latin typeface="Arial" panose="020b0604020202020204" pitchFamily="34" charset="0"/>
                <a:ea typeface="隶书" panose="02010509060101010101" pitchFamily="49" charset="-122"/>
              </a:defRPr>
            </a:lvl4pPr>
            <a:lvl5pPr>
              <a:defRPr cap="none"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blipFill rotWithShape="1">
          <a:blip r:embed="rId8"/>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0"/>
            <a:ext cx="9144000" cy="26640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2"/>
            </p:custDataLst>
          </p:nvPr>
        </p:nvSpPr>
        <p:spPr>
          <a:xfrm>
            <a:off x="459000" y="859500"/>
            <a:ext cx="8232300" cy="469800"/>
          </a:xfrm>
        </p:spPr>
        <p:txBody>
          <a:bodyPr anchor="ctr"/>
          <a:lstStyle>
            <a:lvl1pPr algn="ctr">
              <a:defRPr sz="27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5"/>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6"/>
            </p:custDataLst>
          </p:nvPr>
        </p:nvSpPr>
        <p:spPr>
          <a:xfrm>
            <a:off x="459000" y="1763100"/>
            <a:ext cx="8231981" cy="621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9" name="内容占位符 8"/>
          <p:cNvSpPr>
            <a:spLocks noGrp="1"/>
          </p:cNvSpPr>
          <p:nvPr>
            <p:ph sz="quarter" idx="14"/>
            <p:custDataLst>
              <p:tags r:id="rId7"/>
            </p:custDataLst>
          </p:nvPr>
        </p:nvSpPr>
        <p:spPr>
          <a:xfrm>
            <a:off x="459581" y="3236850"/>
            <a:ext cx="8224200" cy="25731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blipFill rotWithShape="1">
          <a:blip r:embed="rId11"/>
          <a:stretch>
            <a:fillRect/>
          </a:stretch>
        </a:blipFill>
        <a:effectLst/>
      </p:bgPr>
    </p:bg>
    <p:spTree>
      <p:nvGrpSpPr>
        <p:cNvPr id="1" name=""/>
        <p:cNvGrpSpPr/>
        <p:nvPr/>
      </p:nvGrpSpPr>
      <p:grpSpPr>
        <a:xfrm>
          <a:off x="0" y="0"/>
          <a:ext cx="0" cy="0"/>
        </a:xfrm>
      </p:grpSpPr>
      <p:sp>
        <p:nvSpPr>
          <p:cNvPr id="8" name="矩形 7"/>
          <p:cNvSpPr/>
          <p:nvPr userDrawn="1">
            <p:custDataLst>
              <p:tags r:id="rId1"/>
            </p:custDataLst>
          </p:nvPr>
        </p:nvSpPr>
        <p:spPr>
          <a:xfrm>
            <a:off x="0" y="5029201"/>
            <a:ext cx="9144000" cy="1828799"/>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pic>
        <p:nvPicPr>
          <p:cNvPr id="11" name="图片 10"/>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5823231"/>
            <a:ext cx="1108307" cy="1034769"/>
          </a:xfrm>
          <a:prstGeom prst="rect">
            <a:avLst/>
          </a:prstGeom>
        </p:spPr>
      </p:pic>
      <p:sp>
        <p:nvSpPr>
          <p:cNvPr id="2" name="标题 1"/>
          <p:cNvSpPr>
            <a:spLocks noGrp="1"/>
          </p:cNvSpPr>
          <p:nvPr>
            <p:ph type="title"/>
            <p:custDataLst>
              <p:tags r:id="rId5"/>
            </p:custDataLst>
          </p:nvPr>
        </p:nvSpPr>
        <p:spPr>
          <a:xfrm>
            <a:off x="453600" y="740250"/>
            <a:ext cx="8232300" cy="423900"/>
          </a:xfrm>
        </p:spPr>
        <p:txBody>
          <a:bodyPr anchor="ctr"/>
          <a:lstStyle>
            <a:lvl1pPr algn="ctr">
              <a:defRPr sz="24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6"/>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9"/>
            </p:custDataLst>
          </p:nvPr>
        </p:nvSpPr>
        <p:spPr>
          <a:xfrm>
            <a:off x="453628" y="2082600"/>
            <a:ext cx="8243100" cy="24084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文本占位符 8"/>
          <p:cNvSpPr>
            <a:spLocks noGrp="1"/>
          </p:cNvSpPr>
          <p:nvPr>
            <p:ph type="body" sz="quarter" idx="14"/>
            <p:custDataLst>
              <p:tags r:id="rId10"/>
            </p:custDataLst>
          </p:nvPr>
        </p:nvSpPr>
        <p:spPr>
          <a:xfrm>
            <a:off x="445500" y="5306850"/>
            <a:ext cx="8251200" cy="7587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blipFill rotWithShape="1">
          <a:blip r:embed="rId12"/>
          <a:stretch>
            <a:fillRect/>
          </a:stretch>
        </a:blipFill>
        <a:effectLst/>
      </p:bgPr>
    </p:bg>
    <p:spTree>
      <p:nvGrpSpPr>
        <p:cNvPr id="1" name=""/>
        <p:cNvGrpSpPr/>
        <p:nvPr/>
      </p:nvGrpSpPr>
      <p:grpSpPr>
        <a:xfrm>
          <a:off x="0" y="0"/>
          <a:ext cx="0" cy="0"/>
        </a:xfrm>
      </p:grpSpPr>
      <p:pic>
        <p:nvPicPr>
          <p:cNvPr id="14" name="图片 13"/>
          <p:cNvPicPr>
            <a:picLocks noChangeAspect="1"/>
          </p:cNvPicPr>
          <p:nvPr userDrawn="1">
            <p:custDataLst>
              <p:tags r:id="rId2"/>
            </p:custDataLst>
          </p:nvPr>
        </p:nvPicPr>
        <p:blipFill>
          <a:blip r:embed="rId1"/>
          <a:stretch>
            <a:fillRect/>
          </a:stretch>
        </p:blipFill>
        <p:spPr>
          <a:xfrm>
            <a:off x="7822225" y="5816601"/>
            <a:ext cx="1321776" cy="1041399"/>
          </a:xfrm>
          <a:prstGeom prst="rect">
            <a:avLst/>
          </a:prstGeom>
        </p:spPr>
      </p:pic>
      <p:sp>
        <p:nvSpPr>
          <p:cNvPr id="10" name="矩形 9"/>
          <p:cNvSpPr/>
          <p:nvPr userDrawn="1">
            <p:custDataLst>
              <p:tags r:id="rId3"/>
            </p:custDataLst>
          </p:nvPr>
        </p:nvSpPr>
        <p:spPr>
          <a:xfrm>
            <a:off x="0" y="0"/>
            <a:ext cx="9144000" cy="914400"/>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sp>
        <p:nvSpPr>
          <p:cNvPr id="2" name="标题 1"/>
          <p:cNvSpPr>
            <a:spLocks noGrp="1"/>
          </p:cNvSpPr>
          <p:nvPr>
            <p:ph type="title"/>
            <p:custDataLst>
              <p:tags r:id="rId4"/>
            </p:custDataLst>
          </p:nvPr>
        </p:nvSpPr>
        <p:spPr>
          <a:xfrm>
            <a:off x="434700" y="292846"/>
            <a:ext cx="8278200" cy="331473"/>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5"/>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8"/>
            </p:custDataLst>
          </p:nvPr>
        </p:nvSpPr>
        <p:spPr>
          <a:xfrm>
            <a:off x="434700" y="2025000"/>
            <a:ext cx="40068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 name="内容占位符 8"/>
          <p:cNvSpPr>
            <a:spLocks noGrp="1"/>
          </p:cNvSpPr>
          <p:nvPr>
            <p:ph sz="quarter" idx="14"/>
            <p:custDataLst>
              <p:tags r:id="rId9"/>
            </p:custDataLst>
          </p:nvPr>
        </p:nvSpPr>
        <p:spPr>
          <a:xfrm>
            <a:off x="4681800" y="2025000"/>
            <a:ext cx="4025700" cy="21708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vl2pPr>
              <a:defRPr baseline="0">
                <a:solidFill>
                  <a:schemeClr val="tx1">
                    <a:lumMod val="85000"/>
                    <a:lumOff val="15000"/>
                  </a:schemeClr>
                </a:solidFill>
                <a:latin typeface="Arial" panose="020b0604020202020204" pitchFamily="34" charset="0"/>
                <a:ea typeface="隶书" panose="02010509060101010101" pitchFamily="49" charset="-122"/>
              </a:defRPr>
            </a:lvl2pPr>
            <a:lvl3pPr>
              <a:defRPr baseline="0">
                <a:solidFill>
                  <a:schemeClr val="tx1">
                    <a:lumMod val="85000"/>
                    <a:lumOff val="15000"/>
                  </a:schemeClr>
                </a:solidFill>
                <a:latin typeface="Arial" panose="020b0604020202020204" pitchFamily="34" charset="0"/>
                <a:ea typeface="隶书" panose="02010509060101010101" pitchFamily="49" charset="-122"/>
              </a:defRPr>
            </a:lvl3pPr>
            <a:lvl4pPr>
              <a:defRPr baseline="0">
                <a:solidFill>
                  <a:schemeClr val="tx1">
                    <a:lumMod val="85000"/>
                    <a:lumOff val="15000"/>
                  </a:schemeClr>
                </a:solidFill>
                <a:latin typeface="Arial" panose="020b0604020202020204" pitchFamily="34" charset="0"/>
                <a:ea typeface="隶书" panose="02010509060101010101" pitchFamily="49" charset="-122"/>
              </a:defRPr>
            </a:lvl4pPr>
            <a:lvl5pPr>
              <a:defRPr baseline="0">
                <a:solidFill>
                  <a:schemeClr val="tx1">
                    <a:lumMod val="85000"/>
                    <a:lumOff val="15000"/>
                  </a:schemeClr>
                </a:solidFill>
                <a:latin typeface="Arial" panose="020b0604020202020204" pitchFamily="34" charset="0"/>
                <a:ea typeface="隶书" panose="020105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1" name="文本占位符 10"/>
          <p:cNvSpPr>
            <a:spLocks noGrp="1"/>
          </p:cNvSpPr>
          <p:nvPr>
            <p:ph type="body" sz="quarter" idx="15"/>
            <p:custDataLst>
              <p:tags r:id="rId10"/>
            </p:custDataLst>
          </p:nvPr>
        </p:nvSpPr>
        <p:spPr>
          <a:xfrm>
            <a:off x="429300" y="4914450"/>
            <a:ext cx="40068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
        <p:nvSpPr>
          <p:cNvPr id="13" name="文本占位符 12"/>
          <p:cNvSpPr>
            <a:spLocks noGrp="1"/>
          </p:cNvSpPr>
          <p:nvPr>
            <p:ph type="body" sz="quarter" idx="16"/>
            <p:custDataLst>
              <p:tags r:id="rId11"/>
            </p:custDataLst>
          </p:nvPr>
        </p:nvSpPr>
        <p:spPr>
          <a:xfrm>
            <a:off x="4689900" y="4910850"/>
            <a:ext cx="4025700" cy="585900"/>
          </a:xfrm>
        </p:spPr>
        <p:txBody>
          <a:bodyPr/>
          <a:lstStyle>
            <a:lvl1pP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blipFill rotWithShape="1">
          <a:blip r:embed="rId13"/>
          <a:stretch>
            <a:fillRect/>
          </a:stretch>
        </a:blipFill>
        <a:effectLst/>
      </p:bgPr>
    </p:bg>
    <p:spTree>
      <p:nvGrpSpPr>
        <p:cNvPr id="1" name=""/>
        <p:cNvGrpSpPr/>
        <p:nvPr/>
      </p:nvGrpSpPr>
      <p:grpSpPr>
        <a:xfrm>
          <a:off x="0" y="0"/>
          <a:ext cx="0" cy="0"/>
        </a:xfrm>
      </p:grpSpPr>
      <p:sp>
        <p:nvSpPr>
          <p:cNvPr id="10" name="矩形 9"/>
          <p:cNvSpPr/>
          <p:nvPr userDrawn="1">
            <p:custDataLst>
              <p:tags r:id="rId1"/>
            </p:custDataLst>
          </p:nvPr>
        </p:nvSpPr>
        <p:spPr>
          <a:xfrm>
            <a:off x="0" y="1576668"/>
            <a:ext cx="9144000" cy="3704665"/>
          </a:xfrm>
          <a:prstGeom prst="rect">
            <a:avLst/>
          </a:prstGeom>
          <a:solidFill>
            <a:schemeClr val="tx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latin typeface="隶书" panose="02010509060101010101" pitchFamily="49" charset="-122"/>
              <a:ea typeface="隶书" panose="02010509060101010101" pitchFamily="49" charset="-122"/>
              <a:sym typeface="+mn-ea"/>
            </a:endParaRPr>
          </a:p>
        </p:txBody>
      </p:sp>
      <p:pic>
        <p:nvPicPr>
          <p:cNvPr id="8" name="图片 7"/>
          <p:cNvPicPr>
            <a:picLocks noChangeAspect="1"/>
          </p:cNvPicPr>
          <p:nvPr userDrawn="1">
            <p:custDataLst>
              <p:tags r:id="rId4"/>
            </p:custDataLst>
          </p:nvPr>
        </p:nvPicPr>
        <p:blipFill>
          <a:blip r:embed="rId2">
            <a:duotone>
              <a:schemeClr val="bg2">
                <a:shade val="45000"/>
                <a:satMod val="135000"/>
              </a:schemeClr>
              <a:prstClr val="white"/>
            </a:duotone>
            <a:extLst>
              <a:ext uri="{BEBA8EAE-BF5A-486C-A8C5-ECC9F3942E4B}">
                <a14:imgProps xmlns:a14="http://schemas.microsoft.com/office/drawing/2010/main">
                  <a14:imgLayer r:embed="rId3">
                    <a14:imgEffect>
                      <a14:backgroundRemoval t="9877" b="88889" l="8696" r="100000"/>
                    </a14:imgEffect>
                  </a14:imgLayer>
                </a14:imgProps>
              </a:ext>
              <a:ext uri="{28A0092B-C50C-407E-A947-70E740481C1C}">
                <a14:useLocalDpi xmlns:a14="http://schemas.microsoft.com/office/drawing/2010/main" val="0"/>
              </a:ext>
            </a:extLst>
          </a:blip>
          <a:stretch>
            <a:fillRect/>
          </a:stretch>
        </p:blipFill>
        <p:spPr>
          <a:xfrm>
            <a:off x="0" y="3040962"/>
            <a:ext cx="1103915" cy="776077"/>
          </a:xfrm>
          <a:prstGeom prst="rect">
            <a:avLst/>
          </a:prstGeom>
        </p:spPr>
      </p:pic>
      <p:pic>
        <p:nvPicPr>
          <p:cNvPr id="9" name="图片 8"/>
          <p:cNvPicPr>
            <a:picLocks noChangeAspect="1"/>
          </p:cNvPicPr>
          <p:nvPr userDrawn="1">
            <p:custDataLst>
              <p:tags r:id="rId7"/>
            </p:custDataLst>
          </p:nvPr>
        </p:nvPicPr>
        <p:blipFill>
          <a:blip r:embed="rId5">
            <a:duotone>
              <a:schemeClr val="bg2">
                <a:shade val="45000"/>
                <a:satMod val="135000"/>
              </a:schemeClr>
              <a:prstClr val="white"/>
            </a:duotone>
            <a:extLst>
              <a:ext uri="{BEBA8EAE-BF5A-486C-A8C5-ECC9F3942E4B}">
                <a14:imgProps xmlns:a14="http://schemas.microsoft.com/office/drawing/2010/main">
                  <a14:imgLayer r:embed="rId6">
                    <a14:imgEffect>
                      <a14:backgroundRemoval t="9877" b="90123" l="71707" r="96829"/>
                    </a14:imgEffect>
                  </a14:imgLayer>
                </a14:imgProps>
              </a:ext>
              <a:ext uri="{28A0092B-C50C-407E-A947-70E740481C1C}">
                <a14:useLocalDpi xmlns:a14="http://schemas.microsoft.com/office/drawing/2010/main" val="0"/>
              </a:ext>
            </a:extLst>
          </a:blip>
          <a:stretch>
            <a:fillRect/>
          </a:stretch>
        </p:blipFill>
        <p:spPr>
          <a:xfrm>
            <a:off x="8035693" y="3040962"/>
            <a:ext cx="1108307" cy="776077"/>
          </a:xfrm>
          <a:prstGeom prst="rect">
            <a:avLst/>
          </a:prstGeom>
        </p:spPr>
      </p:pic>
      <p:sp>
        <p:nvSpPr>
          <p:cNvPr id="2" name="标题 1"/>
          <p:cNvSpPr>
            <a:spLocks noGrp="1"/>
          </p:cNvSpPr>
          <p:nvPr>
            <p:ph type="title" hasCustomPrompt="1"/>
            <p:custDataLst>
              <p:tags r:id="rId8"/>
            </p:custDataLst>
          </p:nvPr>
        </p:nvSpPr>
        <p:spPr>
          <a:xfrm>
            <a:off x="1142100" y="1637550"/>
            <a:ext cx="6858000" cy="1790100"/>
          </a:xfrm>
        </p:spPr>
        <p:txBody>
          <a:bodyPr anchor="b"/>
          <a:lstStyle>
            <a:lvl1pPr algn="ctr">
              <a:defRPr sz="4500" baseline="0">
                <a:solidFill>
                  <a:schemeClr val="tx1">
                    <a:lumMod val="85000"/>
                    <a:lumOff val="15000"/>
                  </a:schemeClr>
                </a:solidFill>
                <a:latin typeface="Arial" panose="020b0604020202020204" pitchFamily="34" charset="0"/>
                <a:ea typeface="隶书" panose="02010509060101010101" pitchFamily="49" charset="-122"/>
              </a:defRPr>
            </a:lvl1pPr>
          </a:lstStyle>
          <a:p>
            <a:r>
              <a:rPr lang="zh-CN" altLang="en-US"/>
              <a:t>单击此处编辑标题</a:t>
            </a:r>
            <a:endParaRPr lang="zh-CN" altLang="en-US"/>
          </a:p>
        </p:txBody>
      </p:sp>
      <p:sp>
        <p:nvSpPr>
          <p:cNvPr id="3" name="日期占位符 2"/>
          <p:cNvSpPr>
            <a:spLocks noGrp="1"/>
          </p:cNvSpPr>
          <p:nvPr>
            <p:ph type="dt" sz="half" idx="10"/>
            <p:custDataLst>
              <p:tags r:id="rId9"/>
            </p:custDataLst>
          </p:nvPr>
        </p:nvSpPr>
        <p:spPr>
          <a:xfrm>
            <a:off x="659807"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a:lstStyle>
            <a:lvl1pPr>
              <a:defRPr baseline="0">
                <a:latin typeface="隶书" panose="02010509060101010101" pitchFamily="49" charset="-122"/>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a:lstStyle>
            <a:lvl1pPr>
              <a:defRPr baseline="0">
                <a:latin typeface="隶书" panose="02010509060101010101" pitchFamily="49" charset="-122"/>
                <a:ea typeface="隶书" panose="02010509060101010101" pitchFamily="49" charset="-122"/>
              </a:defRPr>
            </a:lvl1pPr>
          </a:lstStyle>
          <a:p>
            <a:fld id="{49AE70B2-8BF9-45C0-BB95-33D1B9D3A854}" type="slidenum">
              <a:rPr lang="zh-CN" altLang="en-US" smtClean="0"/>
              <a:t/>
            </a:fld>
            <a:endParaRPr lang="zh-CN" altLang="en-US"/>
          </a:p>
        </p:txBody>
      </p:sp>
      <p:sp>
        <p:nvSpPr>
          <p:cNvPr id="7" name="文本占位符 6"/>
          <p:cNvSpPr>
            <a:spLocks noGrp="1"/>
          </p:cNvSpPr>
          <p:nvPr>
            <p:ph type="body" sz="quarter" idx="13"/>
            <p:custDataLst>
              <p:tags r:id="rId12"/>
            </p:custDataLst>
          </p:nvPr>
        </p:nvSpPr>
        <p:spPr>
          <a:xfrm>
            <a:off x="1141810" y="4069800"/>
            <a:ext cx="6858000" cy="1242000"/>
          </a:xfrm>
        </p:spPr>
        <p:txBody>
          <a:bodyPr/>
          <a:lstStyle>
            <a:lvl1pPr algn="ctr">
              <a:defRPr baseline="0">
                <a:solidFill>
                  <a:schemeClr val="tx1">
                    <a:lumMod val="85000"/>
                    <a:lumOff val="15000"/>
                  </a:schemeClr>
                </a:solidFill>
                <a:latin typeface="Arial" panose="020b0604020202020204" pitchFamily="34" charset="0"/>
                <a:ea typeface="隶书" panose="02010509060101010101" pitchFamily="49" charset="-122"/>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lvl="0"/>
            <a:endParaRPr lang="zh-CN" altLang="en-US">
              <a:latin typeface="Arial" panose="020b0604020202020204" pitchFamily="34" charset="0"/>
            </a:endParaRPr>
          </a:p>
        </p:txBody>
      </p:sp>
      <p:sp>
        <p:nvSpPr>
          <p:cNvPr id="3" name="页脚占位符 2"/>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4" name="灯片编号占位符 3"/>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spd="med">
    <p:newsflash/>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slideLayout" Target="../slideLayouts/slideLayout25.xml" /><Relationship Id="rId14" Type="http://schemas.openxmlformats.org/officeDocument/2006/relationships/slideLayout" Target="../slideLayouts/slideLayout26.xml" /><Relationship Id="rId15" Type="http://schemas.openxmlformats.org/officeDocument/2006/relationships/slideLayout" Target="../slideLayouts/slideLayout27.xml" /><Relationship Id="rId16" Type="http://schemas.openxmlformats.org/officeDocument/2006/relationships/slideLayout" Target="../slideLayouts/slideLayout28.xml" /><Relationship Id="rId17" Type="http://schemas.openxmlformats.org/officeDocument/2006/relationships/slideLayout" Target="../slideLayouts/slideLayout29.xml" /><Relationship Id="rId18" Type="http://schemas.openxmlformats.org/officeDocument/2006/relationships/slideLayout" Target="../slideLayouts/slideLayout30.xml" /><Relationship Id="rId19" Type="http://schemas.openxmlformats.org/officeDocument/2006/relationships/tags" Target="../tags/tag120.xml" /><Relationship Id="rId2" Type="http://schemas.openxmlformats.org/officeDocument/2006/relationships/slideLayout" Target="../slideLayouts/slideLayout14.xml" /><Relationship Id="rId20" Type="http://schemas.openxmlformats.org/officeDocument/2006/relationships/tags" Target="../tags/tag121.xml" /><Relationship Id="rId21" Type="http://schemas.openxmlformats.org/officeDocument/2006/relationships/tags" Target="../tags/tag122.xml" /><Relationship Id="rId22" Type="http://schemas.openxmlformats.org/officeDocument/2006/relationships/tags" Target="../tags/tag123.xml" /><Relationship Id="rId23" Type="http://schemas.openxmlformats.org/officeDocument/2006/relationships/tags" Target="../tags/tag124.xml" /><Relationship Id="rId24" Type="http://schemas.openxmlformats.org/officeDocument/2006/relationships/tags" Target="../tags/tag125.xml" /><Relationship Id="rId25" Type="http://schemas.openxmlformats.org/officeDocument/2006/relationships/theme" Target="../theme/theme2.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31.xml" /><Relationship Id="rId10" Type="http://schemas.openxmlformats.org/officeDocument/2006/relationships/slideLayout" Target="../slideLayouts/slideLayout40.xml" /><Relationship Id="rId11" Type="http://schemas.openxmlformats.org/officeDocument/2006/relationships/slideLayout" Target="../slideLayouts/slideLayout41.xml" /><Relationship Id="rId12" Type="http://schemas.openxmlformats.org/officeDocument/2006/relationships/slideLayout" Target="../slideLayouts/slideLayout42.xml" /><Relationship Id="rId13" Type="http://schemas.openxmlformats.org/officeDocument/2006/relationships/slideLayout" Target="../slideLayouts/slideLayout43.xml" /><Relationship Id="rId14" Type="http://schemas.openxmlformats.org/officeDocument/2006/relationships/slideLayout" Target="../slideLayouts/slideLayout44.xml" /><Relationship Id="rId15" Type="http://schemas.openxmlformats.org/officeDocument/2006/relationships/slideLayout" Target="../slideLayouts/slideLayout45.xml" /><Relationship Id="rId16" Type="http://schemas.openxmlformats.org/officeDocument/2006/relationships/slideLayout" Target="../slideLayouts/slideLayout46.xml" /><Relationship Id="rId17" Type="http://schemas.openxmlformats.org/officeDocument/2006/relationships/slideLayout" Target="../slideLayouts/slideLayout47.xml" /><Relationship Id="rId18" Type="http://schemas.openxmlformats.org/officeDocument/2006/relationships/slideLayout" Target="../slideLayouts/slideLayout48.xml" /><Relationship Id="rId19" Type="http://schemas.openxmlformats.org/officeDocument/2006/relationships/tags" Target="../tags/tag245.xml" /><Relationship Id="rId2" Type="http://schemas.openxmlformats.org/officeDocument/2006/relationships/slideLayout" Target="../slideLayouts/slideLayout32.xml" /><Relationship Id="rId20" Type="http://schemas.openxmlformats.org/officeDocument/2006/relationships/tags" Target="../tags/tag246.xml" /><Relationship Id="rId21" Type="http://schemas.openxmlformats.org/officeDocument/2006/relationships/tags" Target="../tags/tag247.xml" /><Relationship Id="rId22" Type="http://schemas.openxmlformats.org/officeDocument/2006/relationships/tags" Target="../tags/tag248.xml" /><Relationship Id="rId23" Type="http://schemas.openxmlformats.org/officeDocument/2006/relationships/tags" Target="../tags/tag249.xml" /><Relationship Id="rId24" Type="http://schemas.openxmlformats.org/officeDocument/2006/relationships/tags" Target="../tags/tag250.xml" /><Relationship Id="rId25" Type="http://schemas.openxmlformats.org/officeDocument/2006/relationships/theme" Target="../theme/theme3.xml" /><Relationship Id="rId3" Type="http://schemas.openxmlformats.org/officeDocument/2006/relationships/slideLayout" Target="../slideLayouts/slideLayout33.xml" /><Relationship Id="rId4" Type="http://schemas.openxmlformats.org/officeDocument/2006/relationships/slideLayout" Target="../slideLayouts/slideLayout34.xml" /><Relationship Id="rId5" Type="http://schemas.openxmlformats.org/officeDocument/2006/relationships/slideLayout" Target="../slideLayouts/slideLayout35.xml" /><Relationship Id="rId6" Type="http://schemas.openxmlformats.org/officeDocument/2006/relationships/slideLayout" Target="../slideLayouts/slideLayout36.xml" /><Relationship Id="rId7" Type="http://schemas.openxmlformats.org/officeDocument/2006/relationships/slideLayout" Target="../slideLayouts/slideLayout37.xml" /><Relationship Id="rId8" Type="http://schemas.openxmlformats.org/officeDocument/2006/relationships/slideLayout" Target="../slideLayouts/slideLayout38.xml" /><Relationship Id="rId9" Type="http://schemas.openxmlformats.org/officeDocument/2006/relationships/slideLayout" Target="../slideLayouts/slideLayout39.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49.xml" /><Relationship Id="rId10" Type="http://schemas.openxmlformats.org/officeDocument/2006/relationships/slideLayout" Target="../slideLayouts/slideLayout58.xml" /><Relationship Id="rId11" Type="http://schemas.openxmlformats.org/officeDocument/2006/relationships/slideLayout" Target="../slideLayouts/slideLayout59.xml" /><Relationship Id="rId12" Type="http://schemas.openxmlformats.org/officeDocument/2006/relationships/slideLayout" Target="../slideLayouts/slideLayout60.xml" /><Relationship Id="rId13" Type="http://schemas.openxmlformats.org/officeDocument/2006/relationships/slideLayout" Target="../slideLayouts/slideLayout61.xml" /><Relationship Id="rId14" Type="http://schemas.openxmlformats.org/officeDocument/2006/relationships/slideLayout" Target="../slideLayouts/slideLayout62.xml" /><Relationship Id="rId15" Type="http://schemas.openxmlformats.org/officeDocument/2006/relationships/slideLayout" Target="../slideLayouts/slideLayout63.xml" /><Relationship Id="rId16" Type="http://schemas.openxmlformats.org/officeDocument/2006/relationships/slideLayout" Target="../slideLayouts/slideLayout64.xml" /><Relationship Id="rId17" Type="http://schemas.openxmlformats.org/officeDocument/2006/relationships/slideLayout" Target="../slideLayouts/slideLayout65.xml" /><Relationship Id="rId18" Type="http://schemas.openxmlformats.org/officeDocument/2006/relationships/slideLayout" Target="../slideLayouts/slideLayout66.xml" /><Relationship Id="rId19" Type="http://schemas.openxmlformats.org/officeDocument/2006/relationships/tags" Target="../tags/tag370.xml" /><Relationship Id="rId2" Type="http://schemas.openxmlformats.org/officeDocument/2006/relationships/slideLayout" Target="../slideLayouts/slideLayout50.xml" /><Relationship Id="rId20" Type="http://schemas.openxmlformats.org/officeDocument/2006/relationships/tags" Target="../tags/tag371.xml" /><Relationship Id="rId21" Type="http://schemas.openxmlformats.org/officeDocument/2006/relationships/tags" Target="../tags/tag372.xml" /><Relationship Id="rId22" Type="http://schemas.openxmlformats.org/officeDocument/2006/relationships/tags" Target="../tags/tag373.xml" /><Relationship Id="rId23" Type="http://schemas.openxmlformats.org/officeDocument/2006/relationships/tags" Target="../tags/tag374.xml" /><Relationship Id="rId24" Type="http://schemas.openxmlformats.org/officeDocument/2006/relationships/tags" Target="../tags/tag375.xml" /><Relationship Id="rId25" Type="http://schemas.openxmlformats.org/officeDocument/2006/relationships/theme" Target="../theme/theme4.xml" /><Relationship Id="rId3" Type="http://schemas.openxmlformats.org/officeDocument/2006/relationships/slideLayout" Target="../slideLayouts/slideLayout51.xml" /><Relationship Id="rId4" Type="http://schemas.openxmlformats.org/officeDocument/2006/relationships/slideLayout" Target="../slideLayouts/slideLayout52.xml" /><Relationship Id="rId5" Type="http://schemas.openxmlformats.org/officeDocument/2006/relationships/slideLayout" Target="../slideLayouts/slideLayout53.xml" /><Relationship Id="rId6" Type="http://schemas.openxmlformats.org/officeDocument/2006/relationships/slideLayout" Target="../slideLayouts/slideLayout54.xml" /><Relationship Id="rId7" Type="http://schemas.openxmlformats.org/officeDocument/2006/relationships/slideLayout" Target="../slideLayouts/slideLayout55.xml" /><Relationship Id="rId8" Type="http://schemas.openxmlformats.org/officeDocument/2006/relationships/slideLayout" Target="../slideLayouts/slideLayout56.xml" /><Relationship Id="rId9" Type="http://schemas.openxmlformats.org/officeDocument/2006/relationships/slideLayout" Target="../slideLayouts/slideLayout57.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00FFFF"/>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a:fld id="{BB962C8B-B14F-4D97-AF65-F5344CB8AC3E}" type="datetime1">
              <a:rPr lang="zh-CN" altLang="en-US">
                <a:latin typeface="Arial" panose="020b0604020202020204" pitchFamily="34" charset="0"/>
              </a:rPr>
              <a:t/>
            </a:fld>
            <a:endParaRPr lang="zh-CN" altLang="en-US">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a:endParaRPr lang="zh-CN" altLang="en-US">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newsflash/>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16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lnSpc>
                <a:spcPct val="120000"/>
              </a:lnSpc>
              <a:defRPr sz="9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lnSpc>
                <a:spcPct val="120000"/>
              </a:lnSpc>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lnSpc>
                <a:spcPct val="120000"/>
              </a:lnSpc>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2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16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lnSpc>
                <a:spcPct val="120000"/>
              </a:lnSpc>
              <a:defRPr sz="675">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lnSpc>
                <a:spcPct val="120000"/>
              </a:lnSpc>
              <a:defRPr sz="675">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lnSpc>
                <a:spcPct val="120000"/>
              </a:lnSpc>
              <a:defRPr sz="675">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693" r:id="rId13"/>
    <p:sldLayoutId id="2147483694" r:id="rId14"/>
    <p:sldLayoutId id="2147483695" r:id="rId15"/>
    <p:sldLayoutId id="2147483696" r:id="rId16"/>
    <p:sldLayoutId id="2147483697" r:id="rId17"/>
    <p:sldLayoutId id="2147483698" r:id="rId18"/>
  </p:sldLayoutIdLst>
  <p:transition/>
  <p:timing/>
  <p:txStyles>
    <p:titleStyle>
      <a:lvl1pPr algn="l" defTabSz="514350" rtl="0" eaLnBrk="1" fontAlgn="auto" latinLnBrk="0" hangingPunct="1">
        <a:lnSpc>
          <a:spcPct val="100000"/>
        </a:lnSpc>
        <a:spcBef>
          <a:spcPct val="0"/>
        </a:spcBef>
        <a:buNone/>
        <a:defRPr sz="135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28905" indent="-128270" algn="l" defTabSz="514350" rtl="0" eaLnBrk="1" fontAlgn="auto" latinLnBrk="0" hangingPunct="1">
        <a:lnSpc>
          <a:spcPct val="12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386080" indent="-128270" algn="l" defTabSz="514350" rtl="0" eaLnBrk="1" fontAlgn="auto" latinLnBrk="0" hangingPunct="1">
        <a:lnSpc>
          <a:spcPct val="120000"/>
        </a:lnSpc>
        <a:spcBef>
          <a:spcPct val="0"/>
        </a:spcBef>
        <a:spcAft>
          <a:spcPts val="1000"/>
        </a:spcAft>
        <a:buFont typeface="Arial" panose="020b0604020202020204" pitchFamily="34" charset="0"/>
        <a:buChar char="•"/>
        <a:tabLst>
          <a:tab pos="905510"/>
        </a:tabLst>
        <a:defRPr sz="9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643255" indent="-128270" algn="l" defTabSz="514350" rtl="0" eaLnBrk="1" fontAlgn="auto" latinLnBrk="0" hangingPunct="1">
        <a:lnSpc>
          <a:spcPct val="12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900430" indent="-128270" algn="l" defTabSz="514350" rtl="0" eaLnBrk="1" fontAlgn="auto" latinLnBrk="0" hangingPunct="1">
        <a:lnSpc>
          <a:spcPct val="12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157605" indent="-128270" algn="l" defTabSz="514350" rtl="0" eaLnBrk="1" fontAlgn="auto" latinLnBrk="0" hangingPunct="1">
        <a:lnSpc>
          <a:spcPct val="120000"/>
        </a:lnSpc>
        <a:spcBef>
          <a:spcPct val="0"/>
        </a:spcBef>
        <a:spcAft>
          <a:spcPts val="1000"/>
        </a:spcAft>
        <a:buFont typeface="Arial" panose="020b0604020202020204" pitchFamily="34" charset="0"/>
        <a:buChar char="•"/>
        <a:defRPr sz="9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41478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6pPr>
      <a:lvl7pPr marL="167195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7pPr>
      <a:lvl8pPr marL="1929130"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8pPr>
      <a:lvl9pPr marL="2186305" indent="-128270" algn="l" defTabSz="514350" rtl="0" eaLnBrk="1" latinLnBrk="0" hangingPunct="1">
        <a:lnSpc>
          <a:spcPct val="90000"/>
        </a:lnSpc>
        <a:spcBef>
          <a:spcPts val="280"/>
        </a:spcBef>
        <a:buFont typeface="Arial" panose="020b0604020202020204" pitchFamily="34" charset="0"/>
        <a:buChar char="•"/>
        <a:defRPr sz="1015" kern="1200">
          <a:solidFill>
            <a:schemeClr val="tx1"/>
          </a:solidFill>
          <a:latin typeface="+mn-lt"/>
          <a:ea typeface="+mn-ea"/>
          <a:cs typeface="+mn-cs"/>
        </a:defRPr>
      </a:lvl9pPr>
    </p:bodyStyle>
    <p:otherStyle>
      <a:defPPr>
        <a:defRPr lang="zh-CN"/>
      </a:defPPr>
      <a:lvl1pPr marL="0" algn="l" defTabSz="514350" rtl="0" eaLnBrk="1" latinLnBrk="0" hangingPunct="1">
        <a:defRPr sz="1015" kern="1200">
          <a:solidFill>
            <a:schemeClr val="tx1"/>
          </a:solidFill>
          <a:latin typeface="+mn-lt"/>
          <a:ea typeface="+mn-ea"/>
          <a:cs typeface="+mn-cs"/>
        </a:defRPr>
      </a:lvl1pPr>
      <a:lvl2pPr marL="257175" algn="l" defTabSz="514350" rtl="0" eaLnBrk="1" latinLnBrk="0" hangingPunct="1">
        <a:defRPr sz="1015" kern="1200">
          <a:solidFill>
            <a:schemeClr val="tx1"/>
          </a:solidFill>
          <a:latin typeface="+mn-lt"/>
          <a:ea typeface="+mn-ea"/>
          <a:cs typeface="+mn-cs"/>
        </a:defRPr>
      </a:lvl2pPr>
      <a:lvl3pPr marL="514350" algn="l" defTabSz="514350" rtl="0" eaLnBrk="1" latinLnBrk="0" hangingPunct="1">
        <a:defRPr sz="1015" kern="1200">
          <a:solidFill>
            <a:schemeClr val="tx1"/>
          </a:solidFill>
          <a:latin typeface="+mn-lt"/>
          <a:ea typeface="+mn-ea"/>
          <a:cs typeface="+mn-cs"/>
        </a:defRPr>
      </a:lvl3pPr>
      <a:lvl4pPr marL="771525" algn="l" defTabSz="514350" rtl="0" eaLnBrk="1" latinLnBrk="0" hangingPunct="1">
        <a:defRPr sz="1015" kern="1200">
          <a:solidFill>
            <a:schemeClr val="tx1"/>
          </a:solidFill>
          <a:latin typeface="+mn-lt"/>
          <a:ea typeface="+mn-ea"/>
          <a:cs typeface="+mn-cs"/>
        </a:defRPr>
      </a:lvl4pPr>
      <a:lvl5pPr marL="1028700" algn="l" defTabSz="514350" rtl="0" eaLnBrk="1" latinLnBrk="0" hangingPunct="1">
        <a:defRPr sz="1015" kern="1200">
          <a:solidFill>
            <a:schemeClr val="tx1"/>
          </a:solidFill>
          <a:latin typeface="+mn-lt"/>
          <a:ea typeface="+mn-ea"/>
          <a:cs typeface="+mn-cs"/>
        </a:defRPr>
      </a:lvl5pPr>
      <a:lvl6pPr marL="1285875" algn="l" defTabSz="514350" rtl="0" eaLnBrk="1" latinLnBrk="0" hangingPunct="1">
        <a:defRPr sz="1015" kern="1200">
          <a:solidFill>
            <a:schemeClr val="tx1"/>
          </a:solidFill>
          <a:latin typeface="+mn-lt"/>
          <a:ea typeface="+mn-ea"/>
          <a:cs typeface="+mn-cs"/>
        </a:defRPr>
      </a:lvl6pPr>
      <a:lvl7pPr marL="1543050" algn="l" defTabSz="514350" rtl="0" eaLnBrk="1" latinLnBrk="0" hangingPunct="1">
        <a:defRPr sz="1015" kern="1200">
          <a:solidFill>
            <a:schemeClr val="tx1"/>
          </a:solidFill>
          <a:latin typeface="+mn-lt"/>
          <a:ea typeface="+mn-ea"/>
          <a:cs typeface="+mn-cs"/>
        </a:defRPr>
      </a:lvl7pPr>
      <a:lvl8pPr marL="1800225" algn="l" defTabSz="514350" rtl="0" eaLnBrk="1" latinLnBrk="0" hangingPunct="1">
        <a:defRPr sz="1015" kern="1200">
          <a:solidFill>
            <a:schemeClr val="tx1"/>
          </a:solidFill>
          <a:latin typeface="+mn-lt"/>
          <a:ea typeface="+mn-ea"/>
          <a:cs typeface="+mn-cs"/>
        </a:defRPr>
      </a:lvl8pPr>
      <a:lvl9pPr marL="2057400" algn="l" defTabSz="514350" rtl="0" eaLnBrk="1" latinLnBrk="0" hangingPunct="1">
        <a:defRPr sz="1015"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9"/>
            </p:custDataLst>
          </p:nvPr>
        </p:nvSpPr>
        <p:spPr>
          <a:xfrm>
            <a:off x="502412" y="1189673"/>
            <a:ext cx="8139178" cy="331473"/>
          </a:xfrm>
          <a:prstGeom prst="rect">
            <a:avLst/>
          </a:prstGeom>
        </p:spPr>
        <p:txBody>
          <a:bodyPr vert="horz" lIns="101600" tIns="39600" rIns="75600" bIns="39600" rtlCol="0" anchor="t" anchorCtr="0">
            <a:noAutofit/>
          </a:bodyPr>
          <a:lstStyle/>
          <a:p>
            <a:r>
              <a:rPr lang="zh-CN" altLang="en-US"/>
              <a:t>单击此处编辑母版标题样式</a:t>
            </a:r>
            <a:endParaRPr lang="zh-CN" altLang="en-US"/>
          </a:p>
        </p:txBody>
      </p:sp>
      <p:sp>
        <p:nvSpPr>
          <p:cNvPr id="3" name="文本占位符 2"/>
          <p:cNvSpPr>
            <a:spLocks noGrp="1"/>
          </p:cNvSpPr>
          <p:nvPr>
            <p:ph type="body" idx="1"/>
            <p:custDataLst>
              <p:tags r:id="rId20"/>
            </p:custDataLst>
          </p:nvPr>
        </p:nvSpPr>
        <p:spPr>
          <a:xfrm>
            <a:off x="502412" y="1571631"/>
            <a:ext cx="8139178" cy="4041680"/>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21"/>
            </p:custDataLst>
          </p:nvPr>
        </p:nvSpPr>
        <p:spPr>
          <a:xfrm>
            <a:off x="659807" y="5619625"/>
            <a:ext cx="2025000" cy="237600"/>
          </a:xfrm>
          <a:prstGeom prst="rect">
            <a:avLst/>
          </a:prstGeom>
        </p:spPr>
        <p:txBody>
          <a:bodyPr vert="horz" lIns="91440" tIns="45720" rIns="91440" bIns="45720" rtlCol="0" anchor="ctr">
            <a:normAutofit/>
          </a:bodyPr>
          <a:lstStyle>
            <a:lvl1pPr algn="l">
              <a:lnSpc>
                <a:spcPct val="120000"/>
              </a:lnSpc>
              <a:defRPr sz="9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22"/>
            </p:custDataLst>
          </p:nvPr>
        </p:nvSpPr>
        <p:spPr>
          <a:xfrm>
            <a:off x="3087000" y="5619625"/>
            <a:ext cx="2970000" cy="237600"/>
          </a:xfrm>
          <a:prstGeom prst="rect">
            <a:avLst/>
          </a:prstGeom>
        </p:spPr>
        <p:txBody>
          <a:bodyPr vert="horz" lIns="91440" tIns="45720" rIns="91440" bIns="45720" rtlCol="0" anchor="ctr">
            <a:normAutofit/>
          </a:bodyPr>
          <a:lstStyle>
            <a:lvl1pPr algn="ctr">
              <a:lnSpc>
                <a:spcPct val="120000"/>
              </a:lnSpc>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3"/>
            </p:custDataLst>
          </p:nvPr>
        </p:nvSpPr>
        <p:spPr>
          <a:xfrm>
            <a:off x="6457950" y="5619625"/>
            <a:ext cx="2025000" cy="237600"/>
          </a:xfrm>
          <a:prstGeom prst="rect">
            <a:avLst/>
          </a:prstGeom>
        </p:spPr>
        <p:txBody>
          <a:bodyPr vert="horz" lIns="91440" tIns="45720" rIns="91440" bIns="45720" rtlCol="0" anchor="ctr">
            <a:normAutofit/>
          </a:bodyPr>
          <a:lstStyle>
            <a:lvl1pPr algn="r">
              <a:lnSpc>
                <a:spcPct val="120000"/>
              </a:lnSpc>
              <a:defRPr sz="900">
                <a:solidFill>
                  <a:schemeClr val="tx1">
                    <a:tint val="75000"/>
                  </a:schemeClr>
                </a:solidFill>
              </a:defRPr>
            </a:lvl1pPr>
          </a:lstStyle>
          <a:p>
            <a:fld id="{49AE70B2-8BF9-45C0-BB95-33D1B9D3A854}" type="slidenum">
              <a:rPr lang="zh-CN" altLang="en-US" smtClean="0"/>
              <a:t>0</a:t>
            </a:fld>
            <a:endParaRPr lang="zh-CN" altLang="en-US"/>
          </a:p>
        </p:txBody>
      </p:sp>
      <p:sp>
        <p:nvSpPr>
          <p:cNvPr id="8" name="KSO_TEMPLATE" hidden="1"/>
          <p:cNvSpPr/>
          <p:nvPr>
            <p:custDataLst>
              <p:tags r:id="rId24"/>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 id="2147483711" r:id="rId12"/>
    <p:sldLayoutId id="2147483712" r:id="rId13"/>
    <p:sldLayoutId id="2147483713" r:id="rId14"/>
    <p:sldLayoutId id="2147483714" r:id="rId15"/>
    <p:sldLayoutId id="2147483715" r:id="rId16"/>
    <p:sldLayoutId id="2147483716" r:id="rId17"/>
    <p:sldLayoutId id="2147483717"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j-cs"/>
        </a:defRPr>
      </a:lvl1pPr>
    </p:titleStyle>
    <p:bodyStyle>
      <a:lvl1pPr marL="1714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514350" indent="-171450" algn="l" defTabSz="685800" rtl="0" eaLnBrk="1" fontAlgn="auto" latinLnBrk="0" hangingPunct="1">
        <a:lnSpc>
          <a:spcPct val="12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8572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2001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543050" indent="-171450" algn="l" defTabSz="685800" rtl="0" eaLnBrk="1" fontAlgn="auto" latinLnBrk="0" hangingPunct="1">
        <a:lnSpc>
          <a:spcPct val="120000"/>
        </a:lnSpc>
        <a:spcBef>
          <a:spcPct val="0"/>
        </a:spcBef>
        <a:spcAft>
          <a:spcPts val="1000"/>
        </a:spcAft>
        <a:buFont typeface="Arial" panose="020b0604020202020204" pitchFamily="34" charset="0"/>
        <a:buChar char="•"/>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tags" Target="../tags/tag376.xml" /><Relationship Id="rId3" Type="http://schemas.openxmlformats.org/officeDocument/2006/relationships/tags" Target="../tags/tag377.xml" /><Relationship Id="rId4" Type="http://schemas.openxmlformats.org/officeDocument/2006/relationships/tags" Target="../tags/tag378.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image" Target="../media/image23.jpeg" /><Relationship Id="rId3" Type="http://schemas.openxmlformats.org/officeDocument/2006/relationships/tags" Target="../tags/tag421.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image" Target="../media/image5.png" /><Relationship Id="rId8" Type="http://schemas.openxmlformats.org/officeDocument/2006/relationships/tags" Target="../tags/tag4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26.xml" /><Relationship Id="rId3" Type="http://schemas.openxmlformats.org/officeDocument/2006/relationships/image" Target="../media/image24.jpeg" /><Relationship Id="rId4" Type="http://schemas.openxmlformats.org/officeDocument/2006/relationships/tags" Target="../tags/tag427.xml" /><Relationship Id="rId5" Type="http://schemas.openxmlformats.org/officeDocument/2006/relationships/image" Target="../media/image25.jpeg" /><Relationship Id="rId6" Type="http://schemas.openxmlformats.org/officeDocument/2006/relationships/tags" Target="../tags/tag428.xml" /><Relationship Id="rId7" Type="http://schemas.openxmlformats.org/officeDocument/2006/relationships/tags" Target="../tags/tag429.xml" /><Relationship Id="rId8" Type="http://schemas.openxmlformats.org/officeDocument/2006/relationships/image" Target="../media/image5.png" /><Relationship Id="rId9" Type="http://schemas.openxmlformats.org/officeDocument/2006/relationships/tags" Target="../tags/tag43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tags" Target="../tags/tag438.xml" /><Relationship Id="rId11" Type="http://schemas.openxmlformats.org/officeDocument/2006/relationships/image" Target="../media/image5.png" /><Relationship Id="rId12" Type="http://schemas.openxmlformats.org/officeDocument/2006/relationships/tags" Target="../tags/tag439.xml" /><Relationship Id="rId2" Type="http://schemas.openxmlformats.org/officeDocument/2006/relationships/tags" Target="../tags/tag431.xml" /><Relationship Id="rId3" Type="http://schemas.openxmlformats.org/officeDocument/2006/relationships/tags" Target="../tags/tag432.xml" /><Relationship Id="rId4" Type="http://schemas.openxmlformats.org/officeDocument/2006/relationships/tags" Target="../tags/tag433.xml" /><Relationship Id="rId5" Type="http://schemas.openxmlformats.org/officeDocument/2006/relationships/tags" Target="../tags/tag434.xml" /><Relationship Id="rId6" Type="http://schemas.openxmlformats.org/officeDocument/2006/relationships/tags" Target="../tags/tag435.xml" /><Relationship Id="rId7" Type="http://schemas.openxmlformats.org/officeDocument/2006/relationships/tags" Target="../tags/tag436.xml" /><Relationship Id="rId8" Type="http://schemas.openxmlformats.org/officeDocument/2006/relationships/image" Target="../media/image26.jpeg" /><Relationship Id="rId9" Type="http://schemas.openxmlformats.org/officeDocument/2006/relationships/tags" Target="../tags/tag43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40.xml" /><Relationship Id="rId3" Type="http://schemas.openxmlformats.org/officeDocument/2006/relationships/tags" Target="../tags/tag441.xml" /><Relationship Id="rId4" Type="http://schemas.openxmlformats.org/officeDocument/2006/relationships/image" Target="../media/image27.jpeg" /><Relationship Id="rId5" Type="http://schemas.openxmlformats.org/officeDocument/2006/relationships/image" Target="../media/image28.gif" /><Relationship Id="rId6" Type="http://schemas.openxmlformats.org/officeDocument/2006/relationships/image" Target="../media/image5.png" /><Relationship Id="rId7" Type="http://schemas.openxmlformats.org/officeDocument/2006/relationships/tags" Target="../tags/tag44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43.xml" /><Relationship Id="rId3" Type="http://schemas.openxmlformats.org/officeDocument/2006/relationships/image" Target="../media/image29.jpeg" /><Relationship Id="rId4" Type="http://schemas.openxmlformats.org/officeDocument/2006/relationships/tags" Target="../tags/tag444.xml" /><Relationship Id="rId5" Type="http://schemas.openxmlformats.org/officeDocument/2006/relationships/tags" Target="../tags/tag445.xml" /><Relationship Id="rId6" Type="http://schemas.openxmlformats.org/officeDocument/2006/relationships/image" Target="../media/image5.png" /><Relationship Id="rId7" Type="http://schemas.openxmlformats.org/officeDocument/2006/relationships/tags" Target="../tags/tag44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47.xml" /><Relationship Id="rId3" Type="http://schemas.openxmlformats.org/officeDocument/2006/relationships/image" Target="../media/image30.jpeg" /><Relationship Id="rId4" Type="http://schemas.openxmlformats.org/officeDocument/2006/relationships/image" Target="../media/image5.png" /><Relationship Id="rId5" Type="http://schemas.openxmlformats.org/officeDocument/2006/relationships/tags" Target="../tags/tag448.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49.xml" /><Relationship Id="rId3" Type="http://schemas.openxmlformats.org/officeDocument/2006/relationships/tags" Target="../tags/tag450.xml" /><Relationship Id="rId4" Type="http://schemas.openxmlformats.org/officeDocument/2006/relationships/tags" Target="../tags/tag451.xml" /><Relationship Id="rId5" Type="http://schemas.openxmlformats.org/officeDocument/2006/relationships/tags" Target="../tags/tag452.xml" /><Relationship Id="rId6" Type="http://schemas.openxmlformats.org/officeDocument/2006/relationships/image" Target="../media/image31.jpeg" /><Relationship Id="rId7" Type="http://schemas.openxmlformats.org/officeDocument/2006/relationships/image" Target="../media/image32.gif" /><Relationship Id="rId8" Type="http://schemas.openxmlformats.org/officeDocument/2006/relationships/image" Target="../media/image5.png" /><Relationship Id="rId9" Type="http://schemas.openxmlformats.org/officeDocument/2006/relationships/tags" Target="../tags/tag45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image" Target="../media/image33.jpeg" /><Relationship Id="rId5" Type="http://schemas.openxmlformats.org/officeDocument/2006/relationships/image" Target="../media/image5.png" /><Relationship Id="rId6" Type="http://schemas.openxmlformats.org/officeDocument/2006/relationships/tags" Target="../tags/tag456.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tags" Target="../tags/tag462.xml" /><Relationship Id="rId2" Type="http://schemas.openxmlformats.org/officeDocument/2006/relationships/image" Target="../media/image8.png" /><Relationship Id="rId3" Type="http://schemas.openxmlformats.org/officeDocument/2006/relationships/tags" Target="../tags/tag457.xml" /><Relationship Id="rId4" Type="http://schemas.openxmlformats.org/officeDocument/2006/relationships/tags" Target="../tags/tag458.xml" /><Relationship Id="rId5" Type="http://schemas.openxmlformats.org/officeDocument/2006/relationships/tags" Target="../tags/tag459.xml" /><Relationship Id="rId6" Type="http://schemas.openxmlformats.org/officeDocument/2006/relationships/image" Target="../media/image34.jpeg" /><Relationship Id="rId7" Type="http://schemas.openxmlformats.org/officeDocument/2006/relationships/tags" Target="../tags/tag460.xml" /><Relationship Id="rId8" Type="http://schemas.openxmlformats.org/officeDocument/2006/relationships/tags" Target="../tags/tag461.xml" /><Relationship Id="rId9" Type="http://schemas.openxmlformats.org/officeDocument/2006/relationships/image" Target="../media/image5.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63.xml" /><Relationship Id="rId3" Type="http://schemas.openxmlformats.org/officeDocument/2006/relationships/image" Target="../media/image35.gif" /><Relationship Id="rId4" Type="http://schemas.openxmlformats.org/officeDocument/2006/relationships/tags" Target="../tags/tag464.xml" /><Relationship Id="rId5" Type="http://schemas.openxmlformats.org/officeDocument/2006/relationships/image" Target="../media/image36.jpeg" /><Relationship Id="rId6" Type="http://schemas.openxmlformats.org/officeDocument/2006/relationships/tags" Target="../tags/tag465.xml" /><Relationship Id="rId7" Type="http://schemas.openxmlformats.org/officeDocument/2006/relationships/image" Target="../media/image5.png" /><Relationship Id="rId8" Type="http://schemas.openxmlformats.org/officeDocument/2006/relationships/tags" Target="../tags/tag466.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image" Target="../media/image12.gif" /><Relationship Id="rId3" Type="http://schemas.openxmlformats.org/officeDocument/2006/relationships/tags" Target="../tags/tag379.xml" /><Relationship Id="rId4" Type="http://schemas.openxmlformats.org/officeDocument/2006/relationships/image" Target="../media/image13.png" /><Relationship Id="rId5" Type="http://schemas.openxmlformats.org/officeDocument/2006/relationships/tags" Target="../tags/tag380.xml" /><Relationship Id="rId6" Type="http://schemas.openxmlformats.org/officeDocument/2006/relationships/image" Target="../media/image14.jpeg" /><Relationship Id="rId7" Type="http://schemas.openxmlformats.org/officeDocument/2006/relationships/tags" Target="../tags/tag381.xml" /><Relationship Id="rId8" Type="http://schemas.openxmlformats.org/officeDocument/2006/relationships/tags" Target="../tags/tag382.xml" /><Relationship Id="rId9" Type="http://schemas.openxmlformats.org/officeDocument/2006/relationships/tags" Target="../tags/tag38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67.xml" /><Relationship Id="rId3" Type="http://schemas.openxmlformats.org/officeDocument/2006/relationships/image" Target="../media/image37.jpeg" /><Relationship Id="rId4" Type="http://schemas.openxmlformats.org/officeDocument/2006/relationships/tags" Target="../tags/tag468.xml" /><Relationship Id="rId5" Type="http://schemas.openxmlformats.org/officeDocument/2006/relationships/tags" Target="../tags/tag469.xml" /><Relationship Id="rId6" Type="http://schemas.openxmlformats.org/officeDocument/2006/relationships/image" Target="../media/image5.png" /><Relationship Id="rId7" Type="http://schemas.openxmlformats.org/officeDocument/2006/relationships/tags" Target="../tags/tag470.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71.xml" /><Relationship Id="rId3" Type="http://schemas.openxmlformats.org/officeDocument/2006/relationships/tags" Target="../tags/tag472.xml" /><Relationship Id="rId4" Type="http://schemas.openxmlformats.org/officeDocument/2006/relationships/image" Target="../media/image38.gif" /><Relationship Id="rId5" Type="http://schemas.openxmlformats.org/officeDocument/2006/relationships/image" Target="../media/image5.png" /><Relationship Id="rId6" Type="http://schemas.openxmlformats.org/officeDocument/2006/relationships/tags" Target="../tags/tag47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74.xml" /><Relationship Id="rId3" Type="http://schemas.openxmlformats.org/officeDocument/2006/relationships/tags" Target="../tags/tag475.xml" /><Relationship Id="rId4" Type="http://schemas.openxmlformats.org/officeDocument/2006/relationships/tags" Target="../tags/tag476.xml" /><Relationship Id="rId5" Type="http://schemas.openxmlformats.org/officeDocument/2006/relationships/image" Target="../media/image5.png" /><Relationship Id="rId6" Type="http://schemas.openxmlformats.org/officeDocument/2006/relationships/tags" Target="../tags/tag47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78.xml" /><Relationship Id="rId3" Type="http://schemas.openxmlformats.org/officeDocument/2006/relationships/image" Target="../media/image5.png" /><Relationship Id="rId4" Type="http://schemas.openxmlformats.org/officeDocument/2006/relationships/tags" Target="../tags/tag479.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image" Target="../media/image39.png" /><Relationship Id="rId3" Type="http://schemas.openxmlformats.org/officeDocument/2006/relationships/image" Target="../media/image40.png" /><Relationship Id="rId4" Type="http://schemas.openxmlformats.org/officeDocument/2006/relationships/image" Target="../media/image5.png" /><Relationship Id="rId5" Type="http://schemas.openxmlformats.org/officeDocument/2006/relationships/tags" Target="../tags/tag480.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tags" Target="../tags/tag486.xml" /><Relationship Id="rId11" Type="http://schemas.openxmlformats.org/officeDocument/2006/relationships/vmlDrawing" Target="../drawings/vmlDrawing1.vml" /><Relationship Id="rId2" Type="http://schemas.openxmlformats.org/officeDocument/2006/relationships/tags" Target="../tags/tag481.xml" /><Relationship Id="rId3" Type="http://schemas.openxmlformats.org/officeDocument/2006/relationships/tags" Target="../tags/tag482.xml" /><Relationship Id="rId4" Type="http://schemas.openxmlformats.org/officeDocument/2006/relationships/tags" Target="../tags/tag483.xml" /><Relationship Id="rId5" Type="http://schemas.openxmlformats.org/officeDocument/2006/relationships/tags" Target="../tags/tag484.xml" /><Relationship Id="rId6" Type="http://schemas.openxmlformats.org/officeDocument/2006/relationships/tags" Target="../tags/tag485.xml" /><Relationship Id="rId7" Type="http://schemas.openxmlformats.org/officeDocument/2006/relationships/oleObject" Target="../embeddings/Document1.doc" TargetMode="Internal" /><Relationship Id="rId8" Type="http://schemas.openxmlformats.org/officeDocument/2006/relationships/image" Target="../media/image41.emf" /><Relationship Id="rId9" Type="http://schemas.openxmlformats.org/officeDocument/2006/relationships/image" Target="../media/image5.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87.xml" /><Relationship Id="rId3" Type="http://schemas.openxmlformats.org/officeDocument/2006/relationships/tags" Target="../tags/tag488.xml" /><Relationship Id="rId4" Type="http://schemas.openxmlformats.org/officeDocument/2006/relationships/tags" Target="../tags/tag489.xml" /><Relationship Id="rId5" Type="http://schemas.openxmlformats.org/officeDocument/2006/relationships/oleObject" Target="../embeddings/Document2.doc" TargetMode="Internal" /><Relationship Id="rId6" Type="http://schemas.openxmlformats.org/officeDocument/2006/relationships/image" Target="../media/image42.emf" /><Relationship Id="rId7" Type="http://schemas.openxmlformats.org/officeDocument/2006/relationships/image" Target="../media/image5.png" /><Relationship Id="rId8" Type="http://schemas.openxmlformats.org/officeDocument/2006/relationships/tags" Target="../tags/tag490.xml" /><Relationship Id="rId9" Type="http://schemas.openxmlformats.org/officeDocument/2006/relationships/vmlDrawing" Target="../drawings/vmlDrawing2.v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91.xml" /><Relationship Id="rId3" Type="http://schemas.openxmlformats.org/officeDocument/2006/relationships/tags" Target="../tags/tag492.xml" /><Relationship Id="rId4" Type="http://schemas.openxmlformats.org/officeDocument/2006/relationships/tags" Target="../tags/tag493.xml" /><Relationship Id="rId5" Type="http://schemas.openxmlformats.org/officeDocument/2006/relationships/oleObject" Target="../embeddings/Document3.doc" TargetMode="Internal" /><Relationship Id="rId6" Type="http://schemas.openxmlformats.org/officeDocument/2006/relationships/image" Target="../media/image43.emf" /><Relationship Id="rId7" Type="http://schemas.openxmlformats.org/officeDocument/2006/relationships/image" Target="../media/image5.png" /><Relationship Id="rId8" Type="http://schemas.openxmlformats.org/officeDocument/2006/relationships/tags" Target="../tags/tag494.xml" /><Relationship Id="rId9" Type="http://schemas.openxmlformats.org/officeDocument/2006/relationships/vmlDrawing" Target="../drawings/vmlDrawing3.v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95.xml" /><Relationship Id="rId3" Type="http://schemas.openxmlformats.org/officeDocument/2006/relationships/tags" Target="../tags/tag496.xml" /><Relationship Id="rId4" Type="http://schemas.openxmlformats.org/officeDocument/2006/relationships/tags" Target="../tags/tag497.xml" /><Relationship Id="rId5" Type="http://schemas.openxmlformats.org/officeDocument/2006/relationships/oleObject" Target="../embeddings/Document4.doc" TargetMode="Internal" /><Relationship Id="rId6" Type="http://schemas.openxmlformats.org/officeDocument/2006/relationships/image" Target="../media/image44.emf" /><Relationship Id="rId7" Type="http://schemas.openxmlformats.org/officeDocument/2006/relationships/image" Target="../media/image5.png" /><Relationship Id="rId8" Type="http://schemas.openxmlformats.org/officeDocument/2006/relationships/tags" Target="../tags/tag498.xml" /><Relationship Id="rId9" Type="http://schemas.openxmlformats.org/officeDocument/2006/relationships/vmlDrawing" Target="../drawings/vmlDrawing4.v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99.xml" /><Relationship Id="rId3" Type="http://schemas.openxmlformats.org/officeDocument/2006/relationships/tags" Target="../tags/tag500.xml" /><Relationship Id="rId4" Type="http://schemas.openxmlformats.org/officeDocument/2006/relationships/tags" Target="../tags/tag501.xml" /><Relationship Id="rId5" Type="http://schemas.openxmlformats.org/officeDocument/2006/relationships/oleObject" Target="../embeddings/Document5.doc" TargetMode="Internal" /><Relationship Id="rId6" Type="http://schemas.openxmlformats.org/officeDocument/2006/relationships/image" Target="../media/image45.emf" /><Relationship Id="rId7" Type="http://schemas.openxmlformats.org/officeDocument/2006/relationships/image" Target="../media/image5.png" /><Relationship Id="rId8" Type="http://schemas.openxmlformats.org/officeDocument/2006/relationships/tags" Target="../tags/tag502.xml" /><Relationship Id="rId9" Type="http://schemas.openxmlformats.org/officeDocument/2006/relationships/vmlDrawing" Target="../drawings/vmlDrawing5.v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384.xml" /><Relationship Id="rId3" Type="http://schemas.openxmlformats.org/officeDocument/2006/relationships/tags" Target="../tags/tag385.xml" /><Relationship Id="rId4" Type="http://schemas.openxmlformats.org/officeDocument/2006/relationships/tags" Target="../tags/tag386.xml" /><Relationship Id="rId5" Type="http://schemas.openxmlformats.org/officeDocument/2006/relationships/tags" Target="../tags/tag387.xml" /><Relationship Id="rId6" Type="http://schemas.openxmlformats.org/officeDocument/2006/relationships/tags" Target="../tags/tag388.xml" /><Relationship Id="rId7" Type="http://schemas.openxmlformats.org/officeDocument/2006/relationships/image" Target="../media/image15.png" /><Relationship Id="rId8" Type="http://schemas.openxmlformats.org/officeDocument/2006/relationships/image" Target="../media/image5.png" /><Relationship Id="rId9" Type="http://schemas.openxmlformats.org/officeDocument/2006/relationships/tags" Target="../tags/tag38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390.xml" /><Relationship Id="rId3" Type="http://schemas.openxmlformats.org/officeDocument/2006/relationships/image" Target="../media/image16.jpeg" /><Relationship Id="rId4" Type="http://schemas.openxmlformats.org/officeDocument/2006/relationships/tags" Target="../tags/tag391.xml" /><Relationship Id="rId5" Type="http://schemas.openxmlformats.org/officeDocument/2006/relationships/tags" Target="../tags/tag392.xml" /><Relationship Id="rId6" Type="http://schemas.openxmlformats.org/officeDocument/2006/relationships/image" Target="../media/image5.png" /><Relationship Id="rId7" Type="http://schemas.openxmlformats.org/officeDocument/2006/relationships/tags" Target="../tags/tag39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394.xml" /><Relationship Id="rId3" Type="http://schemas.openxmlformats.org/officeDocument/2006/relationships/image" Target="../media/image13.png" /><Relationship Id="rId4" Type="http://schemas.openxmlformats.org/officeDocument/2006/relationships/tags" Target="../tags/tag395.xml" /><Relationship Id="rId5" Type="http://schemas.openxmlformats.org/officeDocument/2006/relationships/image" Target="../media/image17.jpeg" /><Relationship Id="rId6" Type="http://schemas.openxmlformats.org/officeDocument/2006/relationships/tags" Target="../tags/tag396.xml" /><Relationship Id="rId7" Type="http://schemas.openxmlformats.org/officeDocument/2006/relationships/tags" Target="../tags/tag397.xml" /><Relationship Id="rId8" Type="http://schemas.openxmlformats.org/officeDocument/2006/relationships/image" Target="../media/image5.png" /><Relationship Id="rId9" Type="http://schemas.openxmlformats.org/officeDocument/2006/relationships/tags" Target="../tags/tag398.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399.xml" /><Relationship Id="rId3" Type="http://schemas.openxmlformats.org/officeDocument/2006/relationships/image" Target="../media/image18.jpeg" /><Relationship Id="rId4" Type="http://schemas.openxmlformats.org/officeDocument/2006/relationships/tags" Target="../tags/tag400.xml" /><Relationship Id="rId5" Type="http://schemas.openxmlformats.org/officeDocument/2006/relationships/image" Target="../media/image5.png" /><Relationship Id="rId6" Type="http://schemas.openxmlformats.org/officeDocument/2006/relationships/tags" Target="../tags/tag401.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tags" Target="../tags/tag409.xml" /><Relationship Id="rId11" Type="http://schemas.openxmlformats.org/officeDocument/2006/relationships/image" Target="../media/image5.png" /><Relationship Id="rId12" Type="http://schemas.openxmlformats.org/officeDocument/2006/relationships/tags" Target="../tags/tag410.xml" /><Relationship Id="rId2" Type="http://schemas.openxmlformats.org/officeDocument/2006/relationships/tags" Target="../tags/tag402.xml" /><Relationship Id="rId3" Type="http://schemas.openxmlformats.org/officeDocument/2006/relationships/tags" Target="../tags/tag403.xml" /><Relationship Id="rId4" Type="http://schemas.openxmlformats.org/officeDocument/2006/relationships/tags" Target="../tags/tag404.xml" /><Relationship Id="rId5" Type="http://schemas.openxmlformats.org/officeDocument/2006/relationships/tags" Target="../tags/tag405.xml" /><Relationship Id="rId6" Type="http://schemas.openxmlformats.org/officeDocument/2006/relationships/tags" Target="../tags/tag406.xml" /><Relationship Id="rId7" Type="http://schemas.openxmlformats.org/officeDocument/2006/relationships/tags" Target="../tags/tag407.xml" /><Relationship Id="rId8" Type="http://schemas.openxmlformats.org/officeDocument/2006/relationships/image" Target="../media/image19.gif" /><Relationship Id="rId9" Type="http://schemas.openxmlformats.org/officeDocument/2006/relationships/tags" Target="../tags/tag40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55.xml" /><Relationship Id="rId2" Type="http://schemas.openxmlformats.org/officeDocument/2006/relationships/tags" Target="../tags/tag411.xml" /><Relationship Id="rId3" Type="http://schemas.openxmlformats.org/officeDocument/2006/relationships/image" Target="../media/image20.gif" /><Relationship Id="rId4" Type="http://schemas.openxmlformats.org/officeDocument/2006/relationships/image" Target="../media/image21.jpeg" /><Relationship Id="rId5" Type="http://schemas.openxmlformats.org/officeDocument/2006/relationships/image" Target="../media/image5.png" /><Relationship Id="rId6" Type="http://schemas.openxmlformats.org/officeDocument/2006/relationships/tags" Target="../tags/tag41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5.xml" /><Relationship Id="rId10" Type="http://schemas.openxmlformats.org/officeDocument/2006/relationships/image" Target="../media/image5.png" /><Relationship Id="rId11" Type="http://schemas.openxmlformats.org/officeDocument/2006/relationships/tags" Target="../tags/tag420.xml" /><Relationship Id="rId2" Type="http://schemas.openxmlformats.org/officeDocument/2006/relationships/tags" Target="../tags/tag413.xml" /><Relationship Id="rId3" Type="http://schemas.openxmlformats.org/officeDocument/2006/relationships/tags" Target="../tags/tag414.xml" /><Relationship Id="rId4" Type="http://schemas.openxmlformats.org/officeDocument/2006/relationships/image" Target="../media/image22.jpeg" /><Relationship Id="rId5" Type="http://schemas.openxmlformats.org/officeDocument/2006/relationships/tags" Target="../tags/tag415.xml" /><Relationship Id="rId6" Type="http://schemas.openxmlformats.org/officeDocument/2006/relationships/tags" Target="../tags/tag416.xml" /><Relationship Id="rId7" Type="http://schemas.openxmlformats.org/officeDocument/2006/relationships/tags" Target="../tags/tag417.xml" /><Relationship Id="rId8" Type="http://schemas.openxmlformats.org/officeDocument/2006/relationships/tags" Target="../tags/tag418.xml" /><Relationship Id="rId9" Type="http://schemas.openxmlformats.org/officeDocument/2006/relationships/tags" Target="../tags/tag419.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5" name="标题 3"/>
          <p:cNvSpPr>
            <a:spLocks noGrp="1"/>
          </p:cNvSpPr>
          <p:nvPr>
            <p:custDataLst>
              <p:tags r:id="rId2"/>
            </p:custDataLst>
          </p:nvPr>
        </p:nvSpPr>
        <p:spPr>
          <a:xfrm>
            <a:off x="1259840" y="188892"/>
            <a:ext cx="6858000" cy="811547"/>
          </a:xfrm>
          <a:prstGeom prst="rect">
            <a:avLst/>
          </a:prstGeom>
        </p:spPr>
        <p:txBody>
          <a:bodyPr vert="horz" lIns="90000" tIns="46800" rIns="90000" bIns="46800" rtlCol="0" anchor="b" anchorCtr="0">
            <a:normAutofit/>
          </a:bodyPr>
          <a:lstStyle>
            <a:lvl1pPr algn="ctr" defTabSz="685800" rtl="0" eaLnBrk="1" fontAlgn="auto" latinLnBrk="0" hangingPunct="1">
              <a:lnSpc>
                <a:spcPct val="100000"/>
              </a:lnSpc>
              <a:spcBef>
                <a:spcPct val="0"/>
              </a:spcBef>
              <a:buNone/>
              <a:defRPr sz="4500" b="1" u="none" strike="noStrike" kern="1200" cap="none" spc="200" normalizeH="0" baseline="0">
                <a:solidFill>
                  <a:schemeClr val="accent1"/>
                </a:solidFill>
                <a:uFillTx/>
                <a:latin typeface="Arial" panose="020b0604020202020204" pitchFamily="34" charset="0"/>
                <a:ea typeface="汉仪尚巍手书W" panose="00020600040101010101" charset="-122"/>
                <a:cs typeface="+mj-cs"/>
              </a:defRPr>
            </a:lvl1pPr>
          </a:lstStyle>
          <a:p>
            <a:pPr marL="0" indent="0" algn="ctr">
              <a:lnSpc>
                <a:spcPct val="100000"/>
              </a:lnSpc>
              <a:spcBef>
                <a:spcPct val="0"/>
              </a:spcBef>
              <a:spcAft>
                <a:spcPct val="0"/>
              </a:spcAft>
              <a:buSzTx/>
              <a:buNone/>
            </a:pPr>
            <a:r>
              <a:rPr lang="zh-CN" altLang="en-US" sz="4500">
                <a:solidFill>
                  <a:schemeClr val="accent1"/>
                </a:solidFill>
                <a:sym typeface="+mn-ea"/>
              </a:rPr>
              <a:t>导入新课</a:t>
            </a:r>
            <a:endParaRPr lang="zh-CN" altLang="en-US" sz="4500">
              <a:solidFill>
                <a:schemeClr val="accent1"/>
              </a:solidFill>
              <a:sym typeface="+mn-ea"/>
            </a:endParaRPr>
          </a:p>
        </p:txBody>
      </p:sp>
      <p:sp>
        <p:nvSpPr>
          <p:cNvPr id="8" name="副标题 4"/>
          <p:cNvSpPr>
            <a:spLocks noGrp="1"/>
          </p:cNvSpPr>
          <p:nvPr>
            <p:custDataLst>
              <p:tags r:id="rId3"/>
            </p:custDataLst>
          </p:nvPr>
        </p:nvSpPr>
        <p:spPr>
          <a:xfrm>
            <a:off x="1763395" y="908685"/>
            <a:ext cx="5939790" cy="377190"/>
          </a:xfrm>
          <a:prstGeom prst="rect">
            <a:avLst/>
          </a:prstGeom>
        </p:spPr>
        <p:txBody>
          <a:bodyPr vert="horz" lIns="90000" tIns="46800" rIns="90000" bIns="46800" rtlCol="0">
            <a:noAutofit/>
            <a:scene3d>
              <a:camera prst="orthographicFront"/>
              <a:lightRig rig="threePt" dir="t"/>
            </a:scene3d>
          </a:bodyPr>
          <a:lstStyle>
            <a:lvl1pPr marL="0" indent="0" algn="ctr" defTabSz="685800" rtl="0" eaLnBrk="1" fontAlgn="auto" latinLnBrk="0" hangingPunct="1">
              <a:lnSpc>
                <a:spcPct val="120000"/>
              </a:lnSpc>
              <a:spcBef>
                <a:spcPct val="0"/>
              </a:spcBef>
              <a:spcAft>
                <a:spcPts val="1000"/>
              </a:spcAft>
              <a:buFont typeface="Arial" panose="020b0604020202020204" pitchFamily="34" charset="0"/>
              <a:buNone/>
              <a:defRPr sz="1500" u="none" strike="noStrike" kern="1200" cap="none" spc="-20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1pPr>
            <a:lvl2pPr marL="342900" indent="0" algn="ctr" defTabSz="685800" rtl="0" eaLnBrk="1" fontAlgn="auto" latinLnBrk="0" hangingPunct="1">
              <a:lnSpc>
                <a:spcPct val="120000"/>
              </a:lnSpc>
              <a:spcBef>
                <a:spcPct val="0"/>
              </a:spcBef>
              <a:spcAft>
                <a:spcPts val="1000"/>
              </a:spcAft>
              <a:buFont typeface="Arial" panose="020b0604020202020204" pitchFamily="34" charset="0"/>
              <a:buNone/>
              <a:tabLst>
                <a:tab pos="1207135"/>
              </a:tabLst>
              <a:defRPr sz="15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2pPr>
            <a:lvl3pPr marL="685800" indent="0" algn="ctr" defTabSz="685800" rtl="0" eaLnBrk="1" fontAlgn="auto" latinLnBrk="0" hangingPunct="1">
              <a:lnSpc>
                <a:spcPct val="120000"/>
              </a:lnSpc>
              <a:spcBef>
                <a:spcPct val="0"/>
              </a:spcBef>
              <a:spcAft>
                <a:spcPts val="1000"/>
              </a:spcAft>
              <a:buFont typeface="Arial" panose="020b0604020202020204" pitchFamily="34" charset="0"/>
              <a:buNone/>
              <a:defRPr sz="135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3pPr>
            <a:lvl4pPr marL="1028700" indent="0" algn="ctr" defTabSz="6858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4pPr>
            <a:lvl5pPr marL="1371600" indent="0" algn="ctr" defTabSz="685800" rtl="0" eaLnBrk="1" fontAlgn="auto" latinLnBrk="0" hangingPunct="1">
              <a:lnSpc>
                <a:spcPct val="120000"/>
              </a:lnSpc>
              <a:spcBef>
                <a:spcPct val="0"/>
              </a:spcBef>
              <a:spcAft>
                <a:spcPts val="1000"/>
              </a:spcAft>
              <a:buFont typeface="Arial" panose="020b0604020202020204" pitchFamily="34" charset="0"/>
              <a:buNone/>
              <a:defRPr sz="1200" u="none" strike="noStrike" kern="1200" cap="none" spc="150" normalizeH="0" baseline="0">
                <a:solidFill>
                  <a:schemeClr val="tx1">
                    <a:lumMod val="85000"/>
                    <a:lumOff val="15000"/>
                  </a:schemeClr>
                </a:solidFill>
                <a:uFillTx/>
                <a:latin typeface="Arial" panose="020b0604020202020204" pitchFamily="34" charset="0"/>
                <a:ea typeface="隶书" panose="02010509060101010101" pitchFamily="49" charset="-122"/>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pPr marL="0" lvl="0" indent="0" algn="ctr">
              <a:lnSpc>
                <a:spcPct val="120000"/>
              </a:lnSpc>
              <a:spcBef>
                <a:spcPct val="0"/>
              </a:spcBef>
              <a:spcAft>
                <a:spcPts val="1000"/>
              </a:spcAft>
              <a:buSzTx/>
              <a:buNone/>
            </a:pPr>
            <a:r>
              <a:rPr lang="en-US" altLang="zh-CN" sz="2800">
                <a:solidFill>
                  <a:schemeClr val="tx1"/>
                </a:solidFill>
                <a:effectLst>
                  <a:outerShdw blurRad="38100" dist="19050" dir="2700000" algn="tl" rotWithShape="0">
                    <a:schemeClr val="dk1">
                      <a:alpha val="40000"/>
                    </a:schemeClr>
                  </a:outerShdw>
                </a:effectLst>
                <a:sym typeface="+mn-ea"/>
              </a:rPr>
              <a:t>本诗是陶渊明的组诗《饮酒诗二十首》中的第五首，陶渊明的《饮酒》诗二十首，并有一段序文，是他“闲居寡欢”“既醉之后”的作品，不是一次完成的。大约作于晋安帝十二三年间，是陶渊明的重要代表作。本诗通过对田园生活中自然景色的悠闲欣赏。反映出作者厌恶官场腐败，决心归隐自洁的人生追求。</a:t>
            </a:r>
            <a:endParaRPr lang="en-US" altLang="zh-CN" sz="2800">
              <a:solidFill>
                <a:schemeClr val="tx1"/>
              </a:solidFill>
              <a:effectLst>
                <a:outerShdw blurRad="38100" dist="19050" dir="2700000" algn="tl" rotWithShape="0">
                  <a:schemeClr val="dk1">
                    <a:alpha val="40000"/>
                  </a:schemeClr>
                </a:outerShdw>
              </a:effectLst>
              <a:sym typeface="+mn-ea"/>
            </a:endParaRPr>
          </a:p>
        </p:txBody>
      </p:sp>
    </p:spTree>
    <p:custDataLst>
      <p:tags r:id="rId4"/>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pic>
        <p:nvPicPr>
          <p:cNvPr id="8" name="图片 7"/>
          <p:cNvPicPr>
            <a:picLocks noChangeAspect="1"/>
          </p:cNvPicPr>
          <p:nvPr>
            <p:custDataLst>
              <p:tags r:id="rId3"/>
            </p:custDataLst>
          </p:nvPr>
        </p:nvPicPr>
        <p:blipFill>
          <a:blip r:embed="rId2"/>
          <a:srcRect l="9791" r="9791"/>
          <a:stretch>
            <a:fillRect/>
          </a:stretch>
        </p:blipFill>
        <p:spPr>
          <a:xfrm>
            <a:off x="0" y="0"/>
            <a:ext cx="5355772" cy="6883568"/>
          </a:xfrm>
          <a:prstGeom prst="rect">
            <a:avLst/>
          </a:prstGeom>
        </p:spPr>
      </p:pic>
      <p:sp>
        <p:nvSpPr>
          <p:cNvPr id="9" name="矩形 8"/>
          <p:cNvSpPr/>
          <p:nvPr>
            <p:custDataLst>
              <p:tags r:id="rId4"/>
            </p:custDataLst>
          </p:nvPr>
        </p:nvSpPr>
        <p:spPr>
          <a:xfrm>
            <a:off x="0" y="4203246"/>
            <a:ext cx="5355772" cy="1532164"/>
          </a:xfrm>
          <a:prstGeom prst="rect">
            <a:avLst/>
          </a:prstGeom>
          <a:solidFill>
            <a:schemeClr val="lt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solidFill>
                <a:schemeClr val="lt1"/>
              </a:solidFill>
              <a:latin typeface="隶书" charset="0"/>
              <a:ea typeface="微软雅黑" panose="020b0503020204020204" charset="-122"/>
              <a:cs typeface="隶书" charset="0"/>
              <a:sym typeface="Arial" panose="020b0604020202020204" pitchFamily="34" charset="0"/>
            </a:endParaRPr>
          </a:p>
        </p:txBody>
      </p:sp>
      <p:sp>
        <p:nvSpPr>
          <p:cNvPr id="12" name="文本框 11"/>
          <p:cNvSpPr txBox="1"/>
          <p:nvPr>
            <p:custDataLst>
              <p:tags r:id="rId5"/>
            </p:custDataLst>
          </p:nvPr>
        </p:nvSpPr>
        <p:spPr>
          <a:xfrm>
            <a:off x="0" y="4525462"/>
            <a:ext cx="5355772" cy="887730"/>
          </a:xfrm>
          <a:prstGeom prst="rect">
            <a:avLst/>
          </a:prstGeom>
          <a:noFill/>
        </p:spPr>
        <p:txBody>
          <a:bodyPr wrap="square" lIns="68580" tIns="34290" rIns="68580" bIns="34290" rtlCol="0" anchor="ctr" anchorCtr="0">
            <a:normAutofit fontScale="60000"/>
          </a:bodyPr>
          <a:lstStyle/>
          <a:p>
            <a:pPr algn="ctr" fontAlgn="auto">
              <a:lnSpc>
                <a:spcPct val="120000"/>
              </a:lnSpc>
            </a:pPr>
            <a:r>
              <a:rPr lang="zh-CN" altLang="en-US" sz="3300" b="1" spc="300">
                <a:solidFill>
                  <a:schemeClr val="lt1"/>
                </a:solidFill>
                <a:uFillTx/>
                <a:latin typeface="隶书" charset="0"/>
                <a:ea typeface="微软雅黑" panose="020b0503020204020204" charset="-122"/>
                <a:cs typeface="隶书" charset="0"/>
                <a:sym typeface="Arial" panose="020b0604020202020204" pitchFamily="34" charset="0"/>
              </a:rPr>
              <a:t>Click here to add the headline content</a:t>
            </a:r>
            <a:endParaRPr lang="zh-CN" altLang="en-US" sz="3300" b="1" spc="300">
              <a:solidFill>
                <a:schemeClr val="lt1"/>
              </a:solidFill>
              <a:uFillTx/>
              <a:latin typeface="隶书" charset="0"/>
              <a:ea typeface="微软雅黑" panose="020b0503020204020204" charset="-122"/>
              <a:cs typeface="隶书" charset="0"/>
              <a:sym typeface="Arial" panose="020b0604020202020204" pitchFamily="34" charset="0"/>
            </a:endParaRPr>
          </a:p>
        </p:txBody>
      </p:sp>
      <p:sp>
        <p:nvSpPr>
          <p:cNvPr id="2" name="文本框 1"/>
          <p:cNvSpPr txBox="1"/>
          <p:nvPr>
            <p:custDataLst>
              <p:tags r:id="rId6"/>
            </p:custDataLst>
          </p:nvPr>
        </p:nvSpPr>
        <p:spPr>
          <a:xfrm>
            <a:off x="5596353" y="254139"/>
            <a:ext cx="3324224" cy="6349722"/>
          </a:xfrm>
          <a:prstGeom prst="rect">
            <a:avLst/>
          </a:prstGeom>
          <a:noFill/>
        </p:spPr>
        <p:txBody>
          <a:bodyPr wrap="square" lIns="68580" tIns="34290" rIns="68580" bIns="34290" rtlCol="0" anchor="ctr">
            <a:normAutofit/>
          </a:bodyPr>
          <a:lstStyle>
            <a:defPPr>
              <a:defRPr lang="zh-CN"/>
            </a:defPPr>
            <a:lvl1pPr fontAlgn="auto">
              <a:lnSpc>
                <a:spcPct val="130000"/>
              </a:lnSpc>
              <a:spcAft>
                <a:spcPts val="1000"/>
              </a:spcAft>
              <a:defRPr sz="1600" spc="150"/>
            </a:lvl1pPr>
          </a:lstStyle>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山气：南山的气象。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日夕：傍晚。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相与：结伴。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还：飞回巢。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此中：此地此时的情景，总指隐逸的田园生活。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真意：包括自然情趣和人生真谛。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辨：辨别，说明。 </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641350" lvl="0" indent="-285750" algn="l" fontAlgn="ctr">
              <a:lnSpc>
                <a:spcPct val="150000"/>
              </a:lnSpc>
              <a:spcBef>
                <a:spcPct val="0"/>
              </a:spcBef>
              <a:spcAft>
                <a:spcPct val="0"/>
              </a:spcAft>
              <a:buClr>
                <a:schemeClr val="tx1">
                  <a:lumMod val="75000"/>
                  <a:lumOff val="25000"/>
                </a:schemeClr>
              </a:buClr>
              <a:buSzPct val="130000"/>
              <a:buFont typeface="Wingdings" panose="05000000000000000000" pitchFamily="2" charset="2"/>
              <a:buChar char="Ø"/>
            </a:pPr>
            <a:r>
              <a:rPr lang="en-US" altLang="zh-CN" sz="2100" b="1">
                <a:solidFill>
                  <a:schemeClr val="dk1">
                    <a:lumMod val="75000"/>
                    <a:lumOff val="25000"/>
                  </a:schemeClr>
                </a:solidFill>
                <a:latin typeface="隶书" charset="0"/>
                <a:ea typeface="微软雅黑" panose="020b0503020204020204" charset="-122"/>
                <a:cs typeface="隶书" charset="0"/>
                <a:sym typeface="+mn-ea"/>
              </a:rPr>
              <a:t>忘言：不知怎样用言语表达。</a:t>
            </a:r>
            <a:endParaRPr lang="en-US" altLang="zh-CN" sz="2100" b="1">
              <a:solidFill>
                <a:schemeClr val="dk1">
                  <a:lumMod val="75000"/>
                  <a:lumOff val="25000"/>
                </a:schemeClr>
              </a:solidFill>
              <a:latin typeface="隶书" charset="0"/>
              <a:ea typeface="微软雅黑" panose="020b0503020204020204" charset="-122"/>
              <a:cs typeface="隶书" charset="0"/>
              <a:sym typeface="+mn-ea"/>
            </a:endParaRPr>
          </a:p>
          <a:p>
            <a:pPr marL="1057275" lvl="1" indent="-342900" algn="l" fontAlgn="ctr">
              <a:lnSpc>
                <a:spcPct val="150000"/>
              </a:lnSpc>
              <a:spcBef>
                <a:spcPct val="0"/>
              </a:spcBef>
              <a:spcAft>
                <a:spcPct val="0"/>
              </a:spcAft>
              <a:buClr>
                <a:schemeClr val="bg1">
                  <a:lumMod val="65000"/>
                </a:schemeClr>
              </a:buClr>
              <a:buSzTx/>
              <a:buFont typeface="+mj-lt"/>
              <a:buAutoNum type="alphaLcParenR"/>
            </a:pPr>
            <a:endParaRPr lang="en-US" altLang="zh-CN" sz="2100" b="1" spc="150">
              <a:solidFill>
                <a:schemeClr val="dk1">
                  <a:lumMod val="75000"/>
                  <a:lumOff val="25000"/>
                </a:schemeClr>
              </a:solidFill>
              <a:latin typeface="隶书" charset="0"/>
              <a:ea typeface="微软雅黑" panose="020b0503020204020204" charset="-122"/>
              <a:cs typeface="隶书" charset="0"/>
              <a:sym typeface="+mn-ea"/>
            </a:endParaRPr>
          </a:p>
        </p:txBody>
      </p:sp>
    </p:spTree>
    <p:custDataLst>
      <p:tags r:id="rId8"/>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nvGrpSpPr>
      <p:grpSpPr>
        <a:xfrm>
          <a:off x="0" y="0"/>
          <a:ext cx="0" cy="0"/>
        </a:xfrm>
      </p:grpSpPr>
      <p:sp>
        <p:nvSpPr>
          <p:cNvPr id="5" name="文本框 4"/>
          <p:cNvSpPr txBox="1"/>
          <p:nvPr>
            <p:custDataLst>
              <p:tags r:id="rId2"/>
            </p:custDataLst>
          </p:nvPr>
        </p:nvSpPr>
        <p:spPr>
          <a:xfrm>
            <a:off x="457172" y="721502"/>
            <a:ext cx="8229657" cy="671513"/>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100" b="1" spc="160">
                <a:solidFill>
                  <a:schemeClr val="accent1"/>
                </a:solidFill>
                <a:latin typeface="隶书" charset="0"/>
                <a:ea typeface="隶书"/>
                <a:sym typeface="+mn-ea"/>
              </a:rPr>
              <a:t>翻译诗句</a:t>
            </a:r>
            <a:endParaRPr lang="zh-CN" altLang="en-US" sz="3100" b="1" spc="160">
              <a:solidFill>
                <a:schemeClr val="accent1"/>
              </a:solidFill>
              <a:latin typeface="隶书" charset="0"/>
              <a:ea typeface="隶书"/>
              <a:sym typeface="+mn-ea"/>
            </a:endParaRPr>
          </a:p>
        </p:txBody>
      </p:sp>
      <p:pic>
        <p:nvPicPr>
          <p:cNvPr id="2" name="图片 1" descr="placingpictureplaceholder"/>
          <p:cNvPicPr>
            <a:picLocks noChangeAspect="1"/>
          </p:cNvPicPr>
          <p:nvPr>
            <p:custDataLst>
              <p:tags r:id="rId4"/>
            </p:custDataLst>
          </p:nvPr>
        </p:nvPicPr>
        <p:blipFill>
          <a:blip r:embed="rId3"/>
          <a:srcRect t="42065" b="42065"/>
          <a:stretch>
            <a:fillRect/>
          </a:stretch>
        </p:blipFill>
        <p:spPr>
          <a:xfrm>
            <a:off x="457167" y="2431235"/>
            <a:ext cx="4314863" cy="1027113"/>
          </a:xfrm>
          <a:prstGeom prst="rect">
            <a:avLst/>
          </a:prstGeom>
        </p:spPr>
      </p:pic>
      <p:pic>
        <p:nvPicPr>
          <p:cNvPr id="3" name="图片 2" descr="placingpictureplaceholder"/>
          <p:cNvPicPr>
            <a:picLocks noChangeAspect="1"/>
          </p:cNvPicPr>
          <p:nvPr>
            <p:custDataLst>
              <p:tags r:id="rId6"/>
            </p:custDataLst>
          </p:nvPr>
        </p:nvPicPr>
        <p:blipFill>
          <a:blip r:embed="rId5"/>
          <a:srcRect t="31319" b="31319"/>
          <a:stretch>
            <a:fillRect/>
          </a:stretch>
        </p:blipFill>
        <p:spPr>
          <a:xfrm>
            <a:off x="457167" y="3553598"/>
            <a:ext cx="4314863" cy="2149475"/>
          </a:xfrm>
          <a:prstGeom prst="rect">
            <a:avLst/>
          </a:prstGeom>
        </p:spPr>
      </p:pic>
      <p:sp>
        <p:nvSpPr>
          <p:cNvPr id="11" name="Title 6"/>
          <p:cNvSpPr txBox="1"/>
          <p:nvPr>
            <p:custDataLst>
              <p:tags r:id="rId7"/>
            </p:custDataLst>
          </p:nvPr>
        </p:nvSpPr>
        <p:spPr>
          <a:xfrm>
            <a:off x="4932045" y="1268730"/>
            <a:ext cx="4232275" cy="3272155"/>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2800" spc="100">
                <a:ln w="3175">
                  <a:noFill/>
                  <a:prstDash val="dash"/>
                </a:ln>
                <a:solidFill>
                  <a:schemeClr val="dk1">
                    <a:lumMod val="75000"/>
                    <a:lumOff val="25000"/>
                  </a:schemeClr>
                </a:solidFill>
                <a:latin typeface="隶书" charset="0"/>
                <a:ea typeface="隶书"/>
                <a:cs typeface="微软雅黑" panose="020b0503020204020204" charset="-122"/>
                <a:sym typeface="+mn-ea"/>
              </a:rPr>
              <a:t>我的房屋建在众人聚居的地方，门前却没有车马的喧嚣。你问我怎么能这样，心远离尘俗就觉得地幽偏。在东篱附近采摘野菊，悠闲自得地欣赏庐山。庐山最美的景色在傍晚，山间飞鸟结伴回还。这里边有人生的意义，想辨别出来，却忘了怎样用语言表达。</a:t>
            </a:r>
            <a:endParaRPr lang="en-US" altLang="zh-CN" sz="28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p:txBody>
      </p:sp>
    </p:spTree>
    <p:custDataLst>
      <p:tags r:id="rId9"/>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nvGrpSpPr>
      <p:grpSpPr>
        <a:xfrm>
          <a:off x="0" y="0"/>
          <a:ext cx="0" cy="0"/>
        </a:xfrm>
      </p:grpSpPr>
      <p:sp>
        <p:nvSpPr>
          <p:cNvPr id="15" name="直角三角形 14"/>
          <p:cNvSpPr/>
          <p:nvPr>
            <p:custDataLst>
              <p:tags r:id="rId2"/>
            </p:custDataLst>
          </p:nvPr>
        </p:nvSpPr>
        <p:spPr>
          <a:xfrm rot="16200000">
            <a:off x="6993081" y="1831825"/>
            <a:ext cx="5026169" cy="2150918"/>
          </a:xfrm>
          <a:prstGeom prst="rtTriangle">
            <a:avLst/>
          </a:prstGeom>
          <a:pattFill prst="zigZag">
            <a:fgClr>
              <a:schemeClr val="dk2"/>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1">
              <a:solidFill>
                <a:schemeClr val="lt1"/>
              </a:solidFill>
              <a:latin typeface="隶书" charset="0"/>
              <a:cs typeface="隶书" charset="0"/>
            </a:endParaRPr>
          </a:p>
        </p:txBody>
      </p:sp>
      <p:sp>
        <p:nvSpPr>
          <p:cNvPr id="11" name="矩形 10"/>
          <p:cNvSpPr/>
          <p:nvPr>
            <p:custDataLst>
              <p:tags r:id="rId3"/>
            </p:custDataLst>
          </p:nvPr>
        </p:nvSpPr>
        <p:spPr>
          <a:xfrm>
            <a:off x="0" y="4339772"/>
            <a:ext cx="9144000" cy="251822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1">
              <a:solidFill>
                <a:schemeClr val="lt1"/>
              </a:solidFill>
              <a:latin typeface="隶书" charset="0"/>
              <a:cs typeface="隶书" charset="0"/>
            </a:endParaRPr>
          </a:p>
        </p:txBody>
      </p:sp>
      <p:sp>
        <p:nvSpPr>
          <p:cNvPr id="17" name="任意多边形: 形状 16"/>
          <p:cNvSpPr/>
          <p:nvPr>
            <p:custDataLst>
              <p:tags r:id="rId4"/>
            </p:custDataLst>
          </p:nvPr>
        </p:nvSpPr>
        <p:spPr>
          <a:xfrm>
            <a:off x="6457940" y="509526"/>
            <a:ext cx="2686061" cy="6348469"/>
          </a:xfrm>
          <a:custGeom>
            <a:gdLst>
              <a:gd name="connsiteX0" fmla="*/ 3581415 w 3581415"/>
              <a:gd name="connsiteY0" fmla="*/ 0 h 6348469"/>
              <a:gd name="connsiteX1" fmla="*/ 3581415 w 3581415"/>
              <a:gd name="connsiteY1" fmla="*/ 435960 h 6348469"/>
              <a:gd name="connsiteX2" fmla="*/ 245942 w 3581415"/>
              <a:gd name="connsiteY2" fmla="*/ 6348469 h 6348469"/>
              <a:gd name="connsiteX3" fmla="*/ 0 w 3581415"/>
              <a:gd name="connsiteY3" fmla="*/ 6348469 h 6348469"/>
            </a:gdLst>
            <a:cxnLst>
              <a:cxn ang="0">
                <a:pos x="connsiteX0" y="connsiteY0"/>
              </a:cxn>
              <a:cxn ang="0">
                <a:pos x="connsiteX1" y="connsiteY1"/>
              </a:cxn>
              <a:cxn ang="0">
                <a:pos x="connsiteX2" y="connsiteY2"/>
              </a:cxn>
              <a:cxn ang="0">
                <a:pos x="connsiteX3" y="connsiteY3"/>
              </a:cxn>
            </a:cxnLst>
            <a:rect l="l" t="t" r="r" b="b"/>
            <a:pathLst>
              <a:path w="3581414" h="6348469">
                <a:moveTo>
                  <a:pt x="3581415" y="0"/>
                </a:moveTo>
                <a:lnTo>
                  <a:pt x="3581415" y="435960"/>
                </a:lnTo>
                <a:lnTo>
                  <a:pt x="245942" y="6348469"/>
                </a:lnTo>
                <a:lnTo>
                  <a:pt x="0" y="6348469"/>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cs typeface="隶书" charset="0"/>
            </a:endParaRPr>
          </a:p>
        </p:txBody>
      </p:sp>
      <p:sp>
        <p:nvSpPr>
          <p:cNvPr id="22" name="任意多边形: 形状 21"/>
          <p:cNvSpPr/>
          <p:nvPr>
            <p:custDataLst>
              <p:tags r:id="rId5"/>
            </p:custDataLst>
          </p:nvPr>
        </p:nvSpPr>
        <p:spPr>
          <a:xfrm rot="10800000">
            <a:off x="7653905" y="-27942"/>
            <a:ext cx="1349942" cy="1189480"/>
          </a:xfrm>
          <a:custGeom>
            <a:gdLst>
              <a:gd name="connsiteX0" fmla="*/ 3261856 w 3261856"/>
              <a:gd name="connsiteY0" fmla="*/ 2155600 h 2155600"/>
              <a:gd name="connsiteX1" fmla="*/ 2154270 w 3261856"/>
              <a:gd name="connsiteY1" fmla="*/ 2155600 h 2155600"/>
              <a:gd name="connsiteX2" fmla="*/ 1630929 w 3261856"/>
              <a:gd name="connsiteY2" fmla="*/ 1463900 h 2155600"/>
              <a:gd name="connsiteX3" fmla="*/ 1107588 w 3261856"/>
              <a:gd name="connsiteY3" fmla="*/ 2155600 h 2155600"/>
              <a:gd name="connsiteX4" fmla="*/ 0 w 3261856"/>
              <a:gd name="connsiteY4" fmla="*/ 2155600 h 2155600"/>
              <a:gd name="connsiteX5" fmla="*/ 1630928 w 3261856"/>
              <a:gd name="connsiteY5" fmla="*/ 0 h 21556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1856" h="2155600">
                <a:moveTo>
                  <a:pt x="3261856" y="2155600"/>
                </a:moveTo>
                <a:lnTo>
                  <a:pt x="2154270" y="2155600"/>
                </a:lnTo>
                <a:lnTo>
                  <a:pt x="1630929" y="1463900"/>
                </a:lnTo>
                <a:lnTo>
                  <a:pt x="1107588" y="2155600"/>
                </a:lnTo>
                <a:lnTo>
                  <a:pt x="0" y="2155600"/>
                </a:lnTo>
                <a:lnTo>
                  <a:pt x="1630928" y="0"/>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1">
              <a:solidFill>
                <a:schemeClr val="lt1"/>
              </a:solidFill>
              <a:latin typeface="隶书" charset="0"/>
              <a:cs typeface="隶书" charset="0"/>
            </a:endParaRPr>
          </a:p>
        </p:txBody>
      </p:sp>
      <p:sp>
        <p:nvSpPr>
          <p:cNvPr id="13" name="文本框 12"/>
          <p:cNvSpPr txBox="1"/>
          <p:nvPr>
            <p:custDataLst>
              <p:tags r:id="rId6"/>
            </p:custDataLst>
          </p:nvPr>
        </p:nvSpPr>
        <p:spPr>
          <a:xfrm>
            <a:off x="502920" y="1124585"/>
            <a:ext cx="8139113" cy="2217420"/>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400050" lvl="0" indent="-400050" algn="l" fontAlgn="ctr">
              <a:lnSpc>
                <a:spcPct val="130000"/>
              </a:lnSpc>
              <a:spcBef>
                <a:spcPts val="1000"/>
              </a:spcBef>
              <a:spcAft>
                <a:spcPct val="0"/>
              </a:spcAft>
              <a:buSzTx/>
              <a:buFont typeface="+mn-ea"/>
              <a:buAutoNum type="ea1JpnChsDbPeriod"/>
            </a:pPr>
            <a:r>
              <a:rPr lang="en-US" altLang="zh-CN" sz="2800">
                <a:solidFill>
                  <a:schemeClr val="dk1">
                    <a:lumMod val="75000"/>
                    <a:lumOff val="25000"/>
                  </a:schemeClr>
                </a:solidFill>
                <a:latin typeface="隶书" charset="0"/>
                <a:ea typeface="微软雅黑" panose="020b0503020204020204" charset="-122"/>
                <a:cs typeface="隶书" charset="0"/>
                <a:sym typeface="+mn-ea"/>
              </a:rPr>
              <a:t>②句：喜爱田园，厌倦官场。          </a:t>
            </a:r>
            <a:endParaRPr lang="en-US" altLang="zh-CN" sz="2800">
              <a:solidFill>
                <a:schemeClr val="dk1">
                  <a:lumMod val="75000"/>
                  <a:lumOff val="25000"/>
                </a:schemeClr>
              </a:solidFill>
              <a:latin typeface="隶书" charset="0"/>
              <a:ea typeface="微软雅黑" panose="020b0503020204020204" charset="-122"/>
              <a:cs typeface="隶书" charset="0"/>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2800">
                <a:solidFill>
                  <a:schemeClr val="dk1">
                    <a:lumMod val="75000"/>
                    <a:lumOff val="25000"/>
                  </a:schemeClr>
                </a:solidFill>
                <a:latin typeface="隶书" charset="0"/>
                <a:ea typeface="微软雅黑" panose="020b0503020204020204" charset="-122"/>
                <a:cs typeface="隶书" charset="0"/>
                <a:sym typeface="+mn-ea"/>
              </a:rPr>
              <a:t>④句：自问自答，追求脱俗。</a:t>
            </a:r>
            <a:endParaRPr lang="en-US" altLang="zh-CN" sz="2800">
              <a:solidFill>
                <a:schemeClr val="dk1">
                  <a:lumMod val="75000"/>
                  <a:lumOff val="25000"/>
                </a:schemeClr>
              </a:solidFill>
              <a:latin typeface="隶书" charset="0"/>
              <a:ea typeface="微软雅黑" panose="020b0503020204020204" charset="-122"/>
              <a:cs typeface="隶书" charset="0"/>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2800">
                <a:solidFill>
                  <a:schemeClr val="dk1">
                    <a:lumMod val="75000"/>
                    <a:lumOff val="25000"/>
                  </a:schemeClr>
                </a:solidFill>
                <a:latin typeface="隶书" charset="0"/>
                <a:ea typeface="微软雅黑" panose="020b0503020204020204" charset="-122"/>
                <a:cs typeface="隶书" charset="0"/>
                <a:sym typeface="+mn-ea"/>
              </a:rPr>
              <a:t>⑥句：静穆超然，悠然自得。</a:t>
            </a:r>
            <a:endParaRPr lang="en-US" altLang="zh-CN" sz="2800">
              <a:solidFill>
                <a:schemeClr val="dk1">
                  <a:lumMod val="75000"/>
                  <a:lumOff val="25000"/>
                </a:schemeClr>
              </a:solidFill>
              <a:latin typeface="隶书" charset="0"/>
              <a:ea typeface="微软雅黑" panose="020b0503020204020204" charset="-122"/>
              <a:cs typeface="隶书" charset="0"/>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2800">
                <a:solidFill>
                  <a:schemeClr val="dk1">
                    <a:lumMod val="75000"/>
                    <a:lumOff val="25000"/>
                  </a:schemeClr>
                </a:solidFill>
                <a:latin typeface="隶书" charset="0"/>
                <a:ea typeface="微软雅黑" panose="020b0503020204020204" charset="-122"/>
                <a:cs typeface="隶书" charset="0"/>
                <a:sym typeface="+mn-ea"/>
              </a:rPr>
              <a:t>⑧句：飞鸟还林，意欲归隐。</a:t>
            </a:r>
            <a:endParaRPr lang="en-US" altLang="zh-CN" sz="2800">
              <a:solidFill>
                <a:schemeClr val="dk1">
                  <a:lumMod val="75000"/>
                  <a:lumOff val="25000"/>
                </a:schemeClr>
              </a:solidFill>
              <a:latin typeface="隶书" charset="0"/>
              <a:ea typeface="微软雅黑" panose="020b0503020204020204" charset="-122"/>
              <a:cs typeface="隶书" charset="0"/>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2800">
                <a:solidFill>
                  <a:schemeClr val="dk1">
                    <a:lumMod val="75000"/>
                    <a:lumOff val="25000"/>
                  </a:schemeClr>
                </a:solidFill>
                <a:latin typeface="隶书" charset="0"/>
                <a:ea typeface="微软雅黑" panose="020b0503020204020204" charset="-122"/>
                <a:cs typeface="隶书" charset="0"/>
                <a:sym typeface="+mn-ea"/>
              </a:rPr>
              <a:t>⑩句：揭示主旨，人生意义。</a:t>
            </a:r>
            <a:endParaRPr lang="en-US" altLang="zh-CN" sz="2800">
              <a:solidFill>
                <a:schemeClr val="dk1">
                  <a:lumMod val="75000"/>
                  <a:lumOff val="25000"/>
                </a:schemeClr>
              </a:solidFill>
              <a:latin typeface="隶书" charset="0"/>
              <a:ea typeface="微软雅黑" panose="020b0503020204020204" charset="-122"/>
              <a:cs typeface="隶书" charset="0"/>
              <a:sym typeface="+mn-ea"/>
            </a:endParaRPr>
          </a:p>
        </p:txBody>
      </p:sp>
      <p:sp>
        <p:nvSpPr>
          <p:cNvPr id="12" name="平行四边形 11"/>
          <p:cNvSpPr/>
          <p:nvPr>
            <p:custDataLst>
              <p:tags r:id="rId7"/>
            </p:custDataLst>
          </p:nvPr>
        </p:nvSpPr>
        <p:spPr>
          <a:xfrm>
            <a:off x="2405743" y="4339772"/>
            <a:ext cx="2960915" cy="2518228"/>
          </a:xfrm>
          <a:prstGeom prst="parallelogram">
            <a:avLst>
              <a:gd name="adj" fmla="val 58756"/>
            </a:avLst>
          </a:prstGeom>
          <a:solidFill>
            <a:schemeClr val="dk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b="1">
              <a:solidFill>
                <a:schemeClr val="lt1"/>
              </a:solidFill>
              <a:latin typeface="隶书" charset="0"/>
              <a:cs typeface="隶书" charset="0"/>
            </a:endParaRPr>
          </a:p>
        </p:txBody>
      </p:sp>
      <p:pic>
        <p:nvPicPr>
          <p:cNvPr id="14" name="图片 13" descr="C:\Users\2GGTFQ2\Desktop\图片库\已购买-压缩\132378028.jpg132378028"/>
          <p:cNvPicPr>
            <a:picLocks noChangeAspect="1"/>
          </p:cNvPicPr>
          <p:nvPr>
            <p:custDataLst>
              <p:tags r:id="rId9"/>
            </p:custDataLst>
          </p:nvPr>
        </p:nvPicPr>
        <p:blipFill>
          <a:blip r:embed="rId8"/>
          <a:srcRect t="14823" b="14823"/>
          <a:stretch>
            <a:fillRect/>
          </a:stretch>
        </p:blipFill>
        <p:spPr>
          <a:xfrm>
            <a:off x="600075" y="4891564"/>
            <a:ext cx="8041958" cy="1414461"/>
          </a:xfrm>
          <a:prstGeom prst="rect">
            <a:avLst/>
          </a:prstGeom>
        </p:spPr>
      </p:pic>
      <p:sp>
        <p:nvSpPr>
          <p:cNvPr id="16" name="文本框 15"/>
          <p:cNvSpPr txBox="1"/>
          <p:nvPr>
            <p:custDataLst>
              <p:tags r:id="rId10"/>
            </p:custDataLst>
          </p:nvPr>
        </p:nvSpPr>
        <p:spPr>
          <a:xfrm>
            <a:off x="502920" y="587375"/>
            <a:ext cx="7924800" cy="468630"/>
          </a:xfrm>
          <a:prstGeom prst="rect">
            <a:avLst/>
          </a:prstGeom>
          <a:noFill/>
        </p:spPr>
        <p:txBody>
          <a:bodyPr wrap="square" lIns="76200" tIns="28575" rIns="47625" bIns="28575" rtlCol="0">
            <a:noAutofit/>
          </a:bodyPr>
          <a:lstStyle/>
          <a:p>
            <a:pPr marL="0" indent="0" algn="l">
              <a:lnSpc>
                <a:spcPct val="100000"/>
              </a:lnSpc>
              <a:spcBef>
                <a:spcPct val="0"/>
              </a:spcBef>
              <a:spcAft>
                <a:spcPct val="0"/>
              </a:spcAft>
              <a:buSzTx/>
              <a:buNone/>
            </a:pPr>
            <a:r>
              <a:rPr lang="zh-CN" altLang="en-US" sz="2500" b="1" spc="300">
                <a:solidFill>
                  <a:schemeClr val="accent1"/>
                </a:solidFill>
                <a:latin typeface="隶书" charset="0"/>
                <a:ea typeface="隶书"/>
                <a:sym typeface="+mn-ea"/>
              </a:rPr>
              <a:t>分析诗歌</a:t>
            </a:r>
            <a:endParaRPr lang="zh-CN" altLang="en-US" sz="2500" b="1" spc="300">
              <a:solidFill>
                <a:schemeClr val="accent1"/>
              </a:solidFill>
              <a:latin typeface="隶书" charset="0"/>
              <a:ea typeface="隶书"/>
              <a:sym typeface="+mn-ea"/>
            </a:endParaRPr>
          </a:p>
        </p:txBody>
      </p:sp>
    </p:spTree>
    <p:custDataLst>
      <p:tags r:id="rId12"/>
    </p:custDataLst>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sp>
        <p:nvSpPr>
          <p:cNvPr id="39938" name="标题 39937"/>
          <p:cNvSpPr>
            <a:spLocks noGrp="1"/>
          </p:cNvSpPr>
          <p:nvPr>
            <p:ph type="title" idx="4294967295"/>
            <p:custDataLst>
              <p:tags r:id="rId2"/>
            </p:custDataLst>
          </p:nvPr>
        </p:nvSpPr>
        <p:spPr>
          <a:xfrm>
            <a:off x="457200" y="274638"/>
            <a:ext cx="8229600" cy="114300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br>
              <a:rPr lang="en-US" altLang="zh-CN" sz="4000" spc="0">
                <a:solidFill>
                  <a:schemeClr val="dk2">
                    <a:lumMod val="25000"/>
                  </a:schemeClr>
                </a:solidFill>
                <a:latin typeface="汉仪尚巍手书W" charset="0"/>
                <a:cs typeface="汉仪尚巍手书W" charset="0"/>
                <a:sym typeface="+mn-ea"/>
              </a:rPr>
            </a:br>
            <a:endParaRPr lang="en-US" altLang="zh-CN" sz="4000" spc="0">
              <a:solidFill>
                <a:schemeClr val="dk2">
                  <a:lumMod val="25000"/>
                </a:schemeClr>
              </a:solidFill>
              <a:latin typeface="汉仪尚巍手书W" charset="0"/>
              <a:cs typeface="汉仪尚巍手书W" charset="0"/>
              <a:sym typeface="+mn-ea"/>
            </a:endParaRPr>
          </a:p>
        </p:txBody>
      </p:sp>
      <p:sp>
        <p:nvSpPr>
          <p:cNvPr id="39939" name="文本占位符 39938"/>
          <p:cNvSpPr>
            <a:spLocks noGrp="1"/>
          </p:cNvSpPr>
          <p:nvPr>
            <p:ph type="body" idx="4294967295"/>
            <p:custDataLst>
              <p:tags r:id="rId3"/>
            </p:custDataLst>
          </p:nvPr>
        </p:nvSpPr>
        <p:spPr>
          <a:xfrm>
            <a:off x="0" y="0"/>
            <a:ext cx="9144000" cy="6858000"/>
          </a:xfrm>
          <a:noFill/>
          <a:ln w="9525">
            <a:noFill/>
          </a:ln>
        </p:spPr>
        <p:txBody>
          <a:bodyPr vert="horz" wrap="square"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buNone/>
            </a:pPr>
            <a:r>
              <a:rPr lang="en-US" altLang="zh-CN" spc="0">
                <a:solidFill>
                  <a:schemeClr val="dk1"/>
                </a:solidFill>
                <a:latin typeface="隶书" charset="0"/>
                <a:cs typeface="隶书" charset="0"/>
                <a:sym typeface="+mn-ea"/>
              </a:rPr>
              <a:t>               </a:t>
            </a:r>
            <a:endParaRPr lang="en-US" altLang="zh-CN" spc="0">
              <a:solidFill>
                <a:schemeClr val="dk1"/>
              </a:solidFill>
              <a:latin typeface="隶书" charset="0"/>
              <a:cs typeface="隶书" charset="0"/>
              <a:sym typeface="+mn-ea"/>
            </a:endParaRPr>
          </a:p>
          <a:p>
            <a:pPr lvl="0" algn="l">
              <a:buClrTx/>
              <a:buSzTx/>
              <a:buFontTx/>
              <a:buNone/>
            </a:pPr>
            <a:endParaRPr lang="en-US" altLang="zh-CN" spc="0">
              <a:solidFill>
                <a:schemeClr val="dk1"/>
              </a:solidFill>
              <a:latin typeface="隶书" charset="0"/>
              <a:cs typeface="隶书" charset="0"/>
              <a:sym typeface="+mn-ea"/>
            </a:endParaRPr>
          </a:p>
          <a:p>
            <a:pPr lvl="0" algn="l">
              <a:buClrTx/>
              <a:buSzTx/>
              <a:buFontTx/>
              <a:buNone/>
            </a:pPr>
            <a:r>
              <a:rPr lang="en-US" altLang="zh-CN" spc="0">
                <a:solidFill>
                  <a:schemeClr val="dk1"/>
                </a:solidFill>
                <a:latin typeface="隶书" charset="0"/>
                <a:cs typeface="隶书" charset="0"/>
                <a:sym typeface="+mn-ea"/>
              </a:rPr>
              <a:t>分析诗歌的结构</a:t>
            </a:r>
            <a:endParaRPr lang="en-US" altLang="zh-CN" spc="0">
              <a:solidFill>
                <a:schemeClr val="dk1"/>
              </a:solidFill>
              <a:latin typeface="隶书" charset="0"/>
              <a:cs typeface="隶书" charset="0"/>
              <a:sym typeface="+mn-ea"/>
            </a:endParaRPr>
          </a:p>
          <a:p>
            <a:pPr lvl="0" algn="l">
              <a:buClrTx/>
              <a:buSzTx/>
              <a:buFontTx/>
              <a:buNone/>
            </a:pPr>
            <a:r>
              <a:rPr lang="en-US" altLang="zh-CN" spc="0">
                <a:solidFill>
                  <a:schemeClr val="dk1"/>
                </a:solidFill>
                <a:latin typeface="隶书" charset="0"/>
                <a:cs typeface="隶书" charset="0"/>
                <a:sym typeface="+mn-ea"/>
              </a:rPr>
              <a:t>     第一层（①——④句）：讲作者因为能够超脱现实纷扰，有高尚的精神境界，所以觉得所在的地方也偏僻幽静了。</a:t>
            </a:r>
            <a:endParaRPr lang="en-US" altLang="zh-CN" spc="0">
              <a:solidFill>
                <a:schemeClr val="dk1"/>
              </a:solidFill>
              <a:latin typeface="隶书" charset="0"/>
              <a:cs typeface="隶书" charset="0"/>
              <a:sym typeface="+mn-ea"/>
            </a:endParaRPr>
          </a:p>
          <a:p>
            <a:pPr lvl="0" algn="l">
              <a:buClrTx/>
              <a:buSzTx/>
              <a:buFontTx/>
              <a:buNone/>
            </a:pPr>
            <a:r>
              <a:rPr lang="en-US" altLang="zh-CN" spc="0">
                <a:solidFill>
                  <a:schemeClr val="dk1"/>
                </a:solidFill>
                <a:latin typeface="隶书" charset="0"/>
                <a:cs typeface="隶书" charset="0"/>
                <a:sym typeface="+mn-ea"/>
              </a:rPr>
              <a:t>     第二层（⑤ ——⑩句）：说明欣赏美丽的自然景物，能获得无限的意趣。</a:t>
            </a:r>
            <a:endParaRPr lang="en-US" altLang="zh-CN" spc="0">
              <a:solidFill>
                <a:schemeClr val="dk1"/>
              </a:solidFill>
              <a:latin typeface="隶书" charset="0"/>
              <a:cs typeface="隶书" charset="0"/>
              <a:sym typeface="+mn-ea"/>
            </a:endParaRPr>
          </a:p>
          <a:p>
            <a:pPr lvl="0" algn="l">
              <a:buClrTx/>
              <a:buSzTx/>
              <a:buFontTx/>
              <a:buNone/>
            </a:pPr>
            <a:r>
              <a:rPr lang="en-US" altLang="zh-CN" spc="0">
                <a:solidFill>
                  <a:schemeClr val="dk1"/>
                </a:solidFill>
                <a:latin typeface="隶书" charset="0"/>
                <a:cs typeface="隶书" charset="0"/>
                <a:sym typeface="+mn-ea"/>
              </a:rPr>
              <a:t>                   </a:t>
            </a:r>
            <a:endParaRPr lang="en-US" altLang="zh-CN" spc="0">
              <a:solidFill>
                <a:schemeClr val="dk1"/>
              </a:solidFill>
              <a:latin typeface="隶书" charset="0"/>
              <a:cs typeface="隶书" charset="0"/>
              <a:sym typeface="+mn-ea"/>
            </a:endParaRPr>
          </a:p>
        </p:txBody>
      </p:sp>
      <p:pic>
        <p:nvPicPr>
          <p:cNvPr id="39941" name="图片 39940" descr="t018609762cab22f100"/>
          <p:cNvPicPr>
            <a:picLocks noChangeAspect="1"/>
          </p:cNvPicPr>
          <p:nvPr/>
        </p:nvPicPr>
        <p:blipFill>
          <a:blip r:embed="rId4"/>
          <a:stretch>
            <a:fillRect/>
          </a:stretch>
        </p:blipFill>
        <p:spPr>
          <a:xfrm>
            <a:off x="2592388" y="5084763"/>
            <a:ext cx="6551612" cy="1773237"/>
          </a:xfrm>
          <a:prstGeom prst="rect">
            <a:avLst/>
          </a:prstGeom>
          <a:noFill/>
          <a:ln w="9525">
            <a:noFill/>
          </a:ln>
        </p:spPr>
      </p:pic>
      <p:pic>
        <p:nvPicPr>
          <p:cNvPr id="39942" name="图片 39941" descr="t019f1aeb99495617b5"/>
          <p:cNvPicPr>
            <a:picLocks noChangeAspect="1"/>
          </p:cNvPicPr>
          <p:nvPr/>
        </p:nvPicPr>
        <p:blipFill>
          <a:blip r:embed="rId5"/>
          <a:stretch>
            <a:fillRect/>
          </a:stretch>
        </p:blipFill>
        <p:spPr>
          <a:xfrm>
            <a:off x="0" y="0"/>
            <a:ext cx="1403350" cy="1196975"/>
          </a:xfrm>
          <a:prstGeom prst="rect">
            <a:avLst/>
          </a:prstGeom>
          <a:noFill/>
          <a:ln w="9525">
            <a:noFill/>
          </a:ln>
        </p:spPr>
      </p:pic>
      <p:pic>
        <p:nvPicPr>
          <p:cNvPr id="39943" name="图片 39942" descr="t019f1aeb99495617b5"/>
          <p:cNvPicPr>
            <a:picLocks noChangeAspect="1"/>
          </p:cNvPicPr>
          <p:nvPr/>
        </p:nvPicPr>
        <p:blipFill>
          <a:blip r:embed="rId5"/>
          <a:stretch>
            <a:fillRect/>
          </a:stretch>
        </p:blipFill>
        <p:spPr>
          <a:xfrm>
            <a:off x="0" y="5661025"/>
            <a:ext cx="1403350" cy="1196975"/>
          </a:xfrm>
          <a:prstGeom prst="rect">
            <a:avLst/>
          </a:prstGeom>
          <a:noFill/>
          <a:ln w="9525">
            <a:noFill/>
          </a:ln>
        </p:spPr>
      </p:pic>
    </p:spTree>
    <p:custDataLst>
      <p:tags r:id="rId7"/>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sp>
        <p:nvSpPr>
          <p:cNvPr id="5" name="文本框 4"/>
          <p:cNvSpPr txBox="1"/>
          <p:nvPr>
            <p:custDataLst>
              <p:tags r:id="rId2"/>
            </p:custDataLst>
          </p:nvPr>
        </p:nvSpPr>
        <p:spPr>
          <a:xfrm>
            <a:off x="457173" y="1059639"/>
            <a:ext cx="4110247" cy="871538"/>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隶书" charset="0"/>
                <a:ea typeface="隶书"/>
                <a:sym typeface="+mn-ea"/>
              </a:rPr>
              <a:t>问题探究</a:t>
            </a:r>
            <a:endParaRPr lang="zh-CN" altLang="en-US" sz="3200" b="1" spc="160">
              <a:solidFill>
                <a:schemeClr val="accent1"/>
              </a:solidFill>
              <a:latin typeface="隶书" charset="0"/>
              <a:ea typeface="隶书"/>
              <a:sym typeface="+mn-ea"/>
            </a:endParaRPr>
          </a:p>
        </p:txBody>
      </p:sp>
      <p:pic>
        <p:nvPicPr>
          <p:cNvPr id="3" name="图片 2"/>
          <p:cNvPicPr>
            <a:picLocks noChangeAspect="1"/>
          </p:cNvPicPr>
          <p:nvPr>
            <p:custDataLst>
              <p:tags r:id="rId4"/>
            </p:custDataLst>
          </p:nvPr>
        </p:nvPicPr>
        <p:blipFill>
          <a:blip r:embed="rId3"/>
          <a:srcRect l="19740" r="19740"/>
          <a:stretch>
            <a:fillRect/>
          </a:stretch>
        </p:blipFill>
        <p:spPr>
          <a:xfrm>
            <a:off x="457169" y="2826539"/>
            <a:ext cx="4110228" cy="2671781"/>
          </a:xfrm>
          <a:custGeom>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1" name="Title 6"/>
          <p:cNvSpPr txBox="1"/>
          <p:nvPr>
            <p:custDataLst>
              <p:tags r:id="rId5"/>
            </p:custDataLst>
          </p:nvPr>
        </p:nvSpPr>
        <p:spPr>
          <a:xfrm>
            <a:off x="4910330" y="1543036"/>
            <a:ext cx="3776501" cy="3771929"/>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诗人居住在喧嚣的尘世，为什么生活是如此的平静、心灵是如此的安宁呢？</a:t>
            </a:r>
            <a:endParaRPr lang="en-US" altLang="zh-CN"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a:p>
            <a:pPr marL="400050" lvl="1" indent="0" algn="l" fontAlgn="auto">
              <a:lnSpc>
                <a:spcPct val="120000"/>
              </a:lnSpc>
              <a:spcBef>
                <a:spcPct val="0"/>
              </a:spcBef>
              <a:spcAft>
                <a:spcPts val="800"/>
              </a:spcAft>
              <a:buSzTx/>
              <a:buFontTx/>
              <a:buNone/>
            </a:pPr>
            <a:r>
              <a:rPr lang="en-US" altLang="zh-CN" sz="2800" b="1" spc="100">
                <a:ln w="3175">
                  <a:noFill/>
                  <a:prstDash val="dash"/>
                </a:ln>
                <a:solidFill>
                  <a:srgbClr val="FF0000"/>
                </a:solidFill>
                <a:latin typeface="仿宋" panose="02010609060101010101" charset="-122"/>
                <a:ea typeface="仿宋" panose="02010609060101010101" charset="-122"/>
                <a:cs typeface="仿宋" panose="02010609060101010101" charset="-122"/>
                <a:sym typeface="+mn-ea"/>
              </a:rPr>
              <a:t>因为“心”能远远摆脱世俗的束缚，所以虽身处闹境，也如同居于偏僻地区。生活是如此的平静、心灵是如此的安宁。</a:t>
            </a:r>
            <a:endParaRPr lang="en-US" altLang="zh-CN" sz="2800" b="1" spc="100">
              <a:ln w="3175">
                <a:noFill/>
                <a:prstDash val="dash"/>
              </a:ln>
              <a:solidFill>
                <a:srgbClr val="FF0000"/>
              </a:solidFill>
              <a:latin typeface="仿宋" panose="02010609060101010101" charset="-122"/>
              <a:ea typeface="仿宋" panose="02010609060101010101" charset="-122"/>
              <a:cs typeface="仿宋" panose="02010609060101010101" charset="-122"/>
              <a:sym typeface="+mn-ea"/>
            </a:endParaRPr>
          </a:p>
        </p:txBody>
      </p:sp>
    </p:spTree>
    <p:custDataLst>
      <p:tags r:id="rId7"/>
    </p:custDataLst>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59394" name="标题 59393"/>
          <p:cNvSpPr>
            <a:spLocks noGrp="1"/>
          </p:cNvSpPr>
          <p:nvPr>
            <p:ph type="title" idx="4294967295"/>
            <p:custDataLst>
              <p:tags r:id="rId2"/>
            </p:custDataLst>
          </p:nvPr>
        </p:nvSpPr>
        <p:spPr>
          <a:xfrm>
            <a:off x="457200" y="274638"/>
            <a:ext cx="8229600" cy="114300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br>
              <a:rPr lang="en-US" altLang="zh-CN" sz="4000" spc="0">
                <a:solidFill>
                  <a:schemeClr val="dk2">
                    <a:lumMod val="25000"/>
                  </a:schemeClr>
                </a:solidFill>
                <a:latin typeface="汉仪尚巍手书W" charset="0"/>
                <a:cs typeface="汉仪尚巍手书W" charset="0"/>
                <a:sym typeface="+mn-ea"/>
              </a:rPr>
            </a:br>
            <a:endParaRPr lang="en-US" altLang="zh-CN" sz="4000" spc="0">
              <a:solidFill>
                <a:schemeClr val="dk2">
                  <a:lumMod val="25000"/>
                </a:schemeClr>
              </a:solidFill>
              <a:latin typeface="汉仪尚巍手书W" charset="0"/>
              <a:cs typeface="汉仪尚巍手书W" charset="0"/>
              <a:sym typeface="+mn-ea"/>
            </a:endParaRPr>
          </a:p>
        </p:txBody>
      </p:sp>
      <p:sp>
        <p:nvSpPr>
          <p:cNvPr id="59395" name="文本占位符 59394"/>
          <p:cNvSpPr>
            <a:spLocks noGrp="1"/>
          </p:cNvSpPr>
          <p:nvPr>
            <p:ph type="body" idx="4294967295"/>
          </p:nvPr>
        </p:nvSpPr>
        <p:spPr>
          <a:xfrm>
            <a:off x="0" y="0"/>
            <a:ext cx="9144000" cy="6858000"/>
          </a:xfrm>
          <a:noFill/>
          <a:ln w="9525">
            <a:noFill/>
          </a:ln>
        </p:spPr>
        <p:txBody>
          <a:bodyPr vert="horz" wrap="square"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buNone/>
            </a:pPr>
            <a:r>
              <a:rPr lang="en-US" altLang="zh-CN" sz="4000" b="1" spc="0">
                <a:solidFill>
                  <a:srgbClr val="FF0000"/>
                </a:solidFill>
                <a:latin typeface="隶书" charset="0"/>
                <a:cs typeface="隶书" charset="0"/>
                <a:sym typeface="+mn-ea"/>
              </a:rPr>
              <a:t>        </a:t>
            </a:r>
            <a:r>
              <a:rPr lang="en-US" altLang="zh-CN" sz="4000" b="1" spc="0">
                <a:solidFill>
                  <a:schemeClr val="tx1"/>
                </a:solidFill>
                <a:latin typeface="隶书" charset="0"/>
                <a:cs typeface="隶书" charset="0"/>
                <a:sym typeface="+mn-ea"/>
              </a:rPr>
              <a:t>  2、“采菊东篱下，悠然见南山。”“悠然”写出了作者怎样的心情？如果把“见”改成“望”好不好？为什么？</a:t>
            </a:r>
            <a:r>
              <a:rPr lang="en-US" altLang="zh-CN" sz="4000" b="1" spc="0">
                <a:solidFill>
                  <a:srgbClr val="FF0000"/>
                </a:solidFill>
                <a:latin typeface="隶书" charset="0"/>
                <a:cs typeface="隶书" charset="0"/>
                <a:sym typeface="+mn-ea"/>
              </a:rPr>
              <a:t> </a:t>
            </a:r>
            <a:endParaRPr lang="en-US" altLang="zh-CN" sz="4000" b="1" spc="0">
              <a:solidFill>
                <a:srgbClr val="FF0000"/>
              </a:solidFill>
              <a:latin typeface="隶书" charset="0"/>
              <a:cs typeface="隶书" charset="0"/>
              <a:sym typeface="+mn-ea"/>
            </a:endParaRPr>
          </a:p>
          <a:p>
            <a:pPr lvl="0" algn="l">
              <a:lnSpc>
                <a:spcPct val="90000"/>
              </a:lnSpc>
              <a:spcBef>
                <a:spcPct val="50000"/>
              </a:spcBef>
              <a:buClrTx/>
              <a:buSzTx/>
              <a:buFontTx/>
              <a:buNone/>
            </a:pPr>
            <a:r>
              <a:rPr lang="en-US" altLang="zh-CN" sz="4000" b="1" spc="0">
                <a:solidFill>
                  <a:srgbClr val="FF0000"/>
                </a:solidFill>
                <a:latin typeface="隶书" charset="0"/>
                <a:cs typeface="隶书" charset="0"/>
                <a:sym typeface="+mn-ea"/>
              </a:rPr>
              <a:t>          ① “悠然”写出了作者那种恬淡、悠闲、对生活无所求的心情； </a:t>
            </a:r>
            <a:endParaRPr lang="en-US" altLang="zh-CN" sz="4000" b="1" spc="0">
              <a:solidFill>
                <a:srgbClr val="FF0000"/>
              </a:solidFill>
              <a:latin typeface="隶书" charset="0"/>
              <a:cs typeface="隶书" charset="0"/>
              <a:sym typeface="+mn-ea"/>
            </a:endParaRPr>
          </a:p>
          <a:p>
            <a:pPr lvl="0" algn="l">
              <a:lnSpc>
                <a:spcPct val="90000"/>
              </a:lnSpc>
              <a:spcBef>
                <a:spcPct val="50000"/>
              </a:spcBef>
              <a:buClrTx/>
              <a:buSzTx/>
              <a:buFontTx/>
              <a:buNone/>
            </a:pPr>
            <a:r>
              <a:rPr lang="en-US" altLang="zh-CN" sz="4000" b="1" spc="0">
                <a:solidFill>
                  <a:srgbClr val="FF0000"/>
                </a:solidFill>
                <a:latin typeface="隶书" charset="0"/>
                <a:cs typeface="隶书" charset="0"/>
                <a:sym typeface="+mn-ea"/>
              </a:rPr>
              <a:t>           ②改成“望”不好；</a:t>
            </a:r>
            <a:endParaRPr lang="en-US" altLang="zh-CN" sz="4000" b="1" spc="0">
              <a:solidFill>
                <a:srgbClr val="FF0000"/>
              </a:solidFill>
              <a:latin typeface="隶书" charset="0"/>
              <a:cs typeface="隶书" charset="0"/>
              <a:sym typeface="+mn-ea"/>
            </a:endParaRPr>
          </a:p>
          <a:p>
            <a:pPr lvl="0" algn="l">
              <a:lnSpc>
                <a:spcPct val="90000"/>
              </a:lnSpc>
              <a:spcBef>
                <a:spcPct val="50000"/>
              </a:spcBef>
              <a:buClrTx/>
              <a:buSzTx/>
              <a:buFontTx/>
              <a:buNone/>
            </a:pPr>
            <a:r>
              <a:rPr lang="en-US" altLang="zh-CN" sz="4000" b="1" spc="0">
                <a:solidFill>
                  <a:srgbClr val="FF0000"/>
                </a:solidFill>
                <a:latin typeface="隶书" charset="0"/>
                <a:cs typeface="隶书" charset="0"/>
                <a:sym typeface="+mn-ea"/>
              </a:rPr>
              <a:t>           ③ “见”表现出诗人看到山不是有意为之，而是在采菊之间无意中山的形象映入眼帘。</a:t>
            </a:r>
            <a:endParaRPr lang="en-US" altLang="zh-CN" sz="4000" b="1" spc="0">
              <a:solidFill>
                <a:srgbClr val="FF0000"/>
              </a:solidFill>
              <a:latin typeface="隶书" charset="0"/>
              <a:cs typeface="隶书" charset="0"/>
              <a:sym typeface="+mn-ea"/>
            </a:endParaRPr>
          </a:p>
          <a:p>
            <a:pPr lvl="0" algn="l">
              <a:lnSpc>
                <a:spcPct val="90000"/>
              </a:lnSpc>
              <a:spcBef>
                <a:spcPct val="50000"/>
              </a:spcBef>
              <a:buClrTx/>
              <a:buSzTx/>
              <a:buFontTx/>
              <a:buNone/>
            </a:pPr>
            <a:endParaRPr lang="en-US" altLang="zh-CN" sz="4000" b="1" spc="0">
              <a:solidFill>
                <a:srgbClr val="FF0000"/>
              </a:solidFill>
              <a:latin typeface="隶书" charset="0"/>
              <a:cs typeface="隶书" charset="0"/>
              <a:sym typeface="+mn-ea"/>
            </a:endParaRPr>
          </a:p>
        </p:txBody>
      </p:sp>
      <p:pic>
        <p:nvPicPr>
          <p:cNvPr id="59397" name="图片 59396" descr="t0121ef8e904a0c48c9"/>
          <p:cNvPicPr>
            <a:picLocks noChangeAspect="1"/>
          </p:cNvPicPr>
          <p:nvPr/>
        </p:nvPicPr>
        <p:blipFill>
          <a:blip r:embed="rId3"/>
          <a:stretch>
            <a:fillRect/>
          </a:stretch>
        </p:blipFill>
        <p:spPr>
          <a:xfrm>
            <a:off x="7235825" y="3284538"/>
            <a:ext cx="1908175" cy="1368425"/>
          </a:xfrm>
          <a:prstGeom prst="rect">
            <a:avLst/>
          </a:prstGeom>
          <a:noFill/>
          <a:ln w="9525">
            <a:noFill/>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59395">
                                            <p:txEl>
                                              <p:pRg st="1" end="1"/>
                                            </p:txEl>
                                          </p:spTgt>
                                        </p:tgtEl>
                                        <p:attrNameLst>
                                          <p:attrName>style.visibility</p:attrName>
                                        </p:attrNameLst>
                                      </p:cBhvr>
                                      <p:to>
                                        <p:strVal val="visible"/>
                                      </p:to>
                                    </p:set>
                                    <p:animEffect transition="in" filter="blinds(horizontal)">
                                      <p:cBhvr>
                                        <p:cTn id="7" dur="500"/>
                                        <p:tgtEl>
                                          <p:spTgt spid="59395">
                                            <p:txEl>
                                              <p:pRg st="1" end="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9395">
                                            <p:txEl>
                                              <p:pRg st="2" end="2"/>
                                            </p:txEl>
                                          </p:spTgt>
                                        </p:tgtEl>
                                        <p:attrNameLst>
                                          <p:attrName>style.visibility</p:attrName>
                                        </p:attrNameLst>
                                      </p:cBhvr>
                                      <p:to>
                                        <p:strVal val="visible"/>
                                      </p:to>
                                    </p:set>
                                    <p:anim calcmode="lin" valueType="num">
                                      <p:cBhvr additive="base">
                                        <p:cTn id="12" dur="500" fill="hold"/>
                                        <p:tgtEl>
                                          <p:spTgt spid="59395">
                                            <p:txEl>
                                              <p:pRg st="2" end="2"/>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5939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4" presetClass="entr" presetSubtype="16" fill="hold" nodeType="clickEffect">
                                  <p:stCondLst>
                                    <p:cond delay="0"/>
                                  </p:stCondLst>
                                  <p:childTnLst>
                                    <p:set>
                                      <p:cBhvr>
                                        <p:cTn id="17" dur="1" fill="hold">
                                          <p:stCondLst>
                                            <p:cond delay="0"/>
                                          </p:stCondLst>
                                        </p:cTn>
                                        <p:tgtEl>
                                          <p:spTgt spid="59395">
                                            <p:txEl>
                                              <p:pRg st="3" end="3"/>
                                            </p:txEl>
                                          </p:spTgt>
                                        </p:tgtEl>
                                        <p:attrNameLst>
                                          <p:attrName>style.visibility</p:attrName>
                                        </p:attrNameLst>
                                      </p:cBhvr>
                                      <p:to>
                                        <p:strVal val="visible"/>
                                      </p:to>
                                    </p:set>
                                    <p:animEffect transition="in" filter="box(in)">
                                      <p:cBhvr>
                                        <p:cTn id="18" dur="500"/>
                                        <p:tgtEl>
                                          <p:spTgt spid="59395">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nvGrpSpPr>
      <p:grpSpPr>
        <a:xfrm>
          <a:off x="0" y="0"/>
          <a:ext cx="0" cy="0"/>
        </a:xfrm>
      </p:grpSpPr>
      <p:sp>
        <p:nvSpPr>
          <p:cNvPr id="60418" name="标题 60417"/>
          <p:cNvSpPr>
            <a:spLocks noGrp="1"/>
          </p:cNvSpPr>
          <p:nvPr>
            <p:ph type="title" idx="4294967295"/>
            <p:custDataLst>
              <p:tags r:id="rId2"/>
            </p:custDataLst>
          </p:nvPr>
        </p:nvSpPr>
        <p:spPr>
          <a:xfrm>
            <a:off x="457200" y="274638"/>
            <a:ext cx="8229600" cy="114300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br>
              <a:rPr lang="en-US" altLang="zh-CN" sz="4000" spc="0">
                <a:solidFill>
                  <a:schemeClr val="dk2">
                    <a:lumMod val="25000"/>
                  </a:schemeClr>
                </a:solidFill>
                <a:latin typeface="汉仪尚巍手书W" charset="0"/>
                <a:cs typeface="汉仪尚巍手书W" charset="0"/>
                <a:sym typeface="+mn-ea"/>
              </a:rPr>
            </a:br>
            <a:endParaRPr lang="en-US" altLang="zh-CN" sz="4000" spc="0">
              <a:solidFill>
                <a:schemeClr val="dk2">
                  <a:lumMod val="25000"/>
                </a:schemeClr>
              </a:solidFill>
              <a:latin typeface="汉仪尚巍手书W" charset="0"/>
              <a:cs typeface="汉仪尚巍手书W" charset="0"/>
              <a:sym typeface="+mn-ea"/>
            </a:endParaRPr>
          </a:p>
        </p:txBody>
      </p:sp>
      <p:sp>
        <p:nvSpPr>
          <p:cNvPr id="60419" name="文本占位符 60418"/>
          <p:cNvSpPr>
            <a:spLocks noGrp="1"/>
          </p:cNvSpPr>
          <p:nvPr>
            <p:ph type="body" idx="4294967295"/>
            <p:custDataLst>
              <p:tags r:id="rId3"/>
            </p:custDataLst>
          </p:nvPr>
        </p:nvSpPr>
        <p:spPr>
          <a:xfrm>
            <a:off x="0" y="0"/>
            <a:ext cx="9144000" cy="6858000"/>
          </a:xfrm>
          <a:noFill/>
          <a:ln w="9525">
            <a:noFill/>
          </a:ln>
        </p:spPr>
        <p:txBody>
          <a:bodyPr vert="horz" wrap="square"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buNone/>
            </a:pPr>
            <a:r>
              <a:rPr lang="en-US" altLang="zh-CN" sz="4000" b="1" spc="0">
                <a:solidFill>
                  <a:schemeClr val="lt1"/>
                </a:solidFill>
                <a:latin typeface="隶书" charset="0"/>
                <a:cs typeface="隶书" charset="0"/>
                <a:sym typeface="+mn-ea"/>
              </a:rPr>
              <a:t>         </a:t>
            </a:r>
            <a:r>
              <a:rPr lang="en-US" altLang="zh-CN" sz="4000" b="1" spc="0">
                <a:solidFill>
                  <a:schemeClr val="tx1"/>
                </a:solidFill>
                <a:effectLst>
                  <a:outerShdw blurRad="38100" dist="19050" dir="2700000" algn="tl" rotWithShape="0">
                    <a:schemeClr val="dk1">
                      <a:alpha val="40000"/>
                    </a:schemeClr>
                  </a:outerShdw>
                </a:effectLst>
                <a:latin typeface="隶书" charset="0"/>
                <a:cs typeface="隶书" charset="0"/>
                <a:sym typeface="+mn-ea"/>
              </a:rPr>
              <a:t> 3、诗中借优美的山水田园风光，抒发作者恬淡高远心境的诗句是                                          哪两句？</a:t>
            </a:r>
            <a:endParaRPr lang="en-US" altLang="zh-CN" sz="4000" b="1" spc="0">
              <a:solidFill>
                <a:schemeClr val="tx1"/>
              </a:solidFill>
              <a:effectLst>
                <a:outerShdw blurRad="38100" dist="19050" dir="2700000" algn="tl" rotWithShape="0">
                  <a:schemeClr val="dk1">
                    <a:alpha val="40000"/>
                  </a:schemeClr>
                </a:outerShdw>
              </a:effectLst>
              <a:latin typeface="隶书" charset="0"/>
              <a:cs typeface="隶书" charset="0"/>
              <a:sym typeface="+mn-ea"/>
            </a:endParaRPr>
          </a:p>
          <a:p>
            <a:pPr lvl="0" algn="l">
              <a:buClrTx/>
              <a:buSzTx/>
              <a:buFontTx/>
              <a:buNone/>
            </a:pPr>
            <a:r>
              <a:rPr lang="en-US" altLang="zh-CN" sz="4000" b="1" spc="0">
                <a:solidFill>
                  <a:schemeClr val="tx1"/>
                </a:solidFill>
                <a:effectLst>
                  <a:outerShdw blurRad="38100" dist="19050" dir="2700000" algn="tl" rotWithShape="0">
                    <a:schemeClr val="dk1">
                      <a:alpha val="40000"/>
                    </a:schemeClr>
                  </a:outerShdw>
                </a:effectLst>
                <a:latin typeface="隶书" charset="0"/>
                <a:cs typeface="隶书" charset="0"/>
                <a:sym typeface="+mn-ea"/>
              </a:rPr>
              <a:t>          4、诗歌中表达作者对理想的追求，歌咏人生的渴望的诗句是哪两句？</a:t>
            </a:r>
            <a:endParaRPr lang="en-US" altLang="zh-CN" sz="4000" b="1" spc="0">
              <a:solidFill>
                <a:schemeClr val="tx1"/>
              </a:solidFill>
              <a:effectLst>
                <a:outerShdw blurRad="38100" dist="19050" dir="2700000" algn="tl" rotWithShape="0">
                  <a:schemeClr val="dk1">
                    <a:alpha val="40000"/>
                  </a:schemeClr>
                </a:outerShdw>
              </a:effectLst>
              <a:latin typeface="隶书" charset="0"/>
              <a:cs typeface="隶书" charset="0"/>
              <a:sym typeface="+mn-ea"/>
            </a:endParaRPr>
          </a:p>
          <a:p>
            <a:pPr lvl="0" algn="l">
              <a:buClrTx/>
              <a:buSzTx/>
              <a:buFontTx/>
              <a:buNone/>
            </a:pPr>
            <a:endParaRPr lang="en-US" altLang="zh-CN" sz="4000" b="1" spc="0">
              <a:solidFill>
                <a:schemeClr val="lt1"/>
              </a:solidFill>
              <a:latin typeface="隶书" charset="0"/>
              <a:cs typeface="隶书" charset="0"/>
              <a:sym typeface="+mn-ea"/>
            </a:endParaRPr>
          </a:p>
          <a:p>
            <a:pPr lvl="0" algn="l">
              <a:buClrTx/>
              <a:buSzTx/>
              <a:buFontTx/>
              <a:buNone/>
            </a:pPr>
            <a:endParaRPr lang="en-US" altLang="zh-CN" sz="4000" b="1" spc="0">
              <a:solidFill>
                <a:schemeClr val="lt1"/>
              </a:solidFill>
              <a:latin typeface="隶书" charset="0"/>
              <a:cs typeface="隶书" charset="0"/>
              <a:sym typeface="+mn-ea"/>
            </a:endParaRPr>
          </a:p>
          <a:p>
            <a:pPr lvl="0" algn="l">
              <a:buClrTx/>
              <a:buSzTx/>
              <a:buFontTx/>
              <a:buNone/>
            </a:pPr>
            <a:endParaRPr lang="en-US" altLang="zh-CN" sz="4000" b="1" spc="0">
              <a:solidFill>
                <a:schemeClr val="lt1"/>
              </a:solidFill>
              <a:latin typeface="隶书" charset="0"/>
              <a:cs typeface="隶书" charset="0"/>
              <a:sym typeface="+mn-ea"/>
            </a:endParaRPr>
          </a:p>
          <a:p>
            <a:pPr lvl="0" algn="l">
              <a:buClrTx/>
              <a:buSzTx/>
              <a:buFontTx/>
              <a:buNone/>
            </a:pPr>
            <a:endParaRPr lang="en-US" altLang="zh-CN" sz="4000" b="1" spc="0">
              <a:solidFill>
                <a:schemeClr val="lt1"/>
              </a:solidFill>
              <a:latin typeface="隶书" charset="0"/>
              <a:cs typeface="隶书" charset="0"/>
              <a:sym typeface="+mn-ea"/>
            </a:endParaRPr>
          </a:p>
        </p:txBody>
      </p:sp>
      <p:sp>
        <p:nvSpPr>
          <p:cNvPr id="60420" name="文本框 60419"/>
          <p:cNvSpPr txBox="1"/>
          <p:nvPr>
            <p:custDataLst>
              <p:tags r:id="rId4"/>
            </p:custDataLst>
          </p:nvPr>
        </p:nvSpPr>
        <p:spPr>
          <a:xfrm>
            <a:off x="-323850" y="4221163"/>
            <a:ext cx="1366838" cy="368300"/>
          </a:xfrm>
          <a:prstGeom prst="rect">
            <a:avLst/>
          </a:prstGeom>
          <a:noFill/>
          <a:ln w="9525">
            <a:noFill/>
          </a:ln>
        </p:spPr>
        <p:txBody>
          <a:bodyPr>
            <a:spAutoFit/>
          </a:bodyPr>
          <a:lstStyle/>
          <a:p>
            <a:pPr>
              <a:spcBef>
                <a:spcPct val="50000"/>
              </a:spcBef>
            </a:pPr>
            <a:endParaRPr sz="1800">
              <a:solidFill>
                <a:schemeClr val="dk1"/>
              </a:solidFill>
              <a:latin typeface="隶书" charset="0"/>
              <a:cs typeface="隶书" charset="0"/>
            </a:endParaRPr>
          </a:p>
        </p:txBody>
      </p:sp>
      <p:sp>
        <p:nvSpPr>
          <p:cNvPr id="60421" name="文本框 60420"/>
          <p:cNvSpPr txBox="1"/>
          <p:nvPr>
            <p:custDataLst>
              <p:tags r:id="rId5"/>
            </p:custDataLst>
          </p:nvPr>
        </p:nvSpPr>
        <p:spPr>
          <a:xfrm>
            <a:off x="250825" y="4076700"/>
            <a:ext cx="3384550" cy="368300"/>
          </a:xfrm>
          <a:prstGeom prst="rect">
            <a:avLst/>
          </a:prstGeom>
          <a:noFill/>
          <a:ln w="9525">
            <a:noFill/>
          </a:ln>
        </p:spPr>
        <p:txBody>
          <a:bodyPr>
            <a:spAutoFit/>
          </a:bodyPr>
          <a:lstStyle/>
          <a:p>
            <a:pPr>
              <a:spcBef>
                <a:spcPct val="50000"/>
              </a:spcBef>
            </a:pPr>
            <a:endParaRPr sz="1800">
              <a:solidFill>
                <a:schemeClr val="dk1"/>
              </a:solidFill>
              <a:latin typeface="隶书" charset="0"/>
              <a:cs typeface="隶书" charset="0"/>
            </a:endParaRPr>
          </a:p>
        </p:txBody>
      </p:sp>
      <p:sp>
        <p:nvSpPr>
          <p:cNvPr id="60422" name="文本框 60421"/>
          <p:cNvSpPr txBox="1"/>
          <p:nvPr/>
        </p:nvSpPr>
        <p:spPr>
          <a:xfrm>
            <a:off x="1042988" y="3933825"/>
            <a:ext cx="7200900" cy="768350"/>
          </a:xfrm>
          <a:prstGeom prst="rect">
            <a:avLst/>
          </a:prstGeom>
          <a:noFill/>
          <a:ln w="9525">
            <a:noFill/>
          </a:ln>
        </p:spPr>
        <p:txBody>
          <a:bodyPr>
            <a:spAutoFit/>
          </a:bodyPr>
          <a:lstStyle/>
          <a:p>
            <a:pPr>
              <a:spcBef>
                <a:spcPct val="50000"/>
              </a:spcBef>
            </a:pPr>
            <a:r>
              <a:rPr lang="zh-CN" altLang="en-US" sz="4400" b="1">
                <a:solidFill>
                  <a:schemeClr val="accent1"/>
                </a:solidFill>
                <a:latin typeface="隶书" charset="0"/>
                <a:ea typeface="隶书"/>
              </a:rPr>
              <a:t>采菊东篱下，悠然见南山。</a:t>
            </a:r>
            <a:endParaRPr lang="zh-CN" altLang="en-US" sz="4400" b="1">
              <a:solidFill>
                <a:schemeClr val="accent1"/>
              </a:solidFill>
              <a:latin typeface="隶书" charset="0"/>
              <a:ea typeface="隶书"/>
            </a:endParaRPr>
          </a:p>
        </p:txBody>
      </p:sp>
      <p:sp>
        <p:nvSpPr>
          <p:cNvPr id="60423" name="文本框 60422"/>
          <p:cNvSpPr txBox="1"/>
          <p:nvPr/>
        </p:nvSpPr>
        <p:spPr>
          <a:xfrm>
            <a:off x="1116013" y="5157788"/>
            <a:ext cx="6769100" cy="768350"/>
          </a:xfrm>
          <a:prstGeom prst="rect">
            <a:avLst/>
          </a:prstGeom>
          <a:noFill/>
          <a:ln w="9525">
            <a:noFill/>
          </a:ln>
        </p:spPr>
        <p:txBody>
          <a:bodyPr>
            <a:spAutoFit/>
          </a:bodyPr>
          <a:lstStyle/>
          <a:p>
            <a:pPr>
              <a:spcBef>
                <a:spcPct val="50000"/>
              </a:spcBef>
            </a:pPr>
            <a:r>
              <a:rPr lang="zh-CN" altLang="en-US" sz="4400" b="1">
                <a:solidFill>
                  <a:srgbClr val="FF0000"/>
                </a:solidFill>
                <a:latin typeface="隶书" charset="0"/>
                <a:ea typeface="隶书"/>
              </a:rPr>
              <a:t>此中有真意，欲辨已忘言。</a:t>
            </a:r>
            <a:endParaRPr lang="zh-CN" altLang="en-US" sz="4400" b="1">
              <a:solidFill>
                <a:srgbClr val="FF0000"/>
              </a:solidFill>
              <a:latin typeface="隶书" charset="0"/>
              <a:ea typeface="隶书"/>
            </a:endParaRPr>
          </a:p>
        </p:txBody>
      </p:sp>
      <p:pic>
        <p:nvPicPr>
          <p:cNvPr id="60425" name="图片 60424" descr="t0127b40991bb36bad5"/>
          <p:cNvPicPr>
            <a:picLocks noChangeAspect="1"/>
          </p:cNvPicPr>
          <p:nvPr/>
        </p:nvPicPr>
        <p:blipFill>
          <a:blip r:embed="rId6"/>
          <a:stretch>
            <a:fillRect/>
          </a:stretch>
        </p:blipFill>
        <p:spPr>
          <a:xfrm>
            <a:off x="8316913" y="3429000"/>
            <a:ext cx="827087" cy="3429000"/>
          </a:xfrm>
          <a:prstGeom prst="rect">
            <a:avLst/>
          </a:prstGeom>
          <a:noFill/>
          <a:ln w="9525">
            <a:noFill/>
          </a:ln>
        </p:spPr>
      </p:pic>
      <p:pic>
        <p:nvPicPr>
          <p:cNvPr id="60426" name="图片 60425" descr="t012e51267d0854147e"/>
          <p:cNvPicPr>
            <a:picLocks noChangeAspect="1"/>
          </p:cNvPicPr>
          <p:nvPr/>
        </p:nvPicPr>
        <p:blipFill>
          <a:blip r:embed="rId7"/>
          <a:stretch>
            <a:fillRect/>
          </a:stretch>
        </p:blipFill>
        <p:spPr>
          <a:xfrm>
            <a:off x="0" y="4508500"/>
            <a:ext cx="827088" cy="2349500"/>
          </a:xfrm>
          <a:prstGeom prst="rect">
            <a:avLst/>
          </a:prstGeom>
          <a:noFill/>
          <a:ln w="9525">
            <a:noFill/>
          </a:ln>
        </p:spPr>
      </p:pic>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60422">
                                            <p:txEl>
                                              <p:pRg st="0" end="0"/>
                                            </p:txEl>
                                          </p:spTgt>
                                        </p:tgtEl>
                                        <p:attrNameLst>
                                          <p:attrName>style.visibility</p:attrName>
                                        </p:attrNameLst>
                                      </p:cBhvr>
                                      <p:to>
                                        <p:strVal val="visible"/>
                                      </p:to>
                                    </p:set>
                                    <p:animEffect transition="in" filter="box(in)">
                                      <p:cBhvr>
                                        <p:cTn id="7" dur="500"/>
                                        <p:tgtEl>
                                          <p:spTgt spid="60422">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8" presetClass="entr" presetSubtype="16" fill="hold" nodeType="clickEffect">
                                  <p:stCondLst>
                                    <p:cond delay="0"/>
                                  </p:stCondLst>
                                  <p:childTnLst>
                                    <p:set>
                                      <p:cBhvr>
                                        <p:cTn id="11" dur="1" fill="hold">
                                          <p:stCondLst>
                                            <p:cond delay="0"/>
                                          </p:stCondLst>
                                        </p:cTn>
                                        <p:tgtEl>
                                          <p:spTgt spid="60423">
                                            <p:txEl>
                                              <p:pRg st="0" end="0"/>
                                            </p:txEl>
                                          </p:spTgt>
                                        </p:tgtEl>
                                        <p:attrNameLst>
                                          <p:attrName>style.visibility</p:attrName>
                                        </p:attrNameLst>
                                      </p:cBhvr>
                                      <p:to>
                                        <p:strVal val="visible"/>
                                      </p:to>
                                    </p:set>
                                    <p:animEffect transition="in" filter="diamond(in)">
                                      <p:cBhvr>
                                        <p:cTn id="12" dur="2000"/>
                                        <p:tgtEl>
                                          <p:spTgt spid="604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64514" name="标题 64513"/>
          <p:cNvSpPr>
            <a:spLocks noGrp="1"/>
          </p:cNvSpPr>
          <p:nvPr>
            <p:ph type="title" idx="4294967295"/>
            <p:custDataLst>
              <p:tags r:id="rId2"/>
            </p:custDataLst>
          </p:nvPr>
        </p:nvSpPr>
        <p:spPr>
          <a:xfrm>
            <a:off x="457200" y="274638"/>
            <a:ext cx="8229600" cy="114300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br>
              <a:rPr lang="en-US" altLang="zh-CN" sz="4000" spc="0">
                <a:solidFill>
                  <a:schemeClr val="dk2">
                    <a:lumMod val="25000"/>
                  </a:schemeClr>
                </a:solidFill>
                <a:latin typeface="汉仪尚巍手书W" charset="0"/>
                <a:cs typeface="汉仪尚巍手书W" charset="0"/>
                <a:sym typeface="+mn-ea"/>
              </a:rPr>
            </a:br>
            <a:endParaRPr lang="en-US" altLang="zh-CN" sz="4000" spc="0">
              <a:solidFill>
                <a:schemeClr val="dk2">
                  <a:lumMod val="25000"/>
                </a:schemeClr>
              </a:solidFill>
              <a:latin typeface="汉仪尚巍手书W" charset="0"/>
              <a:cs typeface="汉仪尚巍手书W" charset="0"/>
              <a:sym typeface="+mn-ea"/>
            </a:endParaRPr>
          </a:p>
        </p:txBody>
      </p:sp>
      <p:sp>
        <p:nvSpPr>
          <p:cNvPr id="64515" name="文本占位符 64514"/>
          <p:cNvSpPr>
            <a:spLocks noGrp="1"/>
          </p:cNvSpPr>
          <p:nvPr>
            <p:ph type="body" idx="4294967295"/>
            <p:custDataLst>
              <p:tags r:id="rId3"/>
            </p:custDataLst>
          </p:nvPr>
        </p:nvSpPr>
        <p:spPr>
          <a:xfrm>
            <a:off x="0" y="0"/>
            <a:ext cx="9144000" cy="6858000"/>
          </a:xfrm>
          <a:noFill/>
          <a:ln w="9525">
            <a:noFill/>
          </a:ln>
        </p:spPr>
        <p:txBody>
          <a:bodyPr vert="horz" wrap="square"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buClrTx/>
              <a:buSzTx/>
              <a:buFontTx/>
              <a:buNone/>
            </a:pPr>
            <a:r>
              <a:rPr lang="en-US" altLang="zh-CN" sz="4000" spc="0">
                <a:solidFill>
                  <a:schemeClr val="dk1"/>
                </a:solidFill>
                <a:latin typeface="隶书" charset="0"/>
                <a:cs typeface="隶书" charset="0"/>
                <a:sym typeface="+mn-ea"/>
              </a:rPr>
              <a:t>          5、“山气日夕佳，飞鸟相与还”这两句是什么描写？有何深刻意义？跟前两句的人物描写有何关系？</a:t>
            </a:r>
            <a:endParaRPr lang="en-US" altLang="zh-CN" sz="4000" spc="0">
              <a:solidFill>
                <a:schemeClr val="dk1"/>
              </a:solidFill>
              <a:latin typeface="隶书" charset="0"/>
              <a:cs typeface="隶书" charset="0"/>
              <a:sym typeface="+mn-ea"/>
            </a:endParaRPr>
          </a:p>
          <a:p>
            <a:pPr lvl="0" algn="l">
              <a:lnSpc>
                <a:spcPct val="90000"/>
              </a:lnSpc>
              <a:buClrTx/>
              <a:buSzTx/>
              <a:buFontTx/>
              <a:buNone/>
            </a:pPr>
            <a:r>
              <a:rPr lang="en-US" altLang="zh-CN" sz="4000" spc="0">
                <a:solidFill>
                  <a:schemeClr val="dk1"/>
                </a:solidFill>
                <a:latin typeface="隶书" charset="0"/>
                <a:cs typeface="隶书" charset="0"/>
                <a:sym typeface="+mn-ea"/>
              </a:rPr>
              <a:t>          ①景物描写； </a:t>
            </a:r>
            <a:endParaRPr lang="en-US" altLang="zh-CN" sz="4000" spc="0">
              <a:solidFill>
                <a:schemeClr val="dk1"/>
              </a:solidFill>
              <a:latin typeface="隶书" charset="0"/>
              <a:cs typeface="隶书" charset="0"/>
              <a:sym typeface="+mn-ea"/>
            </a:endParaRPr>
          </a:p>
          <a:p>
            <a:pPr lvl="0" algn="l">
              <a:lnSpc>
                <a:spcPct val="90000"/>
              </a:lnSpc>
              <a:buClrTx/>
              <a:buSzTx/>
              <a:buFontTx/>
              <a:buNone/>
            </a:pPr>
            <a:r>
              <a:rPr lang="en-US" altLang="zh-CN" sz="4000" spc="0">
                <a:solidFill>
                  <a:schemeClr val="dk1"/>
                </a:solidFill>
                <a:latin typeface="隶书" charset="0"/>
                <a:cs typeface="隶书" charset="0"/>
                <a:sym typeface="+mn-ea"/>
              </a:rPr>
              <a:t>          ②渲染隐居之所的宁静和诗人悠然的心境；</a:t>
            </a:r>
            <a:endParaRPr lang="en-US" altLang="zh-CN" sz="4000" spc="0">
              <a:solidFill>
                <a:schemeClr val="dk1"/>
              </a:solidFill>
              <a:latin typeface="隶书" charset="0"/>
              <a:cs typeface="隶书" charset="0"/>
              <a:sym typeface="+mn-ea"/>
            </a:endParaRPr>
          </a:p>
          <a:p>
            <a:pPr lvl="0" algn="l">
              <a:lnSpc>
                <a:spcPct val="90000"/>
              </a:lnSpc>
              <a:buClrTx/>
              <a:buSzTx/>
              <a:buFontTx/>
              <a:buNone/>
            </a:pPr>
            <a:r>
              <a:rPr lang="en-US" altLang="zh-CN" sz="4000" spc="0">
                <a:solidFill>
                  <a:schemeClr val="dk1"/>
                </a:solidFill>
                <a:latin typeface="隶书" charset="0"/>
                <a:cs typeface="隶书" charset="0"/>
                <a:sym typeface="+mn-ea"/>
              </a:rPr>
              <a:t>          ③这时我们隐隐可知诗人不光在勉励自己“还”，还在规劝其他人，不妨也“还”吧。</a:t>
            </a:r>
            <a:endParaRPr lang="en-US" altLang="zh-CN" sz="4000" spc="0">
              <a:solidFill>
                <a:schemeClr val="dk1"/>
              </a:solidFill>
              <a:latin typeface="隶书" charset="0"/>
              <a:cs typeface="隶书" charset="0"/>
              <a:sym typeface="+mn-ea"/>
            </a:endParaRPr>
          </a:p>
        </p:txBody>
      </p:sp>
      <p:pic>
        <p:nvPicPr>
          <p:cNvPr id="64517" name="图片 64516" descr="t016a54f660b85db6e1"/>
          <p:cNvPicPr>
            <a:picLocks noChangeAspect="1"/>
          </p:cNvPicPr>
          <p:nvPr/>
        </p:nvPicPr>
        <p:blipFill>
          <a:blip r:embed="rId4"/>
          <a:stretch>
            <a:fillRect/>
          </a:stretch>
        </p:blipFill>
        <p:spPr>
          <a:xfrm>
            <a:off x="5724525" y="1989138"/>
            <a:ext cx="3419475" cy="1152525"/>
          </a:xfrm>
          <a:prstGeom prst="rect">
            <a:avLst/>
          </a:prstGeom>
          <a:noFill/>
          <a:ln w="9525">
            <a:noFill/>
          </a:ln>
        </p:spPr>
      </p:pic>
    </p:spTree>
    <p:custDataLst>
      <p:tags r:id="rId6"/>
    </p:custDataLst>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nvGrpSpPr>
      <p:grpSpPr>
        <a:xfrm>
          <a:off x="0" y="0"/>
          <a:ext cx="0" cy="0"/>
        </a:xfrm>
      </p:grpSpPr>
      <p:pic>
        <p:nvPicPr>
          <p:cNvPr id="14" name="图片 13"/>
          <p:cNvPicPr>
            <a:picLocks noChangeAspect="1"/>
          </p:cNvPicPr>
          <p:nvPr userDrawn="1">
            <p:custDataLst>
              <p:tags r:id="rId3"/>
            </p:custDataLst>
          </p:nvPr>
        </p:nvPicPr>
        <p:blipFill>
          <a:blip r:embed="rId2"/>
          <a:stretch>
            <a:fillRect/>
          </a:stretch>
        </p:blipFill>
        <p:spPr>
          <a:xfrm>
            <a:off x="7822225" y="5816601"/>
            <a:ext cx="1321776" cy="1041399"/>
          </a:xfrm>
          <a:prstGeom prst="rect">
            <a:avLst/>
          </a:prstGeom>
        </p:spPr>
      </p:pic>
      <p:sp>
        <p:nvSpPr>
          <p:cNvPr id="2" name="矩形 1"/>
          <p:cNvSpPr/>
          <p:nvPr userDrawn="1">
            <p:custDataLst>
              <p:tags r:id="rId4"/>
            </p:custDataLst>
          </p:nvPr>
        </p:nvSpPr>
        <p:spPr>
          <a:xfrm>
            <a:off x="0" y="0"/>
            <a:ext cx="9144000" cy="925830"/>
          </a:xfrm>
          <a:prstGeom prst="rect">
            <a:avLst/>
          </a:prstGeom>
          <a:solidFill>
            <a:schemeClr val="dk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solidFill>
                <a:schemeClr val="lt1"/>
              </a:solidFill>
              <a:latin typeface="隶书" charset="0"/>
              <a:ea typeface="隶书" panose="02010509060101010101" pitchFamily="49" charset="-122"/>
              <a:cs typeface="隶书" charset="0"/>
              <a:sym typeface="+mn-ea"/>
            </a:endParaRPr>
          </a:p>
        </p:txBody>
      </p:sp>
      <p:sp>
        <p:nvSpPr>
          <p:cNvPr id="4" name="文本框 3"/>
          <p:cNvSpPr txBox="1"/>
          <p:nvPr>
            <p:custDataLst>
              <p:tags r:id="rId5"/>
            </p:custDataLst>
          </p:nvPr>
        </p:nvSpPr>
        <p:spPr>
          <a:xfrm>
            <a:off x="342867" y="228601"/>
            <a:ext cx="8458267" cy="4572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2400" b="1" spc="160">
                <a:solidFill>
                  <a:schemeClr val="accent1"/>
                </a:solidFill>
                <a:latin typeface="隶书" charset="0"/>
                <a:ea typeface="隶书"/>
                <a:sym typeface="+mn-ea"/>
              </a:rPr>
              <a:t>名句赏析</a:t>
            </a:r>
            <a:endParaRPr lang="zh-CN" altLang="en-US" sz="2400" b="1" spc="160">
              <a:solidFill>
                <a:schemeClr val="accent1"/>
              </a:solidFill>
              <a:latin typeface="隶书" charset="0"/>
              <a:ea typeface="隶书"/>
              <a:sym typeface="+mn-ea"/>
            </a:endParaRPr>
          </a:p>
        </p:txBody>
      </p:sp>
      <p:pic>
        <p:nvPicPr>
          <p:cNvPr id="5" name="图片 4"/>
          <p:cNvPicPr>
            <a:picLocks noChangeAspect="1"/>
          </p:cNvPicPr>
          <p:nvPr>
            <p:custDataLst>
              <p:tags r:id="rId7"/>
            </p:custDataLst>
          </p:nvPr>
        </p:nvPicPr>
        <p:blipFill>
          <a:blip r:embed="rId6"/>
          <a:srcRect l="7944" r="7944"/>
          <a:stretch>
            <a:fillRect/>
          </a:stretch>
        </p:blipFill>
        <p:spPr>
          <a:xfrm>
            <a:off x="457171" y="1535442"/>
            <a:ext cx="8229657" cy="1897390"/>
          </a:xfrm>
          <a:custGeom>
            <a:cxnLst>
              <a:cxn ang="3">
                <a:pos x="hc" y="t"/>
              </a:cxn>
              <a:cxn ang="cd2">
                <a:pos x="l" y="vc"/>
              </a:cxn>
              <a:cxn ang="cd4">
                <a:pos x="hc" y="b"/>
              </a:cxn>
              <a:cxn ang="0">
                <a:pos x="r" y="vc"/>
              </a:cxn>
            </a:cxnLst>
            <a:rect l="l" t="t" r="r" b="b"/>
            <a:pathLst>
              <a:path w="17280" h="4560">
                <a:moveTo>
                  <a:pt x="0" y="0"/>
                </a:moveTo>
                <a:lnTo>
                  <a:pt x="17280" y="0"/>
                </a:lnTo>
                <a:lnTo>
                  <a:pt x="17280" y="4560"/>
                </a:lnTo>
                <a:lnTo>
                  <a:pt x="0" y="4560"/>
                </a:lnTo>
                <a:lnTo>
                  <a:pt x="0" y="0"/>
                </a:lnTo>
                <a:close/>
              </a:path>
            </a:pathLst>
          </a:custGeom>
        </p:spPr>
      </p:pic>
      <p:sp>
        <p:nvSpPr>
          <p:cNvPr id="3" name="Title 6"/>
          <p:cNvSpPr txBox="1"/>
          <p:nvPr>
            <p:custDataLst>
              <p:tags r:id="rId8"/>
            </p:custDataLst>
          </p:nvPr>
        </p:nvSpPr>
        <p:spPr>
          <a:xfrm>
            <a:off x="342872" y="3644937"/>
            <a:ext cx="8229657" cy="1874530"/>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2800" spc="100">
                <a:ln w="3175">
                  <a:noFill/>
                  <a:prstDash val="dash"/>
                </a:ln>
                <a:solidFill>
                  <a:schemeClr val="dk1">
                    <a:lumMod val="75000"/>
                    <a:lumOff val="25000"/>
                  </a:schemeClr>
                </a:solidFill>
                <a:latin typeface="隶书" charset="0"/>
                <a:ea typeface="隶书"/>
                <a:cs typeface="微软雅黑" panose="020b0503020204020204" charset="-122"/>
                <a:sym typeface="+mn-ea"/>
              </a:rPr>
              <a:t>采菊东篱下，悠然见南山。</a:t>
            </a:r>
            <a:endParaRPr lang="en-US" altLang="zh-CN" sz="28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a:p>
            <a:pPr marL="400050" lvl="1" indent="0" algn="l" fontAlgn="auto">
              <a:lnSpc>
                <a:spcPct val="120000"/>
              </a:lnSpc>
              <a:spcBef>
                <a:spcPct val="0"/>
              </a:spcBef>
              <a:spcAft>
                <a:spcPts val="800"/>
              </a:spcAft>
              <a:buSzTx/>
              <a:buFontTx/>
              <a:buNone/>
            </a:pPr>
            <a:r>
              <a:rPr lang="en-US" altLang="zh-CN" sz="2800" b="1" spc="100">
                <a:ln w="3175">
                  <a:noFill/>
                  <a:prstDash val="dash"/>
                </a:ln>
                <a:solidFill>
                  <a:schemeClr val="dk1">
                    <a:lumMod val="75000"/>
                    <a:lumOff val="25000"/>
                  </a:schemeClr>
                </a:solidFill>
                <a:latin typeface="仿宋" panose="02010609060101010101" charset="-122"/>
                <a:ea typeface="仿宋" panose="02010609060101010101" charset="-122"/>
                <a:cs typeface="微软雅黑" panose="020b0503020204020204" charset="-122"/>
                <a:sym typeface="+mn-ea"/>
              </a:rPr>
              <a:t>这两句诗是陶诗中的神来之笔。它描写自己采菊东篱时无意之中偶见南山，南山静穆超然的胜景与自己悠然自得的心情交感融合，表现了一种超凡脱俗的天真自然的意趣。</a:t>
            </a:r>
            <a:endParaRPr lang="en-US" altLang="zh-CN" sz="2800" b="1" spc="100">
              <a:ln w="3175">
                <a:noFill/>
                <a:prstDash val="dash"/>
              </a:ln>
              <a:solidFill>
                <a:schemeClr val="dk1">
                  <a:lumMod val="75000"/>
                  <a:lumOff val="25000"/>
                </a:schemeClr>
              </a:solidFill>
              <a:latin typeface="仿宋" panose="02010609060101010101" charset="-122"/>
              <a:ea typeface="仿宋" panose="02010609060101010101" charset="-122"/>
              <a:cs typeface="微软雅黑" panose="020b0503020204020204" charset="-122"/>
              <a:sym typeface="+mn-ea"/>
            </a:endParaRPr>
          </a:p>
        </p:txBody>
      </p:sp>
    </p:spTree>
    <p:custDataLst>
      <p:tags r:id="rId10"/>
    </p:custDataLst>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sp>
        <p:nvSpPr>
          <p:cNvPr id="11" name="Title 6"/>
          <p:cNvSpPr txBox="1"/>
          <p:nvPr>
            <p:custDataLst>
              <p:tags r:id="rId2"/>
            </p:custDataLst>
          </p:nvPr>
        </p:nvSpPr>
        <p:spPr>
          <a:xfrm>
            <a:off x="457200" y="1314450"/>
            <a:ext cx="4348480" cy="4229100"/>
          </a:xfrm>
          <a:prstGeom prst="rect">
            <a:avLst/>
          </a:prstGeom>
          <a:noFill/>
          <a:ln w="3175">
            <a:noFill/>
            <a:prstDash val="dash"/>
          </a:ln>
        </p:spPr>
        <p:txBody>
          <a:bodyPr wrap="square" lIns="47625" tIns="19050" rIns="47625" bIns="19050" anchor="ctr" anchorCtr="0">
            <a:normAutofit fontScale="70000"/>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40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此中有真意，欲辩已忘言。</a:t>
            </a:r>
            <a:endParaRPr lang="en-US" altLang="zh-CN" sz="40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a:p>
            <a:pPr marL="400050" lvl="1" indent="0" algn="l" fontAlgn="auto">
              <a:lnSpc>
                <a:spcPct val="120000"/>
              </a:lnSpc>
              <a:spcBef>
                <a:spcPct val="0"/>
              </a:spcBef>
              <a:spcAft>
                <a:spcPts val="800"/>
              </a:spcAft>
              <a:buSzTx/>
              <a:buFontTx/>
              <a:buNone/>
            </a:pPr>
            <a:r>
              <a:rPr lang="en-US" altLang="zh-CN"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此中”指此时此地的情和境，也就是隐居生活。“真意”指诗人从自然与人的和谐的景象中所领悟到的自然意趣，它包含着大自然淡然闲逸、自由适性、各有所归的意趣，也包含了物我合一、人与自然融汇于一体的意趣。</a:t>
            </a:r>
            <a:endParaRPr lang="en-US" altLang="zh-CN"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a:p>
            <a:pPr marL="730250" lvl="2" indent="-222250" algn="l" fontAlgn="ctr">
              <a:lnSpc>
                <a:spcPct val="130000"/>
              </a:lnSpc>
              <a:spcBef>
                <a:spcPct val="0"/>
              </a:spcBef>
              <a:spcAft>
                <a:spcPct val="0"/>
              </a:spcAft>
              <a:buSzTx/>
              <a:buFont typeface="Arial" panose="020b0604020202020204" pitchFamily="34" charset="0"/>
              <a:buChar char="●"/>
            </a:pPr>
            <a:endParaRPr lang="en-US" altLang="zh-CN"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p:txBody>
      </p:sp>
      <p:pic>
        <p:nvPicPr>
          <p:cNvPr id="5" name="图片 4"/>
          <p:cNvPicPr>
            <a:picLocks noChangeAspect="1"/>
          </p:cNvPicPr>
          <p:nvPr>
            <p:custDataLst>
              <p:tags r:id="rId4"/>
            </p:custDataLst>
          </p:nvPr>
        </p:nvPicPr>
        <p:blipFill>
          <a:blip r:embed="rId3"/>
          <a:srcRect t="7037" b="7037"/>
          <a:stretch>
            <a:fillRect/>
          </a:stretch>
        </p:blipFill>
        <p:spPr>
          <a:xfrm>
            <a:off x="6183332" y="933431"/>
            <a:ext cx="1149350" cy="1943110"/>
          </a:xfrm>
          <a:custGeom>
            <a:cxnLst>
              <a:cxn ang="3">
                <a:pos x="hc" y="t"/>
              </a:cxn>
              <a:cxn ang="cd2">
                <a:pos x="l" y="vc"/>
              </a:cxn>
              <a:cxn ang="cd4">
                <a:pos x="hc" y="b"/>
              </a:cxn>
              <a:cxn ang="0">
                <a:pos x="r" y="vc"/>
              </a:cxn>
            </a:cxnLst>
            <a:rect l="l" t="t" r="r" b="b"/>
            <a:pathLst>
              <a:path w="6960" h="4080">
                <a:moveTo>
                  <a:pt x="0" y="0"/>
                </a:moveTo>
                <a:lnTo>
                  <a:pt x="6960" y="0"/>
                </a:lnTo>
                <a:lnTo>
                  <a:pt x="6960" y="4080"/>
                </a:lnTo>
                <a:lnTo>
                  <a:pt x="0" y="4080"/>
                </a:lnTo>
                <a:lnTo>
                  <a:pt x="0" y="0"/>
                </a:lnTo>
                <a:close/>
              </a:path>
            </a:pathLst>
          </a:custGeom>
        </p:spPr>
      </p:pic>
      <p:pic>
        <p:nvPicPr>
          <p:cNvPr id="4" name="图片 3"/>
          <p:cNvPicPr>
            <a:picLocks noChangeAspect="1"/>
          </p:cNvPicPr>
          <p:nvPr>
            <p:custDataLst>
              <p:tags r:id="rId6"/>
            </p:custDataLst>
          </p:nvPr>
        </p:nvPicPr>
        <p:blipFill>
          <a:blip r:embed="rId5"/>
          <a:srcRect l="9949" r="9949"/>
          <a:stretch>
            <a:fillRect/>
          </a:stretch>
        </p:blipFill>
        <p:spPr>
          <a:xfrm>
            <a:off x="4829185" y="3981460"/>
            <a:ext cx="3857643" cy="1943110"/>
          </a:xfrm>
          <a:custGeom>
            <a:cxnLst>
              <a:cxn ang="3">
                <a:pos x="hc" y="t"/>
              </a:cxn>
              <a:cxn ang="cd2">
                <a:pos x="l" y="vc"/>
              </a:cxn>
              <a:cxn ang="cd4">
                <a:pos x="hc" y="b"/>
              </a:cxn>
              <a:cxn ang="0">
                <a:pos x="r" y="vc"/>
              </a:cxn>
            </a:cxnLst>
            <a:rect l="l" t="t" r="r" b="b"/>
            <a:pathLst>
              <a:path w="6960" h="4080">
                <a:moveTo>
                  <a:pt x="0" y="0"/>
                </a:moveTo>
                <a:lnTo>
                  <a:pt x="6960" y="0"/>
                </a:lnTo>
                <a:lnTo>
                  <a:pt x="6960" y="4080"/>
                </a:lnTo>
                <a:lnTo>
                  <a:pt x="0" y="4080"/>
                </a:lnTo>
                <a:lnTo>
                  <a:pt x="0" y="0"/>
                </a:lnTo>
                <a:close/>
              </a:path>
            </a:pathLst>
          </a:custGeom>
        </p:spPr>
      </p:pic>
    </p:spTree>
    <p:custDataLst>
      <p:tags r:id="rId8"/>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pic>
        <p:nvPicPr>
          <p:cNvPr id="3" name="图片 2" descr="2592_2"/>
          <p:cNvPicPr>
            <a:picLocks noChangeAspect="1"/>
          </p:cNvPicPr>
          <p:nvPr>
            <p:custDataLst>
              <p:tags r:id="rId3"/>
            </p:custDataLst>
          </p:nvPr>
        </p:nvPicPr>
        <p:blipFill>
          <a:blip r:embed="rId2"/>
          <a:stretch>
            <a:fillRect/>
          </a:stretch>
        </p:blipFill>
        <p:spPr>
          <a:xfrm>
            <a:off x="6372225" y="260350"/>
            <a:ext cx="1728788" cy="1811338"/>
          </a:xfrm>
          <a:prstGeom prst="rect">
            <a:avLst/>
          </a:prstGeom>
          <a:noFill/>
          <a:ln w="9525">
            <a:noFill/>
          </a:ln>
        </p:spPr>
      </p:pic>
      <p:pic>
        <p:nvPicPr>
          <p:cNvPr id="4" name="图片 3" descr="front_252"/>
          <p:cNvPicPr>
            <a:picLocks noChangeAspect="1"/>
          </p:cNvPicPr>
          <p:nvPr>
            <p:custDataLst>
              <p:tags r:id="rId5"/>
            </p:custDataLst>
          </p:nvPr>
        </p:nvPicPr>
        <p:blipFill>
          <a:blip r:embed="rId4"/>
          <a:stretch>
            <a:fillRect/>
          </a:stretch>
        </p:blipFill>
        <p:spPr>
          <a:xfrm>
            <a:off x="6372225" y="3860800"/>
            <a:ext cx="2771775" cy="2997200"/>
          </a:xfrm>
          <a:prstGeom prst="rect">
            <a:avLst/>
          </a:prstGeom>
          <a:noFill/>
          <a:ln w="9525">
            <a:noFill/>
          </a:ln>
        </p:spPr>
      </p:pic>
      <p:pic>
        <p:nvPicPr>
          <p:cNvPr id="5" name="图片 4" descr="陶渊明"/>
          <p:cNvPicPr>
            <a:picLocks noChangeAspect="1"/>
          </p:cNvPicPr>
          <p:nvPr>
            <p:custDataLst>
              <p:tags r:id="rId7"/>
            </p:custDataLst>
          </p:nvPr>
        </p:nvPicPr>
        <p:blipFill>
          <a:blip r:embed="rId6"/>
          <a:stretch>
            <a:fillRect/>
          </a:stretch>
        </p:blipFill>
        <p:spPr>
          <a:xfrm>
            <a:off x="228600" y="0"/>
            <a:ext cx="3810000" cy="6858000"/>
          </a:xfrm>
          <a:prstGeom prst="rect">
            <a:avLst/>
          </a:prstGeom>
          <a:noFill/>
          <a:ln w="9525">
            <a:noFill/>
          </a:ln>
        </p:spPr>
      </p:pic>
      <p:sp>
        <p:nvSpPr>
          <p:cNvPr id="8" name="标题 2"/>
          <p:cNvSpPr>
            <a:spLocks noGrp="1"/>
          </p:cNvSpPr>
          <p:nvPr>
            <p:custDataLst>
              <p:tags r:id="rId8"/>
            </p:custDataLst>
          </p:nvPr>
        </p:nvSpPr>
        <p:spPr>
          <a:xfrm>
            <a:off x="1043305" y="4149269"/>
            <a:ext cx="7886700" cy="888802"/>
          </a:xfrm>
          <a:prstGeom prst="rect">
            <a:avLst/>
          </a:prstGeom>
        </p:spPr>
        <p:txBody>
          <a:bodyPr vert="horz" lIns="90000" tIns="46800" rIns="90000" bIns="46800" rtlCol="0" anchor="b" anchorCtr="0">
            <a:noAutofit/>
          </a:bodyPr>
          <a:lstStyle>
            <a:lvl1pPr algn="ctr" defTabSz="514350" rtl="0" eaLnBrk="1" fontAlgn="auto" latinLnBrk="0" hangingPunct="1">
              <a:lnSpc>
                <a:spcPct val="100000"/>
              </a:lnSpc>
              <a:spcBef>
                <a:spcPct val="0"/>
              </a:spcBef>
              <a:buNone/>
              <a:defRPr sz="3375" b="1" u="none" strike="noStrike" kern="1200" cap="none" spc="200" normalizeH="0" baseline="0">
                <a:solidFill>
                  <a:schemeClr val="accent1"/>
                </a:solidFill>
                <a:uFillTx/>
                <a:latin typeface="Arial" panose="020b0604020202020204" pitchFamily="34" charset="0"/>
                <a:ea typeface="汉仪尚巍手书W" panose="00020600040101010101" charset="-122"/>
                <a:cs typeface="+mj-cs"/>
              </a:defRPr>
            </a:lvl1pPr>
          </a:lstStyle>
          <a:p>
            <a:pPr marL="0" lvl="0" indent="-285750" algn="ctr" fontAlgn="ctr">
              <a:lnSpc>
                <a:spcPct val="130000"/>
              </a:lnSpc>
              <a:spcBef>
                <a:spcPts val="1000"/>
              </a:spcBef>
              <a:spcAft>
                <a:spcPct val="0"/>
              </a:spcAft>
              <a:buSzTx/>
              <a:buFont typeface="Wingdings" panose="05000000000000000000" charset="0"/>
              <a:buNone/>
            </a:pPr>
            <a:r>
              <a:rPr lang="en-US" altLang="zh-CN" sz="4800">
                <a:solidFill>
                  <a:schemeClr val="accent1"/>
                </a:solidFill>
                <a:sym typeface="+mn-ea"/>
              </a:rPr>
              <a:t>《饮酒》</a:t>
            </a:r>
            <a:endParaRPr lang="en-US" altLang="zh-CN" sz="4800">
              <a:solidFill>
                <a:schemeClr val="accent1"/>
              </a:solidFill>
              <a:sym typeface="+mn-ea"/>
            </a:endParaRPr>
          </a:p>
          <a:p>
            <a:pPr marL="0" lvl="0" indent="-285750" algn="ctr" fontAlgn="ctr">
              <a:lnSpc>
                <a:spcPct val="130000"/>
              </a:lnSpc>
              <a:spcBef>
                <a:spcPts val="1000"/>
              </a:spcBef>
              <a:spcAft>
                <a:spcPct val="0"/>
              </a:spcAft>
              <a:buSzTx/>
              <a:buFont typeface="Wingdings" panose="05000000000000000000" charset="0"/>
              <a:buNone/>
            </a:pPr>
            <a:r>
              <a:rPr lang="en-US" altLang="zh-CN" sz="4800">
                <a:solidFill>
                  <a:schemeClr val="accent1"/>
                </a:solidFill>
                <a:sym typeface="+mn-ea"/>
              </a:rPr>
              <a:t>陶渊明</a:t>
            </a:r>
            <a:endParaRPr lang="en-US" altLang="zh-CN" sz="4800">
              <a:solidFill>
                <a:schemeClr val="accent1"/>
              </a:solidFill>
              <a:sym typeface="+mn-ea"/>
            </a:endParaRPr>
          </a:p>
        </p:txBody>
      </p:sp>
    </p:spTree>
    <p:custDataLst>
      <p:tags r:id="rId9"/>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sp>
        <p:nvSpPr>
          <p:cNvPr id="5" name="文本框 4"/>
          <p:cNvSpPr txBox="1"/>
          <p:nvPr>
            <p:custDataLst>
              <p:tags r:id="rId2"/>
            </p:custDataLst>
          </p:nvPr>
        </p:nvSpPr>
        <p:spPr>
          <a:xfrm>
            <a:off x="457204" y="1034231"/>
            <a:ext cx="3314719" cy="718947"/>
          </a:xfrm>
          <a:prstGeom prst="rect">
            <a:avLst/>
          </a:prstGeom>
          <a:noFill/>
        </p:spPr>
        <p:txBody>
          <a:bodyPr wrap="square" lIns="47625" tIns="19050" rIns="47625" bIns="19050" rtlCol="0" anchor="b"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隶书" charset="0"/>
                <a:ea typeface="隶书"/>
                <a:sym typeface="+mn-ea"/>
              </a:rPr>
              <a:t>拓展练习</a:t>
            </a:r>
            <a:endParaRPr lang="zh-CN" altLang="en-US" sz="3200" b="1" spc="160">
              <a:solidFill>
                <a:schemeClr val="accent1"/>
              </a:solidFill>
              <a:latin typeface="隶书" charset="0"/>
              <a:ea typeface="隶书"/>
              <a:sym typeface="+mn-ea"/>
            </a:endParaRPr>
          </a:p>
        </p:txBody>
      </p:sp>
      <p:pic>
        <p:nvPicPr>
          <p:cNvPr id="4" name="图片 3"/>
          <p:cNvPicPr>
            <a:picLocks noChangeAspect="1"/>
          </p:cNvPicPr>
          <p:nvPr>
            <p:custDataLst>
              <p:tags r:id="rId4"/>
            </p:custDataLst>
          </p:nvPr>
        </p:nvPicPr>
        <p:blipFill>
          <a:blip r:embed="rId3"/>
          <a:srcRect l="24592" r="24592"/>
          <a:stretch>
            <a:fillRect/>
          </a:stretch>
        </p:blipFill>
        <p:spPr>
          <a:xfrm>
            <a:off x="457200" y="2476519"/>
            <a:ext cx="3314700" cy="2971818"/>
          </a:xfrm>
          <a:custGeom>
            <a:cxnLst>
              <a:cxn ang="3">
                <a:pos x="hc" y="t"/>
              </a:cxn>
              <a:cxn ang="cd2">
                <a:pos x="l" y="vc"/>
              </a:cxn>
              <a:cxn ang="cd4">
                <a:pos x="hc" y="b"/>
              </a:cxn>
              <a:cxn ang="0">
                <a:pos x="r" y="vc"/>
              </a:cxn>
            </a:cxnLst>
            <a:rect l="l" t="t" r="r" b="b"/>
            <a:pathLst>
              <a:path w="6960" h="6240">
                <a:moveTo>
                  <a:pt x="0" y="0"/>
                </a:moveTo>
                <a:lnTo>
                  <a:pt x="6960" y="0"/>
                </a:lnTo>
                <a:lnTo>
                  <a:pt x="6960" y="6240"/>
                </a:lnTo>
                <a:lnTo>
                  <a:pt x="0" y="6240"/>
                </a:lnTo>
                <a:lnTo>
                  <a:pt x="0" y="0"/>
                </a:lnTo>
                <a:close/>
              </a:path>
            </a:pathLst>
          </a:custGeom>
        </p:spPr>
      </p:pic>
      <p:sp>
        <p:nvSpPr>
          <p:cNvPr id="11" name="Title 6"/>
          <p:cNvSpPr txBox="1"/>
          <p:nvPr>
            <p:custDataLst>
              <p:tags r:id="rId5"/>
            </p:custDataLst>
          </p:nvPr>
        </p:nvSpPr>
        <p:spPr>
          <a:xfrm>
            <a:off x="4114833" y="1543062"/>
            <a:ext cx="4572029" cy="3771929"/>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285750" lvl="0" indent="-285750" algn="l" fontAlgn="ctr">
              <a:lnSpc>
                <a:spcPct val="130000"/>
              </a:lnSpc>
              <a:spcBef>
                <a:spcPts val="1000"/>
              </a:spcBef>
              <a:spcAft>
                <a:spcPct val="0"/>
              </a:spcAft>
              <a:buSzTx/>
              <a:buFont typeface="Wingdings" panose="05000000000000000000" charset="0"/>
              <a:buChar char="l"/>
            </a:pPr>
            <a:r>
              <a:rPr lang="en-US" altLang="zh-CN" sz="24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结合诗作的学习，我们评评陶渊明是一个什么样的人？他的思想在当时有什么积极意义和消极意义？ </a:t>
            </a:r>
            <a:endParaRPr lang="en-US" altLang="zh-CN" sz="20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a:p>
            <a:pPr marL="749300" lvl="1" indent="-304800" algn="l" fontAlgn="ctr">
              <a:lnSpc>
                <a:spcPct val="130000"/>
              </a:lnSpc>
              <a:spcBef>
                <a:spcPct val="0"/>
              </a:spcBef>
              <a:spcAft>
                <a:spcPct val="0"/>
              </a:spcAft>
              <a:buSzTx/>
              <a:buFont typeface="Calibri Light" panose="020f0302020204030204" charset="0"/>
              <a:buAutoNum type="arabicPeriod"/>
            </a:pPr>
            <a:r>
              <a:rPr lang="en-US" altLang="zh-CN" sz="32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陶渊明弃官归隐，洁身自好，追求恬静的田园生活，完善独立的人格，渴望自由，总的特点是“淡泊”，“独善其身”。 </a:t>
            </a:r>
            <a:endParaRPr lang="en-US" altLang="zh-CN" sz="32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p:txBody>
      </p:sp>
    </p:spTree>
    <p:custDataLst>
      <p:tags r:id="rId7"/>
    </p:custDataLst>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62466" name="标题 62465"/>
          <p:cNvSpPr>
            <a:spLocks noGrp="1"/>
          </p:cNvSpPr>
          <p:nvPr>
            <p:ph type="title" idx="4294967295"/>
            <p:custDataLst>
              <p:tags r:id="rId2"/>
            </p:custDataLst>
          </p:nvPr>
        </p:nvSpPr>
        <p:spPr>
          <a:xfrm>
            <a:off x="457200" y="274638"/>
            <a:ext cx="8229600" cy="114300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br>
              <a:rPr lang="en-US" altLang="zh-CN" sz="4000" spc="0">
                <a:solidFill>
                  <a:schemeClr val="dk2">
                    <a:lumMod val="25000"/>
                  </a:schemeClr>
                </a:solidFill>
                <a:latin typeface="汉仪尚巍手书W" charset="0"/>
                <a:cs typeface="汉仪尚巍手书W" charset="0"/>
                <a:sym typeface="+mn-ea"/>
              </a:rPr>
            </a:br>
            <a:endParaRPr lang="en-US" altLang="zh-CN" sz="4000" spc="0">
              <a:solidFill>
                <a:schemeClr val="dk2">
                  <a:lumMod val="25000"/>
                </a:schemeClr>
              </a:solidFill>
              <a:latin typeface="汉仪尚巍手书W" charset="0"/>
              <a:cs typeface="汉仪尚巍手书W" charset="0"/>
              <a:sym typeface="+mn-ea"/>
            </a:endParaRPr>
          </a:p>
        </p:txBody>
      </p:sp>
      <p:sp>
        <p:nvSpPr>
          <p:cNvPr id="62467" name="文本占位符 62466"/>
          <p:cNvSpPr>
            <a:spLocks noGrp="1"/>
          </p:cNvSpPr>
          <p:nvPr>
            <p:ph type="body" idx="4294967295"/>
            <p:custDataLst>
              <p:tags r:id="rId3"/>
            </p:custDataLst>
          </p:nvPr>
        </p:nvSpPr>
        <p:spPr>
          <a:xfrm>
            <a:off x="0" y="0"/>
            <a:ext cx="9144000" cy="6858000"/>
          </a:xfrm>
          <a:noFill/>
          <a:ln w="9525">
            <a:noFill/>
          </a:ln>
        </p:spPr>
        <p:txBody>
          <a:bodyPr vert="horz" wrap="square" lIns="90170" tIns="46990" rIns="90170" bIns="46990" rtlCol="0">
            <a:noAutofit/>
            <a:scene3d>
              <a:camera prst="orthographicFront"/>
              <a:lightRig rig="threePt" dir="t"/>
            </a:scene3d>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buNone/>
            </a:pPr>
            <a:r>
              <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rPr>
              <a:t>          ②弃官归隐，洁身自好，独善其身，在当时来说，是对黑暗官场的一种反叛，因此，有其积极意义。 </a:t>
            </a:r>
            <a:br>
              <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rPr>
            </a:br>
            <a:r>
              <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rPr>
              <a:t>        ③但是，要改造社会，要清除污秽，不能单靠“归隐”与“独善”，应该兼济天下，积极地参加社会活动。从这点来说，陶渊明的退隐思想也有其消极的一面。</a:t>
            </a:r>
            <a:endPar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endParaRPr>
          </a:p>
          <a:p>
            <a:pPr lvl="0" algn="l">
              <a:buClrTx/>
              <a:buSzTx/>
              <a:buFontTx/>
              <a:buNone/>
            </a:pPr>
            <a:endPar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endParaRPr>
          </a:p>
          <a:p>
            <a:pPr lvl="0" algn="l">
              <a:buClrTx/>
              <a:buSzTx/>
              <a:buFontTx/>
              <a:buNone/>
            </a:pPr>
            <a:endParaRPr lang="en-US" altLang="zh-CN" sz="4400" b="1" spc="0">
              <a:solidFill>
                <a:schemeClr val="tx1"/>
              </a:solidFill>
              <a:effectLst>
                <a:outerShdw blurRad="38100" dist="19050" dir="2700000" algn="tl" rotWithShape="0">
                  <a:schemeClr val="dk1">
                    <a:alpha val="40000"/>
                  </a:schemeClr>
                </a:outerShdw>
              </a:effectLst>
              <a:latin typeface="隶书" charset="0"/>
              <a:cs typeface="隶书" charset="0"/>
              <a:sym typeface="+mn-ea"/>
            </a:endParaRPr>
          </a:p>
        </p:txBody>
      </p:sp>
      <p:pic>
        <p:nvPicPr>
          <p:cNvPr id="62470" name="图片 62469" descr="t014c816e30942752c3"/>
          <p:cNvPicPr>
            <a:picLocks noChangeAspect="1"/>
          </p:cNvPicPr>
          <p:nvPr/>
        </p:nvPicPr>
        <p:blipFill>
          <a:blip r:embed="rId4"/>
          <a:stretch>
            <a:fillRect/>
          </a:stretch>
        </p:blipFill>
        <p:spPr>
          <a:xfrm>
            <a:off x="971550" y="5733415"/>
            <a:ext cx="5867400" cy="1196975"/>
          </a:xfrm>
          <a:prstGeom prst="rect">
            <a:avLst/>
          </a:prstGeom>
          <a:noFill/>
          <a:ln w="9525">
            <a:noFill/>
          </a:ln>
        </p:spPr>
      </p:pic>
    </p:spTree>
    <p:custDataLst>
      <p:tags r:id="rId6"/>
    </p:custDataLst>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cxnSp>
        <p:nvCxnSpPr>
          <p:cNvPr id="2" name="直接连接符 1"/>
          <p:cNvCxnSpPr/>
          <p:nvPr>
            <p:custDataLst>
              <p:tags r:id="rId2"/>
            </p:custDataLst>
          </p:nvPr>
        </p:nvCxnSpPr>
        <p:spPr>
          <a:xfrm>
            <a:off x="0" y="4739657"/>
            <a:ext cx="9144000" cy="0"/>
          </a:xfrm>
          <a:prstGeom prst="line">
            <a:avLst/>
          </a:prstGeom>
          <a:ln w="12700">
            <a:solidFill>
              <a:schemeClr val="dk1">
                <a:alpha val="20000"/>
              </a:schemeClr>
            </a:solidFill>
            <a:prstDash val="sysDash"/>
          </a:ln>
        </p:spPr>
        <p:style>
          <a:lnRef idx="1">
            <a:schemeClr val="dk1"/>
          </a:lnRef>
          <a:fillRef idx="0">
            <a:schemeClr val="dk1"/>
          </a:fillRef>
          <a:effectRef idx="0">
            <a:schemeClr val="dk1"/>
          </a:effectRef>
          <a:fontRef idx="minor">
            <a:schemeClr val="tx1"/>
          </a:fontRef>
        </p:style>
      </p:cxnSp>
      <p:sp>
        <p:nvSpPr>
          <p:cNvPr id="3" name="文本框 2"/>
          <p:cNvSpPr txBox="1"/>
          <p:nvPr>
            <p:custDataLst>
              <p:tags r:id="rId3"/>
            </p:custDataLst>
          </p:nvPr>
        </p:nvSpPr>
        <p:spPr>
          <a:xfrm>
            <a:off x="457172" y="695306"/>
            <a:ext cx="8229657" cy="514350"/>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2900" b="1" spc="160">
                <a:solidFill>
                  <a:schemeClr val="accent1"/>
                </a:solidFill>
                <a:latin typeface="隶书" charset="0"/>
                <a:ea typeface="隶书"/>
                <a:sym typeface="+mn-ea"/>
              </a:rPr>
              <a:t>主题思想</a:t>
            </a:r>
            <a:endParaRPr lang="zh-CN" altLang="en-US" sz="2900" b="1" spc="160">
              <a:solidFill>
                <a:schemeClr val="accent1"/>
              </a:solidFill>
              <a:latin typeface="隶书" charset="0"/>
              <a:ea typeface="隶书"/>
              <a:sym typeface="+mn-ea"/>
            </a:endParaRPr>
          </a:p>
        </p:txBody>
      </p:sp>
      <p:sp>
        <p:nvSpPr>
          <p:cNvPr id="11" name="Title 6"/>
          <p:cNvSpPr txBox="1"/>
          <p:nvPr>
            <p:custDataLst>
              <p:tags r:id="rId4"/>
            </p:custDataLst>
          </p:nvPr>
        </p:nvSpPr>
        <p:spPr>
          <a:xfrm>
            <a:off x="728643" y="2780684"/>
            <a:ext cx="7686713" cy="96012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4000" spc="100">
                <a:ln w="3175">
                  <a:noFill/>
                  <a:prstDash val="dash"/>
                </a:ln>
                <a:solidFill>
                  <a:schemeClr val="dk1">
                    <a:lumMod val="75000"/>
                    <a:lumOff val="25000"/>
                  </a:schemeClr>
                </a:solidFill>
                <a:latin typeface="隶书" charset="0"/>
                <a:ea typeface="隶书"/>
                <a:cs typeface="微软雅黑" panose="020b0503020204020204" charset="-122"/>
                <a:sym typeface="+mn-ea"/>
              </a:rPr>
              <a:t>这首诗通过对田园生活中自然景色的悠闲欣赏，表现了作者厌倦官场腐败，决心归隐自洁，超脱世俗的人生追求。</a:t>
            </a:r>
            <a:endParaRPr lang="en-US" altLang="zh-CN" sz="40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p:txBody>
      </p:sp>
    </p:spTree>
    <p:custDataLst>
      <p:tags r:id="rId6"/>
    </p:custDataLst>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PhAnim="0">
  <p:cSld>
    <p:bg>
      <p:bgPr>
        <a:blipFill rotWithShape="1">
          <a:blip r:embed="rId3"/>
          <a:stretch>
            <a:fillRect/>
          </a:stretch>
        </a:blipFill>
        <a:effectLst/>
      </p:bgPr>
    </p:bg>
    <p:spTree>
      <p:nvGrpSpPr>
        <p:cNvPr id="1" name=""/>
        <p:cNvGrpSpPr/>
        <p:nvPr/>
      </p:nvGrpSpPr>
      <p:grpSpPr>
        <a:xfrm>
          <a:off x="0" y="0"/>
          <a:ext cx="0" cy="0"/>
        </a:xfrm>
      </p:grpSpPr>
      <p:sp>
        <p:nvSpPr>
          <p:cNvPr id="22531" name="Rectangle 3"/>
          <p:cNvSpPr>
            <a:spLocks noChangeArrowheads="1"/>
          </p:cNvSpPr>
          <p:nvPr>
            <p:custDataLst>
              <p:tags r:id="rId2"/>
            </p:custDataLst>
          </p:nvPr>
        </p:nvSpPr>
        <p:spPr bwMode="auto">
          <a:xfrm>
            <a:off x="485617" y="1646635"/>
            <a:ext cx="7772400" cy="2970609"/>
          </a:xfrm>
          <a:prstGeom prst="rect">
            <a:avLst/>
          </a:prstGeom>
          <a:noFill/>
          <a:ln w="9525">
            <a:noFill/>
            <a:miter lim="800000"/>
          </a:ln>
        </p:spPr>
        <p:txBody>
          <a:bodyPr/>
          <a:lstStyle/>
          <a:p>
            <a:pPr eaLnBrk="1" hangingPunct="1">
              <a:spcBef>
                <a:spcPct val="20000"/>
              </a:spcBef>
              <a:buFontTx/>
            </a:pPr>
            <a:r>
              <a:rPr lang="zh-CN" altLang="en-US" sz="2700">
                <a:solidFill>
                  <a:schemeClr val="dk1"/>
                </a:solidFill>
                <a:latin typeface="隶书" charset="0"/>
                <a:ea typeface="微软雅黑" panose="020b0503020204020204" charset="-122"/>
                <a:cs typeface="隶书" charset="0"/>
              </a:rPr>
              <a:t>背诵默写：</a:t>
            </a:r>
            <a:endParaRPr lang="zh-CN" altLang="en-US" sz="2700">
              <a:solidFill>
                <a:schemeClr val="dk1"/>
              </a:solidFill>
              <a:latin typeface="隶书" charset="0"/>
              <a:ea typeface="微软雅黑" panose="020b0503020204020204" charset="-122"/>
              <a:cs typeface="隶书" charset="0"/>
            </a:endParaRPr>
          </a:p>
          <a:p>
            <a:pPr marL="342900" indent="-342900" eaLnBrk="1" hangingPunct="1">
              <a:spcBef>
                <a:spcPct val="20000"/>
              </a:spcBef>
            </a:pPr>
            <a:endParaRPr lang="en-US" altLang="zh-CN" sz="2700">
              <a:solidFill>
                <a:schemeClr val="dk1"/>
              </a:solidFill>
              <a:latin typeface="隶书" charset="0"/>
              <a:ea typeface="微软雅黑" panose="020b0503020204020204" charset="-122"/>
              <a:cs typeface="隶书" charset="0"/>
            </a:endParaRPr>
          </a:p>
          <a:p>
            <a:pPr marL="342900" indent="-342900" eaLnBrk="1" hangingPunct="1">
              <a:spcBef>
                <a:spcPct val="20000"/>
              </a:spcBef>
            </a:pPr>
            <a:r>
              <a:rPr lang="en-US" altLang="zh-CN" sz="2700">
                <a:solidFill>
                  <a:schemeClr val="dk1"/>
                </a:solidFill>
                <a:latin typeface="隶书" charset="0"/>
                <a:ea typeface="微软雅黑" panose="020b0503020204020204" charset="-122"/>
                <a:cs typeface="隶书" charset="0"/>
              </a:rPr>
              <a:t>1</a:t>
            </a:r>
            <a:r>
              <a:rPr lang="zh-CN" altLang="en-US" sz="2700">
                <a:solidFill>
                  <a:schemeClr val="dk1"/>
                </a:solidFill>
                <a:latin typeface="隶书" charset="0"/>
                <a:ea typeface="微软雅黑" panose="020b0503020204020204" charset="-122"/>
                <a:cs typeface="隶书" charset="0"/>
              </a:rPr>
              <a:t>、诗中借优美的山水田园风光，抒发作者恬淡高远心境的诗句是</a:t>
            </a:r>
            <a:r>
              <a:rPr lang="zh-CN" altLang="en-US" sz="2700" u="sng">
                <a:solidFill>
                  <a:schemeClr val="dk1"/>
                </a:solidFill>
                <a:latin typeface="隶书" charset="0"/>
                <a:ea typeface="微软雅黑" panose="020b0503020204020204" charset="-122"/>
                <a:cs typeface="隶书" charset="0"/>
              </a:rPr>
              <a:t>                                             。</a:t>
            </a:r>
            <a:endParaRPr lang="zh-CN" altLang="en-US" sz="2700" u="sng">
              <a:solidFill>
                <a:schemeClr val="dk1"/>
              </a:solidFill>
              <a:latin typeface="隶书" charset="0"/>
              <a:ea typeface="微软雅黑" panose="020b0503020204020204" charset="-122"/>
              <a:cs typeface="隶书" charset="0"/>
            </a:endParaRPr>
          </a:p>
          <a:p>
            <a:pPr marL="342900" indent="-342900" eaLnBrk="1" hangingPunct="1">
              <a:spcBef>
                <a:spcPct val="20000"/>
              </a:spcBef>
            </a:pPr>
            <a:r>
              <a:rPr lang="en-US" altLang="zh-CN" sz="2700">
                <a:solidFill>
                  <a:schemeClr val="dk1"/>
                </a:solidFill>
                <a:latin typeface="隶书" charset="0"/>
                <a:ea typeface="微软雅黑" panose="020b0503020204020204" charset="-122"/>
                <a:cs typeface="隶书" charset="0"/>
              </a:rPr>
              <a:t>2</a:t>
            </a:r>
            <a:r>
              <a:rPr lang="zh-CN" altLang="en-US" sz="2700">
                <a:solidFill>
                  <a:schemeClr val="dk1"/>
                </a:solidFill>
                <a:latin typeface="隶书" charset="0"/>
                <a:ea typeface="微软雅黑" panose="020b0503020204020204" charset="-122"/>
                <a:cs typeface="隶书" charset="0"/>
              </a:rPr>
              <a:t>、诗歌中表达作者对理想的追求，歌咏人生的渴望的诗句是</a:t>
            </a:r>
            <a:r>
              <a:rPr lang="en-US" altLang="zh-CN" sz="2700">
                <a:solidFill>
                  <a:schemeClr val="dk1"/>
                </a:solidFill>
                <a:latin typeface="隶书" charset="0"/>
                <a:ea typeface="微软雅黑" panose="020b0503020204020204" charset="-122"/>
                <a:cs typeface="隶书" charset="0"/>
              </a:rPr>
              <a:t>(</a:t>
            </a:r>
            <a:endParaRPr lang="en-US" altLang="zh-CN" sz="2700">
              <a:solidFill>
                <a:schemeClr val="dk1"/>
              </a:solidFill>
              <a:latin typeface="隶书" charset="0"/>
              <a:ea typeface="微软雅黑" panose="020b0503020204020204" charset="-122"/>
              <a:cs typeface="隶书" charset="0"/>
            </a:endParaRPr>
          </a:p>
        </p:txBody>
      </p:sp>
      <p:sp>
        <p:nvSpPr>
          <p:cNvPr id="22532" name="Rectangle 4"/>
          <p:cNvSpPr>
            <a:spLocks noChangeArrowheads="1"/>
          </p:cNvSpPr>
          <p:nvPr/>
        </p:nvSpPr>
        <p:spPr bwMode="auto">
          <a:xfrm>
            <a:off x="5634038" y="3057525"/>
            <a:ext cx="2322195" cy="553085"/>
          </a:xfrm>
          <a:prstGeom prst="rect">
            <a:avLst/>
          </a:prstGeom>
          <a:noFill/>
          <a:ln w="9525">
            <a:noFill/>
            <a:miter lim="800000"/>
          </a:ln>
        </p:spPr>
        <p:txBody>
          <a:bodyPr wrap="square">
            <a:spAutoFit/>
          </a:bodyPr>
          <a:lstStyle/>
          <a:p>
            <a:pPr eaLnBrk="1" hangingPunct="1">
              <a:spcBef>
                <a:spcPct val="50000"/>
              </a:spcBef>
            </a:pPr>
            <a:r>
              <a:rPr lang="zh-CN" altLang="en-US" sz="3000" b="1">
                <a:solidFill>
                  <a:srgbClr val="FF0066"/>
                </a:solidFill>
                <a:latin typeface="隶书" charset="0"/>
                <a:ea typeface="隶书"/>
              </a:rPr>
              <a:t>悠然见南山</a:t>
            </a:r>
            <a:endParaRPr lang="zh-CN" altLang="en-US" sz="3000" b="1">
              <a:solidFill>
                <a:srgbClr val="FF0066"/>
              </a:solidFill>
              <a:latin typeface="隶书" charset="0"/>
              <a:ea typeface="隶书"/>
            </a:endParaRPr>
          </a:p>
        </p:txBody>
      </p:sp>
      <p:sp>
        <p:nvSpPr>
          <p:cNvPr id="22533" name="Rectangle 5"/>
          <p:cNvSpPr>
            <a:spLocks noChangeArrowheads="1"/>
          </p:cNvSpPr>
          <p:nvPr/>
        </p:nvSpPr>
        <p:spPr bwMode="auto">
          <a:xfrm>
            <a:off x="3211037" y="3057526"/>
            <a:ext cx="2468880" cy="553085"/>
          </a:xfrm>
          <a:prstGeom prst="rect">
            <a:avLst/>
          </a:prstGeom>
          <a:noFill/>
          <a:ln w="9525">
            <a:noFill/>
            <a:miter lim="800000"/>
          </a:ln>
        </p:spPr>
        <p:txBody>
          <a:bodyPr wrap="none">
            <a:spAutoFit/>
          </a:bodyPr>
          <a:lstStyle/>
          <a:p>
            <a:pPr eaLnBrk="1" hangingPunct="1"/>
            <a:r>
              <a:rPr lang="zh-CN" altLang="en-US" sz="3000">
                <a:solidFill>
                  <a:srgbClr val="FF0066"/>
                </a:solidFill>
                <a:latin typeface="隶书" charset="0"/>
                <a:ea typeface="隶书"/>
              </a:rPr>
              <a:t>采菊东篱下，</a:t>
            </a:r>
            <a:endParaRPr lang="zh-CN" altLang="en-US" sz="3000">
              <a:solidFill>
                <a:srgbClr val="FF0066"/>
              </a:solidFill>
              <a:latin typeface="隶书" charset="0"/>
              <a:ea typeface="隶书"/>
            </a:endParaRPr>
          </a:p>
        </p:txBody>
      </p:sp>
      <p:sp>
        <p:nvSpPr>
          <p:cNvPr id="22534" name="Rectangle 6"/>
          <p:cNvSpPr>
            <a:spLocks noChangeArrowheads="1"/>
          </p:cNvSpPr>
          <p:nvPr/>
        </p:nvSpPr>
        <p:spPr bwMode="auto">
          <a:xfrm>
            <a:off x="2740343" y="4002406"/>
            <a:ext cx="4881880" cy="553085"/>
          </a:xfrm>
          <a:prstGeom prst="rect">
            <a:avLst/>
          </a:prstGeom>
          <a:noFill/>
          <a:ln w="9525">
            <a:noFill/>
            <a:miter lim="800000"/>
          </a:ln>
        </p:spPr>
        <p:txBody>
          <a:bodyPr wrap="none">
            <a:spAutoFit/>
          </a:bodyPr>
          <a:lstStyle/>
          <a:p>
            <a:pPr eaLnBrk="1" hangingPunct="1"/>
            <a:r>
              <a:rPr lang="en-US" altLang="zh-CN" sz="3000">
                <a:solidFill>
                  <a:srgbClr val="FF0066"/>
                </a:solidFill>
                <a:latin typeface="隶书" charset="0"/>
                <a:ea typeface="黑体" panose="02010609060101010101" pitchFamily="2" charset="-122"/>
                <a:cs typeface="隶书" charset="0"/>
              </a:rPr>
              <a:t>(</a:t>
            </a:r>
            <a:r>
              <a:rPr lang="zh-CN" altLang="en-US" sz="3000">
                <a:solidFill>
                  <a:srgbClr val="FF0066"/>
                </a:solidFill>
                <a:latin typeface="隶书" charset="0"/>
                <a:ea typeface="黑体" panose="02010609060101010101" pitchFamily="2" charset="-122"/>
                <a:cs typeface="隶书" charset="0"/>
              </a:rPr>
              <a:t>此中有真意，欲辨已忘言）</a:t>
            </a:r>
            <a:endParaRPr lang="zh-CN" altLang="en-US" sz="3000">
              <a:solidFill>
                <a:srgbClr val="FF0066"/>
              </a:solidFill>
              <a:latin typeface="隶书" charset="0"/>
              <a:ea typeface="黑体" panose="02010609060101010101" pitchFamily="2" charset="-122"/>
              <a:cs typeface="隶书"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2" nodeType="clickEffect">
                                  <p:stCondLst>
                                    <p:cond delay="0"/>
                                  </p:stCondLst>
                                  <p:childTnLst>
                                    <p:set>
                                      <p:cBhvr>
                                        <p:cTn id="10" dur="1" fill="hold">
                                          <p:stCondLst>
                                            <p:cond delay="0"/>
                                          </p:stCondLst>
                                        </p:cTn>
                                        <p:tgtEl>
                                          <p:spTgt spid="2253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1" nodeType="clickEffect">
                                  <p:stCondLst>
                                    <p:cond delay="0"/>
                                  </p:stCondLst>
                                  <p:childTnLst>
                                    <p:set>
                                      <p:cBhvr>
                                        <p:cTn id="14" dur="1" fill="hold">
                                          <p:stCondLst>
                                            <p:cond delay="0"/>
                                          </p:stCondLst>
                                        </p:cTn>
                                        <p:tgtEl>
                                          <p:spTgt spid="22532"/>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afterGroup">
                            <p:stCondLst>
                              <p:cond delay="0"/>
                            </p:stCondLst>
                            <p:childTnLst>
                              <p:par>
                                <p:cTn id="17" presetID="1" presetClass="entr" presetSubtype="0" fill="hold" grpId="3" nodeType="clickEffect">
                                  <p:stCondLst>
                                    <p:cond delay="0"/>
                                  </p:stCondLst>
                                  <p:childTnLst>
                                    <p:set>
                                      <p:cBhvr>
                                        <p:cTn id="18" dur="1" fill="hold">
                                          <p:stCondLst>
                                            <p:cond delay="0"/>
                                          </p:stCondLst>
                                        </p:cTn>
                                        <p:tgtEl>
                                          <p:spTgt spid="225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2" grpId="1"/>
      <p:bldP spid="22533" grpId="2"/>
      <p:bldP spid="22534" grpId="3"/>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4"/>
          <a:stretch>
            <a:fillRect/>
          </a:stretch>
        </a:blipFill>
        <a:effectLst/>
      </p:bgPr>
    </p:bg>
    <p:spTree>
      <p:nvGrpSpPr>
        <p:cNvPr id="1" name=""/>
        <p:cNvGrpSpPr/>
        <p:nvPr/>
      </p:nvGrpSpPr>
      <p:grpSpPr>
        <a:xfrm>
          <a:off x="0" y="0"/>
          <a:ext cx="0" cy="0"/>
        </a:xfrm>
      </p:grpSpPr>
      <p:sp>
        <p:nvSpPr>
          <p:cNvPr id="105474" name="Rectangle 2"/>
          <p:cNvSpPr>
            <a:spLocks noGrp="1" noChangeArrowheads="1"/>
          </p:cNvSpPr>
          <p:nvPr>
            <p:ph type="body" idx="4294967295"/>
          </p:nvPr>
        </p:nvSpPr>
        <p:spPr>
          <a:xfrm>
            <a:off x="606185" y="1763877"/>
            <a:ext cx="7931150" cy="4620260"/>
          </a:xfrm>
          <a:noFill/>
          <a:ln w="9525">
            <a:noFill/>
          </a:ln>
        </p:spPr>
        <p:txBody>
          <a:bodyPr vert="horz" wrap="square" lIns="90170" tIns="46990" rIns="90170" bIns="46990" rtlCol="0">
            <a:sp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marL="0" lvl="0" algn="l">
              <a:lnSpc>
                <a:spcPct val="120000"/>
              </a:lnSpc>
              <a:buClr>
                <a:schemeClr val="bg1"/>
              </a:buClr>
              <a:buSzTx/>
              <a:buFontTx/>
              <a:buNone/>
            </a:pPr>
            <a:r>
              <a:rPr kumimoji="1" lang="zh-CN" altLang="en-US" b="1" spc="0" smtClean="0">
                <a:solidFill>
                  <a:srgbClr val="0000CC"/>
                </a:solidFill>
                <a:latin typeface="隶书" charset="0"/>
                <a:cs typeface="隶书" charset="0"/>
                <a:sym typeface="+mn-ea"/>
              </a:rPr>
              <a:t>　　1、《饮酒》（其五）这首诗选自</a:t>
            </a:r>
            <a:endParaRPr kumimoji="1" lang="zh-CN" altLang="en-US" b="1" spc="0" smtClean="0">
              <a:solidFill>
                <a:srgbClr val="0000CC"/>
              </a:solidFill>
              <a:latin typeface="隶书" charset="0"/>
              <a:cs typeface="隶书" charset="0"/>
              <a:sym typeface="+mn-ea"/>
            </a:endParaRPr>
          </a:p>
          <a:p>
            <a:pPr marL="0" lvl="0" algn="l">
              <a:lnSpc>
                <a:spcPct val="120000"/>
              </a:lnSpc>
              <a:buClr>
                <a:schemeClr val="bg1"/>
              </a:buClr>
              <a:buSzTx/>
              <a:buFontTx/>
              <a:buNone/>
            </a:pPr>
            <a:r>
              <a:rPr kumimoji="1" lang="zh-CN" altLang="en-US" b="1" spc="0" smtClean="0">
                <a:solidFill>
                  <a:srgbClr val="0000CC"/>
                </a:solidFill>
                <a:latin typeface="隶书" charset="0"/>
                <a:cs typeface="隶书" charset="0"/>
                <a:sym typeface="+mn-ea"/>
              </a:rPr>
              <a:t>___________，作者________，_______人。 </a:t>
            </a:r>
            <a:endParaRPr kumimoji="1" lang="zh-CN" altLang="en-US" b="1" spc="0" smtClean="0">
              <a:solidFill>
                <a:srgbClr val="0000CC"/>
              </a:solidFill>
              <a:latin typeface="隶书" charset="0"/>
              <a:cs typeface="隶书" charset="0"/>
              <a:sym typeface="+mn-ea"/>
            </a:endParaRPr>
          </a:p>
          <a:p>
            <a:pPr marL="0" lvl="0" algn="l">
              <a:lnSpc>
                <a:spcPct val="120000"/>
              </a:lnSpc>
              <a:buClr>
                <a:schemeClr val="bg1"/>
              </a:buClr>
              <a:buSzTx/>
              <a:buFontTx/>
              <a:buNone/>
            </a:pPr>
            <a:r>
              <a:rPr kumimoji="1" lang="zh-CN" altLang="en-US" b="1" spc="0" smtClean="0">
                <a:solidFill>
                  <a:srgbClr val="0000CC"/>
                </a:solidFill>
                <a:latin typeface="隶书" charset="0"/>
                <a:cs typeface="隶书" charset="0"/>
                <a:sym typeface="+mn-ea"/>
              </a:rPr>
              <a:t>　　2、根据要求写出诗文原句：</a:t>
            </a:r>
            <a:endParaRPr kumimoji="1" lang="zh-CN" altLang="en-US" b="1" spc="0" smtClean="0">
              <a:solidFill>
                <a:srgbClr val="0000CC"/>
              </a:solidFill>
              <a:latin typeface="隶书" charset="0"/>
              <a:cs typeface="隶书" charset="0"/>
              <a:sym typeface="+mn-ea"/>
            </a:endParaRPr>
          </a:p>
          <a:p>
            <a:pPr marL="0" lvl="0" algn="l">
              <a:lnSpc>
                <a:spcPct val="120000"/>
              </a:lnSpc>
              <a:buClr>
                <a:schemeClr val="bg1"/>
              </a:buClr>
              <a:buSzTx/>
              <a:buFontTx/>
              <a:buNone/>
            </a:pPr>
            <a:r>
              <a:rPr kumimoji="1" lang="zh-CN" altLang="en-US" b="1" spc="0" smtClean="0">
                <a:solidFill>
                  <a:srgbClr val="0000CC"/>
                </a:solidFill>
                <a:latin typeface="隶书" charset="0"/>
                <a:cs typeface="隶书" charset="0"/>
                <a:sym typeface="+mn-ea"/>
              </a:rPr>
              <a:t>　　（1）《饮酒》中最受世人推崇的诗句是 ___________，_____________。</a:t>
            </a:r>
            <a:endParaRPr kumimoji="1" lang="zh-CN" altLang="en-US" b="1" spc="0" smtClean="0">
              <a:solidFill>
                <a:srgbClr val="0000CC"/>
              </a:solidFill>
              <a:latin typeface="隶书" charset="0"/>
              <a:cs typeface="隶书" charset="0"/>
              <a:sym typeface="+mn-ea"/>
            </a:endParaRPr>
          </a:p>
          <a:p>
            <a:pPr marL="0" lvl="0" algn="l">
              <a:lnSpc>
                <a:spcPct val="120000"/>
              </a:lnSpc>
              <a:buClr>
                <a:schemeClr val="bg1"/>
              </a:buClr>
              <a:buSzTx/>
              <a:buFontTx/>
              <a:buNone/>
            </a:pPr>
            <a:r>
              <a:rPr kumimoji="1" lang="zh-CN" altLang="en-US" b="1" spc="0" smtClean="0">
                <a:solidFill>
                  <a:srgbClr val="0000CC"/>
                </a:solidFill>
                <a:latin typeface="隶书" charset="0"/>
                <a:cs typeface="隶书" charset="0"/>
                <a:sym typeface="+mn-ea"/>
              </a:rPr>
              <a:t>　　（2）点明诗人居闹市而心自静原因的诗句是 ____________？___________！</a:t>
            </a:r>
            <a:endParaRPr kumimoji="1" lang="zh-CN" altLang="en-US" b="1" spc="0" smtClean="0">
              <a:solidFill>
                <a:srgbClr val="0000CC"/>
              </a:solidFill>
              <a:latin typeface="隶书" charset="0"/>
              <a:cs typeface="隶书" charset="0"/>
              <a:sym typeface="+mn-ea"/>
            </a:endParaRPr>
          </a:p>
        </p:txBody>
      </p:sp>
      <p:sp>
        <p:nvSpPr>
          <p:cNvPr id="105475" name="Text Box 3"/>
          <p:cNvSpPr txBox="1">
            <a:spLocks noChangeArrowheads="1"/>
          </p:cNvSpPr>
          <p:nvPr/>
        </p:nvSpPr>
        <p:spPr bwMode="auto">
          <a:xfrm>
            <a:off x="678536" y="2492862"/>
            <a:ext cx="1833158" cy="460375"/>
          </a:xfrm>
          <a:prstGeom prst="rect">
            <a:avLst/>
          </a:prstGeom>
          <a:noFill/>
          <a:ln w="9525">
            <a:noFill/>
            <a:miter lim="800000"/>
          </a:ln>
        </p:spPr>
        <p:txBody>
          <a:bodyPr wrap="square">
            <a:spAutoFit/>
          </a:bodyPr>
          <a:lstStyle/>
          <a:p>
            <a:pPr algn="l">
              <a:spcBef>
                <a:spcPct val="50000"/>
              </a:spcBef>
            </a:pPr>
            <a:r>
              <a:rPr lang="en-US" altLang="zh-CN" sz="2400">
                <a:solidFill>
                  <a:srgbClr val="FF0000"/>
                </a:solidFill>
                <a:latin typeface="隶书" charset="0"/>
                <a:ea typeface="隶书"/>
              </a:rPr>
              <a:t>《</a:t>
            </a:r>
            <a:r>
              <a:rPr lang="zh-CN" altLang="en-US" sz="2400">
                <a:solidFill>
                  <a:srgbClr val="FF0000"/>
                </a:solidFill>
                <a:latin typeface="隶书" charset="0"/>
                <a:ea typeface="隶书"/>
              </a:rPr>
              <a:t>陶渊明集</a:t>
            </a:r>
            <a:r>
              <a:rPr lang="en-US" altLang="zh-CN" sz="2400">
                <a:solidFill>
                  <a:srgbClr val="FF0000"/>
                </a:solidFill>
                <a:latin typeface="隶书" charset="0"/>
                <a:ea typeface="隶书"/>
              </a:rPr>
              <a:t>》</a:t>
            </a:r>
            <a:endParaRPr lang="en-US" altLang="zh-CN" sz="2400">
              <a:solidFill>
                <a:srgbClr val="FF0000"/>
              </a:solidFill>
              <a:latin typeface="隶书" charset="0"/>
              <a:ea typeface="隶书"/>
            </a:endParaRPr>
          </a:p>
        </p:txBody>
      </p:sp>
      <p:sp>
        <p:nvSpPr>
          <p:cNvPr id="26628" name="Text Box 4"/>
          <p:cNvSpPr txBox="1">
            <a:spLocks noChangeArrowheads="1"/>
          </p:cNvSpPr>
          <p:nvPr/>
        </p:nvSpPr>
        <p:spPr bwMode="auto">
          <a:xfrm>
            <a:off x="4067674" y="2564826"/>
            <a:ext cx="1584325" cy="460375"/>
          </a:xfrm>
          <a:prstGeom prst="rect">
            <a:avLst/>
          </a:prstGeom>
          <a:noFill/>
          <a:ln w="9525" algn="ctr">
            <a:noFill/>
            <a:miter lim="800000"/>
          </a:ln>
        </p:spPr>
        <p:txBody>
          <a:bodyPr>
            <a:spAutoFit/>
          </a:bodyPr>
          <a:lstStyle/>
          <a:p>
            <a:pPr algn="l">
              <a:spcBef>
                <a:spcPct val="50000"/>
              </a:spcBef>
            </a:pPr>
            <a:r>
              <a:rPr lang="zh-CN" altLang="en-US" sz="2400">
                <a:solidFill>
                  <a:srgbClr val="FF0000"/>
                </a:solidFill>
                <a:latin typeface="隶书" charset="0"/>
                <a:ea typeface="隶书"/>
              </a:rPr>
              <a:t>陶渊明</a:t>
            </a:r>
            <a:endParaRPr lang="zh-CN" altLang="en-US" sz="2400">
              <a:solidFill>
                <a:srgbClr val="FF0000"/>
              </a:solidFill>
              <a:latin typeface="隶书" charset="0"/>
              <a:ea typeface="隶书"/>
            </a:endParaRPr>
          </a:p>
        </p:txBody>
      </p:sp>
      <p:sp>
        <p:nvSpPr>
          <p:cNvPr id="105477" name="Text Box 5"/>
          <p:cNvSpPr txBox="1">
            <a:spLocks noChangeArrowheads="1"/>
          </p:cNvSpPr>
          <p:nvPr/>
        </p:nvSpPr>
        <p:spPr bwMode="auto">
          <a:xfrm>
            <a:off x="2123440" y="4509135"/>
            <a:ext cx="1779746" cy="460375"/>
          </a:xfrm>
          <a:prstGeom prst="rect">
            <a:avLst/>
          </a:prstGeom>
          <a:noFill/>
          <a:ln w="9525" algn="ctr">
            <a:noFill/>
            <a:miter lim="800000"/>
          </a:ln>
        </p:spPr>
        <p:txBody>
          <a:bodyPr wrap="square">
            <a:spAutoFit/>
          </a:bodyPr>
          <a:lstStyle/>
          <a:p>
            <a:pPr algn="l">
              <a:spcBef>
                <a:spcPct val="50000"/>
              </a:spcBef>
            </a:pPr>
            <a:r>
              <a:rPr lang="zh-CN" altLang="en-US" sz="2400">
                <a:solidFill>
                  <a:srgbClr val="FF0000"/>
                </a:solidFill>
                <a:latin typeface="隶书" charset="0"/>
                <a:ea typeface="隶书"/>
              </a:rPr>
              <a:t>采菊东篱下</a:t>
            </a:r>
            <a:endParaRPr lang="zh-CN" altLang="en-US" sz="2400">
              <a:solidFill>
                <a:srgbClr val="FF0000"/>
              </a:solidFill>
              <a:latin typeface="隶书" charset="0"/>
              <a:ea typeface="隶书"/>
            </a:endParaRPr>
          </a:p>
        </p:txBody>
      </p:sp>
      <p:sp>
        <p:nvSpPr>
          <p:cNvPr id="105478" name="Text Box 6"/>
          <p:cNvSpPr txBox="1">
            <a:spLocks noChangeArrowheads="1"/>
          </p:cNvSpPr>
          <p:nvPr/>
        </p:nvSpPr>
        <p:spPr bwMode="auto">
          <a:xfrm>
            <a:off x="4716099" y="4436892"/>
            <a:ext cx="2266950" cy="460375"/>
          </a:xfrm>
          <a:prstGeom prst="rect">
            <a:avLst/>
          </a:prstGeom>
          <a:noFill/>
          <a:ln w="9525" algn="ctr">
            <a:noFill/>
            <a:miter lim="800000"/>
          </a:ln>
        </p:spPr>
        <p:txBody>
          <a:bodyPr>
            <a:spAutoFit/>
          </a:bodyPr>
          <a:lstStyle/>
          <a:p>
            <a:pPr algn="l">
              <a:spcBef>
                <a:spcPct val="50000"/>
              </a:spcBef>
            </a:pPr>
            <a:r>
              <a:rPr lang="zh-CN" altLang="en-US" sz="2400">
                <a:solidFill>
                  <a:srgbClr val="FF0000"/>
                </a:solidFill>
                <a:latin typeface="隶书" charset="0"/>
                <a:ea typeface="隶书"/>
              </a:rPr>
              <a:t>悠然见南山</a:t>
            </a:r>
            <a:endParaRPr lang="zh-CN" altLang="en-US" sz="2400">
              <a:solidFill>
                <a:srgbClr val="FF0000"/>
              </a:solidFill>
              <a:latin typeface="隶书" charset="0"/>
              <a:ea typeface="隶书"/>
            </a:endParaRPr>
          </a:p>
        </p:txBody>
      </p:sp>
      <p:sp>
        <p:nvSpPr>
          <p:cNvPr id="105479" name="Text Box 7"/>
          <p:cNvSpPr txBox="1">
            <a:spLocks noChangeArrowheads="1"/>
          </p:cNvSpPr>
          <p:nvPr/>
        </p:nvSpPr>
        <p:spPr bwMode="auto">
          <a:xfrm>
            <a:off x="2555716" y="5733256"/>
            <a:ext cx="1725930" cy="460375"/>
          </a:xfrm>
          <a:prstGeom prst="rect">
            <a:avLst/>
          </a:prstGeom>
          <a:noFill/>
          <a:ln w="9525" algn="ctr">
            <a:noFill/>
            <a:miter lim="800000"/>
          </a:ln>
        </p:spPr>
        <p:txBody>
          <a:bodyPr wrap="square">
            <a:spAutoFit/>
          </a:bodyPr>
          <a:lstStyle/>
          <a:p>
            <a:pPr algn="l">
              <a:spcBef>
                <a:spcPct val="50000"/>
              </a:spcBef>
            </a:pPr>
            <a:r>
              <a:rPr lang="zh-CN" altLang="en-US" sz="2400">
                <a:solidFill>
                  <a:srgbClr val="FF0000"/>
                </a:solidFill>
                <a:latin typeface="隶书" charset="0"/>
                <a:ea typeface="隶书"/>
              </a:rPr>
              <a:t>问君何能尔</a:t>
            </a:r>
            <a:endParaRPr lang="zh-CN" altLang="en-US" sz="2400">
              <a:solidFill>
                <a:srgbClr val="FF0000"/>
              </a:solidFill>
              <a:latin typeface="隶书" charset="0"/>
              <a:ea typeface="隶书"/>
            </a:endParaRPr>
          </a:p>
        </p:txBody>
      </p:sp>
      <p:sp>
        <p:nvSpPr>
          <p:cNvPr id="105480" name="Text Box 8"/>
          <p:cNvSpPr txBox="1">
            <a:spLocks noChangeArrowheads="1"/>
          </p:cNvSpPr>
          <p:nvPr/>
        </p:nvSpPr>
        <p:spPr bwMode="auto">
          <a:xfrm>
            <a:off x="5723573" y="5805011"/>
            <a:ext cx="1749743" cy="460375"/>
          </a:xfrm>
          <a:prstGeom prst="rect">
            <a:avLst/>
          </a:prstGeom>
          <a:noFill/>
          <a:ln w="9525" algn="ctr">
            <a:noFill/>
            <a:miter lim="800000"/>
          </a:ln>
        </p:spPr>
        <p:txBody>
          <a:bodyPr wrap="square">
            <a:spAutoFit/>
          </a:bodyPr>
          <a:lstStyle/>
          <a:p>
            <a:pPr algn="l">
              <a:spcBef>
                <a:spcPct val="50000"/>
              </a:spcBef>
            </a:pPr>
            <a:r>
              <a:rPr lang="zh-CN" altLang="en-US" sz="2400">
                <a:solidFill>
                  <a:srgbClr val="FF0000"/>
                </a:solidFill>
                <a:latin typeface="隶书" charset="0"/>
                <a:ea typeface="隶书"/>
              </a:rPr>
              <a:t>心远地自偏</a:t>
            </a:r>
            <a:endParaRPr lang="zh-CN" altLang="en-US" sz="2400">
              <a:solidFill>
                <a:srgbClr val="FF0000"/>
              </a:solidFill>
              <a:latin typeface="隶书" charset="0"/>
              <a:ea typeface="隶书"/>
            </a:endParaRPr>
          </a:p>
        </p:txBody>
      </p:sp>
      <p:sp>
        <p:nvSpPr>
          <p:cNvPr id="105482" name="Rectangle 10"/>
          <p:cNvSpPr>
            <a:spLocks noGrp="1" noChangeArrowheads="1"/>
          </p:cNvSpPr>
          <p:nvPr>
            <p:ph type="title" idx="4294967295"/>
          </p:nvPr>
        </p:nvSpPr>
        <p:spPr>
          <a:xfrm>
            <a:off x="891018" y="1125989"/>
            <a:ext cx="2352002" cy="638175"/>
          </a:xfrm>
          <a:noFill/>
          <a:ln w="9525">
            <a:noFill/>
          </a:ln>
          <a:effectLst>
            <a:outerShdw dist="35921" dir="2700000" algn="ctr" rotWithShape="0">
              <a:srgbClr val="CC00FF"/>
            </a:outerShdw>
          </a:effectLst>
        </p:spPr>
        <p:txBody>
          <a:bodyPr vert="horz" wrap="square" lIns="90170" tIns="46990" rIns="90170" bIns="46990" rtlCol="0" anchor="ctr" anchorCtr="0">
            <a:noAutofit/>
            <a:scene3d>
              <a:camera prst="orthographicFront"/>
              <a:lightRig rig="threePt" dir="t"/>
            </a:scene3d>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l">
              <a:buClrTx/>
              <a:buSzTx/>
              <a:buFontTx/>
              <a:defRPr/>
            </a:pPr>
            <a:r>
              <a:rPr lang="zh-CN" altLang="en-US" sz="3600" spc="0" smtClean="0">
                <a:solidFill>
                  <a:schemeClr val="accent1"/>
                </a:solidFill>
                <a:effectLst>
                  <a:outerShdw blurRad="38100" dist="19050" dir="2700000" algn="tl" rotWithShape="0">
                    <a:schemeClr val="dk1">
                      <a:alpha val="40000"/>
                    </a:schemeClr>
                  </a:outerShdw>
                </a:effectLst>
                <a:latin typeface="汉仪尚巍手书W" charset="0"/>
                <a:ea typeface="汉仪尚巍手书W" panose="00020600040101010101" charset="-122"/>
                <a:sym typeface="+mn-ea"/>
              </a:rPr>
              <a:t>课堂练习</a:t>
            </a:r>
            <a:endParaRPr lang="zh-CN" altLang="en-US" sz="3600" spc="0" smtClean="0">
              <a:solidFill>
                <a:schemeClr val="accent1"/>
              </a:solidFill>
              <a:effectLst>
                <a:outerShdw blurRad="38100" dist="19050" dir="2700000" algn="tl" rotWithShape="0">
                  <a:schemeClr val="dk1">
                    <a:alpha val="40000"/>
                  </a:schemeClr>
                </a:outerShdw>
              </a:effectLst>
              <a:latin typeface="汉仪尚巍手书W" charset="0"/>
              <a:ea typeface="汉仪尚巍手书W" panose="00020600040101010101" charset="-122"/>
              <a:sym typeface="+mn-ea"/>
            </a:endParaRPr>
          </a:p>
        </p:txBody>
      </p:sp>
      <p:sp>
        <p:nvSpPr>
          <p:cNvPr id="105484" name="Text Box 12"/>
          <p:cNvSpPr txBox="1">
            <a:spLocks noChangeArrowheads="1"/>
          </p:cNvSpPr>
          <p:nvPr/>
        </p:nvSpPr>
        <p:spPr bwMode="auto">
          <a:xfrm>
            <a:off x="6516429" y="2564795"/>
            <a:ext cx="1295400" cy="460375"/>
          </a:xfrm>
          <a:prstGeom prst="rect">
            <a:avLst/>
          </a:prstGeom>
          <a:noFill/>
          <a:ln w="9525" algn="ctr">
            <a:noFill/>
            <a:miter lim="800000"/>
          </a:ln>
        </p:spPr>
        <p:txBody>
          <a:bodyPr>
            <a:spAutoFit/>
          </a:bodyPr>
          <a:lstStyle/>
          <a:p>
            <a:pPr algn="l">
              <a:spcBef>
                <a:spcPct val="50000"/>
              </a:spcBef>
            </a:pPr>
            <a:r>
              <a:rPr lang="zh-CN" altLang="en-US" sz="2400">
                <a:solidFill>
                  <a:srgbClr val="FF0000"/>
                </a:solidFill>
                <a:latin typeface="隶书" charset="0"/>
                <a:ea typeface="隶书"/>
              </a:rPr>
              <a:t>东晋</a:t>
            </a:r>
            <a:endParaRPr lang="zh-CN" altLang="en-US" sz="2400">
              <a:solidFill>
                <a:srgbClr val="FF0000"/>
              </a:solidFill>
              <a:latin typeface="隶书" charset="0"/>
              <a:ea typeface="隶书"/>
            </a:endParaRPr>
          </a:p>
        </p:txBody>
      </p:sp>
      <p:pic>
        <p:nvPicPr>
          <p:cNvPr id="105485" name="New picture" hidden="1"/>
          <p:cNvPicPr/>
          <p:nvPr/>
        </p:nvPicPr>
        <p:blipFill>
          <a:blip r:embed="rId2"/>
          <a:stretch>
            <a:fillRect/>
          </a:stretch>
        </p:blipFill>
        <p:spPr>
          <a:xfrm>
            <a:off x="8115300" y="8905875"/>
            <a:ext cx="304800" cy="361950"/>
          </a:xfrm>
          <a:prstGeom prst="cube">
            <a:avLst/>
          </a:prstGeom>
        </p:spPr>
      </p:pic>
      <p:pic>
        <p:nvPicPr>
          <p:cNvPr id="105486" name="New picture"/>
          <p:cNvPicPr/>
          <p:nvPr/>
        </p:nvPicPr>
        <p:blipFill>
          <a:blip r:embed="rId3"/>
          <a:stretch>
            <a:fillRect/>
          </a:stretch>
        </p:blipFill>
        <p:spPr>
          <a:xfrm>
            <a:off x="8848725" y="9429750"/>
            <a:ext cx="228600" cy="161925"/>
          </a:xfrm>
          <a:prstGeom prst="cube">
            <a:avLst/>
          </a:prstGeom>
        </p:spPr>
      </p:pic>
    </p:spTree>
    <p:custDataLst>
      <p:tags r:id="rId5"/>
    </p:custDataLst>
  </p:cSld>
  <p:clrMapOvr>
    <a:masterClrMapping/>
  </p:clrMapOvr>
  <p:transition>
    <p:whee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6" nodeType="withEffect">
                                  <p:stCondLst>
                                    <p:cond delay="0"/>
                                  </p:stCondLst>
                                  <p:childTnLst>
                                    <p:set>
                                      <p:cBhvr>
                                        <p:cTn id="6" dur="1" fill="hold">
                                          <p:stCondLst>
                                            <p:cond delay="0"/>
                                          </p:stCondLst>
                                        </p:cTn>
                                        <p:tgtEl>
                                          <p:spTgt spid="105482"/>
                                        </p:tgtEl>
                                        <p:attrNameLst>
                                          <p:attrName>style.visibility</p:attrName>
                                        </p:attrNameLst>
                                      </p:cBhvr>
                                      <p:to>
                                        <p:strVal val="visible"/>
                                      </p:to>
                                    </p:set>
                                    <p:animEffect transition="in" filter="slide(fromBottom)">
                                      <p:cBhvr>
                                        <p:cTn id="7" dur="500"/>
                                        <p:tgtEl>
                                          <p:spTgt spid="10548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05474">
                                            <p:txEl>
                                              <p:pRg st="0" end="0"/>
                                            </p:txEl>
                                          </p:spTgt>
                                        </p:tgtEl>
                                        <p:attrNameLst>
                                          <p:attrName>style.visibility</p:attrName>
                                        </p:attrNameLst>
                                      </p:cBhvr>
                                      <p:to>
                                        <p:strVal val="visible"/>
                                      </p:to>
                                    </p:set>
                                    <p:animEffect transition="in" filter="slide(fromBottom)">
                                      <p:cBhvr>
                                        <p:cTn id="12" dur="500"/>
                                        <p:tgtEl>
                                          <p:spTgt spid="105474">
                                            <p:txEl>
                                              <p:pRg st="0" end="0"/>
                                            </p:txEl>
                                          </p:spTgt>
                                        </p:tgtEl>
                                      </p:cBhvr>
                                    </p:animEffect>
                                  </p:childTnLst>
                                </p:cTn>
                              </p:par>
                              <p:par>
                                <p:cTn id="13" presetID="12" presetClass="entr" presetSubtype="4" fill="hold" grpId="0" nodeType="withEffect">
                                  <p:stCondLst>
                                    <p:cond delay="0"/>
                                  </p:stCondLst>
                                  <p:childTnLst>
                                    <p:set>
                                      <p:cBhvr>
                                        <p:cTn id="14" dur="1" fill="hold">
                                          <p:stCondLst>
                                            <p:cond delay="0"/>
                                          </p:stCondLst>
                                        </p:cTn>
                                        <p:tgtEl>
                                          <p:spTgt spid="105474">
                                            <p:txEl>
                                              <p:pRg st="1" end="1"/>
                                            </p:txEl>
                                          </p:spTgt>
                                        </p:tgtEl>
                                        <p:attrNameLst>
                                          <p:attrName>style.visibility</p:attrName>
                                        </p:attrNameLst>
                                      </p:cBhvr>
                                      <p:to>
                                        <p:strVal val="visible"/>
                                      </p:to>
                                    </p:set>
                                    <p:animEffect transition="in" filter="slide(fromBottom)">
                                      <p:cBhvr>
                                        <p:cTn id="15" dur="500"/>
                                        <p:tgtEl>
                                          <p:spTgt spid="105474">
                                            <p:txEl>
                                              <p:pRg st="1" end="1"/>
                                            </p:txEl>
                                          </p:spTgt>
                                        </p:tgtEl>
                                      </p:cBhvr>
                                    </p:animEffect>
                                  </p:childTnLst>
                                </p:cTn>
                              </p:par>
                              <p:par>
                                <p:cTn id="16" presetID="12" presetClass="entr" presetSubtype="4" fill="hold" grpId="0" nodeType="withEffect">
                                  <p:stCondLst>
                                    <p:cond delay="0"/>
                                  </p:stCondLst>
                                  <p:childTnLst>
                                    <p:set>
                                      <p:cBhvr>
                                        <p:cTn id="17" dur="1" fill="hold">
                                          <p:stCondLst>
                                            <p:cond delay="0"/>
                                          </p:stCondLst>
                                        </p:cTn>
                                        <p:tgtEl>
                                          <p:spTgt spid="105474">
                                            <p:txEl>
                                              <p:pRg st="2" end="2"/>
                                            </p:txEl>
                                          </p:spTgt>
                                        </p:tgtEl>
                                        <p:attrNameLst>
                                          <p:attrName>style.visibility</p:attrName>
                                        </p:attrNameLst>
                                      </p:cBhvr>
                                      <p:to>
                                        <p:strVal val="visible"/>
                                      </p:to>
                                    </p:set>
                                    <p:animEffect transition="in" filter="slide(fromBottom)">
                                      <p:cBhvr>
                                        <p:cTn id="18" dur="500"/>
                                        <p:tgtEl>
                                          <p:spTgt spid="105474">
                                            <p:txEl>
                                              <p:pRg st="2" end="2"/>
                                            </p:txEl>
                                          </p:spTgt>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105474">
                                            <p:txEl>
                                              <p:pRg st="3" end="3"/>
                                            </p:txEl>
                                          </p:spTgt>
                                        </p:tgtEl>
                                        <p:attrNameLst>
                                          <p:attrName>style.visibility</p:attrName>
                                        </p:attrNameLst>
                                      </p:cBhvr>
                                      <p:to>
                                        <p:strVal val="visible"/>
                                      </p:to>
                                    </p:set>
                                    <p:animEffect transition="in" filter="slide(fromBottom)">
                                      <p:cBhvr>
                                        <p:cTn id="21" dur="500"/>
                                        <p:tgtEl>
                                          <p:spTgt spid="105474">
                                            <p:txEl>
                                              <p:pRg st="3" end="3"/>
                                            </p:txEl>
                                          </p:spTgt>
                                        </p:tgtEl>
                                      </p:cBhvr>
                                    </p:animEffect>
                                  </p:childTnLst>
                                </p:cTn>
                              </p:par>
                              <p:par>
                                <p:cTn id="22" presetID="12" presetClass="entr" presetSubtype="4" fill="hold" grpId="0" nodeType="withEffect">
                                  <p:stCondLst>
                                    <p:cond delay="0"/>
                                  </p:stCondLst>
                                  <p:childTnLst>
                                    <p:set>
                                      <p:cBhvr>
                                        <p:cTn id="23" dur="1" fill="hold">
                                          <p:stCondLst>
                                            <p:cond delay="0"/>
                                          </p:stCondLst>
                                        </p:cTn>
                                        <p:tgtEl>
                                          <p:spTgt spid="105474">
                                            <p:txEl>
                                              <p:pRg st="4" end="4"/>
                                            </p:txEl>
                                          </p:spTgt>
                                        </p:tgtEl>
                                        <p:attrNameLst>
                                          <p:attrName>style.visibility</p:attrName>
                                        </p:attrNameLst>
                                      </p:cBhvr>
                                      <p:to>
                                        <p:strVal val="visible"/>
                                      </p:to>
                                    </p:set>
                                    <p:animEffect transition="in" filter="slide(fromBottom)">
                                      <p:cBhvr>
                                        <p:cTn id="24" dur="500"/>
                                        <p:tgtEl>
                                          <p:spTgt spid="105474">
                                            <p:txEl>
                                              <p:pRg st="4" end="4"/>
                                            </p:txEl>
                                          </p:spTgt>
                                        </p:tgtEl>
                                      </p:cBhvr>
                                    </p:animEffect>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8" presetClass="entr" presetSubtype="16" fill="hold" grpId="1" nodeType="clickEffect">
                                  <p:stCondLst>
                                    <p:cond delay="0"/>
                                  </p:stCondLst>
                                  <p:childTnLst>
                                    <p:set>
                                      <p:cBhvr>
                                        <p:cTn id="28" dur="1" fill="hold">
                                          <p:stCondLst>
                                            <p:cond delay="0"/>
                                          </p:stCondLst>
                                        </p:cTn>
                                        <p:tgtEl>
                                          <p:spTgt spid="105475"/>
                                        </p:tgtEl>
                                        <p:attrNameLst>
                                          <p:attrName>style.visibility</p:attrName>
                                        </p:attrNameLst>
                                      </p:cBhvr>
                                      <p:to>
                                        <p:strVal val="visible"/>
                                      </p:to>
                                    </p:set>
                                    <p:animEffect transition="in" filter="diamond(in)">
                                      <p:cBhvr>
                                        <p:cTn id="29" dur="1000"/>
                                        <p:tgtEl>
                                          <p:spTgt spid="105475"/>
                                        </p:tgtEl>
                                      </p:cBhvr>
                                    </p:animEffect>
                                  </p:childTnLst>
                                </p:cTn>
                              </p:par>
                            </p:childTnLst>
                          </p:cTn>
                        </p:par>
                      </p:childTnLst>
                    </p:cTn>
                  </p:par>
                  <p:par>
                    <p:cTn id="30" fill="hold" nodeType="clickPar">
                      <p:stCondLst>
                        <p:cond delay="indefinite"/>
                        <p:cond evt="onBegin" delay="0">
                          <p:tn val="29"/>
                        </p:cond>
                      </p:stCondLst>
                      <p:childTnLst>
                        <p:par>
                          <p:cTn id="31" fill="hold" nodeType="afterGroup">
                            <p:stCondLst>
                              <p:cond delay="0"/>
                            </p:stCondLst>
                            <p:childTnLst>
                              <p:par>
                                <p:cTn id="32" presetID="12" presetClass="entr" presetSubtype="4" fill="hold" grpId="7" nodeType="clickEffect">
                                  <p:stCondLst>
                                    <p:cond delay="0"/>
                                  </p:stCondLst>
                                  <p:childTnLst>
                                    <p:set>
                                      <p:cBhvr>
                                        <p:cTn id="33" dur="1" fill="hold">
                                          <p:stCondLst>
                                            <p:cond delay="0"/>
                                          </p:stCondLst>
                                        </p:cTn>
                                        <p:tgtEl>
                                          <p:spTgt spid="105484"/>
                                        </p:tgtEl>
                                        <p:attrNameLst>
                                          <p:attrName>style.visibility</p:attrName>
                                        </p:attrNameLst>
                                      </p:cBhvr>
                                      <p:to>
                                        <p:strVal val="visible"/>
                                      </p:to>
                                    </p:set>
                                    <p:animEffect transition="in" filter="slide(fromBottom)">
                                      <p:cBhvr>
                                        <p:cTn id="34" dur="500"/>
                                        <p:tgtEl>
                                          <p:spTgt spid="105484"/>
                                        </p:tgtEl>
                                      </p:cBhvr>
                                    </p:animEffect>
                                  </p:childTnLst>
                                </p:cTn>
                              </p:par>
                            </p:childTnLst>
                          </p:cTn>
                        </p:par>
                      </p:childTnLst>
                    </p:cTn>
                  </p:par>
                  <p:par>
                    <p:cTn id="35" fill="hold" nodeType="clickPar">
                      <p:stCondLst>
                        <p:cond delay="indefinite"/>
                        <p:cond evt="onBegin" delay="0">
                          <p:tn val="34"/>
                        </p:cond>
                      </p:stCondLst>
                      <p:childTnLst>
                        <p:par>
                          <p:cTn id="36" fill="hold" nodeType="afterGroup">
                            <p:stCondLst>
                              <p:cond delay="0"/>
                            </p:stCondLst>
                            <p:childTnLst>
                              <p:par>
                                <p:cTn id="37" presetID="25" presetClass="entr" presetSubtype="0" fill="hold" grpId="2" nodeType="clickEffect">
                                  <p:stCondLst>
                                    <p:cond delay="0"/>
                                  </p:stCondLst>
                                  <p:childTnLst>
                                    <p:set>
                                      <p:cBhvr>
                                        <p:cTn id="38" dur="1" fill="hold">
                                          <p:stCondLst>
                                            <p:cond delay="0"/>
                                          </p:stCondLst>
                                        </p:cTn>
                                        <p:tgtEl>
                                          <p:spTgt spid="105477"/>
                                        </p:tgtEl>
                                        <p:attrNameLst>
                                          <p:attrName>style.visibility</p:attrName>
                                        </p:attrNameLst>
                                      </p:cBhvr>
                                      <p:to>
                                        <p:strVal val="visible"/>
                                      </p:to>
                                    </p:set>
                                    <p:anim calcmode="lin" valueType="num">
                                      <p:cBhvr>
                                        <p:cTn id="39" dur="500" decel="50000" fill="hold">
                                          <p:stCondLst>
                                            <p:cond delay="0"/>
                                          </p:stCondLst>
                                        </p:cTn>
                                        <p:tgtEl>
                                          <p:spTgt spid="105477"/>
                                        </p:tgtEl>
                                        <p:attrNameLst>
                                          <p:attrName>style.rotation</p:attrName>
                                        </p:attrNameLst>
                                      </p:cBhvr>
                                      <p:tavLst>
                                        <p:tav tm="0">
                                          <p:val>
                                            <p:fltVal val="-90"/>
                                          </p:val>
                                        </p:tav>
                                        <p:tav tm="100000">
                                          <p:val>
                                            <p:fltVal val="0"/>
                                          </p:val>
                                        </p:tav>
                                      </p:tavLst>
                                    </p:anim>
                                    <p:anim calcmode="lin" valueType="num">
                                      <p:cBhvr>
                                        <p:cTn id="40" dur="500" decel="50000" fill="hold">
                                          <p:stCondLst>
                                            <p:cond delay="0"/>
                                          </p:stCondLst>
                                        </p:cTn>
                                        <p:tgtEl>
                                          <p:spTgt spid="105477"/>
                                        </p:tgtEl>
                                        <p:attrNameLst>
                                          <p:attrName>ppt_w</p:attrName>
                                        </p:attrNameLst>
                                      </p:cBhvr>
                                      <p:tavLst>
                                        <p:tav tm="0">
                                          <p:val>
                                            <p:strVal val="#ppt_w"/>
                                          </p:val>
                                        </p:tav>
                                        <p:tav tm="100000">
                                          <p:val>
                                            <p:strVal val="#ppt_w*.05"/>
                                          </p:val>
                                        </p:tav>
                                      </p:tavLst>
                                    </p:anim>
                                    <p:anim calcmode="lin" valueType="num">
                                      <p:cBhvr>
                                        <p:cTn id="41" dur="500" accel="50000" fill="hold">
                                          <p:stCondLst>
                                            <p:cond delay="500"/>
                                          </p:stCondLst>
                                        </p:cTn>
                                        <p:tgtEl>
                                          <p:spTgt spid="105477"/>
                                        </p:tgtEl>
                                        <p:attrNameLst>
                                          <p:attrName>ppt_w</p:attrName>
                                        </p:attrNameLst>
                                      </p:cBhvr>
                                      <p:tavLst>
                                        <p:tav tm="0">
                                          <p:val>
                                            <p:strVal val="#ppt_w*.05"/>
                                          </p:val>
                                        </p:tav>
                                        <p:tav tm="100000">
                                          <p:val>
                                            <p:strVal val="#ppt_w"/>
                                          </p:val>
                                        </p:tav>
                                      </p:tavLst>
                                    </p:anim>
                                    <p:anim calcmode="lin" valueType="num">
                                      <p:cBhvr>
                                        <p:cTn id="42" dur="1000" fill="hold"/>
                                        <p:tgtEl>
                                          <p:spTgt spid="105477"/>
                                        </p:tgtEl>
                                        <p:attrNameLst>
                                          <p:attrName>ppt_h</p:attrName>
                                        </p:attrNameLst>
                                      </p:cBhvr>
                                      <p:tavLst>
                                        <p:tav tm="0">
                                          <p:val>
                                            <p:strVal val="#ppt_h"/>
                                          </p:val>
                                        </p:tav>
                                        <p:tav tm="100000">
                                          <p:val>
                                            <p:strVal val="#ppt_h"/>
                                          </p:val>
                                        </p:tav>
                                      </p:tavLst>
                                    </p:anim>
                                    <p:anim calcmode="lin" valueType="num">
                                      <p:cBhvr>
                                        <p:cTn id="43" dur="500" decel="50000" fill="hold">
                                          <p:stCondLst>
                                            <p:cond delay="0"/>
                                          </p:stCondLst>
                                        </p:cTn>
                                        <p:tgtEl>
                                          <p:spTgt spid="105477"/>
                                        </p:tgtEl>
                                        <p:attrNameLst>
                                          <p:attrName>ppt_x</p:attrName>
                                        </p:attrNameLst>
                                      </p:cBhvr>
                                      <p:tavLst>
                                        <p:tav tm="0">
                                          <p:val>
                                            <p:strVal val="#ppt_x+.4"/>
                                          </p:val>
                                        </p:tav>
                                        <p:tav tm="100000">
                                          <p:val>
                                            <p:strVal val="#ppt_x"/>
                                          </p:val>
                                        </p:tav>
                                      </p:tavLst>
                                    </p:anim>
                                    <p:anim calcmode="lin" valueType="num">
                                      <p:cBhvr>
                                        <p:cTn id="44" dur="500" decel="50000" fill="hold">
                                          <p:stCondLst>
                                            <p:cond delay="0"/>
                                          </p:stCondLst>
                                        </p:cTn>
                                        <p:tgtEl>
                                          <p:spTgt spid="105477"/>
                                        </p:tgtEl>
                                        <p:attrNameLst>
                                          <p:attrName>ppt_y</p:attrName>
                                        </p:attrNameLst>
                                      </p:cBhvr>
                                      <p:tavLst>
                                        <p:tav tm="0">
                                          <p:val>
                                            <p:strVal val="#ppt_y-.2"/>
                                          </p:val>
                                        </p:tav>
                                        <p:tav tm="100000">
                                          <p:val>
                                            <p:strVal val="#ppt_y+.1"/>
                                          </p:val>
                                        </p:tav>
                                      </p:tavLst>
                                    </p:anim>
                                    <p:anim calcmode="lin" valueType="num">
                                      <p:cBhvr>
                                        <p:cTn id="45" dur="500" accel="50000" fill="hold">
                                          <p:stCondLst>
                                            <p:cond delay="500"/>
                                          </p:stCondLst>
                                        </p:cTn>
                                        <p:tgtEl>
                                          <p:spTgt spid="105477"/>
                                        </p:tgtEl>
                                        <p:attrNameLst>
                                          <p:attrName>ppt_y</p:attrName>
                                        </p:attrNameLst>
                                      </p:cBhvr>
                                      <p:tavLst>
                                        <p:tav tm="0">
                                          <p:val>
                                            <p:strVal val="#ppt_y+.1"/>
                                          </p:val>
                                        </p:tav>
                                        <p:tav tm="100000">
                                          <p:val>
                                            <p:strVal val="#ppt_y"/>
                                          </p:val>
                                        </p:tav>
                                      </p:tavLst>
                                    </p:anim>
                                    <p:animEffect transition="in" filter="fade">
                                      <p:cBhvr>
                                        <p:cTn id="46" dur="1000" decel="50000">
                                          <p:stCondLst>
                                            <p:cond delay="0"/>
                                          </p:stCondLst>
                                        </p:cTn>
                                        <p:tgtEl>
                                          <p:spTgt spid="105477"/>
                                        </p:tgtEl>
                                      </p:cBhvr>
                                    </p:animEffect>
                                  </p:childTnLst>
                                </p:cTn>
                              </p:par>
                            </p:childTnLst>
                          </p:cTn>
                        </p:par>
                      </p:childTnLst>
                    </p:cTn>
                  </p:par>
                  <p:par>
                    <p:cTn id="47" fill="hold" nodeType="clickPar">
                      <p:stCondLst>
                        <p:cond delay="indefinite"/>
                        <p:cond evt="onBegin" delay="0">
                          <p:tn val="46"/>
                        </p:cond>
                      </p:stCondLst>
                      <p:childTnLst>
                        <p:par>
                          <p:cTn id="48" fill="hold" nodeType="afterGroup">
                            <p:stCondLst>
                              <p:cond delay="0"/>
                            </p:stCondLst>
                            <p:childTnLst>
                              <p:par>
                                <p:cTn id="49" presetID="55" presetClass="entr" presetSubtype="0" fill="hold" grpId="3" nodeType="clickEffect">
                                  <p:stCondLst>
                                    <p:cond delay="0"/>
                                  </p:stCondLst>
                                  <p:childTnLst>
                                    <p:set>
                                      <p:cBhvr>
                                        <p:cTn id="50" dur="1" fill="hold">
                                          <p:stCondLst>
                                            <p:cond delay="0"/>
                                          </p:stCondLst>
                                        </p:cTn>
                                        <p:tgtEl>
                                          <p:spTgt spid="105478"/>
                                        </p:tgtEl>
                                        <p:attrNameLst>
                                          <p:attrName>style.visibility</p:attrName>
                                        </p:attrNameLst>
                                      </p:cBhvr>
                                      <p:to>
                                        <p:strVal val="visible"/>
                                      </p:to>
                                    </p:set>
                                    <p:anim calcmode="lin" valueType="num">
                                      <p:cBhvr>
                                        <p:cTn id="51" dur="1000" fill="hold"/>
                                        <p:tgtEl>
                                          <p:spTgt spid="105478"/>
                                        </p:tgtEl>
                                        <p:attrNameLst>
                                          <p:attrName>ppt_w</p:attrName>
                                        </p:attrNameLst>
                                      </p:cBhvr>
                                      <p:tavLst>
                                        <p:tav tm="0">
                                          <p:val>
                                            <p:strVal val="#ppt_w*0.70"/>
                                          </p:val>
                                        </p:tav>
                                        <p:tav tm="100000">
                                          <p:val>
                                            <p:strVal val="#ppt_w"/>
                                          </p:val>
                                        </p:tav>
                                      </p:tavLst>
                                    </p:anim>
                                    <p:anim calcmode="lin" valueType="num">
                                      <p:cBhvr>
                                        <p:cTn id="52" dur="1000" fill="hold"/>
                                        <p:tgtEl>
                                          <p:spTgt spid="105478"/>
                                        </p:tgtEl>
                                        <p:attrNameLst>
                                          <p:attrName>ppt_h</p:attrName>
                                        </p:attrNameLst>
                                      </p:cBhvr>
                                      <p:tavLst>
                                        <p:tav tm="0">
                                          <p:val>
                                            <p:strVal val="#ppt_h"/>
                                          </p:val>
                                        </p:tav>
                                        <p:tav tm="100000">
                                          <p:val>
                                            <p:strVal val="#ppt_h"/>
                                          </p:val>
                                        </p:tav>
                                      </p:tavLst>
                                    </p:anim>
                                    <p:animEffect transition="in" filter="fade">
                                      <p:cBhvr>
                                        <p:cTn id="53" dur="1000"/>
                                        <p:tgtEl>
                                          <p:spTgt spid="105478"/>
                                        </p:tgtEl>
                                      </p:cBhvr>
                                    </p:animEffect>
                                  </p:childTnLst>
                                </p:cTn>
                              </p:par>
                            </p:childTnLst>
                          </p:cTn>
                        </p:par>
                      </p:childTnLst>
                    </p:cTn>
                  </p:par>
                  <p:par>
                    <p:cTn id="54" fill="hold" nodeType="clickPar">
                      <p:stCondLst>
                        <p:cond delay="indefinite"/>
                        <p:cond evt="onBegin" delay="0">
                          <p:tn val="53"/>
                        </p:cond>
                      </p:stCondLst>
                      <p:childTnLst>
                        <p:par>
                          <p:cTn id="55" fill="hold" nodeType="afterGroup">
                            <p:stCondLst>
                              <p:cond delay="0"/>
                            </p:stCondLst>
                            <p:childTnLst>
                              <p:par>
                                <p:cTn id="56" presetID="20" presetClass="entr" presetSubtype="0" fill="hold" grpId="4" nodeType="clickEffect">
                                  <p:stCondLst>
                                    <p:cond delay="0"/>
                                  </p:stCondLst>
                                  <p:childTnLst>
                                    <p:set>
                                      <p:cBhvr>
                                        <p:cTn id="57" dur="1" fill="hold">
                                          <p:stCondLst>
                                            <p:cond delay="0"/>
                                          </p:stCondLst>
                                        </p:cTn>
                                        <p:tgtEl>
                                          <p:spTgt spid="105479"/>
                                        </p:tgtEl>
                                        <p:attrNameLst>
                                          <p:attrName>style.visibility</p:attrName>
                                        </p:attrNameLst>
                                      </p:cBhvr>
                                      <p:to>
                                        <p:strVal val="visible"/>
                                      </p:to>
                                    </p:set>
                                    <p:animEffect transition="in" filter="wedge">
                                      <p:cBhvr>
                                        <p:cTn id="58" dur="2000"/>
                                        <p:tgtEl>
                                          <p:spTgt spid="105479"/>
                                        </p:tgtEl>
                                      </p:cBhvr>
                                    </p:animEffect>
                                  </p:childTnLst>
                                </p:cTn>
                              </p:par>
                            </p:childTnLst>
                          </p:cTn>
                        </p:par>
                      </p:childTnLst>
                    </p:cTn>
                  </p:par>
                  <p:par>
                    <p:cTn id="59" fill="hold" nodeType="clickPar">
                      <p:stCondLst>
                        <p:cond delay="indefinite"/>
                        <p:cond evt="onBegin" delay="0">
                          <p:tn val="58"/>
                        </p:cond>
                      </p:stCondLst>
                      <p:childTnLst>
                        <p:par>
                          <p:cTn id="60" fill="hold" nodeType="afterGroup">
                            <p:stCondLst>
                              <p:cond delay="0"/>
                            </p:stCondLst>
                            <p:childTnLst>
                              <p:par>
                                <p:cTn id="61" presetID="10" presetClass="entr" presetSubtype="0" fill="hold" grpId="5" nodeType="clickEffect">
                                  <p:stCondLst>
                                    <p:cond delay="0"/>
                                  </p:stCondLst>
                                  <p:childTnLst>
                                    <p:set>
                                      <p:cBhvr>
                                        <p:cTn id="62" dur="1" fill="hold">
                                          <p:stCondLst>
                                            <p:cond delay="0"/>
                                          </p:stCondLst>
                                        </p:cTn>
                                        <p:tgtEl>
                                          <p:spTgt spid="105480"/>
                                        </p:tgtEl>
                                        <p:attrNameLst>
                                          <p:attrName>style.visibility</p:attrName>
                                        </p:attrNameLst>
                                      </p:cBhvr>
                                      <p:to>
                                        <p:strVal val="visible"/>
                                      </p:to>
                                    </p:set>
                                    <p:animEffect transition="in" filter="fade">
                                      <p:cBhvr>
                                        <p:cTn id="63" dur="2000"/>
                                        <p:tgtEl>
                                          <p:spTgt spid="1054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4" grpId="0" uiExpand="1" build="p"/>
      <p:bldP spid="105475" grpId="1"/>
      <p:bldP spid="105477" grpId="2"/>
      <p:bldP spid="105478" grpId="3"/>
      <p:bldP spid="105479" grpId="4"/>
      <p:bldP spid="105480" grpId="5"/>
      <p:bldP spid="105482" grpId="6"/>
      <p:bldP spid="105484" grpId="7"/>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9"/>
          <a:stretch>
            <a:fillRect/>
          </a:stretch>
        </a:blipFill>
        <a:effectLst/>
      </p:bgPr>
    </p:bg>
    <p:spTree>
      <p:nvGrpSpPr>
        <p:cNvPr id="1" name=""/>
        <p:cNvGrpSpPr/>
        <p:nvPr/>
      </p:nvGrpSpPr>
      <p:grpSpPr>
        <a:xfrm>
          <a:off x="0" y="0"/>
          <a:ext cx="0" cy="0"/>
        </a:xfrm>
      </p:grpSpPr>
      <p:sp>
        <p:nvSpPr>
          <p:cNvPr id="10" name="文本框 9"/>
          <p:cNvSpPr txBox="1"/>
          <p:nvPr>
            <p:custDataLst>
              <p:tags r:id="rId2"/>
            </p:custDataLst>
          </p:nvPr>
        </p:nvSpPr>
        <p:spPr>
          <a:xfrm>
            <a:off x="457172" y="714064"/>
            <a:ext cx="8229657" cy="627507"/>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200" b="1" spc="160">
                <a:solidFill>
                  <a:schemeClr val="accent1"/>
                </a:solidFill>
                <a:latin typeface="隶书" charset="0"/>
                <a:ea typeface="隶书"/>
              </a:rPr>
              <a:t>内容理解</a:t>
            </a:r>
            <a:endParaRPr lang="zh-CN" altLang="en-US" sz="3200" b="1" spc="160">
              <a:solidFill>
                <a:schemeClr val="accent1"/>
              </a:solidFill>
              <a:latin typeface="隶书" charset="0"/>
              <a:ea typeface="隶书"/>
            </a:endParaRPr>
          </a:p>
        </p:txBody>
      </p:sp>
      <p:sp>
        <p:nvSpPr>
          <p:cNvPr id="11" name="Title 6"/>
          <p:cNvSpPr txBox="1"/>
          <p:nvPr>
            <p:custDataLst>
              <p:tags r:id="rId3"/>
            </p:custDataLst>
          </p:nvPr>
        </p:nvSpPr>
        <p:spPr>
          <a:xfrm>
            <a:off x="2171700" y="2571770"/>
            <a:ext cx="4800600" cy="2628919"/>
          </a:xfrm>
          <a:prstGeom prst="rect">
            <a:avLst/>
          </a:prstGeom>
          <a:noFill/>
          <a:ln w="3175">
            <a:noFill/>
            <a:prstDash val="dash"/>
          </a:ln>
        </p:spPr>
        <p:txBody>
          <a:bodyPr wrap="square" lIns="47625" tIns="19050" rIns="47625" bIns="19050" anchor="ctr" anchorCtr="0">
            <a:norm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2000" spc="100">
                <a:ln w="3175">
                  <a:noFill/>
                  <a:prstDash val="dash"/>
                </a:ln>
                <a:solidFill>
                  <a:schemeClr val="dk1">
                    <a:lumMod val="75000"/>
                    <a:lumOff val="25000"/>
                  </a:schemeClr>
                </a:solidFill>
                <a:latin typeface="隶书" charset="0"/>
                <a:ea typeface="微软雅黑" panose="020b0503020204020204" charset="-122"/>
                <a:cs typeface="隶书" charset="0"/>
              </a:rPr>
              <a:t>B　 </a:t>
            </a:r>
            <a:endParaRPr lang="en-US" altLang="zh-CN" sz="2000" spc="100">
              <a:ln w="3175">
                <a:noFill/>
                <a:prstDash val="dash"/>
              </a:ln>
              <a:solidFill>
                <a:schemeClr val="dk1">
                  <a:lumMod val="75000"/>
                  <a:lumOff val="25000"/>
                </a:schemeClr>
              </a:solidFill>
              <a:latin typeface="隶书" charset="0"/>
              <a:ea typeface="微软雅黑" panose="020b0503020204020204" charset="-122"/>
              <a:cs typeface="隶书" charset="0"/>
            </a:endParaRPr>
          </a:p>
        </p:txBody>
      </p:sp>
      <p:sp>
        <p:nvSpPr>
          <p:cNvPr id="5" name="矩形 11"/>
          <p:cNvSpPr/>
          <p:nvPr>
            <p:custDataLst>
              <p:tags r:id="rId4"/>
            </p:custDataLst>
          </p:nvPr>
        </p:nvSpPr>
        <p:spPr>
          <a:xfrm>
            <a:off x="1943116" y="2343169"/>
            <a:ext cx="5257842" cy="3086125"/>
          </a:xfrm>
          <a:prstGeom prst="rect">
            <a:avLst/>
          </a:prstGeom>
          <a:noFill/>
          <a:ln w="12700" cmpd="sng">
            <a:solidFill>
              <a:schemeClr val="accent1">
                <a:shade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350">
              <a:solidFill>
                <a:schemeClr val="lt1"/>
              </a:solidFill>
              <a:latin typeface="隶书" charset="0"/>
              <a:ea typeface="微软雅黑" panose="020b0503020204020204" charset="-122"/>
              <a:cs typeface="隶书" charset="0"/>
              <a:sym typeface="+mn-ea"/>
            </a:endParaRPr>
          </a:p>
        </p:txBody>
      </p:sp>
      <p:sp>
        <p:nvSpPr>
          <p:cNvPr id="3" name="矩形 12"/>
          <p:cNvSpPr/>
          <p:nvPr>
            <p:custDataLst>
              <p:tags r:id="rId5"/>
            </p:custDataLst>
          </p:nvPr>
        </p:nvSpPr>
        <p:spPr>
          <a:xfrm>
            <a:off x="6972356" y="2495570"/>
            <a:ext cx="799624" cy="34290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ea typeface="微软雅黑" panose="020b0503020204020204" charset="-122"/>
              <a:cs typeface="隶书" charset="0"/>
            </a:endParaRPr>
          </a:p>
        </p:txBody>
      </p:sp>
      <p:sp>
        <p:nvSpPr>
          <p:cNvPr id="8" name="矩形 12"/>
          <p:cNvSpPr/>
          <p:nvPr>
            <p:custDataLst>
              <p:tags r:id="rId6"/>
            </p:custDataLst>
          </p:nvPr>
        </p:nvSpPr>
        <p:spPr>
          <a:xfrm>
            <a:off x="1257300" y="4933990"/>
            <a:ext cx="914876" cy="342903"/>
          </a:xfrm>
          <a:prstGeom prst="rect">
            <a:avLst/>
          </a:prstGeom>
          <a:solidFill>
            <a:schemeClr val="accen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ea typeface="微软雅黑" panose="020b0503020204020204" charset="-122"/>
              <a:cs typeface="隶书" charset="0"/>
            </a:endParaRPr>
          </a:p>
        </p:txBody>
      </p:sp>
      <p:graphicFrame>
        <p:nvGraphicFramePr>
          <p:cNvPr id="4" name="Object 3"/>
          <p:cNvGraphicFramePr>
            <a:graphicFrameLocks noChangeAspect="1"/>
          </p:cNvGraphicFramePr>
          <p:nvPr/>
        </p:nvGraphicFramePr>
        <p:xfrm>
          <a:off x="459107" y="1416011"/>
          <a:ext cx="7867650" cy="4274185"/>
        </p:xfrm>
        <a:graphic>
          <a:graphicData uri="http://schemas.openxmlformats.org/presentationml/2006/ole">
            <mc:AlternateContent>
              <mc:Choice xmlns:v="urn:schemas-microsoft-com:vml" Requires="v">
                <p:oleObj spid="_x0000_s1038" r:id="rId7" imgW="8058150" imgH="5488305" progId="Word.Document.8">
                  <p:embed/>
                </p:oleObj>
              </mc:Choice>
              <mc:Fallback>
                <p:oleObj r:id="rId7" imgW="8058150" imgH="5488305" progId="Word.Document.8">
                  <p:embed/>
                  <p:pic>
                    <p:nvPicPr>
                      <p:cNvPr id="0" name="OLE substitute image"/>
                      <p:cNvPicPr/>
                      <p:nvPr/>
                    </p:nvPicPr>
                    <p:blipFill>
                      <a:blip r:embed="rId8"/>
                      <a:stretch>
                        <a:fillRect/>
                      </a:stretch>
                    </p:blipFill>
                    <p:spPr>
                      <a:xfrm>
                        <a:off x="459107" y="1416011"/>
                        <a:ext cx="7867650" cy="4274185"/>
                      </a:xfrm>
                      <a:prstGeom prst="rect">
                        <a:avLst/>
                      </a:prstGeom>
                      <a:noFill/>
                      <a:ln w="9525">
                        <a:noFill/>
                      </a:ln>
                    </p:spPr>
                  </p:pic>
                </p:oleObj>
              </mc:Fallback>
            </mc:AlternateContent>
          </a:graphicData>
        </a:graphic>
      </p:graphicFrame>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970466" y="1403199"/>
            <a:ext cx="611462" cy="47987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2" name="任意多边形 31"/>
          <p:cNvSpPr>
            <a:spLocks noChangeAspect="1"/>
          </p:cNvSpPr>
          <p:nvPr>
            <p:custDataLst>
              <p:tags r:id="rId3"/>
            </p:custDataLst>
          </p:nvPr>
        </p:nvSpPr>
        <p:spPr>
          <a:xfrm rot="10800000">
            <a:off x="7529221" y="4944853"/>
            <a:ext cx="644313" cy="50565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8" name="文本框 7"/>
          <p:cNvSpPr txBox="1"/>
          <p:nvPr>
            <p:custDataLst>
              <p:tags r:id="rId4"/>
            </p:custDataLst>
          </p:nvPr>
        </p:nvSpPr>
        <p:spPr>
          <a:xfrm>
            <a:off x="3851593" y="1628775"/>
            <a:ext cx="6858048" cy="8001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en-US" altLang="zh-CN" sz="2400" b="1" spc="160">
                <a:solidFill>
                  <a:schemeClr val="accent1"/>
                </a:solidFill>
                <a:latin typeface="隶书" charset="0"/>
                <a:ea typeface="微软雅黑" panose="020b0503020204020204" charset="-122"/>
                <a:cs typeface="隶书" charset="0"/>
              </a:rPr>
              <a:t>C </a:t>
            </a:r>
            <a:endParaRPr lang="en-US" altLang="zh-CN" sz="2400" b="1" spc="160">
              <a:solidFill>
                <a:schemeClr val="accent1"/>
              </a:solidFill>
              <a:latin typeface="隶书" charset="0"/>
              <a:ea typeface="微软雅黑" panose="020b0503020204020204" charset="-122"/>
              <a:cs typeface="隶书" charset="0"/>
            </a:endParaRPr>
          </a:p>
        </p:txBody>
      </p:sp>
      <p:graphicFrame>
        <p:nvGraphicFramePr>
          <p:cNvPr id="3" name="Object 3"/>
          <p:cNvGraphicFramePr>
            <a:graphicFrameLocks noChangeAspect="1"/>
          </p:cNvGraphicFramePr>
          <p:nvPr/>
        </p:nvGraphicFramePr>
        <p:xfrm>
          <a:off x="467361" y="1916669"/>
          <a:ext cx="7794625" cy="4110038"/>
        </p:xfrm>
        <a:graphic>
          <a:graphicData uri="http://schemas.openxmlformats.org/presentationml/2006/ole">
            <mc:AlternateContent>
              <mc:Choice xmlns:v="urn:schemas-microsoft-com:vml" Requires="v">
                <p:oleObj spid="_x0000_s1039" r:id="rId5" imgW="7992745" imgH="4985385" progId="Word.Document.8">
                  <p:embed/>
                </p:oleObj>
              </mc:Choice>
              <mc:Fallback>
                <p:oleObj r:id="rId5" imgW="7992745" imgH="4985385" progId="Word.Document.8">
                  <p:embed/>
                  <p:pic>
                    <p:nvPicPr>
                      <p:cNvPr id="0" name="OLE substitute image"/>
                      <p:cNvPicPr/>
                      <p:nvPr/>
                    </p:nvPicPr>
                    <p:blipFill>
                      <a:blip r:embed="rId6"/>
                      <a:stretch>
                        <a:fillRect/>
                      </a:stretch>
                    </p:blipFill>
                    <p:spPr>
                      <a:xfrm>
                        <a:off x="467361" y="1916669"/>
                        <a:ext cx="7794625" cy="4110038"/>
                      </a:xfrm>
                      <a:prstGeom prst="rect">
                        <a:avLst/>
                      </a:prstGeom>
                      <a:noFill/>
                      <a:ln w="9525">
                        <a:noFill/>
                      </a:ln>
                    </p:spPr>
                  </p:pic>
                </p:oleObj>
              </mc:Fallback>
            </mc:AlternateContent>
          </a:graphicData>
        </a:graphic>
      </p:graphicFrame>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970466" y="1403199"/>
            <a:ext cx="611462" cy="47987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2" name="任意多边形 31"/>
          <p:cNvSpPr>
            <a:spLocks noChangeAspect="1"/>
          </p:cNvSpPr>
          <p:nvPr>
            <p:custDataLst>
              <p:tags r:id="rId3"/>
            </p:custDataLst>
          </p:nvPr>
        </p:nvSpPr>
        <p:spPr>
          <a:xfrm rot="10800000">
            <a:off x="7529221" y="4944853"/>
            <a:ext cx="644313" cy="50565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8" name="文本框 7"/>
          <p:cNvSpPr txBox="1"/>
          <p:nvPr>
            <p:custDataLst>
              <p:tags r:id="rId4"/>
            </p:custDataLst>
          </p:nvPr>
        </p:nvSpPr>
        <p:spPr>
          <a:xfrm>
            <a:off x="3707448" y="1340485"/>
            <a:ext cx="6858048" cy="8001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en-US" altLang="zh-CN" sz="2400" b="1" spc="160">
                <a:solidFill>
                  <a:schemeClr val="accent1"/>
                </a:solidFill>
                <a:latin typeface="隶书" charset="0"/>
                <a:ea typeface="微软雅黑" panose="020b0503020204020204" charset="-122"/>
                <a:cs typeface="隶书" charset="0"/>
              </a:rPr>
              <a:t>A </a:t>
            </a:r>
            <a:endParaRPr lang="en-US" altLang="zh-CN" sz="2400" b="1" spc="160">
              <a:solidFill>
                <a:schemeClr val="accent1"/>
              </a:solidFill>
              <a:latin typeface="隶书" charset="0"/>
              <a:ea typeface="微软雅黑" panose="020b0503020204020204" charset="-122"/>
              <a:cs typeface="隶书" charset="0"/>
            </a:endParaRPr>
          </a:p>
        </p:txBody>
      </p:sp>
      <p:graphicFrame>
        <p:nvGraphicFramePr>
          <p:cNvPr id="3" name="Object 3"/>
          <p:cNvGraphicFramePr>
            <a:graphicFrameLocks noChangeAspect="1"/>
          </p:cNvGraphicFramePr>
          <p:nvPr/>
        </p:nvGraphicFramePr>
        <p:xfrm>
          <a:off x="539750" y="1484472"/>
          <a:ext cx="7924800" cy="3827860"/>
        </p:xfrm>
        <a:graphic>
          <a:graphicData uri="http://schemas.openxmlformats.org/presentationml/2006/ole">
            <mc:AlternateContent>
              <mc:Choice xmlns:v="urn:schemas-microsoft-com:vml" Requires="v">
                <p:oleObj spid="_x0000_s1040" r:id="rId5" imgW="8122920" imgH="4588510" progId="Word.Document.8">
                  <p:embed/>
                </p:oleObj>
              </mc:Choice>
              <mc:Fallback>
                <p:oleObj r:id="rId5" imgW="8122920" imgH="4588510" progId="Word.Document.8">
                  <p:embed/>
                  <p:pic>
                    <p:nvPicPr>
                      <p:cNvPr id="0" name="OLE substitute image"/>
                      <p:cNvPicPr/>
                      <p:nvPr/>
                    </p:nvPicPr>
                    <p:blipFill>
                      <a:blip r:embed="rId6"/>
                      <a:stretch>
                        <a:fillRect/>
                      </a:stretch>
                    </p:blipFill>
                    <p:spPr>
                      <a:xfrm>
                        <a:off x="539750" y="1484472"/>
                        <a:ext cx="7924800" cy="3827860"/>
                      </a:xfrm>
                      <a:prstGeom prst="rect">
                        <a:avLst/>
                      </a:prstGeom>
                      <a:noFill/>
                      <a:ln w="9525">
                        <a:noFill/>
                      </a:ln>
                    </p:spPr>
                  </p:pic>
                </p:oleObj>
              </mc:Fallback>
            </mc:AlternateContent>
          </a:graphicData>
        </a:graphic>
      </p:graphicFrame>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970466" y="1403199"/>
            <a:ext cx="611462" cy="47987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ea typeface="微软雅黑" panose="020b0503020204020204" charset="-122"/>
              <a:cs typeface="隶书" charset="0"/>
            </a:endParaRPr>
          </a:p>
        </p:txBody>
      </p:sp>
      <p:sp>
        <p:nvSpPr>
          <p:cNvPr id="2" name="任意多边形 31"/>
          <p:cNvSpPr>
            <a:spLocks noChangeAspect="1"/>
          </p:cNvSpPr>
          <p:nvPr>
            <p:custDataLst>
              <p:tags r:id="rId3"/>
            </p:custDataLst>
          </p:nvPr>
        </p:nvSpPr>
        <p:spPr>
          <a:xfrm rot="10800000">
            <a:off x="7529221" y="4944853"/>
            <a:ext cx="644313" cy="50565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ea typeface="微软雅黑" panose="020b0503020204020204" charset="-122"/>
              <a:cs typeface="隶书" charset="0"/>
            </a:endParaRPr>
          </a:p>
        </p:txBody>
      </p:sp>
      <p:sp>
        <p:nvSpPr>
          <p:cNvPr id="8" name="文本框 7"/>
          <p:cNvSpPr txBox="1"/>
          <p:nvPr>
            <p:custDataLst>
              <p:tags r:id="rId4"/>
            </p:custDataLst>
          </p:nvPr>
        </p:nvSpPr>
        <p:spPr>
          <a:xfrm>
            <a:off x="1151573" y="3028950"/>
            <a:ext cx="6858048" cy="8001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en-US" altLang="zh-CN" sz="3300" b="1" spc="160">
                <a:solidFill>
                  <a:schemeClr val="accent1"/>
                </a:solidFill>
                <a:latin typeface="隶书" charset="0"/>
                <a:ea typeface="微软雅黑" panose="020b0503020204020204" charset="-122"/>
                <a:cs typeface="隶书" charset="0"/>
              </a:rPr>
              <a:t>A　 </a:t>
            </a:r>
            <a:endParaRPr lang="en-US" altLang="zh-CN" sz="3300" b="1" spc="160">
              <a:solidFill>
                <a:schemeClr val="accent1"/>
              </a:solidFill>
              <a:latin typeface="隶书" charset="0"/>
              <a:ea typeface="微软雅黑" panose="020b0503020204020204" charset="-122"/>
              <a:cs typeface="隶书" charset="0"/>
            </a:endParaRPr>
          </a:p>
        </p:txBody>
      </p:sp>
      <p:graphicFrame>
        <p:nvGraphicFramePr>
          <p:cNvPr id="3" name="Object 3"/>
          <p:cNvGraphicFramePr>
            <a:graphicFrameLocks noChangeAspect="1"/>
          </p:cNvGraphicFramePr>
          <p:nvPr/>
        </p:nvGraphicFramePr>
        <p:xfrm>
          <a:off x="628651" y="1376363"/>
          <a:ext cx="7851775" cy="3993356"/>
        </p:xfrm>
        <a:graphic>
          <a:graphicData uri="http://schemas.openxmlformats.org/presentationml/2006/ole">
            <mc:AlternateContent>
              <mc:Choice xmlns:v="urn:schemas-microsoft-com:vml" Requires="v">
                <p:oleObj spid="_x0000_s1041" r:id="rId5" imgW="8051165" imgH="5046980" progId="Word.Document.8">
                  <p:embed/>
                </p:oleObj>
              </mc:Choice>
              <mc:Fallback>
                <p:oleObj r:id="rId5" imgW="8051165" imgH="5046980" progId="Word.Document.8">
                  <p:embed/>
                  <p:pic>
                    <p:nvPicPr>
                      <p:cNvPr id="0" name="OLE substitute image"/>
                      <p:cNvPicPr/>
                      <p:nvPr/>
                    </p:nvPicPr>
                    <p:blipFill>
                      <a:blip r:embed="rId6"/>
                      <a:stretch>
                        <a:fillRect/>
                      </a:stretch>
                    </p:blipFill>
                    <p:spPr>
                      <a:xfrm>
                        <a:off x="628651" y="1376363"/>
                        <a:ext cx="7851775" cy="3993356"/>
                      </a:xfrm>
                      <a:prstGeom prst="rect">
                        <a:avLst/>
                      </a:prstGeom>
                      <a:noFill/>
                      <a:ln w="9525">
                        <a:noFill/>
                      </a:ln>
                    </p:spPr>
                  </p:pic>
                </p:oleObj>
              </mc:Fallback>
            </mc:AlternateContent>
          </a:graphicData>
        </a:graphic>
      </p:graphicFrame>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7"/>
          <a:stretch>
            <a:fillRect/>
          </a:stretch>
        </a:blipFill>
        <a:effectLst/>
      </p:bgPr>
    </p:bg>
    <p:spTree>
      <p:nvGrpSpPr>
        <p:cNvPr id="1" name=""/>
        <p:cNvGrpSpPr/>
        <p:nvPr/>
      </p:nvGrpSpPr>
      <p:grpSpPr>
        <a:xfrm>
          <a:off x="0" y="0"/>
          <a:ext cx="0" cy="0"/>
        </a:xfrm>
      </p:grpSpPr>
      <p:sp>
        <p:nvSpPr>
          <p:cNvPr id="4" name="任意多边形 31"/>
          <p:cNvSpPr>
            <a:spLocks noChangeAspect="1"/>
          </p:cNvSpPr>
          <p:nvPr>
            <p:custDataLst>
              <p:tags r:id="rId2"/>
            </p:custDataLst>
          </p:nvPr>
        </p:nvSpPr>
        <p:spPr>
          <a:xfrm>
            <a:off x="970466" y="1403199"/>
            <a:ext cx="611462" cy="47987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2" name="任意多边形 31"/>
          <p:cNvSpPr>
            <a:spLocks noChangeAspect="1"/>
          </p:cNvSpPr>
          <p:nvPr>
            <p:custDataLst>
              <p:tags r:id="rId3"/>
            </p:custDataLst>
          </p:nvPr>
        </p:nvSpPr>
        <p:spPr>
          <a:xfrm rot="10800000">
            <a:off x="7529221" y="4944853"/>
            <a:ext cx="644313" cy="505652"/>
          </a:xfrm>
          <a:custGeom>
            <a:rect l="l" t="t" r="r" b="b"/>
            <a:pathLst>
              <a:path w="346472" h="271909">
                <a:moveTo>
                  <a:pt x="321916" y="0"/>
                </a:moveTo>
                <a:lnTo>
                  <a:pt x="346472" y="52238"/>
                </a:lnTo>
                <a:cubicBezTo>
                  <a:pt x="321171" y="60573"/>
                  <a:pt x="303163" y="72181"/>
                  <a:pt x="292448" y="87064"/>
                </a:cubicBezTo>
                <a:cubicBezTo>
                  <a:pt x="281732" y="101947"/>
                  <a:pt x="276077" y="121741"/>
                  <a:pt x="275481" y="146447"/>
                </a:cubicBezTo>
                <a:lnTo>
                  <a:pt x="336203" y="146447"/>
                </a:lnTo>
                <a:lnTo>
                  <a:pt x="336203" y="271909"/>
                </a:lnTo>
                <a:lnTo>
                  <a:pt x="210741" y="271909"/>
                </a:lnTo>
                <a:lnTo>
                  <a:pt x="210741" y="181719"/>
                </a:lnTo>
                <a:cubicBezTo>
                  <a:pt x="210741" y="145405"/>
                  <a:pt x="213866" y="116830"/>
                  <a:pt x="220117" y="95994"/>
                </a:cubicBezTo>
                <a:cubicBezTo>
                  <a:pt x="226368" y="75158"/>
                  <a:pt x="238200" y="56331"/>
                  <a:pt x="255613" y="39514"/>
                </a:cubicBezTo>
                <a:cubicBezTo>
                  <a:pt x="273026" y="22696"/>
                  <a:pt x="295126" y="9525"/>
                  <a:pt x="321916" y="0"/>
                </a:cubicBezTo>
                <a:close/>
                <a:moveTo>
                  <a:pt x="111175" y="0"/>
                </a:moveTo>
                <a:lnTo>
                  <a:pt x="135732" y="52238"/>
                </a:lnTo>
                <a:cubicBezTo>
                  <a:pt x="110728" y="60573"/>
                  <a:pt x="92795" y="72181"/>
                  <a:pt x="81930" y="87064"/>
                </a:cubicBezTo>
                <a:cubicBezTo>
                  <a:pt x="71066" y="101947"/>
                  <a:pt x="65485" y="121741"/>
                  <a:pt x="65187" y="146447"/>
                </a:cubicBezTo>
                <a:lnTo>
                  <a:pt x="125462" y="146447"/>
                </a:lnTo>
                <a:lnTo>
                  <a:pt x="125462" y="271909"/>
                </a:lnTo>
                <a:lnTo>
                  <a:pt x="0" y="271909"/>
                </a:lnTo>
                <a:lnTo>
                  <a:pt x="0" y="181719"/>
                </a:lnTo>
                <a:cubicBezTo>
                  <a:pt x="0" y="145405"/>
                  <a:pt x="3200" y="116830"/>
                  <a:pt x="9600" y="95994"/>
                </a:cubicBezTo>
                <a:cubicBezTo>
                  <a:pt x="15999" y="75158"/>
                  <a:pt x="27906" y="56331"/>
                  <a:pt x="45319" y="39514"/>
                </a:cubicBezTo>
                <a:cubicBezTo>
                  <a:pt x="62731" y="22696"/>
                  <a:pt x="84684" y="9525"/>
                  <a:pt x="11117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chemeClr val="lt1"/>
              </a:solidFill>
              <a:latin typeface="隶书" charset="0"/>
              <a:ea typeface="微软雅黑" panose="020b0503020204020204" charset="-122"/>
              <a:cs typeface="隶书" charset="0"/>
            </a:endParaRPr>
          </a:p>
        </p:txBody>
      </p:sp>
      <p:sp>
        <p:nvSpPr>
          <p:cNvPr id="8" name="文本框 7"/>
          <p:cNvSpPr txBox="1"/>
          <p:nvPr>
            <p:custDataLst>
              <p:tags r:id="rId4"/>
            </p:custDataLst>
          </p:nvPr>
        </p:nvSpPr>
        <p:spPr>
          <a:xfrm>
            <a:off x="3203893" y="1556385"/>
            <a:ext cx="6858048" cy="800100"/>
          </a:xfrm>
          <a:prstGeom prst="rect">
            <a:avLst/>
          </a:prstGeom>
          <a:noFill/>
        </p:spPr>
        <p:txBody>
          <a:bodyPr wrap="square" lIns="47625" tIns="19050" rIns="47625" bIns="19050" rtlCol="0" anchor="ctr" anchorCtr="0">
            <a:normAutofit/>
          </a:bodyPr>
          <a:lstStyle/>
          <a:p>
            <a:pPr marL="0" indent="0" algn="ctr">
              <a:lnSpc>
                <a:spcPct val="100000"/>
              </a:lnSpc>
              <a:spcBef>
                <a:spcPct val="0"/>
              </a:spcBef>
              <a:spcAft>
                <a:spcPct val="0"/>
              </a:spcAft>
              <a:buSzTx/>
              <a:buNone/>
            </a:pPr>
            <a:r>
              <a:rPr lang="en-US" altLang="zh-CN" sz="2400" b="1" spc="160">
                <a:solidFill>
                  <a:schemeClr val="accent1"/>
                </a:solidFill>
                <a:latin typeface="隶书" charset="0"/>
                <a:ea typeface="微软雅黑" panose="020b0503020204020204" charset="-122"/>
                <a:cs typeface="隶书" charset="0"/>
              </a:rPr>
              <a:t>C </a:t>
            </a:r>
            <a:endParaRPr lang="en-US" altLang="zh-CN" sz="2400" b="1" spc="160">
              <a:solidFill>
                <a:schemeClr val="accent1"/>
              </a:solidFill>
              <a:latin typeface="隶书" charset="0"/>
              <a:ea typeface="微软雅黑" panose="020b0503020204020204" charset="-122"/>
              <a:cs typeface="隶书" charset="0"/>
            </a:endParaRPr>
          </a:p>
        </p:txBody>
      </p:sp>
      <p:graphicFrame>
        <p:nvGraphicFramePr>
          <p:cNvPr id="3" name="Object 3"/>
          <p:cNvGraphicFramePr>
            <a:graphicFrameLocks noChangeAspect="1"/>
          </p:cNvGraphicFramePr>
          <p:nvPr/>
        </p:nvGraphicFramePr>
        <p:xfrm>
          <a:off x="638175" y="1700610"/>
          <a:ext cx="7867650" cy="3618309"/>
        </p:xfrm>
        <a:graphic>
          <a:graphicData uri="http://schemas.openxmlformats.org/presentationml/2006/ole">
            <mc:AlternateContent>
              <mc:Choice xmlns:v="urn:schemas-microsoft-com:vml" Requires="v">
                <p:oleObj spid="_x0000_s1042" r:id="rId5" imgW="8121015" imgH="3271520" progId="Word.Document.8">
                  <p:embed/>
                </p:oleObj>
              </mc:Choice>
              <mc:Fallback>
                <p:oleObj r:id="rId5" imgW="8121015" imgH="3271520" progId="Word.Document.8">
                  <p:embed/>
                  <p:pic>
                    <p:nvPicPr>
                      <p:cNvPr id="0" name="OLE substitute image"/>
                      <p:cNvPicPr/>
                      <p:nvPr/>
                    </p:nvPicPr>
                    <p:blipFill>
                      <a:blip r:embed="rId6"/>
                      <a:stretch>
                        <a:fillRect/>
                      </a:stretch>
                    </p:blipFill>
                    <p:spPr>
                      <a:xfrm>
                        <a:off x="638175" y="1700610"/>
                        <a:ext cx="7867650" cy="3618309"/>
                      </a:xfrm>
                      <a:prstGeom prst="rect">
                        <a:avLst/>
                      </a:prstGeom>
                      <a:noFill/>
                      <a:ln w="9525">
                        <a:noFill/>
                      </a:ln>
                    </p:spPr>
                  </p:pic>
                </p:oleObj>
              </mc:Fallback>
            </mc:AlternateContent>
          </a:graphicData>
        </a:graphic>
      </p:graphicFrame>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nvGrpSpPr>
      <p:grpSpPr>
        <a:xfrm>
          <a:off x="0" y="0"/>
          <a:ext cx="0" cy="0"/>
        </a:xfrm>
      </p:grpSpPr>
      <p:sp>
        <p:nvSpPr>
          <p:cNvPr id="2" name="矩形 1"/>
          <p:cNvSpPr/>
          <p:nvPr userDrawn="1">
            <p:custDataLst>
              <p:tags r:id="rId2"/>
            </p:custDataLst>
          </p:nvPr>
        </p:nvSpPr>
        <p:spPr>
          <a:xfrm>
            <a:off x="0" y="0"/>
            <a:ext cx="3438108" cy="6858000"/>
          </a:xfrm>
          <a:prstGeom prst="rect">
            <a:avLst/>
          </a:prstGeom>
          <a:solidFill>
            <a:schemeClr val="dk2"/>
          </a:solidFill>
          <a:ln w="12700" cap="flat" cmpd="sng" algn="ctr">
            <a:noFill/>
            <a:prstDash val="solid"/>
            <a:miter lim="800000"/>
          </a:ln>
          <a:effectLst>
            <a:outerShdw blurRad="381000" dist="381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00" baseline="0">
              <a:solidFill>
                <a:schemeClr val="lt1"/>
              </a:solidFill>
              <a:latin typeface="隶书" charset="0"/>
              <a:ea typeface="隶书" panose="02010509060101010101" pitchFamily="49" charset="-122"/>
              <a:cs typeface="隶书" charset="0"/>
              <a:sym typeface="+mn-ea"/>
            </a:endParaRPr>
          </a:p>
        </p:txBody>
      </p:sp>
      <p:sp>
        <p:nvSpPr>
          <p:cNvPr id="11" name="任意多边形: 形状 21"/>
          <p:cNvSpPr>
            <a:spLocks noChangeAspect="1"/>
          </p:cNvSpPr>
          <p:nvPr>
            <p:custDataLst>
              <p:tags r:id="rId3"/>
            </p:custDataLst>
          </p:nvPr>
        </p:nvSpPr>
        <p:spPr>
          <a:xfrm flipH="1" flipV="1">
            <a:off x="814705" y="1471295"/>
            <a:ext cx="282575" cy="573405"/>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2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2"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隶书" charset="0"/>
              <a:ea typeface="微软雅黑" panose="020b0503020204020204" charset="-122"/>
              <a:cs typeface="隶书" charset="0"/>
            </a:endParaRPr>
          </a:p>
        </p:txBody>
      </p:sp>
      <p:sp>
        <p:nvSpPr>
          <p:cNvPr id="12" name="任意多边形: 形状 22"/>
          <p:cNvSpPr>
            <a:spLocks noChangeAspect="1"/>
          </p:cNvSpPr>
          <p:nvPr>
            <p:custDataLst>
              <p:tags r:id="rId4"/>
            </p:custDataLst>
          </p:nvPr>
        </p:nvSpPr>
        <p:spPr>
          <a:xfrm flipH="1" flipV="1">
            <a:off x="440690" y="1471295"/>
            <a:ext cx="282575" cy="573405"/>
          </a:xfrm>
          <a:custGeom>
            <a:gdLst>
              <a:gd name="connsiteX0" fmla="*/ 0 w 311295"/>
              <a:gd name="connsiteY0" fmla="*/ 0 h 631688"/>
              <a:gd name="connsiteX1" fmla="*/ 311295 w 311295"/>
              <a:gd name="connsiteY1" fmla="*/ 0 h 631688"/>
              <a:gd name="connsiteX2" fmla="*/ 311295 w 311295"/>
              <a:gd name="connsiteY2" fmla="*/ 278573 h 631688"/>
              <a:gd name="connsiteX3" fmla="*/ 92015 w 311295"/>
              <a:gd name="connsiteY3" fmla="*/ 631688 h 631688"/>
              <a:gd name="connsiteX4" fmla="*/ 80961 w 311295"/>
              <a:gd name="connsiteY4" fmla="*/ 613739 h 631688"/>
              <a:gd name="connsiteX5" fmla="*/ 33054 w 311295"/>
              <a:gd name="connsiteY5" fmla="*/ 568483 h 631688"/>
              <a:gd name="connsiteX6" fmla="*/ 20355 w 311295"/>
              <a:gd name="connsiteY6" fmla="*/ 561364 h 631688"/>
              <a:gd name="connsiteX7" fmla="*/ 150652 w 311295"/>
              <a:gd name="connsiteY7" fmla="*/ 311295 h 631688"/>
              <a:gd name="connsiteX8" fmla="*/ 0 w 311295"/>
              <a:gd name="connsiteY8" fmla="*/ 311295 h 63168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295" h="631688">
                <a:moveTo>
                  <a:pt x="0" y="0"/>
                </a:moveTo>
                <a:lnTo>
                  <a:pt x="311295" y="0"/>
                </a:lnTo>
                <a:lnTo>
                  <a:pt x="311295" y="278573"/>
                </a:lnTo>
                <a:cubicBezTo>
                  <a:pt x="300365" y="511936"/>
                  <a:pt x="92393" y="629207"/>
                  <a:pt x="92015" y="631688"/>
                </a:cubicBezTo>
                <a:lnTo>
                  <a:pt x="80961" y="613739"/>
                </a:lnTo>
                <a:cubicBezTo>
                  <a:pt x="67726" y="597568"/>
                  <a:pt x="51617" y="582153"/>
                  <a:pt x="33054" y="568483"/>
                </a:cubicBezTo>
                <a:lnTo>
                  <a:pt x="20355" y="561364"/>
                </a:lnTo>
                <a:cubicBezTo>
                  <a:pt x="21645" y="561467"/>
                  <a:pt x="135315" y="475631"/>
                  <a:pt x="150652" y="311295"/>
                </a:cubicBezTo>
                <a:lnTo>
                  <a:pt x="0" y="311295"/>
                </a:lnTo>
                <a:close/>
              </a:path>
            </a:pathLst>
          </a:custGeom>
          <a:solidFill>
            <a:schemeClr val="l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srgbClr val="FFFFFF"/>
              </a:solidFill>
              <a:effectLst/>
              <a:uLnTx/>
              <a:uFillTx/>
              <a:latin typeface="隶书" charset="0"/>
              <a:ea typeface="微软雅黑" panose="020b0503020204020204" charset="-122"/>
              <a:cs typeface="隶书" charset="0"/>
            </a:endParaRPr>
          </a:p>
        </p:txBody>
      </p:sp>
      <p:sp>
        <p:nvSpPr>
          <p:cNvPr id="10" name="文本框 9"/>
          <p:cNvSpPr txBox="1"/>
          <p:nvPr>
            <p:custDataLst>
              <p:tags r:id="rId5"/>
            </p:custDataLst>
          </p:nvPr>
        </p:nvSpPr>
        <p:spPr>
          <a:xfrm>
            <a:off x="457167" y="2609872"/>
            <a:ext cx="2743200" cy="1028700"/>
          </a:xfrm>
          <a:prstGeom prst="rect">
            <a:avLst/>
          </a:prstGeom>
          <a:noFill/>
        </p:spPr>
        <p:txBody>
          <a:bodyPr wrap="square" lIns="47625" tIns="19050" rIns="47625" bIns="19050" rtlCol="0" anchor="ctr" anchorCtr="0">
            <a:normAutofit/>
          </a:bodyPr>
          <a:lstStyle/>
          <a:p>
            <a:pPr marL="0" indent="0" algn="l">
              <a:lnSpc>
                <a:spcPct val="100000"/>
              </a:lnSpc>
              <a:spcBef>
                <a:spcPct val="0"/>
              </a:spcBef>
              <a:spcAft>
                <a:spcPct val="0"/>
              </a:spcAft>
              <a:buSzTx/>
              <a:buNone/>
            </a:pPr>
            <a:r>
              <a:rPr lang="zh-CN" altLang="en-US" sz="3200" b="1" spc="160">
                <a:solidFill>
                  <a:schemeClr val="accent1"/>
                </a:solidFill>
                <a:latin typeface="隶书" charset="0"/>
                <a:ea typeface="隶书"/>
                <a:sym typeface="+mn-ea"/>
              </a:rPr>
              <a:t>学习目标</a:t>
            </a:r>
            <a:endParaRPr lang="zh-CN" altLang="en-US" sz="3200" b="1" spc="160">
              <a:solidFill>
                <a:schemeClr val="accent1"/>
              </a:solidFill>
              <a:latin typeface="隶书" charset="0"/>
              <a:ea typeface="隶书"/>
              <a:sym typeface="+mn-ea"/>
            </a:endParaRPr>
          </a:p>
        </p:txBody>
      </p:sp>
      <p:sp>
        <p:nvSpPr>
          <p:cNvPr id="14" name="Title 6"/>
          <p:cNvSpPr txBox="1"/>
          <p:nvPr>
            <p:custDataLst>
              <p:tags r:id="rId6"/>
            </p:custDataLst>
          </p:nvPr>
        </p:nvSpPr>
        <p:spPr>
          <a:xfrm>
            <a:off x="3636004" y="1471476"/>
            <a:ext cx="4800638" cy="203455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rPr>
              <a:t>复习有关陶渊明的文学常识；</a:t>
            </a:r>
            <a:endPar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rPr>
              <a:t>分析诗歌的意境；</a:t>
            </a:r>
            <a:endPar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rPr>
              <a:t>理解诗歌的主题思想；</a:t>
            </a:r>
            <a:endPar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a:p>
            <a:pPr marL="400050" lvl="0" indent="-400050" algn="l" fontAlgn="ctr">
              <a:lnSpc>
                <a:spcPct val="130000"/>
              </a:lnSpc>
              <a:spcBef>
                <a:spcPts val="1000"/>
              </a:spcBef>
              <a:spcAft>
                <a:spcPct val="0"/>
              </a:spcAft>
              <a:buSzTx/>
              <a:buFont typeface="+mn-ea"/>
              <a:buAutoNum type="ea1JpnChsDbPeriod"/>
            </a:pPr>
            <a:r>
              <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rPr>
              <a:t>背诵、默写古诗。</a:t>
            </a:r>
            <a:endParaRPr lang="en-US" altLang="zh-CN" sz="3200" spc="100">
              <a:ln w="3175">
                <a:noFill/>
                <a:prstDash val="dash"/>
              </a:ln>
              <a:solidFill>
                <a:schemeClr val="dk1">
                  <a:lumMod val="75000"/>
                  <a:lumOff val="25000"/>
                </a:schemeClr>
              </a:solidFill>
              <a:latin typeface="隶书" charset="0"/>
              <a:ea typeface="隶书"/>
              <a:cs typeface="微软雅黑" panose="020b0503020204020204" charset="-122"/>
              <a:sym typeface="+mn-ea"/>
            </a:endParaRPr>
          </a:p>
        </p:txBody>
      </p:sp>
      <p:pic>
        <p:nvPicPr>
          <p:cNvPr id="15" name="New picture"/>
          <p:cNvPicPr/>
          <p:nvPr/>
        </p:nvPicPr>
        <p:blipFill>
          <a:blip r:embed="rId7"/>
          <a:stretch>
            <a:fillRect/>
          </a:stretch>
        </p:blipFill>
        <p:spPr>
          <a:xfrm>
            <a:off x="11544300" y="10744200"/>
            <a:ext cx="330200" cy="254000"/>
          </a:xfrm>
          <a:prstGeom prst="cube">
            <a:avLst/>
          </a:prstGeom>
        </p:spPr>
      </p:pic>
    </p:spTree>
    <p:custDataLst>
      <p:tags r:id="rId9"/>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6"/>
          <a:stretch>
            <a:fillRect/>
          </a:stretch>
        </a:blipFill>
        <a:effectLst/>
      </p:bgPr>
    </p:bg>
    <p:spTree>
      <p:nvGrpSpPr>
        <p:cNvPr id="1" name=""/>
        <p:cNvGrpSpPr/>
        <p:nvPr/>
      </p:nvGrpSpPr>
      <p:grpSpPr>
        <a:xfrm>
          <a:off x="0" y="0"/>
          <a:ext cx="0" cy="0"/>
        </a:xfrm>
      </p:grpSpPr>
      <p:sp>
        <p:nvSpPr>
          <p:cNvPr id="3" name="文本框 2"/>
          <p:cNvSpPr txBox="1"/>
          <p:nvPr>
            <p:custDataLst>
              <p:tags r:id="rId2"/>
            </p:custDataLst>
          </p:nvPr>
        </p:nvSpPr>
        <p:spPr>
          <a:xfrm>
            <a:off x="467967" y="404637"/>
            <a:ext cx="8229657" cy="671513"/>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200" b="1" spc="160">
                <a:solidFill>
                  <a:schemeClr val="accent1"/>
                </a:solidFill>
                <a:latin typeface="隶书" charset="0"/>
                <a:ea typeface="隶书"/>
                <a:sym typeface="+mn-ea"/>
              </a:rPr>
              <a:t>作者简介</a:t>
            </a:r>
            <a:endParaRPr lang="zh-CN" altLang="en-US" sz="3200" b="1" spc="160">
              <a:solidFill>
                <a:schemeClr val="accent1"/>
              </a:solidFill>
              <a:latin typeface="隶书" charset="0"/>
              <a:ea typeface="隶书"/>
              <a:sym typeface="+mn-ea"/>
            </a:endParaRPr>
          </a:p>
        </p:txBody>
      </p:sp>
      <p:pic>
        <p:nvPicPr>
          <p:cNvPr id="4" name="图片 3"/>
          <p:cNvPicPr>
            <a:picLocks noChangeAspect="1"/>
          </p:cNvPicPr>
          <p:nvPr>
            <p:custDataLst>
              <p:tags r:id="rId4"/>
            </p:custDataLst>
          </p:nvPr>
        </p:nvPicPr>
        <p:blipFill>
          <a:blip r:embed="rId3"/>
          <a:srcRect t="9148" b="9148"/>
          <a:stretch>
            <a:fillRect/>
          </a:stretch>
        </p:blipFill>
        <p:spPr>
          <a:xfrm>
            <a:off x="457200" y="2431251"/>
            <a:ext cx="3057525" cy="3271856"/>
          </a:xfrm>
          <a:custGeom>
            <a:cxnLst>
              <a:cxn ang="3">
                <a:pos x="hc" y="t"/>
              </a:cxn>
              <a:cxn ang="cd2">
                <a:pos x="l" y="vc"/>
              </a:cxn>
              <a:cxn ang="cd4">
                <a:pos x="hc" y="b"/>
              </a:cxn>
              <a:cxn ang="0">
                <a:pos x="r" y="vc"/>
              </a:cxn>
            </a:cxnLst>
            <a:rect l="l" t="t" r="r" b="b"/>
            <a:pathLst>
              <a:path w="5760" h="7200">
                <a:moveTo>
                  <a:pt x="0" y="0"/>
                </a:moveTo>
                <a:lnTo>
                  <a:pt x="5760" y="0"/>
                </a:lnTo>
                <a:lnTo>
                  <a:pt x="5760" y="7200"/>
                </a:lnTo>
                <a:lnTo>
                  <a:pt x="0" y="7200"/>
                </a:lnTo>
                <a:lnTo>
                  <a:pt x="0" y="0"/>
                </a:lnTo>
                <a:close/>
              </a:path>
            </a:pathLst>
          </a:custGeom>
        </p:spPr>
      </p:pic>
      <p:sp>
        <p:nvSpPr>
          <p:cNvPr id="11" name="Title 6"/>
          <p:cNvSpPr txBox="1"/>
          <p:nvPr>
            <p:custDataLst>
              <p:tags r:id="rId5"/>
            </p:custDataLst>
          </p:nvPr>
        </p:nvSpPr>
        <p:spPr>
          <a:xfrm>
            <a:off x="3743325" y="1124421"/>
            <a:ext cx="4943475" cy="3271856"/>
          </a:xfrm>
          <a:prstGeom prst="rect">
            <a:avLst/>
          </a:prstGeom>
          <a:noFill/>
          <a:ln w="3175">
            <a:noFill/>
            <a:prstDash val="dash"/>
          </a:ln>
        </p:spPr>
        <p:txBody>
          <a:bodyPr wrap="square" lIns="47625" tIns="19050" rIns="47625" bIns="1905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rPr>
              <a:t>陶渊明（365～427），字元亮，私谥靖节。东晋时期著名诗人，散文家，辞赋家。出身没落的官宦家庭。青壮年时做过祭酒，参军一类的小官。因不满官场黑暗，又不肯迎合权势，弃官归田。开创山水田园派，并将其推向高峰。后世称其“百世田园之主，千古隐逸之宗”。</a:t>
            </a:r>
            <a:endParaRPr lang="zh-CN" altLang="en-US" sz="2800" spc="100">
              <a:ln w="3175">
                <a:noFill/>
                <a:prstDash val="dash"/>
              </a:ln>
              <a:solidFill>
                <a:schemeClr val="dk1">
                  <a:lumMod val="75000"/>
                  <a:lumOff val="25000"/>
                </a:schemeClr>
              </a:solidFill>
              <a:latin typeface="隶书" charset="0"/>
              <a:ea typeface="微软雅黑" panose="020b0503020204020204" charset="-122"/>
              <a:cs typeface="隶书" charset="0"/>
              <a:sym typeface="+mn-ea"/>
            </a:endParaRPr>
          </a:p>
        </p:txBody>
      </p:sp>
    </p:spTree>
    <p:custDataLst>
      <p:tags r:id="rId7"/>
    </p:custDataLst>
  </p:cSld>
  <p:clrMapOvr>
    <a:masterClrMapping/>
  </p:clrMapOvr>
  <p:transition>
    <p:fade/>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8"/>
          <a:stretch>
            <a:fillRect/>
          </a:stretch>
        </a:blipFill>
        <a:effectLst/>
      </p:bgPr>
    </p:bg>
    <p:spTree>
      <p:nvGrpSpPr>
        <p:cNvPr id="1" name=""/>
        <p:cNvGrpSpPr/>
        <p:nvPr/>
      </p:nvGrpSpPr>
      <p:grpSpPr>
        <a:xfrm>
          <a:off x="0" y="0"/>
          <a:ext cx="0" cy="0"/>
        </a:xfrm>
      </p:grpSpPr>
      <p:sp>
        <p:nvSpPr>
          <p:cNvPr id="3" name="文本框 2"/>
          <p:cNvSpPr txBox="1"/>
          <p:nvPr>
            <p:custDataLst>
              <p:tags r:id="rId2"/>
            </p:custDataLst>
          </p:nvPr>
        </p:nvSpPr>
        <p:spPr>
          <a:xfrm>
            <a:off x="457172" y="733589"/>
            <a:ext cx="8229657" cy="671513"/>
          </a:xfrm>
          <a:prstGeom prst="rect">
            <a:avLst/>
          </a:prstGeom>
          <a:noFill/>
        </p:spPr>
        <p:txBody>
          <a:bodyPr wrap="square" lIns="47625" tIns="19050" rIns="47625" bIns="19050" rtlCol="0" anchor="t" anchorCtr="0">
            <a:normAutofit/>
          </a:bodyPr>
          <a:lstStyle/>
          <a:p>
            <a:pPr marL="0" indent="0" algn="ctr">
              <a:lnSpc>
                <a:spcPct val="100000"/>
              </a:lnSpc>
              <a:spcBef>
                <a:spcPct val="0"/>
              </a:spcBef>
              <a:spcAft>
                <a:spcPct val="0"/>
              </a:spcAft>
              <a:buSzTx/>
              <a:buNone/>
            </a:pPr>
            <a:r>
              <a:rPr lang="zh-CN" altLang="en-US" sz="3200" b="1" spc="160">
                <a:solidFill>
                  <a:schemeClr val="accent1"/>
                </a:solidFill>
                <a:latin typeface="隶书" charset="0"/>
                <a:ea typeface="微软雅黑" panose="020b0503020204020204" charset="-122"/>
                <a:cs typeface="隶书" charset="0"/>
              </a:rPr>
              <a:t>我们学过陶渊明的哪些作品?</a:t>
            </a:r>
            <a:endParaRPr lang="zh-CN" altLang="en-US" sz="3200" b="1" spc="160">
              <a:solidFill>
                <a:schemeClr val="accent1"/>
              </a:solidFill>
              <a:latin typeface="隶书" charset="0"/>
              <a:ea typeface="微软雅黑" panose="020b0503020204020204" charset="-122"/>
              <a:cs typeface="隶书" charset="0"/>
            </a:endParaRPr>
          </a:p>
        </p:txBody>
      </p:sp>
      <p:pic>
        <p:nvPicPr>
          <p:cNvPr id="2" name="图片 1" descr="placingpictureplaceholder"/>
          <p:cNvPicPr>
            <a:picLocks noChangeAspect="1"/>
          </p:cNvPicPr>
          <p:nvPr>
            <p:custDataLst>
              <p:tags r:id="rId4"/>
            </p:custDataLst>
          </p:nvPr>
        </p:nvPicPr>
        <p:blipFill>
          <a:blip r:embed="rId3"/>
          <a:srcRect t="14709" b="14709"/>
          <a:stretch>
            <a:fillRect/>
          </a:stretch>
        </p:blipFill>
        <p:spPr>
          <a:xfrm>
            <a:off x="4543427" y="2443334"/>
            <a:ext cx="3000394" cy="1588294"/>
          </a:xfrm>
          <a:prstGeom prst="rect">
            <a:avLst/>
          </a:prstGeom>
        </p:spPr>
      </p:pic>
      <p:pic>
        <p:nvPicPr>
          <p:cNvPr id="5" name="图片 4" descr="placingpictureplaceholder"/>
          <p:cNvPicPr>
            <a:picLocks noChangeAspect="1"/>
          </p:cNvPicPr>
          <p:nvPr>
            <p:custDataLst>
              <p:tags r:id="rId6"/>
            </p:custDataLst>
          </p:nvPr>
        </p:nvPicPr>
        <p:blipFill>
          <a:blip r:embed="rId5"/>
          <a:srcRect t="22944" b="22944"/>
          <a:stretch>
            <a:fillRect/>
          </a:stretch>
        </p:blipFill>
        <p:spPr>
          <a:xfrm>
            <a:off x="4543427" y="4126878"/>
            <a:ext cx="3000394" cy="1588294"/>
          </a:xfrm>
          <a:prstGeom prst="rect">
            <a:avLst/>
          </a:prstGeom>
        </p:spPr>
      </p:pic>
      <p:sp>
        <p:nvSpPr>
          <p:cNvPr id="11" name="Title 6"/>
          <p:cNvSpPr txBox="1"/>
          <p:nvPr>
            <p:custDataLst>
              <p:tags r:id="rId7"/>
            </p:custDataLst>
          </p:nvPr>
        </p:nvSpPr>
        <p:spPr>
          <a:xfrm>
            <a:off x="-635" y="1844675"/>
            <a:ext cx="3848100" cy="2129155"/>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en-US" altLang="zh-CN" sz="3600" spc="100">
                <a:ln w="3175">
                  <a:noFill/>
                  <a:prstDash val="dash"/>
                </a:ln>
                <a:solidFill>
                  <a:schemeClr val="dk1">
                    <a:lumMod val="75000"/>
                    <a:lumOff val="25000"/>
                  </a:schemeClr>
                </a:solidFill>
                <a:latin typeface="隶书" charset="0"/>
                <a:ea typeface="微软雅黑" panose="020b0503020204020204" charset="-122"/>
                <a:cs typeface="隶书" charset="0"/>
              </a:rPr>
              <a:t>《桃花源记》      (散文)</a:t>
            </a:r>
            <a:endParaRPr lang="en-US" altLang="zh-CN" sz="3600" spc="100">
              <a:ln w="3175">
                <a:noFill/>
                <a:prstDash val="dash"/>
              </a:ln>
              <a:solidFill>
                <a:schemeClr val="dk1">
                  <a:lumMod val="75000"/>
                  <a:lumOff val="25000"/>
                </a:schemeClr>
              </a:solidFill>
              <a:latin typeface="隶书" charset="0"/>
              <a:ea typeface="微软雅黑" panose="020b0503020204020204" charset="-122"/>
              <a:cs typeface="隶书" charset="0"/>
            </a:endParaRPr>
          </a:p>
          <a:p>
            <a:pPr marL="0" lvl="0" indent="0" algn="l" fontAlgn="auto">
              <a:lnSpc>
                <a:spcPct val="120000"/>
              </a:lnSpc>
              <a:spcBef>
                <a:spcPct val="0"/>
              </a:spcBef>
              <a:spcAft>
                <a:spcPts val="800"/>
              </a:spcAft>
              <a:buSzTx/>
              <a:buNone/>
            </a:pPr>
            <a:r>
              <a:rPr lang="en-US" altLang="zh-CN" sz="3600" spc="100">
                <a:ln w="3175">
                  <a:noFill/>
                  <a:prstDash val="dash"/>
                </a:ln>
                <a:solidFill>
                  <a:schemeClr val="dk1">
                    <a:lumMod val="75000"/>
                    <a:lumOff val="25000"/>
                  </a:schemeClr>
                </a:solidFill>
                <a:latin typeface="隶书" charset="0"/>
                <a:ea typeface="微软雅黑" panose="020b0503020204020204" charset="-122"/>
                <a:cs typeface="隶书" charset="0"/>
              </a:rPr>
              <a:t>《归园田居》  （田园诗）</a:t>
            </a:r>
            <a:endParaRPr lang="en-US" altLang="zh-CN" sz="3600" spc="100">
              <a:ln w="3175">
                <a:noFill/>
                <a:prstDash val="dash"/>
              </a:ln>
              <a:solidFill>
                <a:schemeClr val="dk1">
                  <a:lumMod val="75000"/>
                  <a:lumOff val="25000"/>
                </a:schemeClr>
              </a:solidFill>
              <a:latin typeface="隶书" charset="0"/>
              <a:ea typeface="微软雅黑" panose="020b0503020204020204" charset="-122"/>
              <a:cs typeface="隶书" charset="0"/>
            </a:endParaRPr>
          </a:p>
        </p:txBody>
      </p:sp>
    </p:spTree>
    <p:custDataLst>
      <p:tags r:id="rId9"/>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11" name="Title 6"/>
          <p:cNvSpPr txBox="1"/>
          <p:nvPr>
            <p:custDataLst>
              <p:tags r:id="rId2"/>
            </p:custDataLst>
          </p:nvPr>
        </p:nvSpPr>
        <p:spPr>
          <a:xfrm>
            <a:off x="0" y="1640205"/>
            <a:ext cx="4712335" cy="3441700"/>
          </a:xfrm>
          <a:prstGeom prst="rect">
            <a:avLst/>
          </a:prstGeom>
          <a:noFill/>
          <a:ln w="3175">
            <a:noFill/>
            <a:prstDash val="dash"/>
          </a:ln>
        </p:spPr>
        <p:txBody>
          <a:bodyPr wrap="square" lIns="47625" tIns="19050" rIns="47625" bIns="1905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altLang="en-US" sz="2800" spc="100">
                <a:ln w="3175">
                  <a:noFill/>
                  <a:prstDash val="dash"/>
                </a:ln>
                <a:solidFill>
                  <a:schemeClr val="dk1">
                    <a:lumMod val="75000"/>
                    <a:lumOff val="25000"/>
                  </a:schemeClr>
                </a:solidFill>
                <a:latin typeface="隶书" charset="0"/>
                <a:ea typeface="微软雅黑" panose="020b0503020204020204" charset="-122"/>
                <a:cs typeface="隶书" charset="0"/>
              </a:rPr>
              <a:t>他是东晋开国元勋陶侃的后代，他三次出仕，三次退隐最后下决心走上归田之路。在东晋末年，玄学盛行的背景中，他的诗表现出一种新的人生观与自然观，反对用对立的态度看待人与自然的关系，强调人与自然的一体性，追求人与自然的和谐。他共写《饮酒》诗20首 是其中的第五首。</a:t>
            </a:r>
            <a:endParaRPr lang="zh-CN" altLang="en-US" sz="2800" spc="100">
              <a:ln w="3175">
                <a:noFill/>
                <a:prstDash val="dash"/>
              </a:ln>
              <a:solidFill>
                <a:schemeClr val="dk1">
                  <a:lumMod val="75000"/>
                  <a:lumOff val="25000"/>
                </a:schemeClr>
              </a:solidFill>
              <a:latin typeface="隶书" charset="0"/>
              <a:ea typeface="微软雅黑" panose="020b0503020204020204" charset="-122"/>
              <a:cs typeface="隶书" charset="0"/>
            </a:endParaRPr>
          </a:p>
        </p:txBody>
      </p:sp>
      <p:pic>
        <p:nvPicPr>
          <p:cNvPr id="4" name="图片 3"/>
          <p:cNvPicPr>
            <a:picLocks noChangeAspect="1"/>
          </p:cNvPicPr>
          <p:nvPr>
            <p:custDataLst>
              <p:tags r:id="rId4"/>
            </p:custDataLst>
          </p:nvPr>
        </p:nvPicPr>
        <p:blipFill>
          <a:blip r:embed="rId3"/>
          <a:srcRect t="6605" b="6605"/>
          <a:stretch>
            <a:fillRect/>
          </a:stretch>
        </p:blipFill>
        <p:spPr>
          <a:xfrm>
            <a:off x="4457781" y="-25"/>
            <a:ext cx="4686209" cy="6858050"/>
          </a:xfrm>
          <a:custGeom>
            <a:cxnLst>
              <a:cxn ang="3">
                <a:pos x="hc" y="t"/>
              </a:cxn>
              <a:cxn ang="cd2">
                <a:pos x="l" y="vc"/>
              </a:cxn>
              <a:cxn ang="cd4">
                <a:pos x="hc" y="b"/>
              </a:cxn>
              <a:cxn ang="0">
                <a:pos x="r" y="vc"/>
              </a:cxn>
            </a:cxnLst>
            <a:rect l="l" t="t" r="r" b="b"/>
            <a:pathLst>
              <a:path w="9840" h="10800">
                <a:moveTo>
                  <a:pt x="4308" y="0"/>
                </a:moveTo>
                <a:lnTo>
                  <a:pt x="9840" y="0"/>
                </a:lnTo>
                <a:lnTo>
                  <a:pt x="9840" y="10800"/>
                </a:lnTo>
                <a:lnTo>
                  <a:pt x="4591" y="10800"/>
                </a:lnTo>
                <a:lnTo>
                  <a:pt x="666" y="6868"/>
                </a:lnTo>
                <a:cubicBezTo>
                  <a:pt x="-222" y="5979"/>
                  <a:pt x="-222" y="4538"/>
                  <a:pt x="666" y="3650"/>
                </a:cubicBezTo>
                <a:lnTo>
                  <a:pt x="4308" y="0"/>
                </a:lnTo>
                <a:close/>
              </a:path>
            </a:pathLst>
          </a:custGeom>
        </p:spPr>
      </p:pic>
    </p:spTree>
    <p:custDataLst>
      <p:tags r:id="rId6"/>
    </p:custDataLst>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1"/>
          <a:stretch>
            <a:fillRect/>
          </a:stretch>
        </a:blipFill>
        <a:effectLst/>
      </p:bgPr>
    </p:bg>
    <p:spTree>
      <p:nvGrpSpPr>
        <p:cNvPr id="1" name=""/>
        <p:cNvGrpSpPr/>
        <p:nvPr/>
      </p:nvGrpSpPr>
      <p:grpSpPr>
        <a:xfrm>
          <a:off x="0" y="0"/>
          <a:ext cx="0" cy="0"/>
        </a:xfrm>
      </p:grpSpPr>
      <p:sp>
        <p:nvSpPr>
          <p:cNvPr id="15" name="直角三角形 14"/>
          <p:cNvSpPr/>
          <p:nvPr>
            <p:custDataLst>
              <p:tags r:id="rId2"/>
            </p:custDataLst>
          </p:nvPr>
        </p:nvSpPr>
        <p:spPr>
          <a:xfrm rot="16200000">
            <a:off x="6993081" y="1831825"/>
            <a:ext cx="5026169" cy="2150918"/>
          </a:xfrm>
          <a:prstGeom prst="rtTriangle">
            <a:avLst/>
          </a:prstGeom>
          <a:pattFill prst="zigZag">
            <a:fgClr>
              <a:schemeClr val="dk2"/>
            </a:fgClr>
            <a:bgClr>
              <a:schemeClr val="lt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隶书" charset="0"/>
              <a:cs typeface="隶书" charset="0"/>
            </a:endParaRPr>
          </a:p>
        </p:txBody>
      </p:sp>
      <p:sp>
        <p:nvSpPr>
          <p:cNvPr id="8" name="矩形 7"/>
          <p:cNvSpPr/>
          <p:nvPr>
            <p:custDataLst>
              <p:tags r:id="rId3"/>
            </p:custDataLst>
          </p:nvPr>
        </p:nvSpPr>
        <p:spPr>
          <a:xfrm>
            <a:off x="0" y="4339772"/>
            <a:ext cx="9144000" cy="2518228"/>
          </a:xfrm>
          <a:prstGeom prst="rect">
            <a:avLst/>
          </a:prstGeom>
          <a:solidFill>
            <a:schemeClr val="lt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隶书" charset="0"/>
              <a:cs typeface="隶书" charset="0"/>
            </a:endParaRPr>
          </a:p>
        </p:txBody>
      </p:sp>
      <p:sp>
        <p:nvSpPr>
          <p:cNvPr id="17" name="任意多边形: 形状 16"/>
          <p:cNvSpPr/>
          <p:nvPr>
            <p:custDataLst>
              <p:tags r:id="rId4"/>
            </p:custDataLst>
          </p:nvPr>
        </p:nvSpPr>
        <p:spPr>
          <a:xfrm>
            <a:off x="6457940" y="509526"/>
            <a:ext cx="2686061" cy="6348469"/>
          </a:xfrm>
          <a:custGeom>
            <a:gdLst>
              <a:gd name="connsiteX0" fmla="*/ 3581415 w 3581415"/>
              <a:gd name="connsiteY0" fmla="*/ 0 h 6348469"/>
              <a:gd name="connsiteX1" fmla="*/ 3581415 w 3581415"/>
              <a:gd name="connsiteY1" fmla="*/ 435960 h 6348469"/>
              <a:gd name="connsiteX2" fmla="*/ 245942 w 3581415"/>
              <a:gd name="connsiteY2" fmla="*/ 6348469 h 6348469"/>
              <a:gd name="connsiteX3" fmla="*/ 0 w 3581415"/>
              <a:gd name="connsiteY3" fmla="*/ 6348469 h 6348469"/>
            </a:gdLst>
            <a:cxnLst>
              <a:cxn ang="0">
                <a:pos x="connsiteX0" y="connsiteY0"/>
              </a:cxn>
              <a:cxn ang="0">
                <a:pos x="connsiteX1" y="connsiteY1"/>
              </a:cxn>
              <a:cxn ang="0">
                <a:pos x="connsiteX2" y="connsiteY2"/>
              </a:cxn>
              <a:cxn ang="0">
                <a:pos x="connsiteX3" y="connsiteY3"/>
              </a:cxn>
            </a:cxnLst>
            <a:rect l="l" t="t" r="r" b="b"/>
            <a:pathLst>
              <a:path w="3581414" h="6348469">
                <a:moveTo>
                  <a:pt x="3581415" y="0"/>
                </a:moveTo>
                <a:lnTo>
                  <a:pt x="3581415" y="435960"/>
                </a:lnTo>
                <a:lnTo>
                  <a:pt x="245942" y="6348469"/>
                </a:lnTo>
                <a:lnTo>
                  <a:pt x="0" y="6348469"/>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cs typeface="隶书" charset="0"/>
            </a:endParaRPr>
          </a:p>
        </p:txBody>
      </p:sp>
      <p:sp>
        <p:nvSpPr>
          <p:cNvPr id="22" name="任意多边形: 形状 21"/>
          <p:cNvSpPr/>
          <p:nvPr>
            <p:custDataLst>
              <p:tags r:id="rId5"/>
            </p:custDataLst>
          </p:nvPr>
        </p:nvSpPr>
        <p:spPr>
          <a:xfrm rot="10800000">
            <a:off x="7653905" y="-27942"/>
            <a:ext cx="1349942" cy="1189480"/>
          </a:xfrm>
          <a:custGeom>
            <a:gdLst>
              <a:gd name="connsiteX0" fmla="*/ 3261856 w 3261856"/>
              <a:gd name="connsiteY0" fmla="*/ 2155600 h 2155600"/>
              <a:gd name="connsiteX1" fmla="*/ 2154270 w 3261856"/>
              <a:gd name="connsiteY1" fmla="*/ 2155600 h 2155600"/>
              <a:gd name="connsiteX2" fmla="*/ 1630929 w 3261856"/>
              <a:gd name="connsiteY2" fmla="*/ 1463900 h 2155600"/>
              <a:gd name="connsiteX3" fmla="*/ 1107588 w 3261856"/>
              <a:gd name="connsiteY3" fmla="*/ 2155600 h 2155600"/>
              <a:gd name="connsiteX4" fmla="*/ 0 w 3261856"/>
              <a:gd name="connsiteY4" fmla="*/ 2155600 h 2155600"/>
              <a:gd name="connsiteX5" fmla="*/ 1630928 w 3261856"/>
              <a:gd name="connsiteY5" fmla="*/ 0 h 2155600"/>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61856" h="2155600">
                <a:moveTo>
                  <a:pt x="3261856" y="2155600"/>
                </a:moveTo>
                <a:lnTo>
                  <a:pt x="2154270" y="2155600"/>
                </a:lnTo>
                <a:lnTo>
                  <a:pt x="1630929" y="1463900"/>
                </a:lnTo>
                <a:lnTo>
                  <a:pt x="1107588" y="2155600"/>
                </a:lnTo>
                <a:lnTo>
                  <a:pt x="0" y="2155600"/>
                </a:lnTo>
                <a:lnTo>
                  <a:pt x="1630928" y="0"/>
                </a:lnTo>
                <a:close/>
              </a:path>
            </a:pathLst>
          </a:custGeom>
          <a:solidFill>
            <a:schemeClr val="dk2">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隶书" charset="0"/>
              <a:cs typeface="隶书" charset="0"/>
            </a:endParaRPr>
          </a:p>
        </p:txBody>
      </p:sp>
      <p:sp>
        <p:nvSpPr>
          <p:cNvPr id="11" name="文本框 10"/>
          <p:cNvSpPr txBox="1"/>
          <p:nvPr>
            <p:custDataLst>
              <p:tags r:id="rId6"/>
            </p:custDataLst>
          </p:nvPr>
        </p:nvSpPr>
        <p:spPr>
          <a:xfrm>
            <a:off x="539750" y="1268730"/>
            <a:ext cx="8139113" cy="2217420"/>
          </a:xfrm>
          <a:prstGeom prst="rect">
            <a:avLst/>
          </a:prstGeom>
          <a:noFill/>
        </p:spPr>
        <p:txBody>
          <a:bodyPr wrap="square" lIns="76200" tIns="0" rIns="61912"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FontTx/>
              <a:buNone/>
            </a:pPr>
            <a:r>
              <a:rPr lang="en-US" altLang="zh-CN" sz="3600">
                <a:solidFill>
                  <a:schemeClr val="dk1">
                    <a:lumMod val="75000"/>
                    <a:lumOff val="25000"/>
                  </a:schemeClr>
                </a:solidFill>
                <a:latin typeface="隶书" charset="0"/>
                <a:ea typeface="微软雅黑" panose="020b0503020204020204" charset="-122"/>
                <a:cs typeface="隶书" charset="0"/>
                <a:sym typeface="+mn-ea"/>
              </a:rPr>
              <a:t>陶∕渊明</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a:p>
            <a:pPr marL="508000" lvl="1" indent="-222250" algn="l" fontAlgn="ctr">
              <a:lnSpc>
                <a:spcPct val="130000"/>
              </a:lnSpc>
              <a:spcBef>
                <a:spcPct val="0"/>
              </a:spcBef>
              <a:spcAft>
                <a:spcPct val="0"/>
              </a:spcAft>
              <a:buSzTx/>
              <a:buFont typeface="Arial" panose="020b0604020202020204" pitchFamily="34" charset="0"/>
              <a:buChar char="○"/>
            </a:pPr>
            <a:r>
              <a:rPr lang="en-US" altLang="zh-CN" sz="3600">
                <a:solidFill>
                  <a:schemeClr val="dk1">
                    <a:lumMod val="75000"/>
                    <a:lumOff val="25000"/>
                  </a:schemeClr>
                </a:solidFill>
                <a:latin typeface="隶书" charset="0"/>
                <a:ea typeface="微软雅黑" panose="020b0503020204020204" charset="-122"/>
                <a:cs typeface="隶书" charset="0"/>
                <a:sym typeface="+mn-ea"/>
              </a:rPr>
              <a:t>结庐∕在∕人境，而无∕车马∕喧。</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a:p>
            <a:pPr marL="508000" lvl="1" indent="-222250" algn="l" fontAlgn="ctr">
              <a:lnSpc>
                <a:spcPct val="130000"/>
              </a:lnSpc>
              <a:spcBef>
                <a:spcPct val="0"/>
              </a:spcBef>
              <a:spcAft>
                <a:spcPct val="0"/>
              </a:spcAft>
              <a:buSzTx/>
              <a:buFont typeface="Arial" panose="020b0604020202020204" pitchFamily="34" charset="0"/>
              <a:buChar char="○"/>
            </a:pPr>
            <a:r>
              <a:rPr lang="en-US" altLang="zh-CN" sz="3600">
                <a:solidFill>
                  <a:schemeClr val="dk1">
                    <a:lumMod val="75000"/>
                    <a:lumOff val="25000"/>
                  </a:schemeClr>
                </a:solidFill>
                <a:latin typeface="隶书" charset="0"/>
                <a:ea typeface="微软雅黑" panose="020b0503020204020204" charset="-122"/>
                <a:cs typeface="隶书" charset="0"/>
                <a:sym typeface="+mn-ea"/>
              </a:rPr>
              <a:t>问君∕何能∕尔，心远∕地∕自偏。</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a:p>
            <a:pPr marL="508000" lvl="1" indent="-222250" algn="l" fontAlgn="ctr">
              <a:lnSpc>
                <a:spcPct val="130000"/>
              </a:lnSpc>
              <a:spcBef>
                <a:spcPct val="0"/>
              </a:spcBef>
              <a:spcAft>
                <a:spcPct val="0"/>
              </a:spcAft>
              <a:buSzTx/>
              <a:buFont typeface="Arial" panose="020b0604020202020204" pitchFamily="34" charset="0"/>
              <a:buChar char="○"/>
            </a:pPr>
            <a:r>
              <a:rPr lang="en-US" altLang="zh-CN" sz="3600">
                <a:solidFill>
                  <a:schemeClr val="dk1">
                    <a:lumMod val="75000"/>
                    <a:lumOff val="25000"/>
                  </a:schemeClr>
                </a:solidFill>
                <a:latin typeface="隶书" charset="0"/>
                <a:ea typeface="微软雅黑" panose="020b0503020204020204" charset="-122"/>
                <a:cs typeface="隶书" charset="0"/>
                <a:sym typeface="+mn-ea"/>
              </a:rPr>
              <a:t>采菊∕东篱∕下，悠然∕见∕南山。</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a:p>
            <a:pPr marL="508000" lvl="1" indent="-222250" algn="l" fontAlgn="ctr">
              <a:lnSpc>
                <a:spcPct val="130000"/>
              </a:lnSpc>
              <a:spcBef>
                <a:spcPct val="0"/>
              </a:spcBef>
              <a:spcAft>
                <a:spcPct val="0"/>
              </a:spcAft>
              <a:buSzTx/>
              <a:buFont typeface="Arial" panose="020b0604020202020204" pitchFamily="34" charset="0"/>
              <a:buChar char="○"/>
            </a:pPr>
            <a:r>
              <a:rPr lang="en-US" altLang="zh-CN" sz="3600">
                <a:solidFill>
                  <a:schemeClr val="dk1">
                    <a:lumMod val="75000"/>
                    <a:lumOff val="25000"/>
                  </a:schemeClr>
                </a:solidFill>
                <a:latin typeface="隶书" charset="0"/>
                <a:ea typeface="微软雅黑" panose="020b0503020204020204" charset="-122"/>
                <a:cs typeface="隶书" charset="0"/>
                <a:sym typeface="+mn-ea"/>
              </a:rPr>
              <a:t>山气∕日夕∕佳，飞鸟∕相与∕还。</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a:p>
            <a:pPr marL="508000" lvl="1" indent="-222250" algn="l" fontAlgn="ctr">
              <a:lnSpc>
                <a:spcPct val="130000"/>
              </a:lnSpc>
              <a:spcBef>
                <a:spcPct val="0"/>
              </a:spcBef>
              <a:spcAft>
                <a:spcPct val="0"/>
              </a:spcAft>
              <a:buSzTx/>
              <a:buFont typeface="Arial" panose="020b0604020202020204" pitchFamily="34" charset="0"/>
              <a:buChar char="○"/>
            </a:pPr>
            <a:r>
              <a:rPr lang="en-US" altLang="zh-CN" sz="3600">
                <a:solidFill>
                  <a:schemeClr val="dk1">
                    <a:lumMod val="75000"/>
                    <a:lumOff val="25000"/>
                  </a:schemeClr>
                </a:solidFill>
                <a:latin typeface="隶书" charset="0"/>
                <a:ea typeface="微软雅黑" panose="020b0503020204020204" charset="-122"/>
                <a:cs typeface="隶书" charset="0"/>
                <a:sym typeface="+mn-ea"/>
              </a:rPr>
              <a:t>此中∕有∕真意，欲辨∕已∕忘言。</a:t>
            </a:r>
            <a:endParaRPr lang="en-US" altLang="zh-CN" sz="3600">
              <a:solidFill>
                <a:schemeClr val="dk1">
                  <a:lumMod val="75000"/>
                  <a:lumOff val="25000"/>
                </a:schemeClr>
              </a:solidFill>
              <a:latin typeface="隶书" charset="0"/>
              <a:ea typeface="微软雅黑" panose="020b0503020204020204" charset="-122"/>
              <a:cs typeface="隶书" charset="0"/>
              <a:sym typeface="+mn-ea"/>
            </a:endParaRPr>
          </a:p>
        </p:txBody>
      </p:sp>
      <p:sp>
        <p:nvSpPr>
          <p:cNvPr id="10" name="平行四边形 9"/>
          <p:cNvSpPr/>
          <p:nvPr>
            <p:custDataLst>
              <p:tags r:id="rId7"/>
            </p:custDataLst>
          </p:nvPr>
        </p:nvSpPr>
        <p:spPr>
          <a:xfrm>
            <a:off x="2405743" y="4339772"/>
            <a:ext cx="2960915" cy="2518228"/>
          </a:xfrm>
          <a:prstGeom prst="parallelogram">
            <a:avLst>
              <a:gd name="adj" fmla="val 58756"/>
            </a:avLst>
          </a:prstGeom>
          <a:solidFill>
            <a:schemeClr val="dk2">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200" b="1">
              <a:solidFill>
                <a:schemeClr val="lt1"/>
              </a:solidFill>
              <a:latin typeface="隶书" charset="0"/>
              <a:cs typeface="隶书" charset="0"/>
            </a:endParaRPr>
          </a:p>
        </p:txBody>
      </p:sp>
      <p:pic>
        <p:nvPicPr>
          <p:cNvPr id="12" name="图片 11" descr="C:\Users\2GGTFQ2\Desktop\图片库\已购买-压缩\132378028.jpg132378028"/>
          <p:cNvPicPr>
            <a:picLocks noChangeAspect="1"/>
          </p:cNvPicPr>
          <p:nvPr>
            <p:custDataLst>
              <p:tags r:id="rId9"/>
            </p:custDataLst>
          </p:nvPr>
        </p:nvPicPr>
        <p:blipFill>
          <a:blip r:embed="rId8"/>
          <a:srcRect l="252" r="252"/>
          <a:stretch>
            <a:fillRect/>
          </a:stretch>
        </p:blipFill>
        <p:spPr>
          <a:xfrm>
            <a:off x="7596664" y="4581049"/>
            <a:ext cx="1131570" cy="1414463"/>
          </a:xfrm>
          <a:prstGeom prst="rect">
            <a:avLst/>
          </a:prstGeom>
        </p:spPr>
      </p:pic>
      <p:sp>
        <p:nvSpPr>
          <p:cNvPr id="13" name="文本框 12"/>
          <p:cNvSpPr txBox="1"/>
          <p:nvPr>
            <p:custDataLst>
              <p:tags r:id="rId10"/>
            </p:custDataLst>
          </p:nvPr>
        </p:nvSpPr>
        <p:spPr>
          <a:xfrm>
            <a:off x="502920" y="587375"/>
            <a:ext cx="7924800" cy="468630"/>
          </a:xfrm>
          <a:prstGeom prst="rect">
            <a:avLst/>
          </a:prstGeom>
          <a:noFill/>
        </p:spPr>
        <p:txBody>
          <a:bodyPr wrap="square" lIns="76200" tIns="28575" rIns="47625" bIns="28575" rtlCol="0">
            <a:noAutofit/>
          </a:bodyPr>
          <a:lstStyle/>
          <a:p>
            <a:pPr marL="0" indent="0" algn="l">
              <a:lnSpc>
                <a:spcPct val="100000"/>
              </a:lnSpc>
              <a:spcBef>
                <a:spcPct val="0"/>
              </a:spcBef>
              <a:spcAft>
                <a:spcPct val="0"/>
              </a:spcAft>
              <a:buSzTx/>
            </a:pPr>
            <a:r>
              <a:rPr lang="en-US" altLang="zh-CN" sz="2700" b="1" spc="300">
                <a:solidFill>
                  <a:schemeClr val="accent1"/>
                </a:solidFill>
                <a:latin typeface="隶书" charset="0"/>
                <a:ea typeface="微软雅黑" panose="020b0503020204020204" charset="-122"/>
                <a:cs typeface="隶书" charset="0"/>
                <a:sym typeface="+mn-ea"/>
              </a:rPr>
              <a:t>饮    酒（其五）</a:t>
            </a:r>
            <a:endParaRPr lang="en-US" altLang="zh-CN" sz="2700" b="1" spc="300">
              <a:solidFill>
                <a:schemeClr val="accent1"/>
              </a:solidFill>
              <a:latin typeface="隶书" charset="0"/>
              <a:ea typeface="微软雅黑" panose="020b0503020204020204" charset="-122"/>
              <a:cs typeface="隶书" charset="0"/>
              <a:sym typeface="+mn-ea"/>
            </a:endParaRPr>
          </a:p>
        </p:txBody>
      </p:sp>
    </p:spTree>
    <p:custDataLst>
      <p:tags r:id="rId12"/>
    </p:custDataLst>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5"/>
          <a:stretch>
            <a:fillRect/>
          </a:stretch>
        </a:blipFill>
        <a:effectLst/>
      </p:bgPr>
    </p:bg>
    <p:spTree>
      <p:nvGrpSpPr>
        <p:cNvPr id="1" name=""/>
        <p:cNvGrpSpPr/>
        <p:nvPr/>
      </p:nvGrpSpPr>
      <p:grpSpPr>
        <a:xfrm>
          <a:off x="0" y="0"/>
          <a:ext cx="0" cy="0"/>
        </a:xfrm>
      </p:grpSpPr>
      <p:sp>
        <p:nvSpPr>
          <p:cNvPr id="31746" name="标题 31745"/>
          <p:cNvSpPr>
            <a:spLocks noGrp="1"/>
          </p:cNvSpPr>
          <p:nvPr>
            <p:ph type="title" idx="4294967295"/>
          </p:nvPr>
        </p:nvSpPr>
        <p:spPr>
          <a:xfrm>
            <a:off x="468313" y="0"/>
            <a:ext cx="8229600" cy="692150"/>
          </a:xfrm>
          <a:noFill/>
          <a:ln w="9525">
            <a:noFill/>
          </a:ln>
        </p:spPr>
        <p:txBody>
          <a:bodyPr vert="horz" wrap="square"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4000" b="1" spc="0">
                <a:solidFill>
                  <a:schemeClr val="accent1"/>
                </a:solidFill>
                <a:latin typeface="汉仪尚巍手书W" charset="0"/>
                <a:ea typeface="汉仪尚巍手书W" panose="00020600040101010101" charset="-122"/>
                <a:sym typeface="+mn-ea"/>
              </a:rPr>
              <a:t>读准字音</a:t>
            </a:r>
            <a:endParaRPr lang="zh-CN" altLang="en-US" sz="4000" b="1" spc="0">
              <a:solidFill>
                <a:schemeClr val="accent1"/>
              </a:solidFill>
              <a:latin typeface="汉仪尚巍手书W" charset="0"/>
              <a:ea typeface="汉仪尚巍手书W" panose="00020600040101010101" charset="-122"/>
              <a:sym typeface="+mn-ea"/>
            </a:endParaRPr>
          </a:p>
        </p:txBody>
      </p:sp>
      <p:sp>
        <p:nvSpPr>
          <p:cNvPr id="31747" name="文本占位符 31746"/>
          <p:cNvSpPr>
            <a:spLocks noGrp="1"/>
          </p:cNvSpPr>
          <p:nvPr>
            <p:ph type="body" idx="4294967295"/>
            <p:custDataLst>
              <p:tags r:id="rId2"/>
            </p:custDataLst>
          </p:nvPr>
        </p:nvSpPr>
        <p:spPr>
          <a:xfrm>
            <a:off x="0" y="908050"/>
            <a:ext cx="9144000" cy="5949950"/>
          </a:xfrm>
          <a:noFill/>
          <a:ln w="9525">
            <a:noFill/>
          </a:ln>
        </p:spPr>
        <p:txBody>
          <a:bodyPr vert="horz" wrap="square"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buNone/>
            </a:pPr>
            <a:r>
              <a:rPr lang="en-US" altLang="zh-CN" sz="4000" b="1" spc="0">
                <a:solidFill>
                  <a:schemeClr val="dk1"/>
                </a:solidFill>
                <a:latin typeface="隶书" charset="0"/>
                <a:cs typeface="隶书" charset="0"/>
                <a:sym typeface="+mn-ea"/>
              </a:rPr>
              <a:t>     结庐lú                 在人境jìng</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车马喧xuān         何能尔ěr</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地自偏piān          采菊jú</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东篱lí                   悠yōu然  </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日夕佳jiā             相与还huán </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欲yù辨biàn         已忘wàng言</a:t>
            </a:r>
            <a:endParaRPr lang="en-US" altLang="zh-CN" sz="4000" b="1" spc="0">
              <a:solidFill>
                <a:schemeClr val="dk1"/>
              </a:solidFill>
              <a:latin typeface="隶书" charset="0"/>
              <a:cs typeface="隶书" charset="0"/>
              <a:sym typeface="+mn-ea"/>
            </a:endParaRPr>
          </a:p>
          <a:p>
            <a:pPr lvl="0" algn="l">
              <a:buClrTx/>
              <a:buSzTx/>
              <a:buFontTx/>
              <a:buNone/>
            </a:pPr>
            <a:r>
              <a:rPr lang="en-US" altLang="zh-CN" sz="4000" b="1" spc="0">
                <a:solidFill>
                  <a:schemeClr val="dk1"/>
                </a:solidFill>
                <a:latin typeface="隶书" charset="0"/>
                <a:cs typeface="隶书" charset="0"/>
                <a:sym typeface="+mn-ea"/>
              </a:rPr>
              <a:t>         </a:t>
            </a:r>
            <a:endParaRPr lang="en-US" altLang="zh-CN" sz="4000" b="1" spc="0">
              <a:solidFill>
                <a:schemeClr val="dk1"/>
              </a:solidFill>
              <a:latin typeface="隶书" charset="0"/>
              <a:cs typeface="隶书" charset="0"/>
              <a:sym typeface="+mn-ea"/>
            </a:endParaRPr>
          </a:p>
        </p:txBody>
      </p:sp>
      <p:pic>
        <p:nvPicPr>
          <p:cNvPr id="31748" name="图片 31747" descr="t01e2c85fab625c4972"/>
          <p:cNvPicPr>
            <a:picLocks noChangeAspect="1"/>
          </p:cNvPicPr>
          <p:nvPr/>
        </p:nvPicPr>
        <p:blipFill>
          <a:blip r:embed="rId3"/>
          <a:stretch>
            <a:fillRect/>
          </a:stretch>
        </p:blipFill>
        <p:spPr>
          <a:xfrm>
            <a:off x="3779838" y="881063"/>
            <a:ext cx="1146175" cy="5976937"/>
          </a:xfrm>
          <a:prstGeom prst="rect">
            <a:avLst/>
          </a:prstGeom>
          <a:noFill/>
          <a:ln w="9525">
            <a:noFill/>
          </a:ln>
        </p:spPr>
      </p:pic>
      <p:pic>
        <p:nvPicPr>
          <p:cNvPr id="31750" name="图片 31749" descr="t019e7fc6e3e783171f"/>
          <p:cNvPicPr>
            <a:picLocks noChangeAspect="1"/>
          </p:cNvPicPr>
          <p:nvPr/>
        </p:nvPicPr>
        <p:blipFill>
          <a:blip r:embed="rId4"/>
          <a:stretch>
            <a:fillRect/>
          </a:stretch>
        </p:blipFill>
        <p:spPr>
          <a:xfrm>
            <a:off x="4572000" y="5876925"/>
            <a:ext cx="4572000" cy="981075"/>
          </a:xfrm>
          <a:prstGeom prst="rect">
            <a:avLst/>
          </a:prstGeom>
          <a:noFill/>
          <a:ln w="9525">
            <a:noFill/>
          </a:ln>
        </p:spPr>
      </p:pic>
      <p:pic>
        <p:nvPicPr>
          <p:cNvPr id="31751" name="图片 31750" descr="t019e7fc6e3e783171f"/>
          <p:cNvPicPr>
            <a:picLocks noChangeAspect="1"/>
          </p:cNvPicPr>
          <p:nvPr/>
        </p:nvPicPr>
        <p:blipFill>
          <a:blip r:embed="rId4"/>
          <a:stretch>
            <a:fillRect/>
          </a:stretch>
        </p:blipFill>
        <p:spPr>
          <a:xfrm>
            <a:off x="0" y="5876925"/>
            <a:ext cx="4211638" cy="981075"/>
          </a:xfrm>
          <a:prstGeom prst="rect">
            <a:avLst/>
          </a:prstGeom>
          <a:noFill/>
          <a:ln w="9525">
            <a:noFill/>
          </a:ln>
        </p:spPr>
      </p:pic>
    </p:spTree>
    <p:custDataLst>
      <p:tags r:id="rId6"/>
    </p:custDataLst>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1">
          <a:blip r:embed="rId10"/>
          <a:stretch>
            <a:fillRect/>
          </a:stretch>
        </a:blipFill>
        <a:effectLst/>
      </p:bgPr>
    </p:bg>
    <p:spTree>
      <p:nvGrpSpPr>
        <p:cNvPr id="1" name=""/>
        <p:cNvGrpSpPr/>
        <p:nvPr/>
      </p:nvGrpSpPr>
      <p:grpSpPr>
        <a:xfrm>
          <a:off x="0" y="0"/>
          <a:ext cx="0" cy="0"/>
        </a:xfrm>
      </p:grpSpPr>
      <p:sp>
        <p:nvSpPr>
          <p:cNvPr id="9" name="Freeform 53"/>
          <p:cNvSpPr/>
          <p:nvPr>
            <p:custDataLst>
              <p:tags r:id="rId2"/>
            </p:custDataLst>
          </p:nvPr>
        </p:nvSpPr>
        <p:spPr bwMode="auto">
          <a:xfrm flipH="1">
            <a:off x="0" y="1515959"/>
            <a:ext cx="2190456" cy="4378476"/>
          </a:xfrm>
          <a:custGeom>
            <a:gdLst>
              <a:gd name="T0" fmla="*/ 1798 w 1798"/>
              <a:gd name="T1" fmla="*/ 0 h 3594"/>
              <a:gd name="T2" fmla="*/ 0 w 1798"/>
              <a:gd name="T3" fmla="*/ 1797 h 3594"/>
              <a:gd name="T4" fmla="*/ 1798 w 1798"/>
              <a:gd name="T5" fmla="*/ 3594 h 3594"/>
              <a:gd name="T6" fmla="*/ 1798 w 1798"/>
              <a:gd name="T7" fmla="*/ 2866 h 3594"/>
              <a:gd name="T8" fmla="*/ 729 w 1798"/>
              <a:gd name="T9" fmla="*/ 1797 h 3594"/>
              <a:gd name="T10" fmla="*/ 1798 w 1798"/>
              <a:gd name="T11" fmla="*/ 728 h 3594"/>
              <a:gd name="T12" fmla="*/ 1798 w 1798"/>
              <a:gd name="T13" fmla="*/ 0 h 3594"/>
            </a:gdLst>
            <a:cxnLst>
              <a:cxn ang="0">
                <a:pos x="T0" y="T1"/>
              </a:cxn>
              <a:cxn ang="0">
                <a:pos x="T2" y="T3"/>
              </a:cxn>
              <a:cxn ang="0">
                <a:pos x="T4" y="T5"/>
              </a:cxn>
              <a:cxn ang="0">
                <a:pos x="T6" y="T7"/>
              </a:cxn>
              <a:cxn ang="0">
                <a:pos x="T8" y="T9"/>
              </a:cxn>
              <a:cxn ang="0">
                <a:pos x="T10" y="T11"/>
              </a:cxn>
              <a:cxn ang="0">
                <a:pos x="T12" y="T13"/>
              </a:cxn>
            </a:cxnLst>
            <a:rect l="0" t="0" r="r" b="b"/>
            <a:pathLst>
              <a:path w="1798" h="3593">
                <a:moveTo>
                  <a:pt x="1798" y="0"/>
                </a:moveTo>
                <a:lnTo>
                  <a:pt x="0" y="1797"/>
                </a:lnTo>
                <a:lnTo>
                  <a:pt x="1798" y="3594"/>
                </a:lnTo>
                <a:lnTo>
                  <a:pt x="1798" y="2866"/>
                </a:lnTo>
                <a:lnTo>
                  <a:pt x="729" y="1797"/>
                </a:lnTo>
                <a:lnTo>
                  <a:pt x="1798" y="728"/>
                </a:lnTo>
                <a:lnTo>
                  <a:pt x="1798" y="0"/>
                </a:lnTo>
                <a:close/>
              </a:path>
            </a:pathLst>
          </a:custGeom>
          <a:solidFill>
            <a:schemeClr val="lt1">
              <a:lumMod val="95000"/>
              <a:alpha val="43000"/>
            </a:schemeClr>
          </a:solidFill>
          <a:ln>
            <a:noFill/>
          </a:ln>
        </p:spPr>
        <p:txBody>
          <a:bodyPr vert="horz" wrap="square" lIns="68580" tIns="34290" rIns="68580" bIns="34290" numCol="1" anchor="t" anchorCtr="0" compatLnSpc="1"/>
          <a:lstStyle/>
          <a:p>
            <a:pPr marL="0" marR="0" lvl="0" indent="0" algn="l"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black"/>
              </a:solidFill>
              <a:effectLst/>
              <a:uLnTx/>
              <a:uFillTx/>
              <a:latin typeface="隶书" charset="0"/>
              <a:ea typeface="微软雅黑" panose="020b0503020204020204" charset="-122"/>
              <a:cs typeface="隶书" charset="0"/>
              <a:sym typeface="Arial" panose="020b0604020202020204" pitchFamily="34" charset="0"/>
            </a:endParaRPr>
          </a:p>
        </p:txBody>
      </p:sp>
      <p:sp>
        <p:nvSpPr>
          <p:cNvPr id="5" name="矩形 4"/>
          <p:cNvSpPr/>
          <p:nvPr>
            <p:custDataLst>
              <p:tags r:id="rId3"/>
            </p:custDataLst>
          </p:nvPr>
        </p:nvSpPr>
        <p:spPr>
          <a:xfrm>
            <a:off x="956495" y="2689279"/>
            <a:ext cx="2664785" cy="2624778"/>
          </a:xfrm>
          <a:prstGeom prst="rect">
            <a:avLst/>
          </a:prstGeom>
          <a:solidFill>
            <a:schemeClr val="lt1"/>
          </a:solidFill>
          <a:ln w="3175">
            <a:solidFill>
              <a:schemeClr val="accent1">
                <a:lumMod val="75000"/>
              </a:schemeClr>
            </a:solidFill>
          </a:ln>
          <a:effectLst>
            <a:outerShdw blurRad="508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隶书" charset="0"/>
              <a:ea typeface="微软雅黑" panose="020b0503020204020204" charset="-122"/>
              <a:cs typeface="隶书" charset="0"/>
              <a:sym typeface="Arial" panose="020b0604020202020204" pitchFamily="34" charset="0"/>
            </a:endParaRPr>
          </a:p>
        </p:txBody>
      </p:sp>
      <p:pic>
        <p:nvPicPr>
          <p:cNvPr id="8" name="图片 7"/>
          <p:cNvPicPr>
            <a:picLocks noChangeAspect="1"/>
          </p:cNvPicPr>
          <p:nvPr>
            <p:custDataLst>
              <p:tags r:id="rId5"/>
            </p:custDataLst>
          </p:nvPr>
        </p:nvPicPr>
        <p:blipFill>
          <a:blip r:embed="rId4"/>
          <a:srcRect l="2185" r="2185"/>
          <a:stretch>
            <a:fillRect/>
          </a:stretch>
        </p:blipFill>
        <p:spPr>
          <a:xfrm>
            <a:off x="1052698" y="2778285"/>
            <a:ext cx="2472376" cy="2446768"/>
          </a:xfrm>
          <a:prstGeom prst="rect">
            <a:avLst/>
          </a:prstGeom>
        </p:spPr>
      </p:pic>
      <p:sp>
        <p:nvSpPr>
          <p:cNvPr id="2" name="矩形 1"/>
          <p:cNvSpPr/>
          <p:nvPr>
            <p:custDataLst>
              <p:tags r:id="rId6"/>
            </p:custDataLst>
          </p:nvPr>
        </p:nvSpPr>
        <p:spPr>
          <a:xfrm>
            <a:off x="4572000" y="1"/>
            <a:ext cx="4572000" cy="6858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350" b="0" i="0" u="none" strike="noStrike" kern="1200" cap="none" spc="0" normalizeH="0" baseline="0" noProof="0">
              <a:ln>
                <a:noFill/>
              </a:ln>
              <a:solidFill>
                <a:prstClr val="white"/>
              </a:solidFill>
              <a:effectLst/>
              <a:uLnTx/>
              <a:uFillTx/>
              <a:latin typeface="隶书" charset="0"/>
              <a:ea typeface="微软雅黑" panose="020b0503020204020204" charset="-122"/>
              <a:cs typeface="隶书" charset="0"/>
              <a:sym typeface="Arial" panose="020b0604020202020204" pitchFamily="34" charset="0"/>
            </a:endParaRPr>
          </a:p>
        </p:txBody>
      </p:sp>
      <p:sp>
        <p:nvSpPr>
          <p:cNvPr id="4" name="文本框 3"/>
          <p:cNvSpPr txBox="1"/>
          <p:nvPr>
            <p:custDataLst>
              <p:tags r:id="rId7"/>
            </p:custDataLst>
          </p:nvPr>
        </p:nvSpPr>
        <p:spPr>
          <a:xfrm>
            <a:off x="977339" y="1044413"/>
            <a:ext cx="2623097" cy="393492"/>
          </a:xfrm>
          <a:prstGeom prst="rect">
            <a:avLst/>
          </a:prstGeom>
        </p:spPr>
        <p:txBody>
          <a:bodyPr vert="horz" lIns="68580" tIns="34290" rIns="68580" bIns="34290" rtlCol="0" anchor="ctr" anchorCtr="0">
            <a:normAutofit/>
          </a:bodyPr>
          <a:lstStyle>
            <a:lvl1pPr marR="0" algn="ctr" fontAlgn="auto">
              <a:lnSpc>
                <a:spcPct val="100000"/>
              </a:lnSpc>
              <a:spcBef>
                <a:spcPct val="0"/>
              </a:spcBef>
              <a:buNone/>
              <a:defRPr kumimoji="0" lang="zh-CN" altLang="en-US" sz="2800" b="1" i="0" u="none" strike="noStrike" cap="none" spc="300" normalizeH="0" baseline="0" noProof="1">
                <a:solidFill>
                  <a:schemeClr val="tx1">
                    <a:lumMod val="85000"/>
                    <a:lumOff val="15000"/>
                  </a:schemeClr>
                </a:solidFill>
                <a:uFillTx/>
                <a:latin typeface="+mj-ea"/>
                <a:ea typeface="+mj-ea"/>
                <a:cs typeface="+mj-cs"/>
                <a:sym typeface="+mn-ea"/>
              </a:defRPr>
            </a:lvl1pPr>
          </a:lstStyle>
          <a:p>
            <a:pPr marL="0" marR="0" lvl="0" indent="0" algn="ctr" defTabSz="914400" rtl="0" eaLnBrk="1" fontAlgn="auto" latinLnBrk="0" hangingPunct="1">
              <a:lnSpc>
                <a:spcPct val="100000"/>
              </a:lnSpc>
              <a:spcBef>
                <a:spcPct val="0"/>
              </a:spcBef>
              <a:spcAft>
                <a:spcPct val="0"/>
              </a:spcAft>
              <a:buSzTx/>
              <a:buFontTx/>
              <a:buNone/>
            </a:pPr>
            <a:r>
              <a:rPr kumimoji="0" lang="zh-CN" altLang="en-US" sz="1900" b="1" i="0" kern="1200" cap="none" spc="300" normalizeH="0" noProof="1">
                <a:ln>
                  <a:noFill/>
                </a:ln>
                <a:solidFill>
                  <a:schemeClr val="accent1"/>
                </a:solidFill>
                <a:effectLst/>
                <a:latin typeface="隶书" charset="0"/>
                <a:ea typeface="隶书"/>
                <a:sym typeface="+mn-ea"/>
              </a:rPr>
              <a:t>重点字词</a:t>
            </a:r>
            <a:endParaRPr kumimoji="0" lang="zh-CN" altLang="en-US" sz="1900" b="1" i="0" kern="1200" cap="none" spc="300" normalizeH="0" noProof="1">
              <a:ln>
                <a:noFill/>
              </a:ln>
              <a:solidFill>
                <a:schemeClr val="accent1"/>
              </a:solidFill>
              <a:effectLst/>
              <a:latin typeface="隶书" charset="0"/>
              <a:ea typeface="隶书"/>
              <a:sym typeface="+mn-ea"/>
            </a:endParaRPr>
          </a:p>
        </p:txBody>
      </p:sp>
      <p:sp>
        <p:nvSpPr>
          <p:cNvPr id="3" name="流程图: 接点 2"/>
          <p:cNvSpPr/>
          <p:nvPr>
            <p:custDataLst>
              <p:tags r:id="rId8"/>
            </p:custDataLst>
          </p:nvPr>
        </p:nvSpPr>
        <p:spPr>
          <a:xfrm>
            <a:off x="771855" y="1151794"/>
            <a:ext cx="184640" cy="184640"/>
          </a:xfrm>
          <a:prstGeom prst="flowChart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lt1"/>
              </a:solidFill>
              <a:latin typeface="隶书" charset="0"/>
              <a:ea typeface="微软雅黑" panose="020b0503020204020204" charset="-122"/>
              <a:cs typeface="隶书" charset="0"/>
              <a:sym typeface="Arial" panose="020b0604020202020204" pitchFamily="34" charset="0"/>
            </a:endParaRPr>
          </a:p>
        </p:txBody>
      </p:sp>
      <p:sp>
        <p:nvSpPr>
          <p:cNvPr id="10" name="文本框 9"/>
          <p:cNvSpPr txBox="1"/>
          <p:nvPr>
            <p:custDataLst>
              <p:tags r:id="rId9"/>
            </p:custDataLst>
          </p:nvPr>
        </p:nvSpPr>
        <p:spPr>
          <a:xfrm>
            <a:off x="4942523" y="1305496"/>
            <a:ext cx="3830955" cy="4247006"/>
          </a:xfrm>
          <a:prstGeom prst="rect">
            <a:avLst/>
          </a:prstGeom>
          <a:noFill/>
        </p:spPr>
        <p:txBody>
          <a:bodyPr vert="horz" lIns="67500" tIns="35100" rIns="67500" bIns="35100" rtlCol="0" anchor="ctr">
            <a:noAutofit/>
          </a:bodyPr>
          <a:lstStyle>
            <a:lvl1pPr marL="285750" marR="0" lvl="0" indent="-285750" fontAlgn="auto">
              <a:lnSpc>
                <a:spcPct val="130000"/>
              </a:lnSpc>
              <a:spcBef>
                <a:spcPct val="0"/>
              </a:spcBef>
              <a:spcAft>
                <a:spcPts val="800"/>
              </a:spcAft>
              <a:buFont typeface="+mj-ea"/>
              <a:buAutoNum type="ea1JpnChsDbPeriod"/>
              <a:defRPr kumimoji="0" lang="zh-CN" altLang="en-US" sz="1100" b="0" i="0" u="none" strike="noStrike" cap="none" spc="150" normalizeH="0" baseline="0" noProof="1">
                <a:solidFill>
                  <a:schemeClr val="bg1"/>
                </a:solidFill>
                <a:uFillTx/>
                <a:latin typeface="微软雅黑" panose="020b0503020204020204" charset="-122"/>
                <a:ea typeface="微软雅黑" panose="020b0503020204020204" charset="-122"/>
                <a:sym typeface="+mn-ea"/>
              </a:defRPr>
            </a:lvl1pPr>
            <a:lvl2pPr marL="685800" marR="0" lvl="1" indent="-228600" fontAlgn="auto">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cap="none" spc="150" normalizeH="0" baseline="0" noProof="1">
                <a:solidFill>
                  <a:schemeClr val="tx1">
                    <a:lumMod val="75000"/>
                    <a:lumOff val="25000"/>
                  </a:schemeClr>
                </a:solidFill>
                <a:uFillTx/>
                <a:sym typeface="+mn-ea"/>
              </a:defRPr>
            </a:lvl2pPr>
            <a:lvl3pPr marL="1143000" marR="0" lvl="2" indent="-228600" fontAlgn="auto">
              <a:lnSpc>
                <a:spcPct val="130000"/>
              </a:lnSpc>
              <a:spcBef>
                <a:spcPct val="0"/>
              </a:spcBef>
              <a:spcAft>
                <a:spcPts val="1000"/>
              </a:spcAft>
              <a:buFont typeface="Arial" panose="020b0604020202020204" pitchFamily="34" charset="0"/>
              <a:buChar char="•"/>
              <a:defRPr kumimoji="0" lang="zh-CN" altLang="en-US" sz="1600" b="0" i="0" u="none" strike="noStrike" cap="none" spc="150" normalizeH="0" baseline="0" noProof="1">
                <a:solidFill>
                  <a:schemeClr val="tx1">
                    <a:lumMod val="75000"/>
                    <a:lumOff val="25000"/>
                  </a:schemeClr>
                </a:solidFill>
                <a:uFillTx/>
                <a:sym typeface="+mn-ea"/>
              </a:defRPr>
            </a:lvl3pPr>
            <a:lvl4pPr marL="1600200" marR="0" lvl="3" indent="-228600" fontAlgn="auto">
              <a:lnSpc>
                <a:spcPct val="130000"/>
              </a:lnSpc>
              <a:spcBef>
                <a:spcPct val="0"/>
              </a:spcBef>
              <a:spcAft>
                <a:spcPts val="1000"/>
              </a:spcAft>
              <a:buFont typeface="Arial" panose="020b0604020202020204" pitchFamily="34" charset="0"/>
              <a:buChar char="•"/>
              <a:defRPr kumimoji="0" lang="zh-CN" altLang="en-US" sz="1600" b="0" i="0" u="none" strike="noStrike" cap="none" spc="150" normalizeH="0" baseline="0" noProof="1">
                <a:solidFill>
                  <a:schemeClr val="tx1">
                    <a:lumMod val="75000"/>
                    <a:lumOff val="25000"/>
                  </a:schemeClr>
                </a:solidFill>
                <a:uFillTx/>
                <a:sym typeface="+mn-ea"/>
              </a:defRPr>
            </a:lvl4pPr>
            <a:lvl5pPr marL="2057400" marR="0" lvl="4" indent="-228600" fontAlgn="auto">
              <a:lnSpc>
                <a:spcPct val="130000"/>
              </a:lnSpc>
              <a:spcBef>
                <a:spcPct val="0"/>
              </a:spcBef>
              <a:spcAft>
                <a:spcPts val="1000"/>
              </a:spcAft>
              <a:buFont typeface="Arial" panose="020b0604020202020204" pitchFamily="34" charset="0"/>
              <a:buChar char="•"/>
              <a:defRPr kumimoji="0" lang="zh-CN" altLang="en-US" sz="1600" b="0" i="0" u="none" strike="noStrike" cap="none" spc="150" normalizeH="0" baseline="0" noProof="1">
                <a:solidFill>
                  <a:schemeClr val="tx1">
                    <a:lumMod val="75000"/>
                    <a:lumOff val="25000"/>
                  </a:schemeClr>
                </a:solidFill>
                <a:uFillTx/>
                <a:sym typeface="+mn-ea"/>
              </a:defRP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结庐：构室。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人境：人世间。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而：却。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车马喧：喻世俗交往的打扰。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君：诗人自称。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尔：这样。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悠然：悠闲自在的样子。 </a:t>
            </a:r>
            <a:endParaRPr lang="en-US" altLang="zh-CN" sz="2800">
              <a:solidFill>
                <a:schemeClr val="dk1"/>
              </a:solidFill>
              <a:latin typeface="隶书" charset="0"/>
              <a:ea typeface="微软雅黑" panose="020b0503020204020204" charset="-122"/>
              <a:cs typeface="隶书" charset="0"/>
              <a:sym typeface="+mn-ea"/>
            </a:endParaRPr>
          </a:p>
          <a:p>
            <a:pPr marL="285750" lvl="0" indent="-285750" algn="l">
              <a:lnSpc>
                <a:spcPct val="140000"/>
              </a:lnSpc>
              <a:spcBef>
                <a:spcPct val="0"/>
              </a:spcBef>
              <a:spcAft>
                <a:spcPts val="800"/>
              </a:spcAft>
              <a:buClr>
                <a:schemeClr val="bg1"/>
              </a:buClr>
              <a:buSzTx/>
            </a:pPr>
            <a:r>
              <a:rPr lang="en-US" altLang="zh-CN" sz="2800">
                <a:solidFill>
                  <a:schemeClr val="dk1"/>
                </a:solidFill>
                <a:latin typeface="隶书" charset="0"/>
                <a:ea typeface="微软雅黑" panose="020b0503020204020204" charset="-122"/>
                <a:cs typeface="隶书" charset="0"/>
                <a:sym typeface="+mn-ea"/>
              </a:rPr>
              <a:t>南山：庐山。</a:t>
            </a:r>
            <a:endParaRPr lang="en-US" altLang="zh-CN" sz="2800">
              <a:solidFill>
                <a:schemeClr val="dk1"/>
              </a:solidFill>
              <a:latin typeface="隶书" charset="0"/>
              <a:ea typeface="微软雅黑" panose="020b0503020204020204" charset="-122"/>
              <a:cs typeface="隶书" charset="0"/>
              <a:sym typeface="+mn-ea"/>
            </a:endParaRPr>
          </a:p>
        </p:txBody>
      </p:sp>
    </p:spTree>
    <p:custDataLst>
      <p:tags r:id="rId11"/>
    </p:custDataLst>
  </p:cSld>
  <p:clrMapOvr>
    <a:masterClrMapping/>
  </p:clrMapOvr>
  <p:transition/>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0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10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0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0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1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1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6"/>
  <p:tag name="KSO_WM_UNIT_INDEX" val="16"/>
  <p:tag name="KSO_WM_UNIT_LAYERLEVEL" val="1"/>
  <p:tag name="KSO_WM_UNIT_TYPE" val="i"/>
</p:tagLst>
</file>

<file path=ppt/tags/tag11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7"/>
  <p:tag name="KSO_WM_UNIT_INDEX" val="17"/>
  <p:tag name="KSO_WM_UNIT_LAYERLEVEL" val="1"/>
  <p:tag name="KSO_WM_UNIT_TYPE" val="i"/>
</p:tagLst>
</file>

<file path=ppt/tags/tag11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1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p="http://schemas.openxmlformats.org/presentationml/2006/main">
  <p:tag name="KSO_WM_BEAUTIFY_FLAG" val="#wm#"/>
  <p:tag name="KSO_WM_COMBINE_RELATE_SLIDE_ID" val="background20177552_1"/>
  <p:tag name="KSO_WM_TAG_VERSION" val="1.0"/>
  <p:tag name="KSO_WM_TEMPLATE_CATEGORY" val="custom"/>
  <p:tag name="KSO_WM_TEMPLATE_COLOR_TYPE" val="1"/>
  <p:tag name="KSO_WM_TEMPLATE_INDEX" val="20180799"/>
  <p:tag name="KSO_WM_TEMPLATE_MASTER_THUMB_INDEX" val="18"/>
  <p:tag name="KSO_WM_TEMPLATE_MASTER_TYPE" val="1"/>
  <p:tag name="KSO_WM_TEMPLATE_SUBCATEGORY" val="0"/>
  <p:tag name="KSO_WM_TEMPLATE_THUMBS_INDEX" val="1、4、5、10、11、12、23、28、29、32、33"/>
  <p:tag name="KSO_WM_UNIT_SHOW_EDIT_AREA_INDICATION" val="0"/>
</p:tagLst>
</file>

<file path=ppt/tags/tag12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12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12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9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7.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8.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99.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2.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3.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05.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0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7.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8.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0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12.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1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19.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7"/>
  <p:tag name="KSO_WM_UNIT_INDEX" val="17"/>
  <p:tag name="KSO_WM_UNIT_LAYERLEVEL" val="1"/>
  <p:tag name="KSO_WM_UNIT_TYPE" val="i"/>
</p:tagLst>
</file>

<file path=ppt/tags/tag22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2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22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2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37.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3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6"/>
  <p:tag name="KSO_WM_UNIT_INDEX" val="16"/>
  <p:tag name="KSO_WM_UNIT_LAYERLEVEL" val="1"/>
  <p:tag name="KSO_WM_UNIT_TYPE" val="i"/>
</p:tagLst>
</file>

<file path=ppt/tags/tag23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7"/>
  <p:tag name="KSO_WM_UNIT_INDEX" val="17"/>
  <p:tag name="KSO_WM_UNIT_LAYERLEVEL" val="1"/>
  <p:tag name="KSO_WM_UNIT_TYPE" val="i"/>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45.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246.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0.xml><?xml version="1.0" encoding="utf-8"?>
<p:tagLst xmlns:p="http://schemas.openxmlformats.org/presentationml/2006/main">
  <p:tag name="KSO_WM_BEAUTIFY_FLAG" val="#wm#"/>
  <p:tag name="KSO_WM_COMBINE_RELATE_SLIDE_ID" val="background20177552_1"/>
  <p:tag name="KSO_WM_TAG_VERSION" val="1.0"/>
  <p:tag name="KSO_WM_TEMPLATE_CATEGORY" val="custom"/>
  <p:tag name="KSO_WM_TEMPLATE_COLOR_TYPE" val="1"/>
  <p:tag name="KSO_WM_TEMPLATE_INDEX" val="20180799"/>
  <p:tag name="KSO_WM_TEMPLATE_MASTER_THUMB_INDEX" val="18"/>
  <p:tag name="KSO_WM_TEMPLATE_MASTER_TYPE" val="1"/>
  <p:tag name="KSO_WM_TEMPLATE_SUBCATEGORY" val="0"/>
  <p:tag name="KSO_WM_TEMPLATE_THUMBS_INDEX" val="1、4、5、10、11、12、23、28、29、32、33"/>
  <p:tag name="KSO_WM_UNIT_SHOW_EDIT_AREA_INDICATION" val="0"/>
</p:tagLst>
</file>

<file path=ppt/tags/tag25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RGE_SHAPE" val="1"/>
  <p:tag name="KSO_WM_UNIT_LAYERLEVEL" val="1"/>
</p:tagLst>
</file>

<file path=ppt/tags/tag25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5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5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32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32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2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33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33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33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3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34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34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7"/>
  <p:tag name="KSO_WM_UNIT_INDEX" val="17"/>
  <p:tag name="KSO_WM_UNIT_LAYERLEVEL" val="1"/>
  <p:tag name="KSO_WM_UNIT_TYPE" val="i"/>
</p:tagLst>
</file>

<file path=ppt/tags/tag34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4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352.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Lst>
</file>

<file path=ppt/tags/tag35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35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5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36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36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6"/>
  <p:tag name="KSO_WM_UNIT_INDEX" val="16"/>
  <p:tag name="KSO_WM_UNIT_LAYERLEVEL" val="1"/>
  <p:tag name="KSO_WM_UNIT_TYPE" val="i"/>
</p:tagLst>
</file>

<file path=ppt/tags/tag36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i*17"/>
  <p:tag name="KSO_WM_UNIT_INDEX" val="17"/>
  <p:tag name="KSO_WM_UNIT_LAYERLEVEL" val="1"/>
  <p:tag name="KSO_WM_UNIT_TYPE" val="i"/>
</p:tagLst>
</file>

<file path=ppt/tags/tag36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6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0.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371.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_0**"/>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5.xml><?xml version="1.0" encoding="utf-8"?>
<p:tagLst xmlns:p="http://schemas.openxmlformats.org/presentationml/2006/main">
  <p:tag name="KSO_WM_BEAUTIFY_FLAG" val="#wm#"/>
  <p:tag name="KSO_WM_COMBINE_RELATE_SLIDE_ID" val="background20177552_1"/>
  <p:tag name="KSO_WM_TAG_VERSION" val="1.0"/>
  <p:tag name="KSO_WM_TEMPLATE_CATEGORY" val="custom"/>
  <p:tag name="KSO_WM_TEMPLATE_COLOR_TYPE" val="1"/>
  <p:tag name="KSO_WM_TEMPLATE_INDEX" val="20180799"/>
  <p:tag name="KSO_WM_TEMPLATE_MASTER_THUMB_INDEX" val="18"/>
  <p:tag name="KSO_WM_TEMPLATE_MASTER_TYPE" val="1"/>
  <p:tag name="KSO_WM_TEMPLATE_SUBCATEGORY" val="0"/>
  <p:tag name="KSO_WM_TEMPLATE_THUMBS_INDEX" val="1、4、5、10、11、12、23、28、29、32、33"/>
  <p:tag name="KSO_WM_UNIT_SHOW_EDIT_AREA_INDICATION" val="0"/>
</p:tagLst>
</file>

<file path=ppt/tags/tag376.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custom20180799_1*a*1"/>
  <p:tag name="KSO_WM_UNIT_INDEX" val="1"/>
  <p:tag name="KSO_WM_UNIT_ISCONTENTSTITLE" val="0"/>
  <p:tag name="KSO_WM_UNIT_LAYERLEVEL" val="1"/>
  <p:tag name="KSO_WM_UNIT_NOCLEAR" val="0"/>
  <p:tag name="KSO_WM_UNIT_PRESET_TEXT" val="直待凌云始道高"/>
  <p:tag name="KSO_WM_UNIT_TYPE" val="a"/>
  <p:tag name="KSO_WM_UNIT_VALUE" val="13"/>
</p:tagLst>
</file>

<file path=ppt/tags/tag377.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custom20180799_1*b*1"/>
  <p:tag name="KSO_WM_UNIT_INDEX" val="1"/>
  <p:tag name="KSO_WM_UNIT_ISCONTENTSTITLE" val="0"/>
  <p:tag name="KSO_WM_UNIT_LAYERLEVEL" val="1"/>
  <p:tag name="KSO_WM_UNIT_NOCLEAR" val="0"/>
  <p:tag name="KSO_WM_UNIT_PRESET_TEXT" val="可用于年终总结、工作汇报、新年计划总结等"/>
  <p:tag name="KSO_WM_UNIT_TEXT_FILL_FORE_SCHEMECOLOR_INDEX" val="13"/>
  <p:tag name="KSO_WM_UNIT_TEXT_FILL_FORE_SCHEMECOLOR_INDEX_BRIGHTNESS" val="0.15"/>
  <p:tag name="KSO_WM_UNIT_TEXT_FILL_TYPE" val="1"/>
  <p:tag name="KSO_WM_UNIT_TYPE" val="b"/>
  <p:tag name="KSO_WM_UNIT_VALUE" val="39"/>
</p:tagLst>
</file>

<file path=ppt/tags/tag378.xml><?xml version="1.0" encoding="utf-8"?>
<p:tagLst xmlns:p="http://schemas.openxmlformats.org/presentationml/2006/main">
  <p:tag name="KSO_WM_BEAUTIFY_FLAG" val="#wm#"/>
  <p:tag name="KSO_WM_COMBINE_RELATE_SLIDE_ID" val="background20177552_1"/>
  <p:tag name="KSO_WM_SLIDE_BACKGROUND_TYPE" val="general"/>
  <p:tag name="KSO_WM_SLIDE_BK_DARK_LIGHT" val=""/>
  <p:tag name="KSO_WM_SLIDE_ID" val="custom20180799_1"/>
  <p:tag name="KSO_WM_SLIDE_INDEX" val="1"/>
  <p:tag name="KSO_WM_SLIDE_ITEM_CNT" val="0"/>
  <p:tag name="KSO_WM_SLIDE_LAYOUT" val="a_b"/>
  <p:tag name="KSO_WM_SLIDE_LAYOUT_CNT" val="1_3"/>
  <p:tag name="KSO_WM_SLIDE_SUBTYPE" val="pureTxt"/>
  <p:tag name="KSO_WM_SLIDE_TYPE" val="title"/>
  <p:tag name="KSO_WM_TAG_VERSION" val="1.0"/>
  <p:tag name="KSO_WM_TEMPLATE_CATEGORY" val="custom"/>
  <p:tag name="KSO_WM_TEMPLATE_COLOR_TYPE" val="1"/>
  <p:tag name="KSO_WM_TEMPLATE_INDEX" val="20180799"/>
  <p:tag name="KSO_WM_TEMPLATE_MASTER_THUMB_INDEX" val="12"/>
  <p:tag name="KSO_WM_TEMPLATE_MASTER_TYPE" val="1"/>
  <p:tag name="KSO_WM_TEMPLATE_SUBCATEGORY" val="0"/>
  <p:tag name="KSO_WM_TEMPLATE_THUMBS_INDEX" val="1、4、5、10、11、12、23、28、29、32、33"/>
</p:tagLst>
</file>

<file path=ppt/tags/tag379.xml><?xml version="1.0" encoding="utf-8"?>
<p:tagLst xmlns:p="http://schemas.openxmlformats.org/presentationml/2006/main">
  <p:tag name="KSO_WM_UNIT_PLACING_PICTURE_USER_VIEWPORT" val="{&quot;height&quot;:2852.5007874015746,&quot;width&quot;:2722.5007874015746}"/>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0.xml><?xml version="1.0" encoding="utf-8"?>
<p:tagLst xmlns:p="http://schemas.openxmlformats.org/presentationml/2006/main">
  <p:tag name="KSO_WM_UNIT_PLACING_PICTURE_USER_VIEWPORT" val="{&quot;height&quot;:4720,&quot;width&quot;:4365}"/>
</p:tagLst>
</file>

<file path=ppt/tags/tag381.xml><?xml version="1.0" encoding="utf-8"?>
<p:tagLst xmlns:p="http://schemas.openxmlformats.org/presentationml/2006/main">
  <p:tag name="KSO_WM_UNIT_PLACING_PICTURE_USER_VIEWPORT" val="{&quot;height&quot;:10800,&quot;width&quot;:6000}"/>
</p:tagLst>
</file>

<file path=ppt/tags/tag382.xml><?xml version="1.0" encoding="utf-8"?>
<p:tagLst xmlns:p="http://schemas.openxmlformats.org/presentationml/2006/main">
  <p:tag name="KSO_WM_BEAUTIFY_FLAG" val="#wm#"/>
  <p:tag name="KSO_WM_TAG_VERSION" val="1.0"/>
  <p:tag name="KSO_WM_TEMPLATE_CATEGORY" val="custom"/>
  <p:tag name="KSO_WM_TEMPLATE_INDEX" val="20180799"/>
  <p:tag name="KSO_WM_UNIT_COMPATIBLE" val="0"/>
  <p:tag name="KSO_WM_UNIT_DIAGRAM_ISNUMVISUAL" val="0"/>
  <p:tag name="KSO_WM_UNIT_DIAGRAM_ISREFERUNIT" val="0"/>
  <p:tag name="KSO_WM_UNIT_HIGHLIGHT" val="0"/>
  <p:tag name="KSO_WM_UNIT_ID" val="custom20180799_11*a*1"/>
  <p:tag name="KSO_WM_UNIT_INDEX" val="1"/>
  <p:tag name="KSO_WM_UNIT_ISCONTENTSTITLE" val="0"/>
  <p:tag name="KSO_WM_UNIT_LAYERLEVEL" val="1"/>
  <p:tag name="KSO_WM_UNIT_NOCLEAR" val="0"/>
  <p:tag name="KSO_WM_UNIT_PRESET_TEXT" val="点击此处添加小标题"/>
  <p:tag name="KSO_WM_UNIT_TYPE" val="a"/>
  <p:tag name="KSO_WM_UNIT_VALUE" val="15"/>
</p:tagLst>
</file>

<file path=ppt/tags/tag383.xml><?xml version="1.0" encoding="utf-8"?>
<p:tagLst xmlns:p="http://schemas.openxmlformats.org/presentationml/2006/main">
  <p:tag name="KSO_WM_BEAUTIFY_FLAG" val="#wm#"/>
  <p:tag name="KSO_WM_COMBINE_RELATE_SLIDE_ID" val="background20177552_6"/>
  <p:tag name="KSO_WM_SLIDE_BACKGROUND_TYPE" val="general"/>
  <p:tag name="KSO_WM_SLIDE_BK_DARK_LIGHT" val=""/>
  <p:tag name="KSO_WM_SLIDE_ID" val="custom20180799_11"/>
  <p:tag name="KSO_WM_SLIDE_INDEX" val="11"/>
  <p:tag name="KSO_WM_SLIDE_ITEM_CNT" val="0"/>
  <p:tag name="KSO_WM_SLIDE_LAYOUT" val="a_b_e"/>
  <p:tag name="KSO_WM_SLIDE_LAYOUT_CNT" val="1_3_1"/>
  <p:tag name="KSO_WM_SLIDE_SUBTYPE" val="pureTxt"/>
  <p:tag name="KSO_WM_SLIDE_TYPE" val="sectionTitle"/>
  <p:tag name="KSO_WM_TAG_VERSION" val="1.0"/>
  <p:tag name="KSO_WM_TEMPLATE_CATEGORY" val="custom"/>
  <p:tag name="KSO_WM_TEMPLATE_COLOR_TYPE" val="1"/>
  <p:tag name="KSO_WM_TEMPLATE_INDEX" val="20180799"/>
  <p:tag name="KSO_WM_TEMPLATE_MASTER_TYPE" val="1"/>
  <p:tag name="KSO_WM_TEMPLATE_SUBCATEGORY" val="0"/>
</p:tagLst>
</file>

<file path=ppt/tags/tag3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d30481da-89fe-46f8-b870-56727f8c0798}"/>
</p:tagLst>
</file>

<file path=ppt/tags/tag385.xml><?xml version="1.0" encoding="utf-8"?>
<p:tagLst xmlns:p="http://schemas.openxmlformats.org/presentationml/2006/main">
  <p:tag name="KSO_WM_BEAUTIFY_FLAG" val="#wm#"/>
  <p:tag name="KSO_WM_CHIP_GROUPID" val="5f0e62ba8050c250ba65b19c"/>
  <p:tag name="KSO_WM_CHIP_XID" val="5f0e62ba8050c250ba65b19d"/>
  <p:tag name="KSO_WM_TAG_VERSION" val="1.0"/>
  <p:tag name="KSO_WM_TEMPLATE_ASSEMBLE_GROUPID" val="60656e8d4054ed1e2fb7fb3f"/>
  <p:tag name="KSO_WM_TEMPLATE_ASSEMBLE_XID" val="60656e8d4054ed1e2fb7fb3f"/>
  <p:tag name="KSO_WM_TEMPLATE_CATEGORY" val="diagram"/>
  <p:tag name="KSO_WM_TEMPLATE_INDEX" val="20209301"/>
  <p:tag name="KSO_WM_UNIT_COMPATIBLE" val="0"/>
  <p:tag name="KSO_WM_UNIT_DIAGRAM_ISNUMVISUAL" val="0"/>
  <p:tag name="KSO_WM_UNIT_DIAGRAM_ISREFERUNIT" val="0"/>
  <p:tag name="KSO_WM_UNIT_FILL_FORE_SCHEMECOLOR_INDEX" val="14"/>
  <p:tag name="KSO_WM_UNIT_FILL_FORE_SCHEMECOLOR_INDEX_BRIGHTNESS" val="-0.25"/>
  <p:tag name="KSO_WM_UNIT_FILL_TYPE" val="1"/>
  <p:tag name="KSO_WM_UNIT_HIGHLIGHT" val="0"/>
  <p:tag name="KSO_WM_UNIT_ID" val="diagram20209301_1*i*3"/>
  <p:tag name="KSO_WM_UNIT_INDEX" val="3"/>
  <p:tag name="KSO_WM_UNIT_LAYERLEVEL" val="1"/>
  <p:tag name="KSO_WM_UNIT_SM_LIMIT_TYPE" val="0"/>
  <p:tag name="KSO_WM_UNIT_TYPE" val="i"/>
  <p:tag name="KSO_WM_UNIT_VALUE" val="3"/>
</p:tagLst>
</file>

<file path=ppt/tags/tag386.xml><?xml version="1.0" encoding="utf-8"?>
<p:tagLst xmlns:p="http://schemas.openxmlformats.org/presentationml/2006/main">
  <p:tag name="KSO_WM_BEAUTIFY_FLAG" val="#wm#"/>
  <p:tag name="KSO_WM_CHIP_GROUPID" val="5f0e62ba8050c250ba65b19c"/>
  <p:tag name="KSO_WM_CHIP_XID" val="5f0e62ba8050c250ba65b19d"/>
  <p:tag name="KSO_WM_TAG_VERSION" val="1.0"/>
  <p:tag name="KSO_WM_TEMPLATE_ASSEMBLE_GROUPID" val="60656e8d4054ed1e2fb7fb3f"/>
  <p:tag name="KSO_WM_TEMPLATE_ASSEMBLE_XID" val="60656e8d4054ed1e2fb7fb3f"/>
  <p:tag name="KSO_WM_TEMPLATE_CATEGORY" val="diagram"/>
  <p:tag name="KSO_WM_TEMPLATE_INDEX" val="20209301"/>
  <p:tag name="KSO_WM_UNIT_COMPATIBLE" val="0"/>
  <p:tag name="KSO_WM_UNIT_DIAGRAM_ISNUMVISUAL" val="0"/>
  <p:tag name="KSO_WM_UNIT_DIAGRAM_ISREFERUNIT" val="0"/>
  <p:tag name="KSO_WM_UNIT_FILL_FORE_SCHEMECOLOR_INDEX" val="14"/>
  <p:tag name="KSO_WM_UNIT_FILL_FORE_SCHEMECOLOR_INDEX_BRIGHTNESS" val="-0.25"/>
  <p:tag name="KSO_WM_UNIT_FILL_TYPE" val="1"/>
  <p:tag name="KSO_WM_UNIT_HIGHLIGHT" val="0"/>
  <p:tag name="KSO_WM_UNIT_ID" val="diagram20209301_1*i*4"/>
  <p:tag name="KSO_WM_UNIT_INDEX" val="4"/>
  <p:tag name="KSO_WM_UNIT_LAYERLEVEL" val="1"/>
  <p:tag name="KSO_WM_UNIT_SM_LIMIT_TYPE" val="0"/>
  <p:tag name="KSO_WM_UNIT_TYPE" val="i"/>
  <p:tag name="KSO_WM_UNIT_VALUE" val="3"/>
</p:tagLst>
</file>

<file path=ppt/tags/tag387.xml><?xml version="1.0" encoding="utf-8"?>
<p:tagLst xmlns:p="http://schemas.openxmlformats.org/presentationml/2006/main">
  <p:tag name="KSO_WM_ASSEMBLE_CHIP_INDEX" val="02ecc951d32c41bc9e0c47d9161b4394"/>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e8d4054ed1e2fb7fb3f"/>
  <p:tag name="KSO_WM_TEMPLATE_ASSEMBLE_XID" val="60656e8d4054ed1e2fb7fb3f"/>
  <p:tag name="KSO_WM_TEMPLATE_CATEGORY" val="diagram"/>
  <p:tag name="KSO_WM_TEMPLATE_INDEX" val="20209301"/>
  <p:tag name="KSO_WM_UNIT_BLOCK" val="0"/>
  <p:tag name="KSO_WM_UNIT_COMPATIBLE" val="0"/>
  <p:tag name="KSO_WM_UNIT_DEC_AREA_ID" val="70db01aa80c74bdfb97857dc8aa0b04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01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8"/>
</p:tagLst>
</file>

<file path=ppt/tags/tag388.xml><?xml version="1.0" encoding="utf-8"?>
<p:tagLst xmlns:p="http://schemas.openxmlformats.org/presentationml/2006/main">
  <p:tag name="KSO_WM_ASSEMBLE_CHIP_INDEX" val="86696b13c2784d2d8c71d4d069116b18"/>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60656e8d4054ed1e2fb7fb3f"/>
  <p:tag name="KSO_WM_TEMPLATE_ASSEMBLE_XID" val="60656e8d4054ed1e2fb7fb3f"/>
  <p:tag name="KSO_WM_TEMPLATE_CATEGORY" val="diagram"/>
  <p:tag name="KSO_WM_TEMPLATE_INDEX" val="20209301"/>
  <p:tag name="KSO_WM_UNIT_BLOCK" val="0"/>
  <p:tag name="KSO_WM_UNIT_COMPATIBLE" val="0"/>
  <p:tag name="KSO_WM_UNIT_DEC_AREA_ID" val="f3b53e00eb794716ac0c94e34bed161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9301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25"/>
</p:tagLst>
</file>

<file path=ppt/tags/tag389.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features&quot;:[&quot;collage&quot;,&quot;carousel&quot;,&quot;creativecrop&quot;],&quot;support_big_font&quot;:false,&quot;fill_id&quot;:&quot;9cbd9f1010bd4d7788a004738f3d0e36&quot;,&quot;fill_align&quot;:&quot;lm&quot;,&quot;chip_types&quot;:[&quot;picture&quot;,&quot;chart&quot;,&quot;table&quot;,&quot;video&quot;]},{&quot;text_align&quot;:&quot;lm&quot;,&quot;text_direction&quot;:&quot;horizontal&quot;,&quot;support_big_font&quot;:false,&quot;fill_id&quot;:&quot;2d6de27137194b1b9669246963d33e19&quot;,&quot;fill_align&quot;:&quot;lm&quot;,&quot;chip_types&quot;:[&quot;text&quot;]}],[{&quot;text_align&quot;:&quot;lm&quot;,&quot;text_direction&quot;:&quot;horizontal&quot;,&quot;support_big_font&quot;:true,&quot;fill_id&quot;:&quot;15d635f685fd4d2491c2cd80a5f3ea4a&quot;,&quot;fill_align&quot;:&quot;lm&quot;,&quot;chip_types&quot;:[&quot;header&quot;]},{&quot;text_align&quot;:&quot;lm&quot;,&quot;text_direction&quot;:&quot;horizontal&quot;,&quot;support_big_font&quot;:false,&quot;fill_id&quot;:&quot;9cbd9f1010bd4d7788a004738f3d0e36&quot;,&quot;fill_align&quot;:&quot;lm&quot;,&quot;chip_types&quot;:[&quot;pictext&quot;,&quot;picture&quot;,&quot;chart&quot;,&quot;table&quot;,&quot;video&quot;]},{&quot;text_align&quot;:&quot;lm&quot;,&quot;text_direction&quot;:&quot;horizontal&quot;,&quot;support_features&quot;:[&quot;collage&quot;,&quot;carousel&quot;,&quot;creativecrop&quot;],&quot;support_big_font&quot;:true,&quot;fill_id&quot;:&quot;2d6de27137194b1b9669246963d33e19&quot;,&quot;fill_align&quot;:&quot;lm&quot;,&quot;chip_types&quot;:[&quot;picture&quot;,&quot;chart&quot;,&quot;table&quot;,&quot;video&quot;]}]]"/>
  <p:tag name="KSO_WM_CHIP_GROUPID" val="5f0e62ba8050c250ba65b19c"/>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0e62ba8050c250ba65b19d"/>
  <p:tag name="KSO_WM_SLIDE_BACKGROUND" val="[&quot;general&quot;,&quot;leftRight&quot;]"/>
  <p:tag name="KSO_WM_SLIDE_BACKGROUND_TYPE" val="leftRight"/>
  <p:tag name="KSO_WM_SLIDE_BK_DARK_LIGHT" val="2"/>
  <p:tag name="KSO_WM_SLIDE_CAN_ADD_NAVIGATION" val="1"/>
  <p:tag name="KSO_WM_SLIDE_ID" val="diagram20209301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1-04-01T15:05:52&quot;,&quot;maxSize&quot;:{&quot;size1&quot;:37.599602156361414},&quot;minSize&quot;:{&quot;size1&quot;:37.599602156361414},&quot;normalSize&quot;:{&quot;size1&quot;:37.599602156361414},&quot;subLayout&quot;:[{&quot;backgroundInfo&quot;:[{&quot;bottom&quot;:0,&quot;bottomAbs&quot;:false,&quot;left&quot;:0,&quot;leftAbs&quot;:false,&quot;right&quot;:0,&quot;rightAbs&quot;:false,&quot;top&quot;:0,&quot;topAbs&quot;:false,&quot;type&quot;:&quot;leftRight&quot;}],&quot;id&quot;:&quot;2021-04-01T15:05:52&quot;,&quot;margin&quot;:{&quot;bottom&quot;:3.809999942779541,&quot;left&quot;:1.2239999771118164,&quot;right&quot;:0.6547499895095825,&quot;top&quot;:4.691999912261963},&quot;type&quot;:0},{&quot;id&quot;:&quot;2021-04-01T15:05:52&quot;,&quot;maxSize&quot;:{&quot;size1&quot;:57.8},&quot;minSize&quot;:{&quot;size1&quot;:37.8},&quot;normalSize&quot;:{&quot;size1&quot;:41.46666666666666},&quot;subLayout&quot;:[{&quot;id&quot;:&quot;2021-04-01T15:05:52&quot;,&quot;margin&quot;:{&quot;bottom&quot;:0.026000002399086952,&quot;left&quot;:1.2442500591278076,&quot;right&quot;:1.2697499990463257,&quot;top&quot;:1.6929999589920044},&quot;type&quot;:0},{&quot;id&quot;:&quot;2021-04-01T15:05:52&quot;,&quot;margin&quot;:{&quot;bottom&quot;:1.6929999589920044,&quot;left&quot;:1.2450000047683716,&quot;right&quot;:1.2697499990463257,&quot;top&quot;:0.8199999928474426},&quot;type&quot;:0}],&quot;type&quot;:0}],&quot;type&quot;:0}"/>
  <p:tag name="KSO_WM_SLIDE_POSITION" val="0*0"/>
  <p:tag name="KSO_WM_SLIDE_RATIO" val="1.777778"/>
  <p:tag name="KSO_WM_SLIDE_SIZE" val="912*540"/>
  <p:tag name="KSO_WM_SLIDE_SUBTYPE" val="picTxt"/>
  <p:tag name="KSO_WM_SLIDE_SUPPORT_FEATURE_TYPE" val="7"/>
  <p:tag name="KSO_WM_SLIDE_TYPE" val="text"/>
  <p:tag name="KSO_WM_TAG_VERSION" val="1.0"/>
  <p:tag name="KSO_WM_TEMPLATE_ASSEMBLE_GROUPID" val="60656e8d4054ed1e2fb7fb3f"/>
  <p:tag name="KSO_WM_TEMPLATE_ASSEMBLE_XID" val="60656e8d4054ed1e2fb7fb3f"/>
  <p:tag name="KSO_WM_TEMPLATE_CATEGORY" val="diagram"/>
  <p:tag name="KSO_WM_TEMPLATE_COLOR_TYPE" val="1"/>
  <p:tag name="KSO_WM_TEMPLATE_INDEX" val="20209301"/>
  <p:tag name="KSO_WM_TEMPLATE_MASTER_TYPE" val="0"/>
  <p:tag name="KSO_WM_TEMPLATE_SUBCATEGORY" val="2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0.xml><?xml version="1.0" encoding="utf-8"?>
<p:tagLst xmlns:p="http://schemas.openxmlformats.org/presentationml/2006/main">
  <p:tag name="KSO_WM_ASSEMBLE_CHIP_INDEX" val="0291d8ed14c14af396f41c9772ea177f"/>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f14054ed1e2fb800e2"/>
  <p:tag name="KSO_WM_TEMPLATE_ASSEMBLE_XID" val="60656ef14054ed1e2fb800e2"/>
  <p:tag name="KSO_WM_TEMPLATE_CATEGORY" val="diagram"/>
  <p:tag name="KSO_WM_TEMPLATE_INDEX" val="20213757"/>
  <p:tag name="KSO_WM_UNIT_BLOCK" val="0"/>
  <p:tag name="KSO_WM_UNIT_COMPATIBLE" val="0"/>
  <p:tag name="KSO_WM_UNIT_DEC_AREA_ID" val="89e1690d4aea4d6f8650a0afafe770a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757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391.xml><?xml version="1.0" encoding="utf-8"?>
<p:tagLst xmlns:p="http://schemas.openxmlformats.org/presentationml/2006/main">
  <p:tag name="KSO_WM_ASSEMBLE_CHIP_INDEX" val="2182a8fa3c0b4e90a45214427c6f0445"/>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ef14054ed1e2fb800e2"/>
  <p:tag name="KSO_WM_TEMPLATE_ASSEMBLE_XID" val="60656ef14054ed1e2fb800e2"/>
  <p:tag name="KSO_WM_TEMPLATE_CATEGORY" val="diagram"/>
  <p:tag name="KSO_WM_TEMPLATE_INDEX" val="20213757"/>
  <p:tag name="KSO_WM_UNIT_COMPATIBLE" val="0"/>
  <p:tag name="KSO_WM_UNIT_DEC_AREA_ID" val="a71dd9798605468398ee9adc396d242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757_1*d*1"/>
  <p:tag name="KSO_WM_UNIT_INDEX" val="1"/>
  <p:tag name="KSO_WM_UNIT_LAYERLEVEL" val="1"/>
  <p:tag name="KSO_WM_UNIT_PLACING_PICTURE" val="2182a8fa3c0b4e90a45214427c6f0445"/>
  <p:tag name="KSO_WM_UNIT_SM_LIMIT_TYPE" val="2"/>
  <p:tag name="KSO_WM_UNIT_SUPPORT_UNIT_TYPE" val="[&quot;d&quot;,&quot;β&quot;]"/>
  <p:tag name="KSO_WM_UNIT_TYPE" val="d"/>
  <p:tag name="KSO_WM_UNIT_VALUE" val="1269*1015"/>
</p:tagLst>
</file>

<file path=ppt/tags/tag392.xml><?xml version="1.0" encoding="utf-8"?>
<p:tagLst xmlns:p="http://schemas.openxmlformats.org/presentationml/2006/main">
  <p:tag name="KSO_WM_ASSEMBLE_CHIP_INDEX" val="fbc51cb53a2c47d0b87a9b1e51581b41"/>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ef14054ed1e2fb800e2"/>
  <p:tag name="KSO_WM_TEMPLATE_ASSEMBLE_XID" val="60656ef14054ed1e2fb800e2"/>
  <p:tag name="KSO_WM_TEMPLATE_CATEGORY" val="diagram"/>
  <p:tag name="KSO_WM_TEMPLATE_INDEX" val="20213757"/>
  <p:tag name="KSO_WM_UNIT_BLOCK" val="0"/>
  <p:tag name="KSO_WM_UNIT_COMPATIBLE" val="0"/>
  <p:tag name="KSO_WM_UNIT_DEC_AREA_ID" val="5c308fca0dbf412399e1272688c41ee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757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HOW_EDIT_AREA_INDICATION" val="1"/>
  <p:tag name="KSO_WM_UNIT_SM_LIMIT_TYPE" val="2"/>
  <p:tag name="KSO_WM_UNIT_SUBTYPE" val="a"/>
  <p:tag name="KSO_WM_UNIT_SUPPORT_UNIT_TYPE" val="[&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24"/>
</p:tagLst>
</file>

<file path=ppt/tags/tag393.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722accd572074b41a2d4cf8c733c9957&quot;,&quot;fill_align&quot;:&quot;ct&quot;,&quot;chip_types&quot;:[&quot;header&quot;]},{&quot;text_align&quot;:&quot;lt&quot;,&quot;text_direction&quot;:&quot;horizontal&quot;,&quot;support_big_font&quot;:false,&quot;fill_id&quot;:&quot;164c300f690d423ab1b6e3b65edb0bf9&quot;,&quot;fill_align&quot;:&quot;lt&quot;,&quot;chip_types&quot;:[&quot;text&quot;,&quot;picture&quot;,&quot;table&quot;]},{&quot;text_align&quot;:&quot;lt&quot;,&quot;text_direction&quot;:&quot;horizontal&quot;,&quot;support_features&quot;:[&quot;collage&quot;],&quot;support_big_font&quot;:false,&quot;fill_id&quot;:&quot;e836bed5e59843b5bc0179a1591ebf37&quot;,&quot;fill_align&quot;:&quot;lt&quot;,&quot;chip_types&quot;:[&quot;pictext&quot;,&quot;text&quot;,&quot;picture&quot;,&quot;chart&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5553136823a5e6259"/>
  <p:tag name="KSO_WM_SLIDE_BACKGROUND" val="[&quot;general&quot;]"/>
  <p:tag name="KSO_WM_SLIDE_BACKGROUND_TYPE" val="general"/>
  <p:tag name="KSO_WM_SLIDE_BK_DARK_LIGHT" val="2"/>
  <p:tag name="KSO_WM_SLIDE_CAN_ADD_NAVIGATION" val="1"/>
  <p:tag name="KSO_WM_SLIDE_ID" val="diagram20213757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1:24&quot;,&quot;maxSize&quot;:{&quot;size1&quot;:35.59968620137898},&quot;minSize&quot;:{&quot;size1&quot;:24.399686201378977},&quot;normalSize&quot;:{&quot;size1&quot;:27.455241756934534},&quot;subLayout&quot;:[{&quot;id&quot;:&quot;2021-04-01T15:21:24&quot;,&quot;margin&quot;:{&quot;bottom&quot;:1.0579999685287476,&quot;left&quot;:1.2697499990463257,&quot;right&quot;:1.2697499990463257,&quot;top&quot;:1.6929999589920044},&quot;type&quot;:0},{&quot;direction&quot;:1,&quot;id&quot;:&quot;2021-04-01T15:21:24&quot;,&quot;maxSize&quot;:{&quot;size1&quot;:48.8},&quot;minSize&quot;:{&quot;size1&quot;:28.7},&quot;normalSize&quot;:{&quot;size1&quot;:38.4375},&quot;subLayout&quot;:[{&quot;id&quot;:&quot;2021-04-01T15:21:24&quot;,&quot;margin&quot;:{&quot;bottom&quot;:1.6929999589920044,&quot;left&quot;:1.2697499990463257,&quot;right&quot;:0,&quot;top&quot;:0},&quot;type&quot;:0},{&quot;id&quot;:&quot;2021-04-01T15:21:24&quot;,&quot;margin&quot;:{&quot;bottom&quot;:1.6929999589920044,&quot;left&quot;:0.6352500319480896,&quot;right&quot;:1.2697499990463257,&quot;top&quot;:-1.0026547107633071e-15},&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60656ef14054ed1e2fb800e2"/>
  <p:tag name="KSO_WM_TEMPLATE_ASSEMBLE_XID" val="60656ef14054ed1e2fb800e2"/>
  <p:tag name="KSO_WM_TEMPLATE_CATEGORY" val="diagram"/>
  <p:tag name="KSO_WM_TEMPLATE_COLOR_TYPE" val="1"/>
  <p:tag name="KSO_WM_TEMPLATE_INDEX" val="20213757"/>
  <p:tag name="KSO_WM_TEMPLATE_MASTER_TYPE" val="0"/>
  <p:tag name="KSO_WM_TEMPLATE_SUBCATEGORY" val="21"/>
</p:tagLst>
</file>

<file path=ppt/tags/tag394.xml><?xml version="1.0" encoding="utf-8"?>
<p:tagLst xmlns:p="http://schemas.openxmlformats.org/presentationml/2006/main">
  <p:tag name="KSO_WM_ASSEMBLE_CHIP_INDEX" val="3409eef53e27446bbe7c670a43a277fa"/>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db4054ed1e2fb800a2"/>
  <p:tag name="KSO_WM_TEMPLATE_ASSEMBLE_XID" val="60656edb4054ed1e2fb800a2"/>
  <p:tag name="KSO_WM_TEMPLATE_CATEGORY" val="diagram"/>
  <p:tag name="KSO_WM_TEMPLATE_INDEX" val="20213162"/>
  <p:tag name="KSO_WM_UNIT_BLOCK" val="0"/>
  <p:tag name="KSO_WM_UNIT_COMPATIBLE" val="0"/>
  <p:tag name="KSO_WM_UNIT_DEC_AREA_ID" val="f5ea8a47409742cbb25beb4ed1791db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162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395.xml><?xml version="1.0" encoding="utf-8"?>
<p:tagLst xmlns:p="http://schemas.openxmlformats.org/presentationml/2006/main">
  <p:tag name="KSO_WM_ASSEMBLE_CHIP_INDEX" val="d0331dfdacfa48b78c90a47832c06a6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db4054ed1e2fb800a2"/>
  <p:tag name="KSO_WM_TEMPLATE_ASSEMBLE_XID" val="60656edb4054ed1e2fb800a2"/>
  <p:tag name="KSO_WM_TEMPLATE_CATEGORY" val="diagram"/>
  <p:tag name="KSO_WM_TEMPLATE_INDEX" val="20213162"/>
  <p:tag name="KSO_WM_UNIT_DEC_AREA_ID" val="1f048703e71346e59796d1d59a9f22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62_1*d*1"/>
  <p:tag name="KSO_WM_UNIT_INDEX" val="1"/>
  <p:tag name="KSO_WM_UNIT_LAYERLEVEL" val="1"/>
  <p:tag name="KSO_WM_UNIT_PLACING_PICTURE" val="d0331dfdacfa48b78c90a47832c06a66"/>
  <p:tag name="KSO_WM_UNIT_PLACING_PICTURE_INFO" val="{&quot;code&quot;:&quot;&quot;,&quot;full_picture&quot;:false,&quot;scheme&quot;:&quot;2-0&quot;,&quot;spacing&quot;:5}"/>
  <p:tag name="KSO_WM_UNIT_PLACING_PICTURE_USER_RELATIVERECTANGLE_SMARTMENU" val="{&quot;bottom&quot;:0.14709213778727415,&quot;left&quot;:0,&quot;right&quot;:0,&quot;top&quot;:0.14709213778727415}"/>
  <p:tag name="KSO_WM_UNIT_PLACING_PICTURE_USER_VIEWPORT" val="{&quot;height&quot;:5802.499212598425,&quot;width&quot;:7652.499212598425}"/>
  <p:tag name="KSO_WM_UNIT_PLACING_PICTURE_USER_VIEWPORT_SMARTMENU" val="{&quot;height&quot;:2501.2503051757812,&quot;width&quot;:4725.029907226563}"/>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1227"/>
</p:tagLst>
</file>

<file path=ppt/tags/tag396.xml><?xml version="1.0" encoding="utf-8"?>
<p:tagLst xmlns:p="http://schemas.openxmlformats.org/presentationml/2006/main">
  <p:tag name="KSO_WM_ASSEMBLE_CHIP_INDEX" val="d0331dfdacfa48b78c90a47832c06a66"/>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db4054ed1e2fb800a2"/>
  <p:tag name="KSO_WM_TEMPLATE_ASSEMBLE_XID" val="60656edb4054ed1e2fb800a2"/>
  <p:tag name="KSO_WM_TEMPLATE_CATEGORY" val="diagram"/>
  <p:tag name="KSO_WM_TEMPLATE_INDEX" val="20213162"/>
  <p:tag name="KSO_WM_UNIT_DEC_AREA_ID" val="1f048703e71346e59796d1d59a9f2264"/>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162_1*d*1"/>
  <p:tag name="KSO_WM_UNIT_INDEX" val="1"/>
  <p:tag name="KSO_WM_UNIT_LAYERLEVEL" val="1"/>
  <p:tag name="KSO_WM_UNIT_PLACING_PICTURE" val="d0331dfdacfa48b78c90a47832c06a66"/>
  <p:tag name="KSO_WM_UNIT_PLACING_PICTURE_INFO" val="{&quot;code&quot;:&quot;&quot;,&quot;full_picture&quot;:false,&quot;scheme&quot;:&quot;2-0&quot;,&quot;spacing&quot;:5}"/>
  <p:tag name="KSO_WM_UNIT_PLACING_PICTURE_USER_RELATIVERECTANGLE_SMARTMENU" val="{&quot;bottom&quot;:0.22943730563691017,&quot;left&quot;:0,&quot;right&quot;:0,&quot;top&quot;:0.22943730563691017}"/>
  <p:tag name="KSO_WM_UNIT_PLACING_PICTURE_USER_VIEWPORT" val="{&quot;height&quot;:9600,&quot;width&quot;:4680}"/>
  <p:tag name="KSO_WM_UNIT_PLACING_PICTURE_USER_VIEWPORT_SMARTMENU" val="{&quot;height&quot;:2501.2503051757812,&quot;width&quot;:4725.029907226563}"/>
  <p:tag name="KSO_WM_UNIT_SM_LIMIT_TYPE" val="2"/>
  <p:tag name="KSO_WM_UNIT_SUPPORT_UNIT_TYPE" val="[&quot;l&quot;,&quot;m&quot;,&quot;n&quot;,&quot;o&quot;,&quot;p&quot;,&quot;q&quot;,&quot;r&quot;,&quot;δ&quot;,&quot;ε&quot;,&quot;ζ&quot;,&quot;η&quot;,&quot;d&quot;,&quot;α&quot;,&quot;β&quot;,&quot;θ&quot;]"/>
  <p:tag name="KSO_WM_UNIT_TYPE" val="d"/>
  <p:tag name="KSO_WM_UNIT_VALUE" val="1269*1227"/>
</p:tagLst>
</file>

<file path=ppt/tags/tag397.xml><?xml version="1.0" encoding="utf-8"?>
<p:tagLst xmlns:p="http://schemas.openxmlformats.org/presentationml/2006/main">
  <p:tag name="KSO_WM_ASSEMBLE_CHIP_INDEX" val="7cd67955705844bebbd80fd54f826331"/>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db4054ed1e2fb800a2"/>
  <p:tag name="KSO_WM_TEMPLATE_ASSEMBLE_XID" val="60656edb4054ed1e2fb800a2"/>
  <p:tag name="KSO_WM_TEMPLATE_CATEGORY" val="diagram"/>
  <p:tag name="KSO_WM_TEMPLATE_INDEX" val="20213162"/>
  <p:tag name="KSO_WM_UNIT_BLOCK" val="0"/>
  <p:tag name="KSO_WM_UNIT_COMPATIBLE" val="0"/>
  <p:tag name="KSO_WM_UNIT_DEC_AREA_ID" val="c35dedc0c1114d17a928252412e3f4e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162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80"/>
</p:tagLst>
</file>

<file path=ppt/tags/tag398.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722accd572074b41a2d4cf8c733c9957&quot;,&quot;fill_align&quot;:&quot;ct&quot;,&quot;chip_types&quot;:[&quot;header&quot;]},{&quot;text_align&quot;:&quot;lm&quot;,&quot;text_direction&quot;:&quot;horizontal&quot;,&quot;support_features&quot;:[&quot;collage&quot;,&quot;carousel&quot;],&quot;support_big_font&quot;:false,&quot;picture_toward&quot;:0,&quot;picture_dockside&quot;:[],&quot;fill_id&quot;:&quot;41e59c203ddf48949db8fa7223002af3&quot;,&quot;fill_align&quot;:&quot;cm&quot;,&quot;chip_types&quot;:[&quot;diagram&quot;,&quot;picture&quot;,&quot;chart&quot;,&quot;table&quot;,&quot;video&quot;]},{&quot;text_align&quot;:&quot;lm&quot;,&quot;text_direction&quot;:&quot;horizontal&quot;,&quot;support_big_font&quot;:false,&quot;picture_toward&quot;:0,&quot;picture_dockside&quot;:[],&quot;fill_id&quot;:&quot;8f423931b0ee4128b196cc15d71d6529&quot;,&quot;fill_align&quot;:&quot;c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0553136823a5e6218"/>
  <p:tag name="KSO_WM_SLIDE_BACKGROUND" val="[&quot;general&quot;]"/>
  <p:tag name="KSO_WM_SLIDE_BACKGROUND_TYPE" val="general"/>
  <p:tag name="KSO_WM_SLIDE_BK_DARK_LIGHT" val="2"/>
  <p:tag name="KSO_WM_SLIDE_CAN_ADD_NAVIGATION" val="1"/>
  <p:tag name="KSO_WM_SLIDE_ID" val="diagram2021316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42&quot;,&quot;maxSize&quot;:{&quot;size1&quot;:30.1},&quot;minSize&quot;:{&quot;size1&quot;:20},&quot;normalSize&quot;:{&quot;size1&quot;:23.055555555555557},&quot;subLayout&quot;:[{&quot;id&quot;:&quot;2021-04-01T15:20:42&quot;,&quot;margin&quot;:{&quot;bottom&quot;:0,&quot;left&quot;:1.2697499990463257,&quot;right&quot;:1.2697499990463257,&quot;top&quot;:1.7269999980926514},&quot;type&quot;:0},{&quot;direction&quot;:1,&quot;id&quot;:&quot;2021-04-01T15:20:42&quot;,&quot;maxSize&quot;:{&quot;size1&quot;:57.49964745589144},&quot;minSize&quot;:{&quot;size1&quot;:31.199647455891437},&quot;normalSize&quot;:{&quot;size1&quot;:48.33714745589144},&quot;subLayout&quot;:[{&quot;id&quot;:&quot;2021-04-01T15:20:42&quot;,&quot;margin&quot;:{&quot;bottom&quot;:1.6929999589920044,&quot;left&quot;:1.2697499990463257,&quot;right&quot;:0.9329999685287476,&quot;top&quot;:0.847000002861023},&quot;type&quot;:0},{&quot;id&quot;:&quot;2021-04-01T15:20:42&quot;,&quot;margin&quot;:{&quot;bottom&quot;:1.659999966621399,&quot;left&quot;:0.0195000022649765,&quot;right&quot;:1.2697499990463257,&quot;top&quot;:0.8799999952316284},&quot;type&quot;:0}],&quot;type&quot;:0}],&quot;type&quot;:0}"/>
  <p:tag name="KSO_WM_SLIDE_POSITION" val="48*48"/>
  <p:tag name="KSO_WM_SLIDE_RATIO" val="1.777778"/>
  <p:tag name="KSO_WM_SLIDE_SIZE" val="864*444"/>
  <p:tag name="KSO_WM_SLIDE_SUBTYPE" val="picTxt"/>
  <p:tag name="KSO_WM_SLIDE_SUPPORT_FEATURE_TYPE" val="3"/>
  <p:tag name="KSO_WM_SLIDE_TYPE" val="text"/>
  <p:tag name="KSO_WM_TAG_VERSION" val="1.0"/>
  <p:tag name="KSO_WM_TEMPLATE_ASSEMBLE_GROUPID" val="60656edb4054ed1e2fb800a2"/>
  <p:tag name="KSO_WM_TEMPLATE_ASSEMBLE_XID" val="60656edb4054ed1e2fb800a2"/>
  <p:tag name="KSO_WM_TEMPLATE_CATEGORY" val="diagram"/>
  <p:tag name="KSO_WM_TEMPLATE_COLOR_TYPE" val="1"/>
  <p:tag name="KSO_WM_TEMPLATE_INDEX" val="20213162"/>
  <p:tag name="KSO_WM_TEMPLATE_MASTER_TYPE" val="0"/>
  <p:tag name="KSO_WM_TEMPLATE_SUBCATEGORY" val="21"/>
</p:tagLst>
</file>

<file path=ppt/tags/tag399.xml><?xml version="1.0" encoding="utf-8"?>
<p:tagLst xmlns:p="http://schemas.openxmlformats.org/presentationml/2006/main">
  <p:tag name="KSO_WM_ASSEMBLE_CHIP_INDEX" val="8c30a250cd3340e094998946006c166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624054ed1e2fb7f78c"/>
  <p:tag name="KSO_WM_TEMPLATE_ASSEMBLE_XID" val="60656e624054ed1e2fb7f78c"/>
  <p:tag name="KSO_WM_TEMPLATE_CATEGORY" val="diagram"/>
  <p:tag name="KSO_WM_TEMPLATE_INDEX" val="20207068"/>
  <p:tag name="KSO_WM_UNIT_BLOCK" val="0"/>
  <p:tag name="KSO_WM_UNIT_COMPATIBLE" val="0"/>
  <p:tag name="KSO_WM_UNIT_DEC_AREA_ID" val="edc2af3f6ef94d25855b0385521acc4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07068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M_LIMIT_TYPE" val="2"/>
  <p:tag name="KSO_WM_UNIT_SUBTYPE" val="a"/>
  <p:tag name="KSO_WM_UNIT_SUPPORT_BIG_FONT" val="1"/>
  <p:tag name="KSO_WM_UNIT_TEXT_FILL_FORE_SCHEMECOLOR_INDEX" val="13"/>
  <p:tag name="KSO_WM_UNIT_TEXT_FILL_FORE_SCHEMECOLOR_INDEX_BRIGHTNESS" val="0.25"/>
  <p:tag name="KSO_WM_UNIT_TEXT_FILL_TYPE" val="1"/>
  <p:tag name="KSO_WM_UNIT_TEXT_SUBTYPE" val="a"/>
  <p:tag name="KSO_WM_UNIT_TYPE" val="f"/>
  <p:tag name="KSO_WM_UNIT_VALUE" val="140"/>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p="http://schemas.openxmlformats.org/presentationml/2006/main">
  <p:tag name="KSO_WM_ASSEMBLE_CHIP_INDEX" val="3dbfbb6af688483aac547308203f4da4"/>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60656e624054ed1e2fb7f78c"/>
  <p:tag name="KSO_WM_TEMPLATE_ASSEMBLE_XID" val="60656e624054ed1e2fb7f78c"/>
  <p:tag name="KSO_WM_TEMPLATE_CATEGORY" val="diagram"/>
  <p:tag name="KSO_WM_TEMPLATE_INDEX" val="20207068"/>
  <p:tag name="KSO_WM_UNIT_COMPATIBLE" val="1"/>
  <p:tag name="KSO_WM_UNIT_DEC_AREA_ID" val="437fd549b17c4fb789af4ef2633b230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07068_1*d*1"/>
  <p:tag name="KSO_WM_UNIT_INDEX" val="1"/>
  <p:tag name="KSO_WM_UNIT_LAYERLEVEL" val="1"/>
  <p:tag name="KSO_WM_UNIT_PLACING_PICTURE" val="3dbfbb6af688483aac547308203f4da4"/>
  <p:tag name="KSO_WM_UNIT_SM_LIMIT_TYPE" val="2"/>
  <p:tag name="KSO_WM_UNIT_TYPE" val="d"/>
  <p:tag name="KSO_WM_UNIT_VALUE" val="1904*1734"/>
</p:tagLst>
</file>

<file path=ppt/tags/tag401.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true,&quot;picture_toward&quot;:0,&quot;picture_dockside&quot;:[],&quot;fill_id&quot;:&quot;813d07783d4747c4b667cb4096479dc1&quot;,&quot;fill_align&quot;:&quot;cm&quot;,&quot;chip_types&quot;:[&quot;text&quot;,&quot;header&quot;]},{&quot;text_align&quot;:&quot;cm&quot;,&quot;text_direction&quot;:&quot;horizontal&quot;,&quot;support_big_font&quot;:false,&quot;picture_toward&quot;:0,&quot;picture_dockside&quot;:[],&quot;fill_id&quot;:&quot;979d0503e27e419ca06599e26f690fb5&quot;,&quot;fill_align&quot;:&quot;cm&quot;,&quot;chip_types&quot;:[&quot;picture&quot;]}]]"/>
  <p:tag name="KSO_WM_CHIP_GROUPID" val="5ed7469aafe44fab1839bd48"/>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d1ffcb7ab0972fba70b204"/>
  <p:tag name="KSO_WM_SLIDE_BACKGROUND" val="[&quot;general&quot;]"/>
  <p:tag name="KSO_WM_SLIDE_BACKGROUND_TYPE" val="general"/>
  <p:tag name="KSO_WM_SLIDE_BK_DARK_LIGHT" val="2"/>
  <p:tag name="KSO_WM_SLIDE_ID" val="diagram20207068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1-04-01T14:55:35&quot;,&quot;maxSize&quot;:{&quot;size1&quot;:46.2},&quot;minSize&quot;:{&quot;size1&quot;:46.2},&quot;normalSize&quot;:{&quot;size1&quot;:46.2},&quot;subLayout&quot;:[{&quot;id&quot;:&quot;2021-04-01T14:55:35&quot;,&quot;margin&quot;:{&quot;bottom&quot;:2.9630000591278076,&quot;left&quot;:1.5877500772476196,&quot;right&quot;:0.6352500319480896,&quot;top&quot;:2.9630000591278076},&quot;type&quot;:0},{&quot;id&quot;:&quot;2021-04-01T14:55:35&quot;,&quot;margin&quot;:{&quot;bottom&quot;:0,&quot;left&quot;:0.6352500319480896,&quot;right&quot;:0,&quot;top&quot;:0},&quot;type&quot;:0}],&quot;type&quot;:0}"/>
  <p:tag name="KSO_WM_SLIDE_POSITION" val="60*0"/>
  <p:tag name="KSO_WM_SLIDE_RATIO" val="1.777778"/>
  <p:tag name="KSO_WM_SLIDE_SIZE" val="899*540"/>
  <p:tag name="KSO_WM_SLIDE_SUBTYPE" val="picTxt"/>
  <p:tag name="KSO_WM_SLIDE_SUPPORT_FEATURE_TYPE" val="0"/>
  <p:tag name="KSO_WM_SLIDE_TYPE" val="text"/>
  <p:tag name="KSO_WM_TAG_VERSION" val="1.0"/>
  <p:tag name="KSO_WM_TEMPLATE_ASSEMBLE_GROUPID" val="60656e624054ed1e2fb7f78c"/>
  <p:tag name="KSO_WM_TEMPLATE_ASSEMBLE_XID" val="60656e624054ed1e2fb7f78c"/>
  <p:tag name="KSO_WM_TEMPLATE_CATEGORY" val="diagram"/>
  <p:tag name="KSO_WM_TEMPLATE_COLOR_TYPE" val="1"/>
  <p:tag name="KSO_WM_TEMPLATE_INDEX" val="20207068"/>
  <p:tag name="KSO_WM_TEMPLATE_MASTER_TYPE" val="0"/>
  <p:tag name="KSO_WM_TEMPLATE_SUBCATEGORY" val="21"/>
</p:tagLst>
</file>

<file path=ppt/tags/tag402.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15"/>
  <p:tag name="KSO_WM_UNIT_FILL_FORE_SCHEMECOLOR_INDEX_BRIGHTNESS" val="0.8"/>
  <p:tag name="KSO_WM_UNIT_FILL_TYPE" val="2"/>
  <p:tag name="KSO_WM_UNIT_HIGHLIGHT" val="0"/>
  <p:tag name="KSO_WM_UNIT_ID" val="diagram20193937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03.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93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04.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7"/>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05.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06.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HIGHLIGHT" val="0"/>
  <p:tag name="KSO_WM_UNIT_ID" val="diagram20193937_1*f*1"/>
  <p:tag name="KSO_WM_UNIT_INDEX" val="1"/>
  <p:tag name="KSO_WM_UNIT_LAYERLEVEL" val="1"/>
  <p:tag name="KSO_WM_UNIT_NOCLEAR" val="0"/>
  <p:tag name="KSO_WM_UNIT_PRESET_TEXT" val="Click here to add the text,The text is an extract of your thoughts.In order to demonstrate the good effect of the release, please brief and elaborate your views.Your content has been concise and to the point, every word, but the information is intricate, intricate, need to use more words to express; But please try your best to refine the essence of the thought, otherwise easy to cause the viewer's reading pressure, counterproductive.Just as we all want to change the world and bring light to others, but more often than not we just need to plant a seed that will naturally be blown by the breeze and nourished by rain and dew.Proper expression of views, often times with half the effort.By the time your content reaches this point, it may not be used purely for demonstration purposes, but most likely for reading。"/>
  <p:tag name="KSO_WM_UNIT_TEXT_FILL_FORE_SCHEMECOLOR_INDEX" val="13"/>
  <p:tag name="KSO_WM_UNIT_TEXT_FILL_FORE_SCHEMECOLOR_INDEX_BRIGHTNESS" val="0.5"/>
  <p:tag name="KSO_WM_UNIT_TEXT_FILL_TYPE" val="1"/>
  <p:tag name="KSO_WM_UNIT_TEXT_PART_ID" val="4-d"/>
  <p:tag name="KSO_WM_UNIT_TEXT_PART_ID_V2" val="d-4-1"/>
  <p:tag name="KSO_WM_UNIT_TEXT_PART_SIZE" val="254.64*854.5"/>
  <p:tag name="KSO_WM_UNIT_TYPE" val="f"/>
  <p:tag name="KSO_WM_UNIT_VALUE" val="520"/>
</p:tagLst>
</file>

<file path=ppt/tags/tag407.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408.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937_1*d*1"/>
  <p:tag name="KSO_WM_UNIT_INDEX" val="1"/>
  <p:tag name="KSO_WM_UNIT_LAYERLEVEL" val="1"/>
  <p:tag name="KSO_WM_UNIT_PICTURE_CLIP_FLAG" val="1"/>
  <p:tag name="KSO_WM_UNIT_SUPPORT_UNIT_TYPE" val="[&quot;all&quot;]"/>
  <p:tag name="KSO_WM_UNIT_TYPE" val="d"/>
  <p:tag name="KSO_WM_UNIT_VALUE" val="523*2976"/>
</p:tagLst>
</file>

<file path=ppt/tags/tag409.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937_1*a*2"/>
  <p:tag name="KSO_WM_UNIT_INDEX" val="2"/>
  <p:tag name="KSO_WM_UNIT_ISCONTENTSTITLE" val="0"/>
  <p:tag name="KSO_WM_UNIT_LAYERLEVEL" val="1"/>
  <p:tag name="KSO_WM_UNIT_NOCLEAR" val="0"/>
  <p:tag name="KSO_WM_UNIT_PRESET_TEXT" val="Click here to add the headline content"/>
  <p:tag name="KSO_WM_UNIT_TEXT_PART_ID" val="3-X"/>
  <p:tag name="KSO_WM_UNIT_TEXT_PART_ID_V2" val="a-4-1"/>
  <p:tag name="KSO_WM_UNIT_TEXT_PART_SIZE" val="49.2*832"/>
  <p:tag name="KSO_WM_UNIT_TYPE" val="a"/>
  <p:tag name="KSO_WM_UNIT_VALUE" val="26"/>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0.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3%5d%2c%22serialConstraintIndex%22%3a-1%2c%22areatextmark%22%3a0%2c%22pictureprocessmark%22%3a0%7d%5d%7d%7d"/>
  <p:tag name="KSO_WM_SLIDE_ID" val="diagram20193937_1"/>
  <p:tag name="KSO_WM_SLIDE_INDEX" val="1"/>
  <p:tag name="KSO_WM_SLIDE_ITEM_CNT" val="0"/>
  <p:tag name="KSO_WM_SLIDE_LAYOUT" val="a_d_f"/>
  <p:tag name="KSO_WM_SLIDE_LAYOUT_CNT" val="1_1_1"/>
  <p:tag name="KSO_WM_SLIDE_POSITION" val="0*-2"/>
  <p:tag name="KSO_WM_SLIDE_SIZE" val="1044*541"/>
  <p:tag name="KSO_WM_SLIDE_SUBTYPE" val="picTxt"/>
  <p:tag name="KSO_WM_SLIDE_TYPE" val="text"/>
  <p:tag name="KSO_WM_TAG_VERSION" val="1.0"/>
  <p:tag name="KSO_WM_TEMPLATE_CATEGORY" val="diagram"/>
  <p:tag name="KSO_WM_TEMPLATE_COLOR_TYPE" val="0"/>
  <p:tag name="KSO_WM_TEMPLATE_INDEX" val="20193937"/>
  <p:tag name="KSO_WM_TEMPLATE_MASTER_TYPE" val="0"/>
  <p:tag name="KSO_WM_TEMPLATE_SUBCATEGORY" val="0"/>
</p:tagLst>
</file>

<file path=ppt/tags/tag41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12.xml><?xml version="1.0" encoding="utf-8"?>
<p:tagLst xmlns:p="http://schemas.openxmlformats.org/presentationml/2006/main">
  <p:tag name="KSO_WM_SLIDE_BACKGROUND_TYPE" val="general"/>
  <p:tag name="KSO_WM_SLIDE_BK_DARK_LIGHT" val="2"/>
</p:tagLst>
</file>

<file path=ppt/tags/tag413.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00768_1*i*1"/>
  <p:tag name="KSO_WM_UNIT_INDEX" val="1"/>
  <p:tag name="KSO_WM_UNIT_LAYERLEVEL" val="1"/>
  <p:tag name="KSO_WM_UNIT_TYPE" val="i"/>
</p:tagLst>
</file>

<file path=ppt/tags/tag414.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00768_1*i*2"/>
  <p:tag name="KSO_WM_UNIT_INDEX" val="2"/>
  <p:tag name="KSO_WM_UNIT_LAYERLEVEL" val="1"/>
  <p:tag name="KSO_WM_UNIT_LINE_FILL_TYPE" val="2"/>
  <p:tag name="KSO_WM_UNIT_LINE_FORE_SCHEMECOLOR_INDEX" val="5"/>
  <p:tag name="KSO_WM_UNIT_LINE_FORE_SCHEMECOLOR_INDEX_BRIGHTNESS" val="-0.25"/>
  <p:tag name="KSO_WM_UNIT_TYPE" val="i"/>
</p:tagLst>
</file>

<file path=ppt/tags/tag415.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HIGHLIGHT" val="0"/>
  <p:tag name="KSO_WM_UNIT_ID" val="diagram20200768_1*d*1"/>
  <p:tag name="KSO_WM_UNIT_INDEX" val="1"/>
  <p:tag name="KSO_WM_UNIT_LAYERLEVEL" val="1"/>
  <p:tag name="KSO_WM_UNIT_SUPPORT_UNIT_TYPE" val="[&quot;d&quot;]"/>
  <p:tag name="KSO_WM_UNIT_TYPE" val="d"/>
  <p:tag name="KSO_WM_UNIT_VALUE" val="905*915"/>
</p:tagLst>
</file>

<file path=ppt/tags/tag416.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68_1*i*3"/>
  <p:tag name="KSO_WM_UNIT_INDEX" val="3"/>
  <p:tag name="KSO_WM_UNIT_LAYERLEVEL" val="1"/>
  <p:tag name="KSO_WM_UNIT_TYPE" val="i"/>
</p:tagLst>
</file>

<file path=ppt/tags/tag417.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HIGHLIGHT" val="0"/>
  <p:tag name="KSO_WM_UNIT_ID" val="diagram20200768_1*a*1"/>
  <p:tag name="KSO_WM_UNIT_INDEX" val="1"/>
  <p:tag name="KSO_WM_UNIT_ISCONTENTSTITLE" val="0"/>
  <p:tag name="KSO_WM_UNIT_ISNUMDGMTITLE" val="0"/>
  <p:tag name="KSO_WM_UNIT_LAYERLEVEL" val="1"/>
  <p:tag name="KSO_WM_UNIT_NOCLEAR" val="0"/>
  <p:tag name="KSO_WM_UNIT_PRESET_TEXT" val="单击此处添加标题"/>
  <p:tag name="KSO_WM_UNIT_TYPE" val="a"/>
  <p:tag name="KSO_WM_UNIT_VALUE" val="10"/>
</p:tagLst>
</file>

<file path=ppt/tags/tag418.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0768_1*i*4"/>
  <p:tag name="KSO_WM_UNIT_INDEX" val="4"/>
  <p:tag name="KSO_WM_UNIT_LAYERLEVEL" val="1"/>
  <p:tag name="KSO_WM_UNIT_TEXT_FILL_FORE_SCHEMECOLOR_INDEX" val="2"/>
  <p:tag name="KSO_WM_UNIT_TEXT_FILL_FORE_SCHEMECOLOR_INDEX_BRIGHTNESS" val="0"/>
  <p:tag name="KSO_WM_UNIT_TEXT_FILL_TYPE" val="1"/>
  <p:tag name="KSO_WM_UNIT_TYPE" val="i"/>
</p:tagLst>
</file>

<file path=ppt/tags/tag419.xml><?xml version="1.0" encoding="utf-8"?>
<p:tagLst xmlns:p="http://schemas.openxmlformats.org/presentationml/2006/main">
  <p:tag name="KSO_WM_BEAUTIFY_FLAG" val="#wm#"/>
  <p:tag name="KSO_WM_TAG_VERSION" val="1.0"/>
  <p:tag name="KSO_WM_TEMPLATE_CATEGORY" val="diagram"/>
  <p:tag name="KSO_WM_TEMPLATE_INDEX" val="20200768"/>
  <p:tag name="KSO_WM_UNIT_COMPATIBLE" val="0"/>
  <p:tag name="KSO_WM_UNIT_DIAGRAM_ISNUMVISUAL" val="0"/>
  <p:tag name="KSO_WM_UNIT_DIAGRAM_ISREFERUNIT" val="0"/>
  <p:tag name="KSO_WM_UNIT_HIGHLIGHT" val="0"/>
  <p:tag name="KSO_WM_UNIT_ID" val="diagram20200768_1*f*1"/>
  <p:tag name="KSO_WM_UNIT_INDEX" val="1"/>
  <p:tag name="KSO_WM_UNIT_LAYERLEVEL" val="1"/>
  <p:tag name="KSO_WM_UNIT_NOCLEAR" val="0"/>
  <p:tag name="KSO_WM_UNIT_PRESET_TEXT" val="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13;单击此处添加文本具体内容，简明扼要的阐述您的观点。根据需要可酌情增减文字，以便观者准确的理解您传达的思想。单击此处添加文本具体内容，简明扼要的阐述您的观点。&#13;单击此处添加文本具体内容，简明扼要的阐述您的观点。根据需要可酌情增减文字，以便观者准确的理解您传达的思想。单击此处添加文本具体内容，简明扼要的阐述您的观点。根据需要可酌情增减文字，以便观者准确的理解您传达的思想。"/>
  <p:tag name="KSO_WM_UNIT_SUBTYPE" val="a"/>
  <p:tag name="KSO_WM_UNIT_TEXT_FILL_FORE_SCHEMECOLOR_INDEX" val="14"/>
  <p:tag name="KSO_WM_UNIT_TEXT_FILL_FORE_SCHEMECOLOR_INDEX_BRIGHTNESS" val="0"/>
  <p:tag name="KSO_WM_UNIT_TEXT_FILL_TYPE" val="1"/>
  <p:tag name="KSO_WM_UNIT_TYPE" val="f"/>
  <p:tag name="KSO_WM_UNIT_VALUE" val="1064"/>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0.xml><?xml version="1.0" encoding="utf-8"?>
<p:tagLst xmlns:p="http://schemas.openxmlformats.org/presentationml/2006/main">
  <p:tag name="KSO_WM_BEAUTIFY_FLAG" val="#wm#"/>
  <p:tag name="KSO_WM_SLIDE_BACKGROUND_TYPE" val="general"/>
  <p:tag name="KSO_WM_SLIDE_BK_DARK_LIGHT" val="2"/>
  <p:tag name="KSO_WM_SLIDE_ID" val="diagram20200768_1"/>
  <p:tag name="KSO_WM_SLIDE_INDEX" val="1"/>
  <p:tag name="KSO_WM_SLIDE_ITEM_CNT" val="0"/>
  <p:tag name="KSO_WM_SLIDE_LAYOUT" val="a_d_f"/>
  <p:tag name="KSO_WM_SLIDE_LAYOUT_CNT" val="1_1_1"/>
  <p:tag name="KSO_WM_SLIDE_POSITION" val="0*0"/>
  <p:tag name="KSO_WM_SLIDE_SIZE" val="960*540"/>
  <p:tag name="KSO_WM_SLIDE_SUBTYPE" val="picTxt"/>
  <p:tag name="KSO_WM_SLIDE_TYPE" val="text"/>
  <p:tag name="KSO_WM_TAG_VERSION" val="1.0"/>
  <p:tag name="KSO_WM_TEMPLATE_CATEGORY" val="diagram"/>
  <p:tag name="KSO_WM_TEMPLATE_COLOR_TYPE" val="1"/>
  <p:tag name="KSO_WM_TEMPLATE_INDEX" val="20200768"/>
  <p:tag name="KSO_WM_TEMPLATE_MASTER_TYPE" val="0"/>
  <p:tag name="KSO_WM_TEMPLATE_SUBCATEGORY" val="0"/>
</p:tagLst>
</file>

<file path=ppt/tags/tag421.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HIGHLIGHT" val="0"/>
  <p:tag name="KSO_WM_UNIT_ID" val="diagram20196647_1*d*1"/>
  <p:tag name="KSO_WM_UNIT_INDEX" val="1"/>
  <p:tag name="KSO_WM_UNIT_LAYERLEVEL" val="1"/>
  <p:tag name="KSO_WM_UNIT_SUPPORT_UNIT_TYPE" val="[&quot;d&quot;]"/>
  <p:tag name="KSO_WM_UNIT_TYPE" val="d"/>
  <p:tag name="KSO_WM_UNIT_VALUE" val="1911*1982"/>
</p:tagLst>
</file>

<file path=ppt/tags/tag422.xml><?xml version="1.0" encoding="utf-8"?>
<p:tagLst xmlns:p="http://schemas.openxmlformats.org/presentationml/2006/main">
  <p:tag name="KSO_WM_BEAUTIFY_FLAG" val="#wm#"/>
  <p:tag name="KSO_WM_TAG_VERSION" val="1.0"/>
  <p:tag name="KSO_WM_TEMPLATE_CATEGORY" val="diagram"/>
  <p:tag name="KSO_WM_TEMPLATE_INDEX" val="2019664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196647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423.xml><?xml version="1.0" encoding="utf-8"?>
<p:tagLst xmlns:p="http://schemas.openxmlformats.org/presentationml/2006/main">
  <p:tag name="KSO_WM_BEAUTIFY_FLAG" val="#wm#"/>
  <p:tag name="KSO_WM_TAG_VERSION" val="1.0"/>
  <p:tag name="KSO_WM_TEMPLATE_CATEGORY" val="diagram"/>
  <p:tag name="KSO_WM_TEMPLATE_INDEX" val="20196647"/>
  <p:tag name="KSO_WM_UNIT_ADJUSTLAYOUT_ID" val="12"/>
  <p:tag name="KSO_WM_UNIT_COLOR_SCHEME_PARENT_PAGE" val="0_1"/>
  <p:tag name="KSO_WM_UNIT_COLOR_SCHEME_SHAPE_ID" val="12"/>
  <p:tag name="KSO_WM_UNIT_COMPATIBLE" val="0"/>
  <p:tag name="KSO_WM_UNIT_DIAGRAM_ISNUMVISUAL" val="0"/>
  <p:tag name="KSO_WM_UNIT_DIAGRAM_ISREFERUNIT" val="0"/>
  <p:tag name="KSO_WM_UNIT_HIGHLIGHT" val="0"/>
  <p:tag name="KSO_WM_UNIT_ID" val="diagram20196647_1*a*1"/>
  <p:tag name="KSO_WM_UNIT_INDEX" val="1"/>
  <p:tag name="KSO_WM_UNIT_ISCONTENTSTITLE" val="0"/>
  <p:tag name="KSO_WM_UNIT_ISNUMDGMTITLE" val="0"/>
  <p:tag name="KSO_WM_UNIT_LAYERLEVEL" val="1"/>
  <p:tag name="KSO_WM_UNIT_NOCLEAR" val="0"/>
  <p:tag name="KSO_WM_UNIT_PRESET_TEXT" val="Click here to add the headline content"/>
  <p:tag name="KSO_WM_UNIT_TEXT_PART_ID_V2" val="a-2-2"/>
  <p:tag name="KSO_WM_UNIT_TYPE" val="a"/>
  <p:tag name="KSO_WM_UNIT_VALUE" val="24"/>
</p:tagLst>
</file>

<file path=ppt/tags/tag424.xml><?xml version="1.0" encoding="utf-8"?>
<p:tagLst xmlns:p="http://schemas.openxmlformats.org/presentationml/2006/main">
  <p:tag name="KSO_WM_BEAUTIFY_FLAG" val="#wm#"/>
  <p:tag name="KSO_WM_TAG_VERSION" val="1.0"/>
  <p:tag name="KSO_WM_TEMPLATE_CATEGORY" val="diagram"/>
  <p:tag name="KSO_WM_TEMPLATE_INDEX" val="20196647"/>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HIGHLIGHT" val="0"/>
  <p:tag name="KSO_WM_UNIT_ID" val="diagram20196647_1*f*1"/>
  <p:tag name="KSO_WM_UNIT_INDEX" val="1"/>
  <p:tag name="KSO_WM_UNIT_LAYERLEVEL" val="1"/>
  <p:tag name="KSO_WM_UNIT_NOCLEAR" val="1"/>
  <p:tag name="KSO_WM_UNIT_PRESET_TEXT" val="单击此处添加小标题：&#13;点击此处添加正文，文字是您思想的提炼，为了最终演示发布的良好效果，请言简意赅的阐述观点。&#13;根据需要可酌情增减文字，以便观者可以准确理解您所传达的信息。&#13;&#13;单击此处添加小标题：&#13;您的正文已经简明扼要，字字珠玑，但信息千丝万缕，需要用更多的文字来表述。&#13;尽可能提炼思想的精髓，恰如其分的表达观点，往往可以事半功倍,请尽量言简意赅的阐述您的观点。"/>
  <p:tag name="KSO_WM_UNIT_SUBTYPE" val="a"/>
  <p:tag name="KSO_WM_UNIT_TEXT_FILL_FORE_SCHEMECOLOR_INDEX" val="13"/>
  <p:tag name="KSO_WM_UNIT_TEXT_FILL_FORE_SCHEMECOLOR_INDEX_BRIGHTNESS" val="0.25"/>
  <p:tag name="KSO_WM_UNIT_TEXT_FILL_TYPE" val="1"/>
  <p:tag name="KSO_WM_UNIT_TEXT_PART_ID_V2" val="d-4-2"/>
  <p:tag name="KSO_WM_UNIT_TYPE" val="f"/>
  <p:tag name="KSO_WM_UNIT_VALUE" val="364"/>
</p:tagLst>
</file>

<file path=ppt/tags/tag425.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11%5d%2c%22serialConstraintIndex%22%3a-1%2c%22areatextmark%22%3a0%2c%22pictureprocessmark%22%3a0%7d%5d%7d%7d"/>
  <p:tag name="KSO_WM_SLIDE_ID" val="diagram20196647_1"/>
  <p:tag name="KSO_WM_SLIDE_INDEX" val="1"/>
  <p:tag name="KSO_WM_SLIDE_ITEM_CNT" val="0"/>
  <p:tag name="KSO_WM_SLIDE_LAYOUT" val="a_d_f"/>
  <p:tag name="KSO_WM_SLIDE_LAYOUT_CNT" val="1_1_1"/>
  <p:tag name="KSO_WM_SLIDE_POSITION" val="0*0"/>
  <p:tag name="KSO_WM_SLIDE_SIZE" val="935*542"/>
  <p:tag name="KSO_WM_SLIDE_SUBTYPE" val="picTxt"/>
  <p:tag name="KSO_WM_SLIDE_TYPE" val="text"/>
  <p:tag name="KSO_WM_TAG_VERSION" val="1.0"/>
  <p:tag name="KSO_WM_TEMPLATE_CATEGORY" val="diagram"/>
  <p:tag name="KSO_WM_TEMPLATE_COLOR_TYPE" val="1"/>
  <p:tag name="KSO_WM_TEMPLATE_INDEX" val="20196647"/>
  <p:tag name="KSO_WM_TEMPLATE_MASTER_TYPE" val="0"/>
  <p:tag name="KSO_WM_TEMPLATE_SUBCATEGORY" val="0"/>
</p:tagLst>
</file>

<file path=ppt/tags/tag426.xml><?xml version="1.0" encoding="utf-8"?>
<p:tagLst xmlns:p="http://schemas.openxmlformats.org/presentationml/2006/main">
  <p:tag name="KSO_WM_ASSEMBLE_CHIP_INDEX" val="8789f658470b4bba8e8545af73f55225"/>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f34054ed1e2fb8010f"/>
  <p:tag name="KSO_WM_TEMPLATE_ASSEMBLE_XID" val="60656ef34054ed1e2fb8010f"/>
  <p:tag name="KSO_WM_TEMPLATE_CATEGORY" val="diagram"/>
  <p:tag name="KSO_WM_TEMPLATE_INDEX" val="20213065"/>
  <p:tag name="KSO_WM_UNIT_BLOCK" val="0"/>
  <p:tag name="KSO_WM_UNIT_COMPATIBLE" val="0"/>
  <p:tag name="KSO_WM_UNIT_DEC_AREA_ID" val="57917ebbdf5440c79c9a0018c500635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06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427.xml><?xml version="1.0" encoding="utf-8"?>
<p:tagLst xmlns:p="http://schemas.openxmlformats.org/presentationml/2006/main">
  <p:tag name="KSO_WM_ASSEMBLE_CHIP_INDEX" val="bcc92bca8d3a482b94601db2bc28905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ef34054ed1e2fb8010f"/>
  <p:tag name="KSO_WM_TEMPLATE_ASSEMBLE_XID" val="60656ef34054ed1e2fb8010f"/>
  <p:tag name="KSO_WM_TEMPLATE_CATEGORY" val="diagram"/>
  <p:tag name="KSO_WM_TEMPLATE_INDEX" val="20213065"/>
  <p:tag name="KSO_WM_UNIT_DEC_AREA_ID" val="a8ca5b37455c404ab04d581e6b4786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65_1*d*1"/>
  <p:tag name="KSO_WM_UNIT_INDEX" val="1"/>
  <p:tag name="KSO_WM_UNIT_LAYERLEVEL" val="1"/>
  <p:tag name="KSO_WM_UNIT_PLACING_PICTURE" val="bcc92bca8d3a482b94601db2bc28905b"/>
  <p:tag name="KSO_WM_UNIT_PLACING_PICTURE_INFO" val="{&quot;code&quot;:&quot;&quot;,&quot;full_picture&quot;:false,&quot;scheme&quot;:&quot;2-0&quot;,&quot;spacing&quot;:5}"/>
  <p:tag name="KSO_WM_UNIT_PLACING_PICTURE_USER_RELATIVERECTANGLE_SMARTMENU" val="{&quot;bottom&quot;:0.42065312900753327,&quot;left&quot;:0,&quot;right&quot;:0,&quot;top&quot;:0.42065312900753327}"/>
  <p:tag name="KSO_WM_UNIT_PLACING_PICTURE_USER_VIEWPORT" val="{&quot;height&quot;:2337.5007874015746,&quot;width&quot;:1757.5007874015748}"/>
  <p:tag name="KSO_WM_UNIT_PLACING_PICTURE_USER_VIEWPORT_SMARTMENU" val="{&quot;height&quot;:1617.500203450521,&quot;width&quot;:6795.059814453125}"/>
  <p:tag name="KSO_WM_UNIT_SM_LIMIT_TYPE" val="2"/>
  <p:tag name="KSO_WM_UNIT_SUPPORT_UNIT_TYPE" val="[&quot;d&quot;,&quot;α&quot;,&quot;β&quot;,&quot;θ&quot;]"/>
  <p:tag name="KSO_WM_UNIT_TYPE" val="d"/>
  <p:tag name="KSO_WM_UNIT_VALUE" val="1269*1946"/>
</p:tagLst>
</file>

<file path=ppt/tags/tag428.xml><?xml version="1.0" encoding="utf-8"?>
<p:tagLst xmlns:p="http://schemas.openxmlformats.org/presentationml/2006/main">
  <p:tag name="KSO_WM_ASSEMBLE_CHIP_INDEX" val="bcc92bca8d3a482b94601db2bc28905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60656ef34054ed1e2fb8010f"/>
  <p:tag name="KSO_WM_TEMPLATE_ASSEMBLE_XID" val="60656ef34054ed1e2fb8010f"/>
  <p:tag name="KSO_WM_TEMPLATE_CATEGORY" val="diagram"/>
  <p:tag name="KSO_WM_TEMPLATE_INDEX" val="20213065"/>
  <p:tag name="KSO_WM_UNIT_DEC_AREA_ID" val="a8ca5b37455c404ab04d581e6b478642"/>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3065_1*d*1"/>
  <p:tag name="KSO_WM_UNIT_INDEX" val="1"/>
  <p:tag name="KSO_WM_UNIT_LAYERLEVEL" val="1"/>
  <p:tag name="KSO_WM_UNIT_PLACING_PICTURE" val="bcc92bca8d3a482b94601db2bc28905b"/>
  <p:tag name="KSO_WM_UNIT_PLACING_PICTURE_INFO" val="{&quot;code&quot;:&quot;&quot;,&quot;full_picture&quot;:false,&quot;scheme&quot;:&quot;2-0&quot;,&quot;spacing&quot;:5}"/>
  <p:tag name="KSO_WM_UNIT_PLACING_PICTURE_USER_RELATIVERECTANGLE_SMARTMENU" val="{&quot;bottom&quot;:0.3131914674411072,&quot;left&quot;:0,&quot;right&quot;:0,&quot;top&quot;:0.3131914674411072}"/>
  <p:tag name="KSO_WM_UNIT_PLACING_PICTURE_USER_VIEWPORT" val="{&quot;height&quot;:2225,&quot;width&quot;:3685}"/>
  <p:tag name="KSO_WM_UNIT_PLACING_PICTURE_USER_VIEWPORT_SMARTMENU" val="{&quot;height&quot;:3385.000406901042,&quot;width&quot;:6795.059814453125}"/>
  <p:tag name="KSO_WM_UNIT_SM_LIMIT_TYPE" val="2"/>
  <p:tag name="KSO_WM_UNIT_SUPPORT_UNIT_TYPE" val="[&quot;d&quot;,&quot;α&quot;,&quot;β&quot;,&quot;θ&quot;]"/>
  <p:tag name="KSO_WM_UNIT_TYPE" val="d"/>
  <p:tag name="KSO_WM_UNIT_VALUE" val="1269*1946"/>
</p:tagLst>
</file>

<file path=ppt/tags/tag429.xml><?xml version="1.0" encoding="utf-8"?>
<p:tagLst xmlns:p="http://schemas.openxmlformats.org/presentationml/2006/main">
  <p:tag name="KSO_WM_ASSEMBLE_CHIP_INDEX" val="284ed8d2f56e4f9a9c02bdd01a1d3bae"/>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ef34054ed1e2fb8010f"/>
  <p:tag name="KSO_WM_TEMPLATE_ASSEMBLE_XID" val="60656ef34054ed1e2fb8010f"/>
  <p:tag name="KSO_WM_TEMPLATE_CATEGORY" val="diagram"/>
  <p:tag name="KSO_WM_TEMPLATE_INDEX" val="20213065"/>
  <p:tag name="KSO_WM_UNIT_BLOCK" val="0"/>
  <p:tag name="KSO_WM_UNIT_COMPATIBLE" val="0"/>
  <p:tag name="KSO_WM_UNIT_DEC_AREA_ID" val="0c7ec520eb054a7e9dfcba6537d69f25"/>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065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
  <p:tag name="KSO_WM_UNIT_SHOW_EDIT_AREA_INDICATION" val="1"/>
  <p:tag name="KSO_WM_UNIT_SM_LIMIT_TYPE" val="2"/>
  <p:tag name="KSO_WM_UNIT_SUBTYPE" val="a"/>
  <p:tag name="KSO_WM_UNIT_SUPPORT_UNIT_TYPE" val="[&quot;d&quot;]"/>
  <p:tag name="KSO_WM_UNIT_TEXT_FILL_FORE_SCHEMECOLOR_INDEX" val="13"/>
  <p:tag name="KSO_WM_UNIT_TEXT_FILL_FORE_SCHEMECOLOR_INDEX_BRIGHTNESS" val="0.25"/>
  <p:tag name="KSO_WM_UNIT_TEXT_FILL_TYPE" val="1"/>
  <p:tag name="KSO_WM_UNIT_TEXT_SUBTYPE" val="a"/>
  <p:tag name="KSO_WM_UNIT_TYPE" val="f"/>
  <p:tag name="KSO_WM_UNIT_VALUE" val="168"/>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0.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3470ec2ed4e44a16b1588dbe439a11f0&quot;,&quot;fill_align&quot;:&quot;ct&quot;,&quot;chip_types&quot;:[&quot;header&quot;]},{&quot;text_align&quot;:&quot;lt&quot;,&quot;text_direction&quot;:&quot;horizontal&quot;,&quot;support_features&quot;:[&quot;collage&quot;],&quot;support_big_font&quot;:false,&quot;fill_id&quot;:&quot;a65a481f2ef3440a94bd29c8867a629a&quot;,&quot;fill_align&quot;:&quot;lt&quot;,&quot;chip_types&quot;:[&quot;pictext&quot;,&quot;picture&quot;,&quot;chart&quot;,&quot;table&quot;,&quot;video&quot;]},{&quot;text_align&quot;:&quot;lt&quot;,&quot;text_direction&quot;:&quot;horizontal&quot;,&quot;support_features&quot;:[&quot;collage&quot;],&quot;support_big_font&quot;:false,&quot;fill_id&quot;:&quot;a0a7e6444b6f4736ac5522a340dd4deb&quot;,&quot;fill_align&quot;:&quot;lt&quot;,&quot;chip_types&quot;:[&quot;text&quot;,&quot;picture&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66553136823a5e6265"/>
  <p:tag name="KSO_WM_SLIDE_BACKGROUND" val="[&quot;general&quot;]"/>
  <p:tag name="KSO_WM_SLIDE_BACKGROUND_TYPE" val="general"/>
  <p:tag name="KSO_WM_SLIDE_BK_DARK_LIGHT" val="2"/>
  <p:tag name="KSO_WM_SLIDE_CAN_ADD_NAVIGATION" val="1"/>
  <p:tag name="KSO_WM_SLIDE_ID" val="diagram20213065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1:52&quot;,&quot;maxSize&quot;:{&quot;size1&quot;:33.299686201378975},&quot;minSize&quot;:{&quot;size1&quot;:22.199686201378977},&quot;normalSize&quot;:{&quot;size1&quot;:25.255241756934534},&quot;subLayout&quot;:[{&quot;id&quot;:&quot;2021-04-01T15:21:52&quot;,&quot;margin&quot;:{&quot;bottom&quot;:0.6349999904632568,&quot;left&quot;:1.2922500371932983,&quot;right&quot;:1.247249960899353,&quot;top&quot;:1.6929999589920044},&quot;type&quot;:0},{&quot;direction&quot;:1,&quot;id&quot;:&quot;2021-04-01T15:21:52&quot;,&quot;maxSize&quot;:{&quot;size1&quot;:68.79963482220967},&quot;minSize&quot;:{&quot;size1&quot;:48.799634822209676},&quot;normalSize&quot;:{&quot;size1&quot;:52.18713482220968},&quot;subLayout&quot;:[{&quot;id&quot;:&quot;2021-04-01T15:21:52&quot;,&quot;margin&quot;:{&quot;bottom&quot;:1.6929999589920044,&quot;left&quot;:1.2697499990463257,&quot;right&quot;:0,&quot;top&quot;:0.4230000078678131},&quot;type&quot;:0},{&quot;id&quot;:&quot;2021-04-01T15:21:52&quot;,&quot;margin&quot;:{&quot;bottom&quot;:1.6929999589920044,&quot;left&quot;:0.6352500319480896,&quot;right&quot;:1.2697499990463257,&quot;top&quot;:0.4230000078678131},&quot;type&quot;:0}],&quot;type&quot;:0}],&quot;type&quot;:0}"/>
  <p:tag name="KSO_WM_SLIDE_POSITION" val="48*48"/>
  <p:tag name="KSO_WM_SLIDE_RATIO" val="1.777778"/>
  <p:tag name="KSO_WM_SLIDE_SIZE" val="864*444"/>
  <p:tag name="KSO_WM_SLIDE_SUBTYPE" val="picTxt"/>
  <p:tag name="KSO_WM_SLIDE_SUPPORT_FEATURE_TYPE" val="1"/>
  <p:tag name="KSO_WM_SLIDE_TYPE" val="text"/>
  <p:tag name="KSO_WM_TAG_VERSION" val="1.0"/>
  <p:tag name="KSO_WM_TEMPLATE_ASSEMBLE_GROUPID" val="60656ef34054ed1e2fb8010f"/>
  <p:tag name="KSO_WM_TEMPLATE_ASSEMBLE_XID" val="60656ef34054ed1e2fb8010f"/>
  <p:tag name="KSO_WM_TEMPLATE_CATEGORY" val="diagram"/>
  <p:tag name="KSO_WM_TEMPLATE_COLOR_TYPE" val="1"/>
  <p:tag name="KSO_WM_TEMPLATE_INDEX" val="20213065"/>
  <p:tag name="KSO_WM_TEMPLATE_MASTER_TYPE" val="0"/>
  <p:tag name="KSO_WM_TEMPLATE_SUBCATEGORY" val="21"/>
</p:tagLst>
</file>

<file path=ppt/tags/tag431.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5"/>
  <p:tag name="KSO_WM_UNIT_COLOR_SCHEME_PARENT_PAGE" val="0_1"/>
  <p:tag name="KSO_WM_UNIT_COLOR_SCHEME_SHAPE_ID" val="15"/>
  <p:tag name="KSO_WM_UNIT_COMPATIBLE" val="0"/>
  <p:tag name="KSO_WM_UNIT_DIAGRAM_ISNUMVISUAL" val="0"/>
  <p:tag name="KSO_WM_UNIT_DIAGRAM_ISREFERUNIT" val="0"/>
  <p:tag name="KSO_WM_UNIT_FILL_BACK_SCHEMECOLOR_INDEX" val="14"/>
  <p:tag name="KSO_WM_UNIT_FILL_BACK_SCHEMECOLOR_INDEX_BRIGHTNESS" val="0"/>
  <p:tag name="KSO_WM_UNIT_FILL_FORE_SCHEMECOLOR_INDEX" val="15"/>
  <p:tag name="KSO_WM_UNIT_FILL_FORE_SCHEMECOLOR_INDEX_BRIGHTNESS" val="0.8"/>
  <p:tag name="KSO_WM_UNIT_FILL_TYPE" val="2"/>
  <p:tag name="KSO_WM_UNIT_HIGHLIGHT" val="0"/>
  <p:tag name="KSO_WM_UNIT_ID" val="diagram20193937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32.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93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33.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7"/>
  <p:tag name="KSO_WM_UNIT_COLOR_SCHEME_PARENT_PAGE" val="0_1"/>
  <p:tag name="KSO_WM_UNIT_COLOR_SCHEME_SHAPE_ID" val="17"/>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3"/>
  <p:tag name="KSO_WM_UNIT_INDEX" val="3"/>
  <p:tag name="KSO_WM_UNIT_LAYERLEVEL" val="1"/>
  <p:tag name="KSO_WM_UNIT_TEXT_FILL_FORE_SCHEMECOLOR_INDEX" val="2"/>
  <p:tag name="KSO_WM_UNIT_TEXT_FILL_FORE_SCHEMECOLOR_INDEX_BRIGHTNESS" val="0"/>
  <p:tag name="KSO_WM_UNIT_TEXT_FILL_TYPE" val="1"/>
  <p:tag name="KSO_WM_UNIT_TYPE" val="i"/>
</p:tagLst>
</file>

<file path=ppt/tags/tag434.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22"/>
  <p:tag name="KSO_WM_UNIT_COLOR_SCHEME_PARENT_PAGE" val="0_1"/>
  <p:tag name="KSO_WM_UNIT_COLOR_SCHEME_SHAPE_ID" val="22"/>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35.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11"/>
  <p:tag name="KSO_WM_UNIT_COLOR_SCHEME_PARENT_PAGE" val="0_1"/>
  <p:tag name="KSO_WM_UNIT_COLOR_SCHEME_SHAPE_ID" val="11"/>
  <p:tag name="KSO_WM_UNIT_COMPATIBLE" val="0"/>
  <p:tag name="KSO_WM_UNIT_DIAGRAM_ISNUMVISUAL" val="0"/>
  <p:tag name="KSO_WM_UNIT_DIAGRAM_ISREFERUNIT" val="0"/>
  <p:tag name="KSO_WM_UNIT_HIGHLIGHT" val="0"/>
  <p:tag name="KSO_WM_UNIT_ID" val="diagram20193937_1*f*1"/>
  <p:tag name="KSO_WM_UNIT_INDEX" val="1"/>
  <p:tag name="KSO_WM_UNIT_LAYERLEVEL" val="1"/>
  <p:tag name="KSO_WM_UNIT_NOCLEAR" val="0"/>
  <p:tag name="KSO_WM_UNIT_PRESET_TEXT" val="Click here to add the text,The text is an extract of your thoughts.In order to demonstrate the good effect of the release, please brief and elaborate your views.Your content has been concise and to the point, every word, but the information is intricate, intricate, need to use more words to express; But please try your best to refine the essence of the thought, otherwise easy to cause the viewer's reading pressure, counterproductive.Just as we all want to change the world and bring light to others, but more often than not we just need to plant a seed that will naturally be blown by the breeze and nourished by rain and dew.Proper expression of views, often times with half the effort.By the time your content reaches this point, it may not be used purely for demonstration purposes, but most likely for reading。"/>
  <p:tag name="KSO_WM_UNIT_TEXT_FILL_FORE_SCHEMECOLOR_INDEX" val="13"/>
  <p:tag name="KSO_WM_UNIT_TEXT_FILL_FORE_SCHEMECOLOR_INDEX_BRIGHTNESS" val="0.5"/>
  <p:tag name="KSO_WM_UNIT_TEXT_FILL_TYPE" val="1"/>
  <p:tag name="KSO_WM_UNIT_TEXT_PART_ID" val="4-d"/>
  <p:tag name="KSO_WM_UNIT_TEXT_PART_ID_V2" val="d-4-1"/>
  <p:tag name="KSO_WM_UNIT_TEXT_PART_SIZE" val="254.64*854.5"/>
  <p:tag name="KSO_WM_UNIT_TYPE" val="f"/>
  <p:tag name="KSO_WM_UNIT_VALUE" val="520"/>
</p:tagLst>
</file>

<file path=ppt/tags/tag436.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FILL_FORE_SCHEMECOLOR_INDEX" val="15"/>
  <p:tag name="KSO_WM_UNIT_FILL_FORE_SCHEMECOLOR_INDEX_BRIGHTNESS" val="0.8"/>
  <p:tag name="KSO_WM_UNIT_FILL_TYPE" val="1"/>
  <p:tag name="KSO_WM_UNIT_HIGHLIGHT" val="0"/>
  <p:tag name="KSO_WM_UNIT_ID" val="diagram20193937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437.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3"/>
  <p:tag name="KSO_WM_UNIT_COLOR_SCHEME_PARENT_PAGE" val="0_1"/>
  <p:tag name="KSO_WM_UNIT_COLOR_SCHEME_SHAPE_ID" val="3"/>
  <p:tag name="KSO_WM_UNIT_COMPATIBLE" val="0"/>
  <p:tag name="KSO_WM_UNIT_DIAGRAM_ISNUMVISUAL" val="0"/>
  <p:tag name="KSO_WM_UNIT_DIAGRAM_ISREFERUNIT" val="0"/>
  <p:tag name="KSO_WM_UNIT_HIGHLIGHT" val="0"/>
  <p:tag name="KSO_WM_UNIT_ID" val="diagram20193937_1*d*1"/>
  <p:tag name="KSO_WM_UNIT_INDEX" val="1"/>
  <p:tag name="KSO_WM_UNIT_LAYERLEVEL" val="1"/>
  <p:tag name="KSO_WM_UNIT_PICTURE_CLIP_FLAG" val="1"/>
  <p:tag name="KSO_WM_UNIT_SUPPORT_UNIT_TYPE" val="[&quot;all&quot;]"/>
  <p:tag name="KSO_WM_UNIT_TYPE" val="d"/>
  <p:tag name="KSO_WM_UNIT_VALUE" val="523*2976"/>
</p:tagLst>
</file>

<file path=ppt/tags/tag438.xml><?xml version="1.0" encoding="utf-8"?>
<p:tagLst xmlns:p="http://schemas.openxmlformats.org/presentationml/2006/main">
  <p:tag name="KSO_WM_BEAUTIFY_FLAG" val="#wm#"/>
  <p:tag name="KSO_WM_TAG_VERSION" val="1.0"/>
  <p:tag name="KSO_WM_TEMPLATE_CATEGORY" val="diagram"/>
  <p:tag name="KSO_WM_TEMPLATE_INDEX" val="2019393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937_1*a*2"/>
  <p:tag name="KSO_WM_UNIT_INDEX" val="2"/>
  <p:tag name="KSO_WM_UNIT_ISCONTENTSTITLE" val="0"/>
  <p:tag name="KSO_WM_UNIT_LAYERLEVEL" val="1"/>
  <p:tag name="KSO_WM_UNIT_NOCLEAR" val="0"/>
  <p:tag name="KSO_WM_UNIT_PRESET_TEXT" val="Click here to add the headline content"/>
  <p:tag name="KSO_WM_UNIT_TEXT_PART_ID" val="3-X"/>
  <p:tag name="KSO_WM_UNIT_TEXT_PART_ID_V2" val="a-4-1"/>
  <p:tag name="KSO_WM_UNIT_TEXT_PART_SIZE" val="49.2*832"/>
  <p:tag name="KSO_WM_UNIT_TYPE" val="a"/>
  <p:tag name="KSO_WM_UNIT_VALUE" val="26"/>
</p:tagLst>
</file>

<file path=ppt/tags/tag439.xml><?xml version="1.0" encoding="utf-8"?>
<p:tagLst xmlns:p="http://schemas.openxmlformats.org/presentationml/2006/main">
  <p:tag name="KSO_WM_BEAUTIFY_FLAG" val="#wm#"/>
  <p:tag name="KSO_WM_SLIDE_BACKGROUND_TYPE" val="general"/>
  <p:tag name="KSO_WM_SLIDE_BK_DARK_LIGHT" val="2"/>
  <p:tag name="KSO_WM_SLIDE_COLORSCHEME_VERSION" val="3.2"/>
  <p:tag name="KSO_WM_SLIDE_CONSTRAINT" val="%7b%22slideConstraint%22%3a%7b%22seriesAreas%22%3a%5b%5d%2c%22singleAreas%22%3a%5b%7b%22shapes%22%3a%5b3%5d%2c%22serialConstraintIndex%22%3a-1%2c%22areatextmark%22%3a0%2c%22pictureprocessmark%22%3a0%7d%5d%7d%7d"/>
  <p:tag name="KSO_WM_SLIDE_ID" val="diagram20193937_1"/>
  <p:tag name="KSO_WM_SLIDE_INDEX" val="1"/>
  <p:tag name="KSO_WM_SLIDE_ITEM_CNT" val="0"/>
  <p:tag name="KSO_WM_SLIDE_LAYOUT" val="a_d_f"/>
  <p:tag name="KSO_WM_SLIDE_LAYOUT_CNT" val="1_1_1"/>
  <p:tag name="KSO_WM_SLIDE_POSITION" val="0*-2"/>
  <p:tag name="KSO_WM_SLIDE_SIZE" val="1044*541"/>
  <p:tag name="KSO_WM_SLIDE_SUBTYPE" val="picTxt"/>
  <p:tag name="KSO_WM_SLIDE_TYPE" val="text"/>
  <p:tag name="KSO_WM_TAG_VERSION" val="1.0"/>
  <p:tag name="KSO_WM_TEMPLATE_CATEGORY" val="diagram"/>
  <p:tag name="KSO_WM_TEMPLATE_COLOR_TYPE" val="0"/>
  <p:tag name="KSO_WM_TEMPLATE_INDEX" val="20193937"/>
  <p:tag name="KSO_WM_TEMPLATE_MASTER_TYPE" val="0"/>
  <p:tag name="KSO_WM_TEMPLATE_SUBCATEGORY" val="0"/>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0.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4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42.xml><?xml version="1.0" encoding="utf-8"?>
<p:tagLst xmlns:p="http://schemas.openxmlformats.org/presentationml/2006/main">
  <p:tag name="KSO_WM_SLIDE_BACKGROUND_TYPE" val="general"/>
  <p:tag name="KSO_WM_SLIDE_BK_DARK_LIGHT" val="2"/>
</p:tagLst>
</file>

<file path=ppt/tags/tag443.xml><?xml version="1.0" encoding="utf-8"?>
<p:tagLst xmlns:p="http://schemas.openxmlformats.org/presentationml/2006/main">
  <p:tag name="KSO_WM_ASSEMBLE_CHIP_INDEX" val="07d37275714241bf849d4abda1b13fb6"/>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d3fae8e02be84cf3b623722db2b6fe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44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44.xml><?xml version="1.0" encoding="utf-8"?>
<p:tagLst xmlns:p="http://schemas.openxmlformats.org/presentationml/2006/main">
  <p:tag name="KSO_WM_ASSEMBLE_CHIP_INDEX" val="ef7167ff00f5401db01d9f4d0873a031"/>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COMPATIBLE" val="0"/>
  <p:tag name="KSO_WM_UNIT_DEC_AREA_ID" val="aac2ce57a8f1400ebeea6025cef820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442_1*d*1"/>
  <p:tag name="KSO_WM_UNIT_INDEX" val="1"/>
  <p:tag name="KSO_WM_UNIT_LAYERLEVEL" val="1"/>
  <p:tag name="KSO_WM_UNIT_PLACING_PICTURE" val="ef7167ff00f5401db01d9f4d0873a031"/>
  <p:tag name="KSO_WM_UNIT_SM_LIMIT_TYPE" val="2"/>
  <p:tag name="KSO_WM_UNIT_TYPE" val="d"/>
  <p:tag name="KSO_WM_UNIT_VALUE" val="1100*1227"/>
</p:tagLst>
</file>

<file path=ppt/tags/tag445.xml><?xml version="1.0" encoding="utf-8"?>
<p:tagLst xmlns:p="http://schemas.openxmlformats.org/presentationml/2006/main">
  <p:tag name="KSO_WM_ASSEMBLE_CHIP_INDEX" val="2524cff213ea4540984d02aedf59ad8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21998871b7064a11aecbb48973ae0b9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442_1*f*1"/>
  <p:tag name="KSO_WM_UNIT_INDEX" val="1"/>
  <p:tag name="KSO_WM_UNIT_LAYERLEVEL" val="1"/>
  <p:tag name="KSO_WM_UNIT_NOCLEAR" val="0"/>
  <p:tag name="KSO_WM_UNIT_PRESET_TEXT" val="Click here to add the text,The text is an extract of your thoughts.In order to demonstrate the good effect of the release, please brief and elaborate your views.Your content has been concise and to the point, every word, but the information is intricate, intricate, need to use more words to express; But please try your best to refine the essence of the thought, otherwise easy to cause the viewer's reading pressure。"/>
  <p:tag name="KSO_WM_UNIT_SHOW_EDIT_AREA_INDICATION" val="1"/>
  <p:tag name="KSO_WM_UNIT_SM_LIMIT_TYPE" val="2"/>
  <p:tag name="KSO_WM_UNIT_SUBTYPE" val="a"/>
  <p:tag name="KSO_WM_UNIT_SUPPORT_UNIT_TYPE" val="[&quot;l&quot;,&quot;m&quot;,&quot;n&quot;,&quot;o&quot;,&quot;p&quot;,&quot;q&quot;,&quot;r&quot;,&quot;δ&quot;,&quot;ε&quot;,&quot;ζ&quot;,&quot;η&quot;]"/>
  <p:tag name="KSO_WM_UNIT_TEXT_FILL_FORE_SCHEMECOLOR_INDEX" val="13"/>
  <p:tag name="KSO_WM_UNIT_TEXT_FILL_FORE_SCHEMECOLOR_INDEX_BRIGHTNESS" val="0.25"/>
  <p:tag name="KSO_WM_UNIT_TEXT_FILL_TYPE" val="1"/>
  <p:tag name="KSO_WM_UNIT_TEXT_SUBTYPE" val="a"/>
  <p:tag name="KSO_WM_UNIT_TYPE" val="f"/>
  <p:tag name="KSO_WM_UNIT_VALUE" val="336"/>
</p:tagLst>
</file>

<file path=ppt/tags/tag446.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ext&quot;,&quot;text&quot;,&quot;picture&quot;,&quot;chart&quot;]},{&quot;text_align&quot;:&quot;lm&quot;,&quot;text_direction&quot;:&quot;horizontal&quot;,&quot;support_features&quot;:[&quot;collage&quot;,&quot;carousel&quot;,&quot;creativecrop&quot;],&quot;support_big_font&quot;:false,&quot;fill_id&quot;:&quot;36771e6c83554b7eb13570d10bad3e3b&quot;,&quot;fill_align&quot;:&quot;lm&quot;,&quot;chip_types&quot;:[&quot;pictext&quot;,&quot;picture&quot;]}],[{&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ure&quot;]},{&quot;text_align&quot;:&quot;lm&quot;,&quot;text_direction&quot;:&quot;horizontal&quot;,&quot;support_big_font&quot;:false,&quot;fill_id&quot;:&quot;36771e6c83554b7eb13570d10bad3e3b&quot;,&quot;fill_align&quot;:&quot;lm&quot;,&quot;chip_types&quot;:[&quot;diagram&quot;,&quot;text&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ID" val="diagram2021444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29:41&quot;,&quot;maxSize&quot;:{&quot;size1&quot;:49.99966382980347},&quot;minSize&quot;:{&quot;size1&quot;:36.19966382980347},&quot;normalSize&quot;:{&quot;size1&quot;:49.99966382980346},&quot;subLayout&quot;:[{&quot;id&quot;:&quot;2020-10-29T19:29:41&quot;,&quot;maxSize&quot;:{&quot;size1&quot;:33.29965068052849},&quot;minSize&quot;:{&quot;size1&quot;:24.599650680528484},&quot;normalSize&quot;:{&quot;size1&quot;:30.432984013861816},&quot;subLayout&quot;:[{&quot;id&quot;:&quot;2020-10-29T19:29:41&quot;,&quot;margin&quot;:{&quot;bottom&quot;:0.026000002399086952,&quot;left&quot;:1.2697499990463257,&quot;right&quot;:0.0195000022649765,&quot;top&quot;:2.5399999618530273},&quot;type&quot;:0},{&quot;id&quot;:&quot;2020-10-29T19:29:41&quot;,&quot;margin&quot;:{&quot;bottom&quot;:2.5399999618530273,&quot;left&quot;:1.2697499990463257,&quot;right&quot;:0.0195000022649765,&quot;top&quot;:0.8199999928474426},&quot;type&quot;:0}],&quot;type&quot;:0},{&quot;id&quot;:&quot;2020-10-29T19:29:41&quot;,&quot;margin&quot;:{&quot;bottom&quot;:2.5399999618530273,&quot;left&quot;:0.9329999685287476,&quot;right&quot;:1.2697499990463257,&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aa7a3989d9bef5b907e1c"/>
  <p:tag name="KSO_WM_TEMPLATE_ASSEMBLE_XID" val="5f9aa7a3989d9bef5b907e1c"/>
  <p:tag name="KSO_WM_TEMPLATE_CATEGORY" val="diagram"/>
  <p:tag name="KSO_WM_TEMPLATE_COLOR_TYPE" val="1"/>
  <p:tag name="KSO_WM_TEMPLATE_INDEX" val="20214442"/>
  <p:tag name="KSO_WM_TEMPLATE_MASTER_TYPE" val="0"/>
  <p:tag name="KSO_WM_TEMPLATE_SUBCATEGORY" val="21"/>
</p:tagLst>
</file>

<file path=ppt/tags/tag447.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48.xml><?xml version="1.0" encoding="utf-8"?>
<p:tagLst xmlns:p="http://schemas.openxmlformats.org/presentationml/2006/main">
  <p:tag name="KSO_WM_SLIDE_BACKGROUND_TYPE" val="general"/>
  <p:tag name="KSO_WM_SLIDE_BK_DARK_LIGHT" val="2"/>
</p:tagLst>
</file>

<file path=ppt/tags/tag449.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50.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1.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3.xml><?xml version="1.0" encoding="utf-8"?>
<p:tagLst xmlns:p="http://schemas.openxmlformats.org/presentationml/2006/main">
  <p:tag name="KSO_WM_SLIDE_BACKGROUND_TYPE" val="general"/>
  <p:tag name="KSO_WM_SLIDE_BK_DARK_LIGHT" val="2"/>
</p:tagLst>
</file>

<file path=ppt/tags/tag454.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55.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56.xml><?xml version="1.0" encoding="utf-8"?>
<p:tagLst xmlns:p="http://schemas.openxmlformats.org/presentationml/2006/main">
  <p:tag name="KSO_WM_SLIDE_BACKGROUND_TYPE" val="general"/>
  <p:tag name="KSO_WM_SLIDE_BK_DARK_LIGHT" val="2"/>
</p:tagLst>
</file>

<file path=ppt/tags/tag45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i*2"/>
  <p:tag name="KSO_WM_UNIT_INDEX" val="2"/>
  <p:tag name="KSO_WM_UNIT_LAYERLEVEL" val="1"/>
  <p:tag name="KSO_WM_UNIT_TYPE" val="i"/>
  <p:tag name="WM_BEAUTIFY_SHAPE_IDENTITY" val="{933f1236-5f1f-4f3c-9646-6e05e83b5be1}"/>
</p:tagLst>
</file>

<file path=ppt/tags/tag45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 name="WM_BEAUTIFY_SHAPE_IDENTITY" val="{f8f8ddd1-d89b-4509-8cbe-90d0cc832914}"/>
</p:tagLst>
</file>

<file path=ppt/tags/tag459.xml><?xml version="1.0" encoding="utf-8"?>
<p:tagLst xmlns:p="http://schemas.openxmlformats.org/presentationml/2006/main">
  <p:tag name="KSO_WM_ASSEMBLE_CHIP_INDEX" val="00ca91efd70f444ab2da383925e2f58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VERSION" val="1.0"/>
  <p:tag name="KSO_WM_TEMPLATE_ASSEMBLE_GROUPID" val="60656f5f4054ed1e2fb808c7"/>
  <p:tag name="KSO_WM_TEMPLATE_ASSEMBLE_XID" val="60656f5f4054ed1e2fb808c7"/>
  <p:tag name="KSO_WM_TEMPLATE_CATEGORY" val="diagram"/>
  <p:tag name="KSO_WM_TEMPLATE_INDEX" val="20212520"/>
  <p:tag name="KSO_WM_UNIT_BLOCK" val="0"/>
  <p:tag name="KSO_WM_UNIT_COMPATIBLE" val="0"/>
  <p:tag name="KSO_WM_UNIT_DEC_AREA_ID" val="19eee8e0804f4d42a288d57e4a78372f"/>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252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3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60.xml><?xml version="1.0" encoding="utf-8"?>
<p:tagLst xmlns:p="http://schemas.openxmlformats.org/presentationml/2006/main">
  <p:tag name="KSO_WM_ASSEMBLE_CHIP_INDEX" val="c02f2bdbf728414e81abf01cf06180f8"/>
  <p:tag name="KSO_WM_BEAUTIFY_FLAG" val="#wm#"/>
  <p:tag name="KSO_WM_CHIP_FILLAREA_FILL_RULE" val="{&quot;fill_align&quot;:&quot;lb&quot;,&quot;fill_mode&quot;:&quot;full&quot;,&quot;sacle_strategy&quot;:&quot;smart&quot;}"/>
  <p:tag name="KSO_WM_CHIP_GROUPID" val="5e7310da9a230a26b9e88a19"/>
  <p:tag name="KSO_WM_CHIP_XID" val="5e7310da9a230a26b9e88a1a"/>
  <p:tag name="KSO_WM_TAG_VERSION" val="1.0"/>
  <p:tag name="KSO_WM_TEMPLATE_ASSEMBLE_GROUPID" val="60656f5f4054ed1e2fb808c7"/>
  <p:tag name="KSO_WM_TEMPLATE_ASSEMBLE_XID" val="60656f5f4054ed1e2fb808c7"/>
  <p:tag name="KSO_WM_TEMPLATE_CATEGORY" val="diagram"/>
  <p:tag name="KSO_WM_TEMPLATE_INDEX" val="20212520"/>
  <p:tag name="KSO_WM_UNIT_COMPATIBLE" val="0"/>
  <p:tag name="KSO_WM_UNIT_DEC_AREA_ID" val="5bbd745025d44f2cadc4c7ffbffd62b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2520_1*d*1"/>
  <p:tag name="KSO_WM_UNIT_INDEX" val="1"/>
  <p:tag name="KSO_WM_UNIT_LAYERLEVEL" val="1"/>
  <p:tag name="KSO_WM_UNIT_PLACING_PICTURE" val="c02f2bdbf728414e81abf01cf06180f8"/>
  <p:tag name="KSO_WM_UNIT_SM_LIMIT_TYPE" val="2"/>
  <p:tag name="KSO_WM_UNIT_SUPPORT_UNIT_TYPE" val="[&quot;d&quot;,&quot;α&quot;,&quot;β&quot;]"/>
  <p:tag name="KSO_WM_UNIT_TYPE" val="d"/>
  <p:tag name="KSO_WM_UNIT_VALUE" val="804*3046"/>
</p:tagLst>
</file>

<file path=ppt/tags/tag461.xml><?xml version="1.0" encoding="utf-8"?>
<p:tagLst xmlns:p="http://schemas.openxmlformats.org/presentationml/2006/main">
  <p:tag name="KSO_WM_ASSEMBLE_CHIP_INDEX" val="477ccf976f2148d5841d920e719144c5"/>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VERSION" val="1.0"/>
  <p:tag name="KSO_WM_TEMPLATE_ASSEMBLE_GROUPID" val="60656f5f4054ed1e2fb808c7"/>
  <p:tag name="KSO_WM_TEMPLATE_ASSEMBLE_XID" val="60656f5f4054ed1e2fb808c7"/>
  <p:tag name="KSO_WM_TEMPLATE_CATEGORY" val="diagram"/>
  <p:tag name="KSO_WM_TEMPLATE_INDEX" val="20212520"/>
  <p:tag name="KSO_WM_UNIT_BLOCK" val="0"/>
  <p:tag name="KSO_WM_UNIT_COMPATIBLE" val="0"/>
  <p:tag name="KSO_WM_UNIT_DEC_AREA_ID" val="c588883e0ed8433098c9bbe12e417f31"/>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252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58"/>
</p:tagLst>
</file>

<file path=ppt/tags/tag462.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big_font&quot;:false,&quot;fill_id&quot;:&quot;cd03df5ee0584837a79d35639eea6c03&quot;,&quot;fill_align&quot;:&quot;lm&quot;,&quot;chip_types&quot;:[&quot;header&quot;]},{&quot;text_align&quot;:&quot;lb&quot;,&quot;text_direction&quot;:&quot;horizontal&quot;,&quot;support_features&quot;:[&quot;collage&quot;],&quot;support_big_font&quot;:false,&quot;fill_id&quot;:&quot;9113085b8c654bdeb5f5fecb8607365a&quot;,&quot;fill_align&quot;:&quot;lb&quot;,&quot;chip_types&quot;:[&quot;text&quot;,&quot;picture&quot;,&quot;chart&quot;,&quot;table&quot;]},{&quot;text_align&quot;:&quot;lt&quot;,&quot;text_direction&quot;:&quot;horizontal&quot;,&quot;support_features&quot;:[&quot;collage&quot;],&quot;support_big_font&quot;:false,&quot;fill_id&quot;:&quot;7a6a73ea8e8b41df8343fdbffbc453d4&quot;,&quot;fill_align&quot;:&quot;lt&quot;,&quot;chip_types&quot;:[&quot;text&quot;,&quot;picture&quot;,&quot;chart&quot;,&quot;table&quot;]}]]"/>
  <p:tag name="KSO_WM_CHIP_GROUPID" val="5ef0a4b5978989e612c8e8ab"/>
  <p:tag name="KSO_WM_CHIP_INFOS" val="{&quot;type&quot;:0,&quot;layout_type&quot;:&quot;navigation&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f0a4b5978989e612c8e8ac"/>
  <p:tag name="KSO_WM_SLIDE_BACKGROUND" val="[&quot;navigation&quot;]"/>
  <p:tag name="KSO_WM_SLIDE_BACKGROUND_TYPE" val="navigation"/>
  <p:tag name="KSO_WM_SLIDE_BK_DARK_LIGHT" val="2"/>
  <p:tag name="KSO_WM_SLIDE_CAN_ADD_NAVIGATION" val="1"/>
  <p:tag name="KSO_WM_SLIDE_ID" val="diagram20212520_1"/>
  <p:tag name="KSO_WM_SLIDE_INDEX" val="1"/>
  <p:tag name="KSO_WM_SLIDE_ITEM_CNT" val="0"/>
  <p:tag name="KSO_WM_SLIDE_LAYOUT" val="a_d_f"/>
  <p:tag name="KSO_WM_SLIDE_LAYOUT_CNT" val="1_1_1"/>
  <p:tag name="KSO_WM_SLIDE_LAYOUT_INFO" val="{&quot;id&quot;:&quot;2021-04-01T15:42:41&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1-04-01T15:42:41&quot;,&quot;margin&quot;:{&quot;bottom&quot;:0.44999998807907104,&quot;left&quot;:0.9524999856948853,&quot;right&quot;:0.9524999856948853,&quot;top&quot;:0.4230000078678131},&quot;type&quot;:0},{&quot;id&quot;:&quot;2021-04-01T15:42:41&quot;,&quot;maxSize&quot;:{&quot;size1&quot;:58.7},&quot;minSize&quot;:{&quot;size1&quot;:46.2},&quot;normalSize&quot;:{&quot;size1&quot;:52.53429672447014},&quot;subLayout&quot;:[{&quot;id&quot;:&quot;2021-04-01T15:42:41&quot;,&quot;margin&quot;:{&quot;bottom&quot;:0.8199999928474426,&quot;left&quot;:1.2697499990463257,&quot;right&quot;:1.2697499990463257,&quot;top&quot;:0.8199999928474426},&quot;type&quot;:0},{&quot;id&quot;:&quot;2021-04-01T15:42:41&quot;,&quot;margin&quot;:{&quot;bottom&quot;:0.847000002861023,&quot;left&quot;:1.2697499990463257,&quot;right&quot;:1.2697499990463257,&quot;top&quot;:0.026000002399086952},&quot;type&quot;:0}],&quot;type&quot;:0}],&quot;type&quot;:0}"/>
  <p:tag name="KSO_WM_SLIDE_POSITION" val="0*0"/>
  <p:tag name="KSO_WM_SLIDE_RATIO" val="1.777778"/>
  <p:tag name="KSO_WM_SLIDE_SIZE" val="960*516"/>
  <p:tag name="KSO_WM_SLIDE_SUBTYPE" val="picTxt"/>
  <p:tag name="KSO_WM_SLIDE_SUPPORT_FEATURE_TYPE" val="1"/>
  <p:tag name="KSO_WM_SLIDE_TYPE" val="text"/>
  <p:tag name="KSO_WM_TAG_VERSION" val="1.0"/>
  <p:tag name="KSO_WM_TEMPLATE_ASSEMBLE_GROUPID" val="60656f5f4054ed1e2fb808c7"/>
  <p:tag name="KSO_WM_TEMPLATE_ASSEMBLE_XID" val="60656f5f4054ed1e2fb808c7"/>
  <p:tag name="KSO_WM_TEMPLATE_CATEGORY" val="diagram"/>
  <p:tag name="KSO_WM_TEMPLATE_COLOR_TYPE" val="1"/>
  <p:tag name="KSO_WM_TEMPLATE_INDEX" val="20212520"/>
  <p:tag name="KSO_WM_TEMPLATE_MASTER_TYPE" val="0"/>
  <p:tag name="KSO_WM_TEMPLATE_SUBCATEGORY" val="21"/>
</p:tagLst>
</file>

<file path=ppt/tags/tag463.xml><?xml version="1.0" encoding="utf-8"?>
<p:tagLst xmlns:p="http://schemas.openxmlformats.org/presentationml/2006/main">
  <p:tag name="KSO_WM_ASSEMBLE_CHIP_INDEX" val="f18e7de4e9f34b209d0fe4a0749ab000"/>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f424054ed1e2fb80677"/>
  <p:tag name="KSO_WM_TEMPLATE_ASSEMBLE_XID" val="60656f424054ed1e2fb80677"/>
  <p:tag name="KSO_WM_TEMPLATE_CATEGORY" val="diagram"/>
  <p:tag name="KSO_WM_TEMPLATE_INDEX" val="20212180"/>
  <p:tag name="KSO_WM_UNIT_BLOCK" val="0"/>
  <p:tag name="KSO_WM_UNIT_COMPATIBLE" val="0"/>
  <p:tag name="KSO_WM_UNIT_DEC_AREA_ID" val="5d44b320077f4489ab67f08e4cf64fce"/>
  <p:tag name="KSO_WM_UNIT_DEFAULT_FONT" val="14;20;2"/>
  <p:tag name="KSO_WM_UNIT_DIAGRAM_ISNUMVISUAL" val="0"/>
  <p:tag name="KSO_WM_UNIT_DIAGRAM_ISREFERUNIT" val="0"/>
  <p:tag name="KSO_WM_UNIT_HIGHLIGHT" val="0"/>
  <p:tag name="KSO_WM_UNIT_ID" val="diagram20212180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42"/>
</p:tagLst>
</file>

<file path=ppt/tags/tag464.xml><?xml version="1.0" encoding="utf-8"?>
<p:tagLst xmlns:p="http://schemas.openxmlformats.org/presentationml/2006/main">
  <p:tag name="KSO_WM_ASSEMBLE_CHIP_INDEX" val="6b95a88cf39b4c04a34998aa565f2c4c"/>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424054ed1e2fb80677"/>
  <p:tag name="KSO_WM_TEMPLATE_ASSEMBLE_XID" val="60656f424054ed1e2fb80677"/>
  <p:tag name="KSO_WM_TEMPLATE_CATEGORY" val="diagram"/>
  <p:tag name="KSO_WM_TEMPLATE_INDEX" val="20212180"/>
  <p:tag name="KSO_WM_UNIT_COMPATIBLE" val="0"/>
  <p:tag name="KSO_WM_UNIT_DEC_AREA_ID" val="785922c1ab7a4ef393843986bcda479d"/>
  <p:tag name="KSO_WM_UNIT_DIAGRAM_ISNUMVISUAL" val="0"/>
  <p:tag name="KSO_WM_UNIT_DIAGRAM_ISREFERUNIT" val="0"/>
  <p:tag name="KSO_WM_UNIT_HIGHLIGHT" val="0"/>
  <p:tag name="KSO_WM_UNIT_ID" val="diagram20212180_1*d*1"/>
  <p:tag name="KSO_WM_UNIT_INDEX" val="1"/>
  <p:tag name="KSO_WM_UNIT_LAYERLEVEL" val="1"/>
  <p:tag name="KSO_WM_UNIT_PLACING_PICTURE" val="6b95a88cf39b4c04a34998aa565f2c4c"/>
  <p:tag name="KSO_WM_UNIT_TYPE" val="d"/>
  <p:tag name="KSO_WM_UNIT_VALUE" val="719*1227"/>
</p:tagLst>
</file>

<file path=ppt/tags/tag465.xml><?xml version="1.0" encoding="utf-8"?>
<p:tagLst xmlns:p="http://schemas.openxmlformats.org/presentationml/2006/main">
  <p:tag name="KSO_WM_ASSEMBLE_CHIP_INDEX" val="c1a4c197f00548de8d32ea9a5350030d"/>
  <p:tag name="KSO_WM_BEAUTIFY_FLAG" val="#wm#"/>
  <p:tag name="KSO_WM_CHIP_FILLAREA_FILL_RULE" val="{&quot;fill_align&quot;:&quot;lm&quot;,&quot;fill_mode&quot;:&quot;full&quot;,&quot;sacle_strategy&quot;:&quot;smart&quot;}"/>
  <p:tag name="KSO_WM_CHIP_GROUPID" val="5e7310da9a230a26b9e88a19"/>
  <p:tag name="KSO_WM_CHIP_XID" val="5e7310da9a230a26b9e88a1a"/>
  <p:tag name="KSO_WM_TAG_VERSION" val="1.0"/>
  <p:tag name="KSO_WM_TEMPLATE_ASSEMBLE_GROUPID" val="60656f424054ed1e2fb80677"/>
  <p:tag name="KSO_WM_TEMPLATE_ASSEMBLE_XID" val="60656f424054ed1e2fb80677"/>
  <p:tag name="KSO_WM_TEMPLATE_CATEGORY" val="diagram"/>
  <p:tag name="KSO_WM_TEMPLATE_INDEX" val="20212180"/>
  <p:tag name="KSO_WM_UNIT_COMPATIBLE" val="0"/>
  <p:tag name="KSO_WM_UNIT_DEC_AREA_ID" val="de5fac542db54043924a6d9cf7e9254c"/>
  <p:tag name="KSO_WM_UNIT_DIAGRAM_ISNUMVISUAL" val="0"/>
  <p:tag name="KSO_WM_UNIT_DIAGRAM_ISREFERUNIT" val="0"/>
  <p:tag name="KSO_WM_UNIT_HIGHLIGHT" val="0"/>
  <p:tag name="KSO_WM_UNIT_ID" val="diagram20212180_1*d*2"/>
  <p:tag name="KSO_WM_UNIT_INDEX" val="2"/>
  <p:tag name="KSO_WM_UNIT_LAYERLEVEL" val="1"/>
  <p:tag name="KSO_WM_UNIT_PLACING_PICTURE" val="c1a4c197f00548de8d32ea9a5350030d"/>
  <p:tag name="KSO_WM_UNIT_TYPE" val="d"/>
  <p:tag name="KSO_WM_UNIT_VALUE" val="719*1227"/>
</p:tagLst>
</file>

<file path=ppt/tags/tag466.xml><?xml version="1.0" encoding="utf-8"?>
<p:tagLst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creativecrop&quot;],&quot;support_big_font&quot;:false,&quot;fill_id&quot;:&quot;1202e538c4cd4b259a568d62e9dac112&quot;,&quot;fill_align&quot;:&quot;cm&quot;,&quot;chip_types&quot;:[&quot;diagram&quot;,&quot;picture&quot;,&quot;chart&quot;,&quot;table&quot;,&quot;video&quot;]},{&quot;text_align&quot;:&quot;lm&quot;,&quot;text_direction&quot;:&quot;horizontal&quot;,&quot;support_big_font&quot;:false,&quot;fill_id&quot;:&quot;ce691ea525ef451f9e0826f003f77240&quot;,&quot;fill_align&quot;:&quot;lm&quot;,&quot;chip_types&quot;:[&quot;text&quot;,&quot;picture&quot;]},{&quot;text_align&quot;:&quot;lm&quot;,&quot;text_direction&quot;:&quot;horizontal&quot;,&quot;support_big_font&quot;:false,&quot;fill_id&quot;:&quot;1e97633b78694618ab0b55b2f3fb695f&quot;,&quot;fill_align&quot;:&quot;lm&quot;,&quot;chip_types&quot;:[&quot;text&quot;,&quot;picture&quot;]}],[{&quot;text_align&quot;:&quot;lm&quot;,&quot;text_direction&quot;:&quot;horizontal&quot;,&quot;support_big_font&quot;:false,&quot;fill_id&quot;:&quot;1202e538c4cd4b259a568d62e9dac112&quot;,&quot;fill_align&quot;:&quot;cm&quot;,&quot;chip_types&quot;:[&quot;text&quot;]},{&quot;text_align&quot;:&quot;lm&quot;,&quot;text_direction&quot;:&quot;horizontal&quot;,&quot;support_big_font&quot;:false,&quot;fill_id&quot;:&quot;ce691ea525ef451f9e0826f003f77240&quot;,&quot;fill_align&quot;:&quot;lm&quot;,&quot;chip_types&quot;:[&quot;picture&quot;]},{&quot;text_align&quot;:&quot;lm&quot;,&quot;text_direction&quot;:&quot;horizontal&quot;,&quot;support_big_font&quot;:false,&quot;fill_id&quot;:&quot;1e97633b78694618ab0b55b2f3fb695f&quot;,&quot;fill_align&quot;:&quot;lm&quot;,&quot;chip_types&quot;:[&quot;picture&quot;]}]]"/>
  <p:tag name="KSO_WM_CHIP_GROUPID" val="5eecb899a758c1ec0b708a93"/>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899a758c1ec0b708a94"/>
  <p:tag name="KSO_WM_SLIDE_BACKGROUND" val="[&quot;general&quot;]"/>
  <p:tag name="KSO_WM_SLIDE_BACKGROUND_TYPE" val="general"/>
  <p:tag name="KSO_WM_SLIDE_BK_DARK_LIGHT" val="2"/>
  <p:tag name="KSO_WM_SLIDE_ID" val="diagram20212180_1"/>
  <p:tag name="KSO_WM_SLIDE_INDEX" val="1"/>
  <p:tag name="KSO_WM_SLIDE_ITEM_CNT" val="0"/>
  <p:tag name="KSO_WM_SLIDE_LAYOUT" val="d_f"/>
  <p:tag name="KSO_WM_SLIDE_LAYOUT_CNT" val="2_1"/>
  <p:tag name="KSO_WM_SLIDE_LAYOUT_INFO" val="{&quot;backgroundInfo&quot;:[{&quot;bottom&quot;:0,&quot;bottomAbs&quot;:false,&quot;left&quot;:0,&quot;leftAbs&quot;:false,&quot;right&quot;:0,&quot;rightAbs&quot;:false,&quot;top&quot;:0,&quot;topAbs&quot;:false,&quot;type&quot;:&quot;general&quot;}],&quot;direction&quot;:1,&quot;id&quot;:&quot;2021-04-01T15:36:28&quot;,&quot;maxSize&quot;:{&quot;size1&quot;:55.09964308488416},&quot;minSize&quot;:{&quot;size1&quot;:41.19964308488416},&quot;normalSize&quot;:{&quot;size1&quot;:49.16214308488416},&quot;subLayout&quot;:[{&quot;id&quot;:&quot;2021-04-01T15:36:28&quot;,&quot;margin&quot;:{&quot;bottom&quot;:1.6929999589920044,&quot;left&quot;:1.2697499990463257,&quot;right&quot;:0.0195000022649765,&quot;top&quot;:1.6929999589920044},&quot;type&quot;:0},{&quot;id&quot;:&quot;2021-04-01T15:36:28&quot;,&quot;maxSize&quot;:{&quot;size1&quot;:57.79969411779333},&quot;minSize&quot;:{&quot;size1&quot;:35.599694117793334},&quot;normalSize&quot;:{&quot;size1&quot;:46.79969411779333},&quot;subLayout&quot;:[{&quot;id&quot;:&quot;2021-04-01T15:36:28&quot;,&quot;margin&quot;:{&quot;bottom&quot;:0.026000002399086952,&quot;left&quot;:0.9329999685287476,&quot;right&quot;:1.2697499990463257,&quot;top&quot;:1.6929999589920044},&quot;type&quot;:0},{&quot;id&quot;:&quot;2021-04-01T15:36:28&quot;,&quot;margin&quot;:{&quot;bottom&quot;:1.6929999589920044,&quot;left&quot;:0.9329999685287476,&quot;right&quot;:1.2697499990463257,&quot;top&quot;:1.2439998388290405},&quot;type&quot;:0}],&quot;type&quot;:0}],&quot;type&quot;:0}"/>
  <p:tag name="KSO_WM_SLIDE_POSITION" val="48*48"/>
  <p:tag name="KSO_WM_SLIDE_RATIO" val="1.777778"/>
  <p:tag name="KSO_WM_SLIDE_SIZE" val="864*444"/>
  <p:tag name="KSO_WM_SLIDE_SUBTYPE" val="picTxt"/>
  <p:tag name="KSO_WM_SLIDE_SUPPORT_FEATURE_TYPE" val="0"/>
  <p:tag name="KSO_WM_SLIDE_TYPE" val="text"/>
  <p:tag name="KSO_WM_TAG_VERSION" val="1.0"/>
  <p:tag name="KSO_WM_TEMPLATE_ASSEMBLE_GROUPID" val="60656f424054ed1e2fb80677"/>
  <p:tag name="KSO_WM_TEMPLATE_ASSEMBLE_XID" val="60656f424054ed1e2fb80677"/>
  <p:tag name="KSO_WM_TEMPLATE_CATEGORY" val="diagram"/>
  <p:tag name="KSO_WM_TEMPLATE_COLOR_TYPE" val="1"/>
  <p:tag name="KSO_WM_TEMPLATE_INDEX" val="20212180"/>
  <p:tag name="KSO_WM_TEMPLATE_MASTER_TYPE" val="0"/>
  <p:tag name="KSO_WM_TEMPLATE_SUBCATEGORY" val="21"/>
</p:tagLst>
</file>

<file path=ppt/tags/tag467.xml><?xml version="1.0" encoding="utf-8"?>
<p:tagLst xmlns:p="http://schemas.openxmlformats.org/presentationml/2006/main">
  <p:tag name="KSO_WM_ASSEMBLE_CHIP_INDEX" val="07d37275714241bf849d4abda1b13fb6"/>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d3fae8e02be84cf3b623722db2b6fef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4442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9"/>
</p:tagLst>
</file>

<file path=ppt/tags/tag468.xml><?xml version="1.0" encoding="utf-8"?>
<p:tagLst xmlns:p="http://schemas.openxmlformats.org/presentationml/2006/main">
  <p:tag name="KSO_WM_ASSEMBLE_CHIP_INDEX" val="ef7167ff00f5401db01d9f4d0873a031"/>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COMPATIBLE" val="0"/>
  <p:tag name="KSO_WM_UNIT_DEC_AREA_ID" val="aac2ce57a8f1400ebeea6025cef820fb"/>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IAGRAM_ISNUMVISUAL" val="0"/>
  <p:tag name="KSO_WM_UNIT_DIAGRAM_ISREFERUNIT" val="0"/>
  <p:tag name="KSO_WM_UNIT_HIGHLIGHT" val="0"/>
  <p:tag name="KSO_WM_UNIT_ID" val="diagram20214442_1*d*1"/>
  <p:tag name="KSO_WM_UNIT_INDEX" val="1"/>
  <p:tag name="KSO_WM_UNIT_LAYERLEVEL" val="1"/>
  <p:tag name="KSO_WM_UNIT_PLACING_PICTURE" val="ef7167ff00f5401db01d9f4d0873a031"/>
  <p:tag name="KSO_WM_UNIT_SM_LIMIT_TYPE" val="2"/>
  <p:tag name="KSO_WM_UNIT_TYPE" val="d"/>
  <p:tag name="KSO_WM_UNIT_VALUE" val="1100*1227"/>
</p:tagLst>
</file>

<file path=ppt/tags/tag469.xml><?xml version="1.0" encoding="utf-8"?>
<p:tagLst xmlns:p="http://schemas.openxmlformats.org/presentationml/2006/main">
  <p:tag name="KSO_WM_ASSEMBLE_CHIP_INDEX" val="2524cff213ea4540984d02aedf59ad87"/>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VERSION" val="1.0"/>
  <p:tag name="KSO_WM_TEMPLATE_ASSEMBLE_GROUPID" val="5f9aa7a3989d9bef5b907e1c"/>
  <p:tag name="KSO_WM_TEMPLATE_ASSEMBLE_XID" val="5f9aa7a3989d9bef5b907e1c"/>
  <p:tag name="KSO_WM_TEMPLATE_CATEGORY" val="diagram"/>
  <p:tag name="KSO_WM_TEMPLATE_INDEX" val="20214442"/>
  <p:tag name="KSO_WM_UNIT_BLOCK" val="0"/>
  <p:tag name="KSO_WM_UNIT_COMPATIBLE" val="0"/>
  <p:tag name="KSO_WM_UNIT_DEC_AREA_ID" val="21998871b7064a11aecbb48973ae0b9e"/>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4442_1*f*1"/>
  <p:tag name="KSO_WM_UNIT_INDEX" val="1"/>
  <p:tag name="KSO_WM_UNIT_LAYERLEVEL" val="1"/>
  <p:tag name="KSO_WM_UNIT_NOCLEAR" val="0"/>
  <p:tag name="KSO_WM_UNIT_PRESET_TEXT" val="Click here to add the text,The text is an extract of your thoughts.In order to demonstrate the good effect of the release, please brief and elaborate your views.Your content has been concise and to the point, every word, but the information is intricate, intricate, need to use more words to express; But please try your best to refine the essence of the thought, otherwise easy to cause the viewer's reading pressure。"/>
  <p:tag name="KSO_WM_UNIT_SHOW_EDIT_AREA_INDICATION" val="1"/>
  <p:tag name="KSO_WM_UNIT_SM_LIMIT_TYPE" val="2"/>
  <p:tag name="KSO_WM_UNIT_SUBTYPE" val="a"/>
  <p:tag name="KSO_WM_UNIT_SUPPORT_UNIT_TYPE" val="[&quot;l&quot;,&quot;m&quot;,&quot;n&quot;,&quot;o&quot;,&quot;p&quot;,&quot;q&quot;,&quot;r&quot;,&quot;δ&quot;,&quot;ε&quot;,&quot;ζ&quot;,&quot;η&quot;]"/>
  <p:tag name="KSO_WM_UNIT_TEXT_FILL_FORE_SCHEMECOLOR_INDEX" val="13"/>
  <p:tag name="KSO_WM_UNIT_TEXT_FILL_FORE_SCHEMECOLOR_INDEX_BRIGHTNESS" val="0.25"/>
  <p:tag name="KSO_WM_UNIT_TEXT_FILL_TYPE" val="1"/>
  <p:tag name="KSO_WM_UNIT_TEXT_SUBTYPE" val="a"/>
  <p:tag name="KSO_WM_UNIT_TYPE" val="f"/>
  <p:tag name="KSO_WM_UNIT_VALUE" val="336"/>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ext&quot;,&quot;text&quot;,&quot;picture&quot;,&quot;chart&quot;]},{&quot;text_align&quot;:&quot;lm&quot;,&quot;text_direction&quot;:&quot;horizontal&quot;,&quot;support_features&quot;:[&quot;collage&quot;,&quot;carousel&quot;,&quot;creativecrop&quot;],&quot;support_big_font&quot;:false,&quot;fill_id&quot;:&quot;36771e6c83554b7eb13570d10bad3e3b&quot;,&quot;fill_align&quot;:&quot;lm&quot;,&quot;chip_types&quot;:[&quot;pictext&quot;,&quot;picture&quot;]}],[{&quot;text_align&quot;:&quot;lb&quot;,&quot;text_direction&quot;:&quot;horizontal&quot;,&quot;support_big_font&quot;:false,&quot;fill_id&quot;:&quot;b7340f5df43247b388bf8111af5beefc&quot;,&quot;fill_align&quot;:&quot;lb&quot;,&quot;chip_types&quot;:[&quot;header&quot;]},{&quot;text_align&quot;:&quot;lt&quot;,&quot;text_direction&quot;:&quot;horizontal&quot;,&quot;support_big_font&quot;:false,&quot;fill_id&quot;:&quot;39e5b8525f65425eb1a46efefc99b092&quot;,&quot;fill_align&quot;:&quot;lt&quot;,&quot;chip_types&quot;:[&quot;picture&quot;]},{&quot;text_align&quot;:&quot;lm&quot;,&quot;text_direction&quot;:&quot;horizontal&quot;,&quot;support_big_font&quot;:false,&quot;fill_id&quot;:&quot;36771e6c83554b7eb13570d10bad3e3b&quot;,&quot;fill_align&quot;:&quot;lm&quot;,&quot;chip_types&quot;:[&quot;diagram&quot;,&quot;text&quot;]}]]"/>
  <p:tag name="KSO_WM_CHIP_GROUPID" val="5eecab20a758c1ec0b7089d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ab20a758c1ec0b7089d3"/>
  <p:tag name="KSO_WM_SLIDE_BACKGROUND" val="[&quot;general&quot;]"/>
  <p:tag name="KSO_WM_SLIDE_BACKGROUND_TYPE" val="general"/>
  <p:tag name="KSO_WM_SLIDE_BK_DARK_LIGHT" val="2"/>
  <p:tag name="KSO_WM_SLIDE_ID" val="diagram20214442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direction&quot;:1,&quot;id&quot;:&quot;2020-10-29T19:29:41&quot;,&quot;maxSize&quot;:{&quot;size1&quot;:49.99966382980347},&quot;minSize&quot;:{&quot;size1&quot;:36.19966382980347},&quot;normalSize&quot;:{&quot;size1&quot;:49.99966382980346},&quot;subLayout&quot;:[{&quot;id&quot;:&quot;2020-10-29T19:29:41&quot;,&quot;maxSize&quot;:{&quot;size1&quot;:33.29965068052849},&quot;minSize&quot;:{&quot;size1&quot;:24.599650680528484},&quot;normalSize&quot;:{&quot;size1&quot;:33.29965068052849},&quot;subLayout&quot;:[{&quot;id&quot;:&quot;2020-10-29T19:29:41&quot;,&quot;margin&quot;:{&quot;bottom&quot;:0.026000002399086952,&quot;left&quot;:0.9523124694824219,&quot;right&quot;:0.014625000767409801,&quot;top&quot;:2.5399999618530273},&quot;type&quot;:0},{&quot;id&quot;:&quot;2020-10-29T19:29:41&quot;,&quot;margin&quot;:{&quot;bottom&quot;:2.5399999618530273,&quot;left&quot;:0.9523124694824219,&quot;right&quot;:0.014625000767409801,&quot;top&quot;:0.8199999928474426},&quot;type&quot;:0}],&quot;type&quot;:0},{&quot;id&quot;:&quot;2020-10-29T19:29:41&quot;,&quot;margin&quot;:{&quot;bottom&quot;:2.5399999618530273,&quot;left&quot;:0.6997499465942383,&quot;right&quot;:0.9523124694824219,&quot;top&quot;:2.5399999618530273},&quot;type&quot;:0}],&quot;type&quot;:0}"/>
  <p:tag name="KSO_WM_SLIDE_POSITION" val="48*72"/>
  <p:tag name="KSO_WM_SLIDE_RATIO" val="1.777778"/>
  <p:tag name="KSO_WM_SLIDE_SIZE" val="864*396"/>
  <p:tag name="KSO_WM_SLIDE_SUBTYPE" val="picTxt"/>
  <p:tag name="KSO_WM_SLIDE_SUPPORT_FEATURE_TYPE" val="0"/>
  <p:tag name="KSO_WM_SLIDE_TYPE" val="text"/>
  <p:tag name="KSO_WM_TAG_VERSION" val="1.0"/>
  <p:tag name="KSO_WM_TEMPLATE_ASSEMBLE_GROUPID" val="5f9aa7a3989d9bef5b907e1c"/>
  <p:tag name="KSO_WM_TEMPLATE_ASSEMBLE_XID" val="5f9aa7a3989d9bef5b907e1c"/>
  <p:tag name="KSO_WM_TEMPLATE_CATEGORY" val="diagram"/>
  <p:tag name="KSO_WM_TEMPLATE_COLOR_TYPE" val="1"/>
  <p:tag name="KSO_WM_TEMPLATE_INDEX" val="20214442"/>
  <p:tag name="KSO_WM_TEMPLATE_MASTER_TYPE" val="0"/>
  <p:tag name="KSO_WM_TEMPLATE_SUBCATEGORY" val="21"/>
</p:tagLst>
</file>

<file path=ppt/tags/tag471.xml><?xml version="1.0" encoding="utf-8"?>
<p:tagLst xmlns:p="http://schemas.openxmlformats.org/presentationml/2006/main">
  <p:tag name="KSO_WM_UNIT_TEXT_FILL_FORE_SCHEMECOLOR_INDEX" val="15"/>
  <p:tag name="KSO_WM_UNIT_TEXT_FILL_FORE_SCHEMECOLOR_INDEX_BRIGHTNESS" val="0"/>
  <p:tag name="KSO_WM_UNIT_TEXT_FILL_TYPE" val="1"/>
</p:tagLst>
</file>

<file path=ppt/tags/tag472.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3.xml><?xml version="1.0" encoding="utf-8"?>
<p:tagLst xmlns:p="http://schemas.openxmlformats.org/presentationml/2006/main">
  <p:tag name="KSO_WM_SLIDE_BACKGROUND_TYPE" val="general"/>
  <p:tag name="KSO_WM_SLIDE_BK_DARK_LIGHT" val="2"/>
</p:tagLst>
</file>

<file path=ppt/tags/tag474.xml><?xml version="1.0" encoding="utf-8"?>
<p:tagLst xmlns:p="http://schemas.openxmlformats.org/presentationml/2006/main">
  <p:tag name="KSO_WM_BEAUTIFY_FLAG" val="#wm#"/>
  <p:tag name="KSO_WM_CHIP_GROUPID" val="5f5ee1ca4d6848d78f644aed"/>
  <p:tag name="KSO_WM_CHIP_XID" val="5f69675f553136823a5e620c"/>
  <p:tag name="KSO_WM_TAG_VERSION" val="1.0"/>
  <p:tag name="KSO_WM_TEMPLATE_ASSEMBLE_GROUPID" val="60656ed84054ed1e2fb80083"/>
  <p:tag name="KSO_WM_TEMPLATE_ASSEMBLE_XID" val="60656ed84054ed1e2fb80083"/>
  <p:tag name="KSO_WM_TEMPLATE_CATEGORY" val="diagram"/>
  <p:tag name="KSO_WM_TEMPLATE_INDEX" val="20213260"/>
  <p:tag name="KSO_WM_UNIT_BLOCK" val="0"/>
  <p:tag name="KSO_WM_UNIT_COMPATIBLE" val="0"/>
  <p:tag name="KSO_WM_UNIT_DEC_AREA_ID" val="326b15725c6e4b37addcf01a4a656b7b"/>
  <p:tag name="KSO_WM_UNIT_DECORATE_INFO" val="{&quot;DecorateInfoH&quot;:{&quot;IsAbs&quot;:true},&quot;DecorateInfoW&quot;:{&quot;IsAbs&quot;:true},&quot;DecorateInfoX&quot;:{&quot;IsAbs&quot;:true,&quot;Pos&quot;:1},&quot;DecorateInfoY&quot;:{&quot;IsAbs&quot;:true,&quot;Pos&quot;:0},&quot;ReferentInfo&quot;:{&quot;Id&quot;:&quot;2e8660359a0b49b5a6abbe617136ae51&quot;,&quot;X&quot;:{&quot;Pos&quot;:1},&quot;Y&quot;:{&quot;Pos&quot;:2}},&quot;whChangeMode&quot;:0}"/>
  <p:tag name="KSO_WM_UNIT_DIAGRAM_ISNUMVISUAL" val="0"/>
  <p:tag name="KSO_WM_UNIT_DIAGRAM_ISREFERUNIT" val="0"/>
  <p:tag name="KSO_WM_UNIT_HIGHLIGHT" val="0"/>
  <p:tag name="KSO_WM_UNIT_ID" val="diagram20213260_1*i*1"/>
  <p:tag name="KSO_WM_UNIT_INDEX" val="1"/>
  <p:tag name="KSO_WM_UNIT_LAYERLEVEL" val="1"/>
  <p:tag name="KSO_WM_UNIT_LINE_FILL_TYPE" val="2"/>
  <p:tag name="KSO_WM_UNIT_LINE_FORE_SCHEMECOLOR_INDEX" val="13"/>
  <p:tag name="KSO_WM_UNIT_LINE_FORE_SCHEMECOLOR_INDEX_BRIGHTNESS" val="0"/>
  <p:tag name="KSO_WM_UNIT_SM_LIMIT_TYPE" val="0"/>
  <p:tag name="KSO_WM_UNIT_TYPE" val="i"/>
</p:tagLst>
</file>

<file path=ppt/tags/tag475.xml><?xml version="1.0" encoding="utf-8"?>
<p:tagLst xmlns:p="http://schemas.openxmlformats.org/presentationml/2006/main">
  <p:tag name="KSO_WM_ASSEMBLE_CHIP_INDEX" val="bb2708f176db48949e7882407c9e59d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d84054ed1e2fb80083"/>
  <p:tag name="KSO_WM_TEMPLATE_ASSEMBLE_XID" val="60656ed84054ed1e2fb80083"/>
  <p:tag name="KSO_WM_TEMPLATE_CATEGORY" val="diagram"/>
  <p:tag name="KSO_WM_TEMPLATE_INDEX" val="20213260"/>
  <p:tag name="KSO_WM_UNIT_BLOCK" val="0"/>
  <p:tag name="KSO_WM_UNIT_COMPATIBLE" val="0"/>
  <p:tag name="KSO_WM_UNIT_DEC_AREA_ID" val="44c368da7f424e65bff79e1be5a2b376"/>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260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476.xml><?xml version="1.0" encoding="utf-8"?>
<p:tagLst xmlns:p="http://schemas.openxmlformats.org/presentationml/2006/main">
  <p:tag name="KSO_WM_ASSEMBLE_CHIP_INDEX" val="c5765755baa64e51b7e0c39844525769"/>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d84054ed1e2fb80083"/>
  <p:tag name="KSO_WM_TEMPLATE_ASSEMBLE_XID" val="60656ed84054ed1e2fb80083"/>
  <p:tag name="KSO_WM_TEMPLATE_CATEGORY" val="diagram"/>
  <p:tag name="KSO_WM_TEMPLATE_INDEX" val="20213260"/>
  <p:tag name="KSO_WM_UNIT_BLOCK" val="0"/>
  <p:tag name="KSO_WM_UNIT_COMPATIBLE" val="0"/>
  <p:tag name="KSO_WM_UNIT_DEC_AREA_ID" val="1852afdbe4404af4ab6e6d23668d7ddd"/>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260_1*f*1"/>
  <p:tag name="KSO_WM_UNIT_INDEX" val="1"/>
  <p:tag name="KSO_WM_UNIT_LAYERLEVEL" val="1"/>
  <p:tag name="KSO_WM_UNIT_NOCLEAR" val="0"/>
  <p:tag name="KSO_WM_UNIT_PRESET_TEXT" val="单击此处添加正文，文字是您思想的提炼，为了演示发布的良好效果，请言简意赅的阐述您的观点。"/>
  <p:tag name="KSO_WM_UNIT_SHOW_EDIT_AREA_INDICATION" val="1"/>
  <p:tag name="KSO_WM_UNIT_SM_LIMIT_TYPE" val="2"/>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56"/>
</p:tagLst>
</file>

<file path=ppt/tags/tag477.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fill_id&quot;:&quot;deca2c856a2c479fa3af2fcbe1e54fdb&quot;,&quot;fill_align&quot;:&quot;ct&quot;,&quot;chip_types&quot;:[&quot;header&quot;]},{&quot;text_align&quot;:&quot;lm&quot;,&quot;text_direction&quot;:&quot;horizontal&quot;,&quot;support_features&quot;:[&quot;collage&quot;,&quot;carousel&quot;],&quot;support_big_font&quot;:false,&quot;fill_id&quot;:&quot;841bd522af0d4af0ba09947cc92c0c6f&quot;,&quot;fill_align&quot;:&quot;cm&quot;,&quot;chip_types&quot;:[&quot;diagram&quot;,&quot;picture&quot;,&quot;chart&quot;,&quot;table&quot;,&quot;video&quot;]},{&quot;text_align&quot;:&quot;lm&quot;,&quot;text_direction&quot;:&quot;horizontal&quot;,&quot;support_big_font&quot;:false,&quot;fill_id&quot;:&quot;266c8afa1b1d4ad286999c33ab59c18d&quot;,&quot;fill_align&quot;:&quot;cm&quot;,&quot;chip_types&quot;:[&quot;text&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f553136823a5e620c"/>
  <p:tag name="KSO_WM_SLIDE_BACKGROUND" val="[&quot;general&quot;]"/>
  <p:tag name="KSO_WM_SLIDE_BACKGROUND_TYPE" val="general"/>
  <p:tag name="KSO_WM_SLIDE_BK_DARK_LIGHT" val="2"/>
  <p:tag name="KSO_WM_SLIDE_ID" val="diagram20213260_1"/>
  <p:tag name="KSO_WM_SLIDE_INDEX" val="1"/>
  <p:tag name="KSO_WM_SLIDE_ITEM_CNT" val="0"/>
  <p:tag name="KSO_WM_SLIDE_LAYOUT" val="a_d_f"/>
  <p:tag name="KSO_WM_SLIDE_LAYOUT_CNT" val="1_1_1"/>
  <p:tag name="KSO_WM_SLIDE_LAYOUT_INFO" val="{&quot;backgroundInfo&quot;:[{&quot;bottom&quot;:0,&quot;bottomAbs&quot;:false,&quot;left&quot;:0,&quot;leftAbs&quot;:false,&quot;right&quot;:0,&quot;rightAbs&quot;:false,&quot;top&quot;:0,&quot;topAbs&quot;:false,&quot;type&quot;:&quot;general&quot;}],&quot;id&quot;:&quot;2021-04-01T15:20:22&quot;,&quot;maxSize&quot;:{&quot;size1&quot;:29.999650173682582},&quot;minSize&quot;:{&quot;size1&quot;:18.999650173682582},&quot;normalSize&quot;:{&quot;size1&quot;:18.999650173682582},&quot;subLayout&quot;:[{&quot;id&quot;:&quot;2021-04-01T15:20:22&quot;,&quot;margin&quot;:{&quot;bottom&quot;:0.026000002399086952,&quot;left&quot;:1.2697499990463257,&quot;right&quot;:1.2697499990463257,&quot;top&quot;:1.6929999589920044},&quot;type&quot;:0},{&quot;id&quot;:&quot;2021-04-01T15:20:22&quot;,&quot;maxSize&quot;:{&quot;size1&quot;:69.99956811752274},&quot;minSize&quot;:{&quot;size1&quot;:50.79956811752274},&quot;normalSize&quot;:{&quot;size1&quot;:57.91520597760505},&quot;subLayout&quot;:[{&quot;id&quot;:&quot;2021-04-01T15:20:22&quot;,&quot;margin&quot;:{&quot;bottom&quot;:0.026000002399086952,&quot;left&quot;:1.2697499990463257,&quot;right&quot;:1.2697499990463257,&quot;top&quot;:0.609000027179718},&quot;type&quot;:0},{&quot;id&quot;:&quot;2021-04-01T15:20:22&quot;,&quot;margin&quot;:{&quot;bottom&quot;:1.6929999589920044,&quot;left&quot;:1.2697499990463257,&quot;right&quot;:1.2697499990463257,&quot;top&quot;:1.2439998388290405},&quot;type&quot;:0}],&quot;type&quot;:0}],&quot;type&quot;:0}"/>
  <p:tag name="KSO_WM_SLIDE_POSITION" val="0*48"/>
  <p:tag name="KSO_WM_SLIDE_RATIO" val="1.777778"/>
  <p:tag name="KSO_WM_SLIDE_SIZE" val="960*444"/>
  <p:tag name="KSO_WM_SLIDE_SUBTYPE" val="picTxt"/>
  <p:tag name="KSO_WM_SLIDE_SUPPORT_FEATURE_TYPE" val="3"/>
  <p:tag name="KSO_WM_SLIDE_TYPE" val="text"/>
  <p:tag name="KSO_WM_TAG_VERSION" val="1.0"/>
  <p:tag name="KSO_WM_TEMPLATE_ASSEMBLE_GROUPID" val="60656ed84054ed1e2fb80083"/>
  <p:tag name="KSO_WM_TEMPLATE_ASSEMBLE_XID" val="60656ed84054ed1e2fb80083"/>
  <p:tag name="KSO_WM_TEMPLATE_CATEGORY" val="diagram"/>
  <p:tag name="KSO_WM_TEMPLATE_COLOR_TYPE" val="1"/>
  <p:tag name="KSO_WM_TEMPLATE_INDEX" val="20213260"/>
  <p:tag name="KSO_WM_TEMPLATE_MASTER_TYPE" val="0"/>
  <p:tag name="KSO_WM_TEMPLATE_SUBCATEGORY" val="21"/>
  <p:tag name="KSO_WM_TEMPLATE_THUMBS_INDEX" val="1、4、7、12、13、14、15、16、17、18、20、24、25、28、33、36、40、43、44"/>
</p:tagLst>
</file>

<file path=ppt/tags/tag478.xml><?xml version="1.0" encoding="utf-8"?>
<p:tagLst xmlns:p="http://schemas.openxmlformats.org/presentationml/2006/main">
  <p:tag name="KSO_WM_UNIT_TEXT_FILL_FORE_SCHEMECOLOR_INDEX" val="13"/>
  <p:tag name="KSO_WM_UNIT_TEXT_FILL_FORE_SCHEMECOLOR_INDEX_BRIGHTNESS" val="0"/>
  <p:tag name="KSO_WM_UNIT_TEXT_FILL_TYPE" val="1"/>
</p:tagLst>
</file>

<file path=ppt/tags/tag479.xml><?xml version="1.0" encoding="utf-8"?>
<p:tagLst xmlns:p="http://schemas.openxmlformats.org/presentationml/2006/main">
  <p:tag name="KSO_WM_SLIDE_BACKGROUND_TYPE" val="general"/>
  <p:tag name="KSO_WM_SLIDE_BK_DARK_LIGHT" val="2"/>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p="http://schemas.openxmlformats.org/presentationml/2006/main">
  <p:tag name="KSO_WM_SLIDE_BACKGROUND_TYPE" val="general"/>
  <p:tag name="KSO_WM_SLIDE_BK_DARK_LIGHT" val="2"/>
</p:tagLst>
</file>

<file path=ppt/tags/tag481.xml><?xml version="1.0" encoding="utf-8"?>
<p:tagLst xmlns:p="http://schemas.openxmlformats.org/presentationml/2006/main">
  <p:tag name="KSO_WM_ASSEMBLE_CHIP_INDEX" val="cb75ab1854554ce1b4f35158b54f7333"/>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b37919134acb4a51bbcb8f9b66950980"/>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1367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2"/>
  <p:tag name="KSO_WM_UNIT_TEXT_FILL_FORE_SCHEMECOLOR_INDEX" val="13"/>
  <p:tag name="KSO_WM_UNIT_TEXT_FILL_FORE_SCHEMECOLOR_INDEX_BRIGHTNESS" val="0"/>
  <p:tag name="KSO_WM_UNIT_TEXT_FILL_TYPE" val="1"/>
  <p:tag name="KSO_WM_UNIT_TYPE" val="a"/>
  <p:tag name="KSO_WM_UNIT_VALUE" val="27"/>
</p:tagLst>
</file>

<file path=ppt/tags/tag482.xml><?xml version="1.0" encoding="utf-8"?>
<p:tagLst xmlns:p="http://schemas.openxmlformats.org/presentationml/2006/main">
  <p:tag name="KSO_WM_ASSEMBLE_CHIP_INDEX" val="e2b0899fbad14fb9990a409e9b2989d8"/>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c5974a3a47a7438db28ffdaeb587b99c"/>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14;20;2"/>
  <p:tag name="KSO_WM_UNIT_DIAGRAM_ISNUMVISUAL" val="0"/>
  <p:tag name="KSO_WM_UNIT_DIAGRAM_ISREFERUNIT" val="0"/>
  <p:tag name="KSO_WM_UNIT_HIGHLIGHT" val="0"/>
  <p:tag name="KSO_WM_UNIT_ID" val="diagram2021367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2"/>
  <p:tag name="KSO_WM_UNIT_SUBTYPE" val="a"/>
  <p:tag name="KSO_WM_UNIT_SUPPORT_UNIT_TYPE" val="[&quot;d&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25"/>
</p:tagLst>
</file>

<file path=ppt/tags/tag483.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7a68b76df7a44bd8803cebad9e0ff01"/>
  <p:tag name="KSO_WM_UNIT_DECORATE_INFO" val="{&quot;DecorateInfoH&quot;:{&quot;IsAbs&quot;:false},&quot;DecorateInfoW&quot;:{&quot;IsAbs&quot;:false},&quot;DecorateInfoX&quot;:{&quot;IsAbs&quot;:false,&quot;Pos&quot;:1},&quot;DecorateInfoY&quot;:{&quot;IsAbs&quot;:false,&quot;Pos&quot;:1},&quot;ReferentInfo&quot;:{&quot;Id&quot;:&quot;c5974a3a47a7438db28ffdaeb587b99c&quot;,&quot;X&quot;:{&quot;Pos&quot;:1},&quot;Y&quot;:{&quot;Pos&quot;:1}},&quot;whChangeMode&quot;:1}"/>
  <p:tag name="KSO_WM_UNIT_DIAGRAM_ISNUMVISUAL" val="0"/>
  <p:tag name="KSO_WM_UNIT_DIAGRAM_ISREFERUNIT" val="0"/>
  <p:tag name="KSO_WM_UNIT_HIGHLIGHT" val="0"/>
  <p:tag name="KSO_WM_UNIT_ID" val="diagram20213673_1*i*1"/>
  <p:tag name="KSO_WM_UNIT_INDEX" val="1"/>
  <p:tag name="KSO_WM_UNIT_LAYERLEVEL" val="1"/>
  <p:tag name="KSO_WM_UNIT_LINE_FILL_TYPE" val="2"/>
  <p:tag name="KSO_WM_UNIT_LINE_FORE_SCHEMECOLOR_INDEX" val="5"/>
  <p:tag name="KSO_WM_UNIT_LINE_FORE_SCHEMECOLOR_INDEX_BRIGHTNESS" val="0"/>
  <p:tag name="KSO_WM_UNIT_SM_LIMIT_TYPE" val="2"/>
  <p:tag name="KSO_WM_UNIT_TEXT_FILL_FORE_SCHEMECOLOR_INDEX" val="2"/>
  <p:tag name="KSO_WM_UNIT_TEXT_FILL_FORE_SCHEMECOLOR_INDEX_BRIGHTNESS" val="0"/>
  <p:tag name="KSO_WM_UNIT_TEXT_FILL_TYPE" val="1"/>
  <p:tag name="KSO_WM_UNIT_TYPE" val="i"/>
  <p:tag name="KSO_WM_UNIT_VALUE" val="450"/>
</p:tagLst>
</file>

<file path=ppt/tags/tag484.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f8361c95c6a14706b337364fb1f6f01e"/>
  <p:tag name="KSO_WM_UNIT_DECORATE_INFO" val="{&quot;DecorateInfoH&quot;:{&quot;IsAbs&quot;:true},&quot;DecorateInfoW&quot;:{&quot;IsAbs&quot;:true},&quot;DecorateInfoX&quot;:{&quot;IsAbs&quot;:true,&quot;Pos&quot;:0},&quot;DecorateInfoY&quot;:{&quot;IsAbs&quot;:true,&quot;Pos&quot;:0},&quot;ReferentInfo&quot;:{&quot;Id&quot;:&quot;c5974a3a47a7438db28ffdaeb587b99c&quot;,&quot;X&quot;:{&quot;Pos&quot;:2},&quot;Y&quot;:{&quot;Pos&quot;:0}},&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2"/>
  <p:tag name="KSO_WM_UNIT_INDEX" val="2"/>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4"/>
</p:tagLst>
</file>

<file path=ppt/tags/tag485.xml><?xml version="1.0" encoding="utf-8"?>
<p:tagLst xmlns:p="http://schemas.openxmlformats.org/presentationml/2006/main">
  <p:tag name="KSO_WM_BEAUTIFY_FLAG" val="#wm#"/>
  <p:tag name="KSO_WM_CHIP_GROUPID" val="5f5ee1ca4d6848d78f644aed"/>
  <p:tag name="KSO_WM_CHIP_XID" val="5f69675b553136823a5e61e2"/>
  <p:tag name="KSO_WM_TAG_VERSION" val="1.0"/>
  <p:tag name="KSO_WM_TEMPLATE_ASSEMBLE_GROUPID" val="60656eb54054ed1e2fb7fe8f"/>
  <p:tag name="KSO_WM_TEMPLATE_ASSEMBLE_XID" val="60656eb54054ed1e2fb7fe8f"/>
  <p:tag name="KSO_WM_TEMPLATE_CATEGORY" val="diagram"/>
  <p:tag name="KSO_WM_TEMPLATE_INDEX" val="20213673"/>
  <p:tag name="KSO_WM_UNIT_BLOCK" val="0"/>
  <p:tag name="KSO_WM_UNIT_COMPATIBLE" val="0"/>
  <p:tag name="KSO_WM_UNIT_DEC_AREA_ID" val="78eaa76c012f411782417439eb047a85"/>
  <p:tag name="KSO_WM_UNIT_DECORATE_INFO" val="{&quot;DecorateInfoH&quot;:{&quot;IsAbs&quot;:true},&quot;DecorateInfoW&quot;:{&quot;IsAbs&quot;:true},&quot;DecorateInfoX&quot;:{&quot;IsAbs&quot;:true,&quot;Pos&quot;:2},&quot;DecorateInfoY&quot;:{&quot;IsAbs&quot;:true,&quot;Pos&quot;:2},&quot;ReferentInfo&quot;:{&quot;Id&quot;:&quot;c5974a3a47a7438db28ffdaeb587b99c&quot;,&quot;X&quot;:{&quot;Pos&quot;:0},&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3673_1*i*3"/>
  <p:tag name="KSO_WM_UNIT_INDEX" val="3"/>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
</p:tagLst>
</file>

<file path=ppt/tags/tag486.xml><?xml version="1.0" encoding="utf-8"?>
<p:tagLst xmlns:p="http://schemas.openxmlformats.org/presentationml/2006/main">
  <p:tag name="FIXED_XID_TMP" val="5f5ee1ca4d6848d78f644aed"/>
  <p:tag name="KSO_WM_BEAUTIFY_FLAG" val="#wm#"/>
  <p:tag name="KSO_WM_CHIP_DECFILLPROP" val="[]"/>
  <p:tag name="KSO_WM_CHIP_FILLPROP" val="[[{&quot;text_align&quot;:&quot;ct&quot;,&quot;text_direction&quot;:&quot;horizontal&quot;,&quot;support_big_font&quot;:false,&quot;picture_toward&quot;:0,&quot;picture_dockside&quot;:[],&quot;fill_id&quot;:&quot;f4e552a498f24ec88a7a49012f3332fe&quot;,&quot;fill_align&quot;:&quot;ct&quot;,&quot;chip_types&quot;:[&quot;header&quot;]},{&quot;text_align&quot;:&quot;lm&quot;,&quot;text_direction&quot;:&quot;horizontal&quot;,&quot;support_features&quot;:[&quot;collage&quot;],&quot;support_big_font&quot;:false,&quot;picture_toward&quot;:0,&quot;picture_dockside&quot;:[],&quot;fill_id&quot;:&quot;174da224636a4d3fbb0d51f2ce0d7c1d&quot;,&quot;fill_align&quot;:&quot;cm&quot;,&quot;chip_types&quot;:[&quot;pictext&quot;,&quot;text&quot;,&quot;picture&quot;,&quot;table&quot;,&quot;video&quot;]}]]"/>
  <p:tag name="KSO_WM_CHIP_GROUPID" val="5f5ee1ca4d6848d78f644aed"/>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9675b553136823a5e61e2"/>
  <p:tag name="KSO_WM_SLIDE_BACKGROUND" val="[&quot;general&quot;]"/>
  <p:tag name="KSO_WM_SLIDE_BACKGROUND_TYPE" val="general"/>
  <p:tag name="KSO_WM_SLIDE_BK_DARK_LIGHT" val="2"/>
  <p:tag name="KSO_WM_SLIDE_CAN_ADD_NAVIGATION" val="1"/>
  <p:tag name="KSO_WM_SLIDE_ID" val="diagram20213673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1-04-01T15:14:58&quot;,&quot;maxSize&quot;:{&quot;size1&quot;:31.1},&quot;minSize&quot;:{&quot;size1&quot;:20},&quot;normalSize&quot;:{&quot;size1&quot;:22.2},&quot;subLayout&quot;:[{&quot;id&quot;:&quot;2021-04-01T15:14:58&quot;,&quot;margin&quot;:{&quot;bottom&quot;:0.21199998259544373,&quot;left&quot;:1.2697499990463257,&quot;right&quot;:1.2697499990463257,&quot;top&quot;:1.6929999589920044},&quot;type&quot;:0},{&quot;id&quot;:&quot;2021-04-01T15:14:58&quot;,&quot;margin&quot;:{&quot;bottom&quot;:2.117000102996826,&quot;left&quot;:4.127249717712402,&quot;right&quot;:4.127249717712402,&quot;top&quot;:1.6929999589920044},&quot;type&quot;:0}],&quot;type&quot;:0}"/>
  <p:tag name="KSO_WM_SLIDE_POSITION" val="47*48"/>
  <p:tag name="KSO_WM_SLIDE_RATIO" val="1.777778"/>
  <p:tag name="KSO_WM_SLIDE_SIZE" val="864*420"/>
  <p:tag name="KSO_WM_SLIDE_SUBTYPE" val="pureTxt"/>
  <p:tag name="KSO_WM_SLIDE_SUPPORT_FEATURE_TYPE" val="0"/>
  <p:tag name="KSO_WM_SLIDE_TYPE" val="text"/>
  <p:tag name="KSO_WM_TAG_VERSION" val="1.0"/>
  <p:tag name="KSO_WM_TEMPLATE_ASSEMBLE_GROUPID" val="60656eb54054ed1e2fb7fe8f"/>
  <p:tag name="KSO_WM_TEMPLATE_ASSEMBLE_XID" val="60656eb54054ed1e2fb7fe8f"/>
  <p:tag name="KSO_WM_TEMPLATE_CATEGORY" val="diagram"/>
  <p:tag name="KSO_WM_TEMPLATE_COLOR_TYPE" val="1"/>
  <p:tag name="KSO_WM_TEMPLATE_INDEX" val="20213673"/>
  <p:tag name="KSO_WM_TEMPLATE_MASTER_TYPE" val="0"/>
  <p:tag name="KSO_WM_TEMPLATE_SUBCATEGORY" val="21"/>
  <p:tag name="KSO_WM_TEMPLATE_THUMBS_INDEX" val="1、4、7、12、13、14、15、16、17、18、20、24、25、28、33、36、40、43、44"/>
</p:tagLst>
</file>

<file path=ppt/tags/tag487.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88.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89.xml><?xml version="1.0" encoding="utf-8"?>
<p:tagLst xmlns:p="http://schemas.openxmlformats.org/presentationml/2006/main">
  <p:tag name="KSO_WM_ASSEMBLE_CHIP_INDEX" val="de6dad4a757343d7aa64699e3d0701e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f46c4de933f497d95145ba4e4c28a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4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8"/>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4_1"/>
  <p:tag name="KSO_WM_SLIDE_INDEX" val="1"/>
  <p:tag name="KSO_WM_SLIDE_ITEM_CNT" val="0"/>
  <p:tag name="KSO_WM_SLIDE_LAYOUT" val="a"/>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2.3810625076293945,&quot;right&quot;:2.3810625076293945,&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6"/>
  <p:tag name="KSO_WM_TEMPLATE_ASSEMBLE_XID" val="60656e8c4054ed1e2fb7fb36"/>
  <p:tag name="KSO_WM_TEMPLATE_CATEGORY" val="diagram"/>
  <p:tag name="KSO_WM_TEMPLATE_COLOR_TYPE" val="1"/>
  <p:tag name="KSO_WM_TEMPLATE_INDEX" val="20209344"/>
  <p:tag name="KSO_WM_TEMPLATE_MASTER_TYPE" val="0"/>
  <p:tag name="KSO_WM_TEMPLATE_SUBCATEGORY" val="21"/>
</p:tagLst>
</file>

<file path=ppt/tags/tag491.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92.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93.xml><?xml version="1.0" encoding="utf-8"?>
<p:tagLst xmlns:p="http://schemas.openxmlformats.org/presentationml/2006/main">
  <p:tag name="KSO_WM_ASSEMBLE_CHIP_INDEX" val="de6dad4a757343d7aa64699e3d0701e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f46c4de933f497d95145ba4e4c28a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4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8"/>
</p:tagLst>
</file>

<file path=ppt/tags/tag494.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4_1"/>
  <p:tag name="KSO_WM_SLIDE_INDEX" val="1"/>
  <p:tag name="KSO_WM_SLIDE_ITEM_CNT" val="0"/>
  <p:tag name="KSO_WM_SLIDE_LAYOUT" val="a"/>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2.3810625076293945,&quot;right&quot;:2.3810625076293945,&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6"/>
  <p:tag name="KSO_WM_TEMPLATE_ASSEMBLE_XID" val="60656e8c4054ed1e2fb7fb36"/>
  <p:tag name="KSO_WM_TEMPLATE_CATEGORY" val="diagram"/>
  <p:tag name="KSO_WM_TEMPLATE_COLOR_TYPE" val="1"/>
  <p:tag name="KSO_WM_TEMPLATE_INDEX" val="20209344"/>
  <p:tag name="KSO_WM_TEMPLATE_MASTER_TYPE" val="0"/>
  <p:tag name="KSO_WM_TEMPLATE_SUBCATEGORY" val="21"/>
</p:tagLst>
</file>

<file path=ppt/tags/tag495.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96.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497.xml><?xml version="1.0" encoding="utf-8"?>
<p:tagLst xmlns:p="http://schemas.openxmlformats.org/presentationml/2006/main">
  <p:tag name="KSO_WM_ASSEMBLE_CHIP_INDEX" val="de6dad4a757343d7aa64699e3d0701e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f46c4de933f497d95145ba4e4c28a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4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8"/>
</p:tagLst>
</file>

<file path=ppt/tags/tag498.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4_1"/>
  <p:tag name="KSO_WM_SLIDE_INDEX" val="1"/>
  <p:tag name="KSO_WM_SLIDE_ITEM_CNT" val="0"/>
  <p:tag name="KSO_WM_SLIDE_LAYOUT" val="a"/>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3.1747498512268066,&quot;right&quot;:3.1747498512268066,&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6"/>
  <p:tag name="KSO_WM_TEMPLATE_ASSEMBLE_XID" val="60656e8c4054ed1e2fb7fb36"/>
  <p:tag name="KSO_WM_TEMPLATE_CATEGORY" val="diagram"/>
  <p:tag name="KSO_WM_TEMPLATE_COLOR_TYPE" val="1"/>
  <p:tag name="KSO_WM_TEMPLATE_INDEX" val="20209344"/>
  <p:tag name="KSO_WM_TEMPLATE_MASTER_TYPE" val="0"/>
  <p:tag name="KSO_WM_TEMPLATE_SUBCATEGORY" val="21"/>
</p:tagLst>
</file>

<file path=ppt/tags/tag499.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1332f97fbba4e12806446ed40358a37"/>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1"/>
  <p:tag name="KSO_WM_UNIT_INDEX" val="1"/>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00.xml><?xml version="1.0" encoding="utf-8"?>
<p:tagLst xmlns:p="http://schemas.openxmlformats.org/presentationml/2006/main">
  <p:tag name="KSO_WM_BEAUTIFY_FLAG" val="#wm#"/>
  <p:tag name="KSO_WM_CHIP_GROUPID" val="5eecbcf1a758c1ec0b708d3e"/>
  <p:tag name="KSO_WM_CHIP_XID" val="5eecbcf1a758c1ec0b708d3f"/>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7449436611fd4da6bb61f062c2f41787"/>
  <p:tag name="KSO_WM_UNIT_DECORATE_INFO" val="{&quot;ReferentInfo&quot;:{&quot;Id&quot;:&quot;slide&quot;,&quot;X&quot;:{&quot;Pos&quot;:2},&quot;Y&quot;:{&quot;Pos&quot;:2}},&quot;DecorateInfoX&quot;:{&quot;Pos&quot;:2,&quot;IsAbs&quot;:false},&quot;DecorateInfoY&quot;:{&quot;Pos&quot;:2,&quot;IsAbs&quot;:false},&quot;DecorateInfoW&quot;:{&quot;IsAbs&quot;:false},&quot;DecorateInfoH&quot;:{&quot;IsAbs&quot;:false},&quot;whChangeMode&quot;:1}"/>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9344_1*i*2"/>
  <p:tag name="KSO_WM_UNIT_INDEX" val="2"/>
  <p:tag name="KSO_WM_UNIT_LAYERLEVEL" val="1"/>
  <p:tag name="KSO_WM_UNIT_SM_LIMIT_TYPE" val="2"/>
  <p:tag name="KSO_WM_UNIT_TEXT_FILL_FORE_SCHEMECOLOR_INDEX" val="2"/>
  <p:tag name="KSO_WM_UNIT_TEXT_FILL_FORE_SCHEMECOLOR_INDEX_BRIGHTNESS" val="0"/>
  <p:tag name="KSO_WM_UNIT_TEXT_FILL_TYPE" val="1"/>
  <p:tag name="KSO_WM_UNIT_TYPE" val="i"/>
  <p:tag name="KSO_WM_UNIT_VALUE" val="6"/>
</p:tagLst>
</file>

<file path=ppt/tags/tag501.xml><?xml version="1.0" encoding="utf-8"?>
<p:tagLst xmlns:p="http://schemas.openxmlformats.org/presentationml/2006/main">
  <p:tag name="KSO_WM_ASSEMBLE_CHIP_INDEX" val="de6dad4a757343d7aa64699e3d0701ef"/>
  <p:tag name="KSO_WM_BEAUTIFY_FLAG" val="#wm#"/>
  <p:tag name="KSO_WM_CHIP_FILLAREA_FILL_RULE" val="{&quot;fill_align&quot;:&quot;cm&quot;,&quot;fill_mode&quot;:&quot;full&quot;,&quot;sacle_strategy&quot;:&quot;smart&quot;}"/>
  <p:tag name="KSO_WM_CHIP_GROUPID" val="5e7881253197e252a37019b5"/>
  <p:tag name="KSO_WM_CHIP_XID" val="5e7881253197e252a37019b6"/>
  <p:tag name="KSO_WM_TAG_VERSION" val="1.0"/>
  <p:tag name="KSO_WM_TEMPLATE_ASSEMBLE_GROUPID" val="60656e8c4054ed1e2fb7fb36"/>
  <p:tag name="KSO_WM_TEMPLATE_ASSEMBLE_XID" val="60656e8c4054ed1e2fb7fb36"/>
  <p:tag name="KSO_WM_TEMPLATE_CATEGORY" val="diagram"/>
  <p:tag name="KSO_WM_TEMPLATE_INDEX" val="20209344"/>
  <p:tag name="KSO_WM_UNIT_BLOCK" val="0"/>
  <p:tag name="KSO_WM_UNIT_COMPATIBLE" val="0"/>
  <p:tag name="KSO_WM_UNIT_DEC_AREA_ID" val="2f46c4de933f497d95145ba4e4c28a53"/>
  <p:tag name="KSO_WM_UNIT_DECORATE_INFO" val="{&quot;ReferentInfo&quot;:{&quot;Id&quot;:&quot;slide&quot;,&quot;X&quot;:{&quot;Pos&quot;:0},&quot;Y&quot;:{&quot;Pos&quot;:0}},&quot;DecorateInfoX&quot;:{&quot;Pos&quot;:0,&quot;IsAbs&quot;:false},&quot;DecorateInfoY&quot;:{&quot;Pos&quot;:0,&quot;IsAbs&quot;:false},&quot;DecorateInfoW&quot;:{&quot;IsAbs&quot;:false},&quot;DecorateInfoH&quot;:{&quot;IsAbs&quot;:false},&quot;whChangeMode&quot;:0}"/>
  <p:tag name="KSO_WM_UNIT_DEFAULT_FONT" val="24;44;4"/>
  <p:tag name="KSO_WM_UNIT_DIAGRAM_ISNUMVISUAL" val="0"/>
  <p:tag name="KSO_WM_UNIT_DIAGRAM_ISREFERUNIT" val="0"/>
  <p:tag name="KSO_WM_UNIT_HIGHLIGHT" val="0"/>
  <p:tag name="KSO_WM_UNIT_ID" val="diagram20209344_1*a*1"/>
  <p:tag name="KSO_WM_UNIT_INDEX" val="1"/>
  <p:tag name="KSO_WM_UNIT_ISCONTENTSTITLE" val="0"/>
  <p:tag name="KSO_WM_UNIT_ISNUMDGMTITLE" val="0"/>
  <p:tag name="KSO_WM_UNIT_LAYERLEVEL" val="1"/>
  <p:tag name="KSO_WM_UNIT_NOCLEAR" val="0"/>
  <p:tag name="KSO_WM_UNIT_PRESET_TEXT" val="单击添加大标题"/>
  <p:tag name="KSO_WM_UNIT_SHOW_EDIT_AREA_INDICATION" val="1"/>
  <p:tag name="KSO_WM_UNIT_SM_LIMIT_TYPE" val="2"/>
  <p:tag name="KSO_WM_UNIT_SUPPORT_BIG_FONT" val="1"/>
  <p:tag name="KSO_WM_UNIT_TEXT_FILL_FORE_SCHEMECOLOR_INDEX" val="13"/>
  <p:tag name="KSO_WM_UNIT_TEXT_FILL_FORE_SCHEMECOLOR_INDEX_BRIGHTNESS" val="0"/>
  <p:tag name="KSO_WM_UNIT_TEXT_FILL_TYPE" val="1"/>
  <p:tag name="KSO_WM_UNIT_TYPE" val="a"/>
  <p:tag name="KSO_WM_UNIT_VALUE" val="18"/>
</p:tagLst>
</file>

<file path=ppt/tags/tag502.xml><?xml version="1.0" encoding="utf-8"?>
<p:tagLst xmlns:p="http://schemas.openxmlformats.org/presentationml/2006/main">
  <p:tag name="KSO_WM_BEAUTIFY_FLAG" val="#wm#"/>
  <p:tag name="KSO_WM_CHIP_DECFILLPROP" val="[]"/>
  <p:tag name="KSO_WM_CHIP_FILLPROP" val="[[{&quot;text_align&quot;:&quot;cm&quot;,&quot;text_direction&quot;:&quot;horizontal&quot;,&quot;support_big_font&quot;:true,&quot;picture_toward&quot;:0,&quot;picture_dockside&quot;:[],&quot;fill_id&quot;:&quot;c78fec7d9f4d442ca0ed700ee78be74c&quot;,&quot;fill_align&quot;:&quot;cm&quot;,&quot;chip_types&quot;:[&quot;header&quot;]}],[{&quot;text_align&quot;:&quot;lm&quot;,&quot;text_direction&quot;:&quot;horizontal&quot;,&quot;support_big_font&quot;:true,&quot;picture_toward&quot;:0,&quot;picture_dockside&quot;:[],&quot;fill_id&quot;:&quot;c78fec7d9f4d442ca0ed700ee78be74c&quot;,&quot;fill_align&quot;:&quot;cm&quot;,&quot;chip_types&quot;:[&quot;text&quot;]}]]"/>
  <p:tag name="KSO_WM_CHIP_GROUPID" val="5eecbcf1a758c1ec0b708d3e"/>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ecbcf1a758c1ec0b708d3f"/>
  <p:tag name="KSO_WM_SLIDE_BACKGROUND" val="[&quot;general&quot;]"/>
  <p:tag name="KSO_WM_SLIDE_BACKGROUND_TYPE" val="general"/>
  <p:tag name="KSO_WM_SLIDE_BK_DARK_LIGHT" val="2"/>
  <p:tag name="KSO_WM_SLIDE_CAN_ADD_NAVIGATION" val="1"/>
  <p:tag name="KSO_WM_SLIDE_ID" val="diagram20209344_1"/>
  <p:tag name="KSO_WM_SLIDE_INDEX" val="1"/>
  <p:tag name="KSO_WM_SLIDE_ITEM_CNT" val="0"/>
  <p:tag name="KSO_WM_SLIDE_LAYOUT" val="a"/>
  <p:tag name="KSO_WM_SLIDE_LAYOUT_CNT" val="1"/>
  <p:tag name="KSO_WM_SLIDE_LAYOUT_INFO" val="{&quot;backgroundInfo&quot;:[{&quot;bottom&quot;:0,&quot;bottomAbs&quot;:false,&quot;left&quot;:0,&quot;leftAbs&quot;:false,&quot;right&quot;:0,&quot;rightAbs&quot;:false,&quot;top&quot;:0,&quot;topAbs&quot;:false,&quot;type&quot;:&quot;general&quot;}],&quot;id&quot;:&quot;2021-04-01T15:05:47&quot;,&quot;maxSize&quot;:{&quot;size1&quot;:0},&quot;minSize&quot;:{&quot;size1&quot;:0},&quot;normalSize&quot;:{&quot;size1&quot;:0},&quot;subLayout&quot;:[{&quot;id&quot;:&quot;2021-04-01T15:05:47&quot;,&quot;type&quot;:0},{&quot;id&quot;:&quot;2021-04-01T15:05:47&quot;,&quot;margin&quot;:{&quot;bottom&quot;:6.349999904632568,&quot;left&quot;:2.3810625076293945,&quot;right&quot;:2.3810625076293945,&quot;top&quot;:6.349999904632568},&quot;type&quot;:0}],&quot;type&quot;:0}"/>
  <p:tag name="KSO_WM_SLIDE_POSITION" val="101*104"/>
  <p:tag name="KSO_WM_SLIDE_RATIO" val="1.777778"/>
  <p:tag name="KSO_WM_SLIDE_SIZE" val="756*331"/>
  <p:tag name="KSO_WM_SLIDE_SUBTYPE" val="pureTxt"/>
  <p:tag name="KSO_WM_SLIDE_SUPPORT_FEATURE_TYPE" val="0"/>
  <p:tag name="KSO_WM_SLIDE_TYPE" val="text"/>
  <p:tag name="KSO_WM_TAG_VERSION" val="1.0"/>
  <p:tag name="KSO_WM_TEMPLATE_ASSEMBLE_GROUPID" val="60656e8c4054ed1e2fb7fb36"/>
  <p:tag name="KSO_WM_TEMPLATE_ASSEMBLE_XID" val="60656e8c4054ed1e2fb7fb36"/>
  <p:tag name="KSO_WM_TEMPLATE_CATEGORY" val="diagram"/>
  <p:tag name="KSO_WM_TEMPLATE_COLOR_TYPE" val="1"/>
  <p:tag name="KSO_WM_TEMPLATE_INDEX" val="20209344"/>
  <p:tag name="KSO_WM_TEMPLATE_MASTER_TYPE" val="0"/>
  <p:tag name="KSO_WM_TEMPLATE_SUBCATEGORY" val="21"/>
</p:tagLst>
</file>

<file path=ppt/tags/tag503.xml><?xml version="1.0" encoding="utf-8"?>
<p:tagLst xmlns:p="http://schemas.openxmlformats.org/presentationml/2006/main">
  <p:tag name="AS_OS" val="Unix 3.10 unknown"/>
  <p:tag name="AS_RELEASE_DATE" val="2020.11.30"/>
  <p:tag name="AS_TITLE" val="Aspose.Slides for Java"/>
  <p:tag name="AS_VERSION" val="20.1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74.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7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7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8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8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8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8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2.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3.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94.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9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i*17"/>
  <p:tag name="KSO_WM_UNIT_INDEX" val="17"/>
  <p:tag name="KSO_WM_UNIT_LAYERLEVEL" val="1"/>
  <p:tag name="KSO_WM_UNIT_TYPE" val="i"/>
</p:tagLst>
</file>

<file path=ppt/tags/tag9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7.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8.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9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3_Office 主题​​">
  <a:themeElements>
    <a:clrScheme name="自定义 2">
      <a:dk1>
        <a:srgbClr val="000000"/>
      </a:dk1>
      <a:lt1>
        <a:srgbClr val="FFFFFF"/>
      </a:lt1>
      <a:dk2>
        <a:srgbClr val="DADAE1"/>
      </a:dk2>
      <a:lt2>
        <a:srgbClr val="EAEAEC"/>
      </a:lt2>
      <a:accent1>
        <a:srgbClr val="495287"/>
      </a:accent1>
      <a:accent2>
        <a:srgbClr val="4B5E7F"/>
      </a:accent2>
      <a:accent3>
        <a:srgbClr val="4B6877"/>
      </a:accent3>
      <a:accent4>
        <a:srgbClr val="4C7370"/>
      </a:accent4>
      <a:accent5>
        <a:srgbClr val="4D7F68"/>
      </a:accent5>
      <a:accent6>
        <a:srgbClr val="4F8A61"/>
      </a:accent6>
      <a:hlink>
        <a:srgbClr val="495AC3"/>
      </a:hlink>
      <a:folHlink>
        <a:srgbClr val="725E82"/>
      </a:folHlink>
    </a:clrScheme>
    <a:fontScheme name="中国风">
      <a:majorFont>
        <a:latin typeface="Arial"/>
        <a:ea typeface="隶书"/>
        <a:cs typeface="Arial"/>
      </a:majorFont>
      <a:minorFont>
        <a:latin typeface="Arial"/>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4_Office 主题​​">
  <a:themeElements>
    <a:clrScheme name="自定义 2">
      <a:dk1>
        <a:srgbClr val="000000"/>
      </a:dk1>
      <a:lt1>
        <a:srgbClr val="FFFFFF"/>
      </a:lt1>
      <a:dk2>
        <a:srgbClr val="DADAE1"/>
      </a:dk2>
      <a:lt2>
        <a:srgbClr val="EAEAEC"/>
      </a:lt2>
      <a:accent1>
        <a:srgbClr val="495287"/>
      </a:accent1>
      <a:accent2>
        <a:srgbClr val="4B5E7F"/>
      </a:accent2>
      <a:accent3>
        <a:srgbClr val="4B6877"/>
      </a:accent3>
      <a:accent4>
        <a:srgbClr val="4C7370"/>
      </a:accent4>
      <a:accent5>
        <a:srgbClr val="4D7F68"/>
      </a:accent5>
      <a:accent6>
        <a:srgbClr val="4F8A61"/>
      </a:accent6>
      <a:hlink>
        <a:srgbClr val="495AC3"/>
      </a:hlink>
      <a:folHlink>
        <a:srgbClr val="725E82"/>
      </a:folHlink>
    </a:clrScheme>
    <a:fontScheme name="中国风">
      <a:majorFont>
        <a:latin typeface="Arial"/>
        <a:ea typeface="隶书"/>
        <a:cs typeface="Arial"/>
      </a:majorFont>
      <a:minorFont>
        <a:latin typeface="Arial"/>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2_Office 主题​​">
  <a:themeElements>
    <a:clrScheme name="自定义 2">
      <a:dk1>
        <a:srgbClr val="000000"/>
      </a:dk1>
      <a:lt1>
        <a:srgbClr val="FFFFFF"/>
      </a:lt1>
      <a:dk2>
        <a:srgbClr val="DADAE1"/>
      </a:dk2>
      <a:lt2>
        <a:srgbClr val="EAEAEC"/>
      </a:lt2>
      <a:accent1>
        <a:srgbClr val="495287"/>
      </a:accent1>
      <a:accent2>
        <a:srgbClr val="4B5E7F"/>
      </a:accent2>
      <a:accent3>
        <a:srgbClr val="4B6877"/>
      </a:accent3>
      <a:accent4>
        <a:srgbClr val="4C7370"/>
      </a:accent4>
      <a:accent5>
        <a:srgbClr val="4D7F68"/>
      </a:accent5>
      <a:accent6>
        <a:srgbClr val="4F8A61"/>
      </a:accent6>
      <a:hlink>
        <a:srgbClr val="495AC3"/>
      </a:hlink>
      <a:folHlink>
        <a:srgbClr val="725E82"/>
      </a:folHlink>
    </a:clrScheme>
    <a:fontScheme name="中国风">
      <a:majorFont>
        <a:latin typeface="Arial"/>
        <a:ea typeface="隶书"/>
        <a:cs typeface="Arial"/>
      </a:majorFont>
      <a:minorFont>
        <a:latin typeface="Arial"/>
        <a:ea typeface="隶书"/>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117</Paragraphs>
  <Slides>29</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29</vt:i4>
      </vt:variant>
    </vt:vector>
  </HeadingPairs>
  <TitlesOfParts>
    <vt:vector baseType="lpstr" size="40">
      <vt:lpstr>Arial</vt:lpstr>
      <vt:lpstr>宋体</vt:lpstr>
      <vt:lpstr>隶书</vt:lpstr>
      <vt:lpstr>汉仪尚巍手书W</vt:lpstr>
      <vt:lpstr>微软雅黑</vt:lpstr>
      <vt:lpstr>Wingdings</vt:lpstr>
      <vt:lpstr>Segoe UI</vt:lpstr>
      <vt:lpstr>仿宋</vt:lpstr>
      <vt:lpstr>Calibri Light</vt:lpstr>
      <vt:lpstr>黑体</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读准字音</vt:lpstr>
      <vt:lpstr>PowerPoint Presentation</vt:lpstr>
      <vt:lpstr>PowerPoint Presentation</vt:lpstr>
      <vt:lpstr>PowerPoint Presentation</vt:lpstr>
      <vt:lpstr>PowerPoint Presentation</vt:lpstr>
      <vt:lpstr/>
      <vt:lpstr>PowerPoint Presentation</vt:lpstr>
      <vt:lpstr/>
      <vt:lpstr/>
      <vt:lpstr/>
      <vt:lpstr>PowerPoint Presentation</vt:lpstr>
      <vt:lpstr>PowerPoint Presentation</vt:lpstr>
      <vt:lpstr>PowerPoint Presentation</vt:lpstr>
      <vt:lpstr/>
      <vt:lpstr>PowerPoint Presentation</vt:lpstr>
      <vt:lpstr>PowerPoint Presentation</vt:lpstr>
      <vt:lpstr>课堂练习</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2021-08-05T13:46:33.861</cp:lastPrinted>
  <dcterms:created xsi:type="dcterms:W3CDTF">2021-08-05T13:46:33Z</dcterms:created>
  <dcterms:modified xsi:type="dcterms:W3CDTF">2021-08-05T05:46:40Z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