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5" r:id="rId2"/>
  </p:sldMasterIdLst>
  <p:notesMasterIdLst>
    <p:notesMasterId r:id="rId33"/>
  </p:notesMasterIdLst>
  <p:sldIdLst>
    <p:sldId id="3172" r:id="rId3"/>
    <p:sldId id="3185" r:id="rId4"/>
    <p:sldId id="3360" r:id="rId5"/>
    <p:sldId id="3362" r:id="rId6"/>
    <p:sldId id="3364" r:id="rId7"/>
    <p:sldId id="3365" r:id="rId8"/>
    <p:sldId id="3367" r:id="rId9"/>
    <p:sldId id="3368" r:id="rId10"/>
    <p:sldId id="3369" r:id="rId11"/>
    <p:sldId id="3370" r:id="rId12"/>
    <p:sldId id="3371" r:id="rId13"/>
    <p:sldId id="3372" r:id="rId14"/>
    <p:sldId id="3375" r:id="rId15"/>
    <p:sldId id="3376" r:id="rId16"/>
    <p:sldId id="3377" r:id="rId17"/>
    <p:sldId id="3378" r:id="rId18"/>
    <p:sldId id="3379" r:id="rId19"/>
    <p:sldId id="3380" r:id="rId20"/>
    <p:sldId id="3382" r:id="rId21"/>
    <p:sldId id="3384" r:id="rId22"/>
    <p:sldId id="3385" r:id="rId23"/>
    <p:sldId id="3386" r:id="rId24"/>
    <p:sldId id="3387" r:id="rId25"/>
    <p:sldId id="3389" r:id="rId26"/>
    <p:sldId id="3390" r:id="rId27"/>
    <p:sldId id="3391" r:id="rId28"/>
    <p:sldId id="3394" r:id="rId29"/>
    <p:sldId id="3395" r:id="rId30"/>
    <p:sldId id="3396" r:id="rId31"/>
    <p:sldId id="3398" r:id="rId32"/>
  </p:sldIdLst>
  <p:sldSz cx="12858750" cy="7232650"/>
  <p:notesSz cx="6858000" cy="9144000"/>
  <p:custDataLst>
    <p:tags r:id="rId34"/>
  </p:custData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640080" indent="-182880" algn="l" rtl="0" fontAlgn="base">
      <a:spcBef>
        <a:spcPct val="0"/>
      </a:spcBef>
      <a:spcAft>
        <a:spcPct val="0"/>
      </a:spcAft>
      <a:defRPr kern="1200">
        <a:solidFill>
          <a:schemeClr val="tx1"/>
        </a:solidFill>
        <a:latin typeface="Calibri" pitchFamily="34" charset="0"/>
        <a:ea typeface="宋体" pitchFamily="2" charset="-122"/>
        <a:cs typeface="+mn-cs"/>
      </a:defRPr>
    </a:lvl2pPr>
    <a:lvl3pPr marL="1282700" indent="-368300" algn="l" rtl="0" fontAlgn="base">
      <a:spcBef>
        <a:spcPct val="0"/>
      </a:spcBef>
      <a:spcAft>
        <a:spcPct val="0"/>
      </a:spcAft>
      <a:defRPr kern="1200">
        <a:solidFill>
          <a:schemeClr val="tx1"/>
        </a:solidFill>
        <a:latin typeface="Calibri" pitchFamily="34" charset="0"/>
        <a:ea typeface="宋体" pitchFamily="2" charset="-122"/>
        <a:cs typeface="+mn-cs"/>
      </a:defRPr>
    </a:lvl3pPr>
    <a:lvl4pPr marL="1925955" indent="-554355" algn="l" rtl="0" fontAlgn="base">
      <a:spcBef>
        <a:spcPct val="0"/>
      </a:spcBef>
      <a:spcAft>
        <a:spcPct val="0"/>
      </a:spcAft>
      <a:defRPr kern="1200">
        <a:solidFill>
          <a:schemeClr val="tx1"/>
        </a:solidFill>
        <a:latin typeface="Calibri" pitchFamily="34" charset="0"/>
        <a:ea typeface="宋体" pitchFamily="2" charset="-122"/>
        <a:cs typeface="+mn-cs"/>
      </a:defRPr>
    </a:lvl4pPr>
    <a:lvl5pPr marL="2568575" indent="-739775"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A250"/>
    <a:srgbClr val="8DC182"/>
    <a:srgbClr val="19AA39"/>
    <a:srgbClr val="AACFA1"/>
    <a:srgbClr val="81BA74"/>
    <a:srgbClr val="9AC78F"/>
    <a:srgbClr val="B6D6AE"/>
    <a:srgbClr val="32798F"/>
    <a:srgbClr val="009D85"/>
    <a:srgbClr val="D0E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72" y="-72"/>
      </p:cViewPr>
      <p:guideLst>
        <p:guide orient="horz" pos="405"/>
        <p:guide orient="horz" pos="4151"/>
        <p:guide pos="4050"/>
        <p:guide pos="545"/>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2020-12-16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8093255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image" Target="../media/image2.png"/><Relationship Id="rId4" Type="http://schemas.openxmlformats.org/officeDocument/2006/relationships/tags" Target="../tags/tag33.xml"/><Relationship Id="rId9"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image" Target="../media/image2.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slideMaster" Target="../slideMasters/slideMaster2.xml"/><Relationship Id="rId5" Type="http://schemas.openxmlformats.org/officeDocument/2006/relationships/tags" Target="../tags/tag42.xml"/><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50.xml"/><Relationship Id="rId7" Type="http://schemas.openxmlformats.org/officeDocument/2006/relationships/tags" Target="../tags/tag54.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9"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65.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10" Type="http://schemas.openxmlformats.org/officeDocument/2006/relationships/image" Target="../media/image2.png"/><Relationship Id="rId4" Type="http://schemas.openxmlformats.org/officeDocument/2006/relationships/tags" Target="../tags/tag61.xml"/><Relationship Id="rId9"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9"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5.xml"/><Relationship Id="rId7" Type="http://schemas.openxmlformats.org/officeDocument/2006/relationships/slideMaster" Target="../slideMasters/slideMaster2.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86.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image" Target="../media/image1.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slideMaster" Target="../slideMasters/slideMaster2.xml"/><Relationship Id="rId5" Type="http://schemas.openxmlformats.org/officeDocument/2006/relationships/tags" Target="../tags/tag83.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1.xml"/><Relationship Id="rId7" Type="http://schemas.openxmlformats.org/officeDocument/2006/relationships/slideMaster" Target="../slideMasters/slideMaster2.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9"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image" Target="../media/image2.png"/><Relationship Id="rId5" Type="http://schemas.openxmlformats.org/officeDocument/2006/relationships/tags" Target="../tags/tag106.xml"/><Relationship Id="rId10" Type="http://schemas.openxmlformats.org/officeDocument/2006/relationships/slideMaster" Target="../slideMasters/slideMaster2.xml"/><Relationship Id="rId4" Type="http://schemas.openxmlformats.org/officeDocument/2006/relationships/tags" Target="../tags/tag105.xml"/><Relationship Id="rId9" Type="http://schemas.openxmlformats.org/officeDocument/2006/relationships/tags" Target="../tags/tag110.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2.png"/><Relationship Id="rId5" Type="http://schemas.openxmlformats.org/officeDocument/2006/relationships/tags" Target="../tags/tag115.xml"/><Relationship Id="rId10" Type="http://schemas.openxmlformats.org/officeDocument/2006/relationships/slideMaster" Target="../slideMasters/slideMaster2.xml"/><Relationship Id="rId4" Type="http://schemas.openxmlformats.org/officeDocument/2006/relationships/tags" Target="../tags/tag114.xml"/><Relationship Id="rId9" Type="http://schemas.openxmlformats.org/officeDocument/2006/relationships/tags" Target="../tags/tag11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27.xml"/><Relationship Id="rId3" Type="http://schemas.openxmlformats.org/officeDocument/2006/relationships/tags" Target="../tags/tag122.xml"/><Relationship Id="rId7" Type="http://schemas.openxmlformats.org/officeDocument/2006/relationships/tags" Target="../tags/tag126.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image" Target="../media/image2.png"/><Relationship Id="rId5" Type="http://schemas.openxmlformats.org/officeDocument/2006/relationships/tags" Target="../tags/tag124.xml"/><Relationship Id="rId10" Type="http://schemas.openxmlformats.org/officeDocument/2006/relationships/slideMaster" Target="../slideMasters/slideMaster2.xml"/><Relationship Id="rId4" Type="http://schemas.openxmlformats.org/officeDocument/2006/relationships/tags" Target="../tags/tag123.xml"/><Relationship Id="rId9" Type="http://schemas.openxmlformats.org/officeDocument/2006/relationships/tags" Target="../tags/tag128.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36.xml"/><Relationship Id="rId13" Type="http://schemas.openxmlformats.org/officeDocument/2006/relationships/image" Target="../media/image2.png"/><Relationship Id="rId3" Type="http://schemas.openxmlformats.org/officeDocument/2006/relationships/tags" Target="../tags/tag131.xml"/><Relationship Id="rId7" Type="http://schemas.openxmlformats.org/officeDocument/2006/relationships/tags" Target="../tags/tag135.xml"/><Relationship Id="rId12" Type="http://schemas.openxmlformats.org/officeDocument/2006/relationships/slideMaster" Target="../slideMasters/slideMaster2.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tags" Target="../tags/tag139.xml"/><Relationship Id="rId5" Type="http://schemas.openxmlformats.org/officeDocument/2006/relationships/tags" Target="../tags/tag133.xml"/><Relationship Id="rId10" Type="http://schemas.openxmlformats.org/officeDocument/2006/relationships/tags" Target="../tags/tag138.xml"/><Relationship Id="rId4" Type="http://schemas.openxmlformats.org/officeDocument/2006/relationships/tags" Target="../tags/tag132.xml"/><Relationship Id="rId9" Type="http://schemas.openxmlformats.org/officeDocument/2006/relationships/tags" Target="../tags/tag137.xml"/></Relationships>
</file>

<file path=ppt/slideLayouts/_rels/slideLayout2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42.xml"/><Relationship Id="rId7" Type="http://schemas.openxmlformats.org/officeDocument/2006/relationships/tags" Target="../tags/tag146.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9"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image" Target="../media/image1.png"/><Relationship Id="rId4" Type="http://schemas.openxmlformats.org/officeDocument/2006/relationships/tags" Target="../tags/tag11.xml"/><Relationship Id="rId9"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2020-12-16</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8" name="矩形 7"/>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30" y="467448"/>
            <a:ext cx="11445091" cy="466108"/>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706881" y="1004543"/>
            <a:ext cx="5571864" cy="5683301"/>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580057" y="1004543"/>
            <a:ext cx="5571864" cy="5683301"/>
          </a:xfrm>
        </p:spPr>
        <p:txBody>
          <a:bodyPr wrap="square" lIns="90170" tIns="46990" rIns="90170" bIns="46990">
            <a:normAutofit/>
          </a:bodyPr>
          <a:lstStyle>
            <a:lvl1pPr eaLnBrk="1" fontAlgn="auto" latinLnBrk="0" hangingPunct="1">
              <a:defRPr sz="1685">
                <a:solidFill>
                  <a:schemeClr val="tx1"/>
                </a:solidFill>
                <a:latin typeface="Arial" pitchFamily="34" charset="0"/>
                <a:ea typeface="微软雅黑"/>
              </a:defRPr>
            </a:lvl1pPr>
            <a:lvl2pPr eaLnBrk="1" fontAlgn="auto" latinLnBrk="0" hangingPunct="1">
              <a:defRPr sz="1685">
                <a:solidFill>
                  <a:schemeClr val="tx1"/>
                </a:solidFill>
                <a:latin typeface="Arial" pitchFamily="34" charset="0"/>
                <a:ea typeface="微软雅黑"/>
              </a:defRPr>
            </a:lvl2pPr>
            <a:lvl3pPr eaLnBrk="1" fontAlgn="auto" latinLnBrk="0" hangingPunct="1">
              <a:defRPr sz="1685">
                <a:solidFill>
                  <a:schemeClr val="tx1"/>
                </a:solidFill>
                <a:latin typeface="Arial" pitchFamily="34" charset="0"/>
                <a:ea typeface="微软雅黑"/>
              </a:defRPr>
            </a:lvl3pPr>
            <a:lvl4pPr eaLnBrk="1" fontAlgn="auto" latinLnBrk="0" hangingPunct="1">
              <a:defRPr sz="1685">
                <a:solidFill>
                  <a:schemeClr val="tx1"/>
                </a:solidFill>
                <a:latin typeface="Arial" pitchFamily="34" charset="0"/>
                <a:ea typeface="微软雅黑"/>
              </a:defRPr>
            </a:lvl4pPr>
            <a:lvl5pPr eaLnBrk="1" fontAlgn="auto" latinLnBrk="0" hangingPunct="1">
              <a:defRPr sz="1685">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10" name="矩形 9"/>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30" y="467448"/>
            <a:ext cx="11445091" cy="466108"/>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706881" y="1004543"/>
            <a:ext cx="5571864" cy="401817"/>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110" b="0" u="none" strike="noStrike" kern="1200" cap="none" spc="200" normalizeH="0" baseline="0">
                <a:solidFill>
                  <a:schemeClr val="tx1"/>
                </a:solidFill>
                <a:uFillTx/>
                <a:latin typeface="Arial" pitchFamily="34" charset="0"/>
                <a:ea typeface="微软雅黑"/>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706876" y="1483363"/>
            <a:ext cx="5571819" cy="5204336"/>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576759" y="1004543"/>
            <a:ext cx="5571864" cy="401817"/>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110" b="0" i="0" u="none" strike="noStrike" kern="1200" cap="none" spc="200" normalizeH="0" baseline="0" noProof="1">
                <a:solidFill>
                  <a:schemeClr val="tx1"/>
                </a:solidFill>
                <a:uFillTx/>
                <a:latin typeface="Arial" pitchFamily="34" charset="0"/>
                <a:ea typeface="微软雅黑"/>
                <a:cs typeface="+mn-cs"/>
                <a:sym typeface="+mn-ea"/>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576759" y="1483363"/>
            <a:ext cx="5571864" cy="5204336"/>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7" name="矩形 6"/>
          <p:cNvSpPr/>
          <p:nvPr userDrawn="1">
            <p:custDataLst>
              <p:tags r:id="rId2"/>
            </p:custDataLst>
          </p:nvPr>
        </p:nvSpPr>
        <p:spPr>
          <a:xfrm>
            <a:off x="353" y="0"/>
            <a:ext cx="12858044" cy="723265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6" name="矩形 5"/>
          <p:cNvSpPr/>
          <p:nvPr userDrawn="1">
            <p:custDataLst>
              <p:tags r:id="rId3"/>
            </p:custDataLst>
          </p:nvPr>
        </p:nvSpPr>
        <p:spPr>
          <a:xfrm>
            <a:off x="4556922" y="0"/>
            <a:ext cx="8296754" cy="723265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8" name="矩形 7"/>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81" y="467448"/>
            <a:ext cx="11445091" cy="466108"/>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706881" y="1004543"/>
            <a:ext cx="5571864" cy="5683301"/>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mn-lt"/>
                <a:ea typeface="+mn-ea"/>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580108" y="1004543"/>
            <a:ext cx="5571864" cy="5683301"/>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7" name="矩形 6"/>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竖排标题 1"/>
          <p:cNvSpPr>
            <a:spLocks noGrp="1"/>
          </p:cNvSpPr>
          <p:nvPr>
            <p:ph type="title" orient="vert"/>
            <p:custDataLst>
              <p:tags r:id="rId3"/>
            </p:custDataLst>
          </p:nvPr>
        </p:nvSpPr>
        <p:spPr>
          <a:xfrm>
            <a:off x="11148985" y="1004543"/>
            <a:ext cx="1002936" cy="5683301"/>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530" b="1" i="0" u="none" strike="noStrike" kern="1200" cap="none" spc="200" normalizeH="0" baseline="0" noProof="1">
                <a:solidFill>
                  <a:schemeClr val="tx1"/>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706876" y="1004535"/>
            <a:ext cx="10365007" cy="5683301"/>
          </a:xfrm>
        </p:spPr>
        <p:txBody>
          <a:bodyPr vert="eaVert" wrap="square">
            <a:normAutofit/>
          </a:bodyPr>
          <a:lstStyle>
            <a:lvl1pPr indent="0" eaLnBrk="1" fontAlgn="auto" latinLnBrk="0" hangingPunct="1">
              <a:defRPr>
                <a:solidFill>
                  <a:schemeClr val="tx1"/>
                </a:solidFill>
                <a:latin typeface="Arial" pitchFamily="34" charset="0"/>
                <a:ea typeface="微软雅黑"/>
              </a:defRPr>
            </a:lvl1pPr>
            <a:lvl2pPr indent="0" eaLnBrk="1" fontAlgn="auto" latinLnBrk="0" hangingPunct="1">
              <a:defRPr>
                <a:solidFill>
                  <a:schemeClr val="tx1"/>
                </a:solidFill>
                <a:latin typeface="Arial" pitchFamily="34" charset="0"/>
                <a:ea typeface="微软雅黑"/>
              </a:defRPr>
            </a:lvl2pPr>
            <a:lvl3pPr indent="0" eaLnBrk="1" fontAlgn="auto" latinLnBrk="0" hangingPunct="1">
              <a:defRPr>
                <a:solidFill>
                  <a:schemeClr val="tx1"/>
                </a:solidFill>
                <a:latin typeface="Arial" pitchFamily="34" charset="0"/>
                <a:ea typeface="微软雅黑"/>
              </a:defRPr>
            </a:lvl3pPr>
            <a:lvl4pPr indent="0" eaLnBrk="1" fontAlgn="auto" latinLnBrk="0" hangingPunct="1">
              <a:defRPr>
                <a:solidFill>
                  <a:schemeClr val="tx1"/>
                </a:solidFill>
                <a:latin typeface="Arial" pitchFamily="34" charset="0"/>
                <a:ea typeface="微软雅黑"/>
              </a:defRPr>
            </a:lvl4pPr>
            <a:lvl5pPr indent="0" eaLnBrk="1" fontAlgn="auto" latinLnBrk="0" hangingPunct="1">
              <a:defRPr>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6" name="矩形 5"/>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706881" y="1004543"/>
            <a:ext cx="11445091" cy="5683301"/>
          </a:xfrm>
        </p:spPr>
        <p:txBody>
          <a:bodyPr wrap="square">
            <a:normAutofit/>
          </a:bodyPr>
          <a:lstStyle>
            <a:lvl1pPr>
              <a:defRPr>
                <a:solidFill>
                  <a:schemeClr val="tx1"/>
                </a:solidFill>
                <a:latin typeface="Arial" pitchFamily="34" charset="0"/>
                <a:ea typeface="微软雅黑"/>
              </a:defRPr>
            </a:lvl1pPr>
            <a:lvl2pPr>
              <a:defRPr>
                <a:solidFill>
                  <a:schemeClr val="tx1"/>
                </a:solidFill>
                <a:latin typeface="Arial" pitchFamily="34" charset="0"/>
                <a:ea typeface="微软雅黑"/>
              </a:defRPr>
            </a:lvl2pPr>
            <a:lvl3pPr>
              <a:defRPr>
                <a:solidFill>
                  <a:schemeClr val="tx1"/>
                </a:solidFill>
                <a:latin typeface="Arial" pitchFamily="34" charset="0"/>
                <a:ea typeface="微软雅黑"/>
              </a:defRPr>
            </a:lvl3pPr>
            <a:lvl4pPr>
              <a:defRPr>
                <a:solidFill>
                  <a:schemeClr val="tx1"/>
                </a:solidFill>
                <a:latin typeface="Arial" pitchFamily="34" charset="0"/>
                <a:ea typeface="微软雅黑"/>
              </a:defRPr>
            </a:lvl4pPr>
            <a:lvl5pPr>
              <a:defRPr>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308384" y="320406"/>
            <a:ext cx="12241984" cy="6591837"/>
          </a:xfrm>
          <a:prstGeom prst="rect">
            <a:avLst/>
          </a:prstGeom>
        </p:spPr>
      </p:pic>
      <p:sp>
        <p:nvSpPr>
          <p:cNvPr id="6" name="矩形 5"/>
          <p:cNvSpPr/>
          <p:nvPr userDrawn="1">
            <p:custDataLst>
              <p:tags r:id="rId2"/>
            </p:custDataLst>
          </p:nvPr>
        </p:nvSpPr>
        <p:spPr>
          <a:xfrm>
            <a:off x="308384" y="320406"/>
            <a:ext cx="12241984" cy="6591838"/>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grpSp>
        <p:nvGrpSpPr>
          <p:cNvPr id="9" name="组合 8"/>
          <p:cNvGrpSpPr/>
          <p:nvPr userDrawn="1">
            <p:custDataLst>
              <p:tags r:id="rId6"/>
            </p:custDataLst>
          </p:nvPr>
        </p:nvGrpSpPr>
        <p:grpSpPr>
          <a:xfrm>
            <a:off x="3574487" y="4166476"/>
            <a:ext cx="5690354" cy="592006"/>
            <a:chOff x="4893" y="5392"/>
            <a:chExt cx="9414" cy="884"/>
          </a:xfrm>
        </p:grpSpPr>
        <p:cxnSp>
          <p:nvCxnSpPr>
            <p:cNvPr id="10" name="直接连接符 9"/>
            <p:cNvCxnSpPr/>
            <p:nvPr>
              <p:custDataLst>
                <p:tags r:id="rId9"/>
              </p:custDataLst>
            </p:nvPr>
          </p:nvCxnSpPr>
          <p:spPr>
            <a:xfrm>
              <a:off x="4893" y="5392"/>
              <a:ext cx="94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a:off x="4893" y="6276"/>
              <a:ext cx="94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占位符 7"/>
          <p:cNvSpPr>
            <a:spLocks noGrp="1"/>
          </p:cNvSpPr>
          <p:nvPr>
            <p:ph type="body" idx="14" hasCustomPrompt="1"/>
            <p:custDataLst>
              <p:tags r:id="rId7"/>
            </p:custDataLst>
          </p:nvPr>
        </p:nvSpPr>
        <p:spPr>
          <a:xfrm>
            <a:off x="3589890" y="4166810"/>
            <a:ext cx="5694372" cy="592006"/>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itchFamily="34" charset="0"/>
              <a:buNone/>
              <a:defRPr sz="2110" b="0" spc="200">
                <a:solidFill>
                  <a:schemeClr val="bg1"/>
                </a:solidFill>
                <a:latin typeface="Arial" pitchFamily="34" charset="0"/>
                <a:ea typeface="微软雅黑"/>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itchFamily="34" charset="0"/>
              <a:buNone/>
            </a:pPr>
            <a:r>
              <a:rPr lang="zh-CN" altLang="en-US"/>
              <a:t>单击此处编辑副标题</a:t>
            </a:r>
          </a:p>
        </p:txBody>
      </p:sp>
      <p:sp>
        <p:nvSpPr>
          <p:cNvPr id="2" name="标题 1"/>
          <p:cNvSpPr>
            <a:spLocks noGrp="1"/>
          </p:cNvSpPr>
          <p:nvPr>
            <p:ph type="title" idx="13" hasCustomPrompt="1"/>
            <p:custDataLst>
              <p:tags r:id="rId8"/>
            </p:custDataLst>
          </p:nvPr>
        </p:nvSpPr>
        <p:spPr>
          <a:xfrm>
            <a:off x="3590225" y="2474168"/>
            <a:ext cx="5658879" cy="147532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435" b="0" spc="1000">
                <a:solidFill>
                  <a:schemeClr val="bg1"/>
                </a:solidFill>
                <a:latin typeface="Arial" pitchFamily="34" charset="0"/>
                <a:ea typeface="汉仪旗黑-85S" panose="00020600040101010101" pitchFamily="18" charset="-122"/>
              </a:defRPr>
            </a:lvl1pPr>
          </a:lstStyle>
          <a:p>
            <a:r>
              <a:rPr lang="zh-CN" altLang="en-US"/>
              <a:t>编辑标题</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6" name="矩形 5"/>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8" name="矩形 7"/>
          <p:cNvSpPr/>
          <p:nvPr userDrawn="1">
            <p:custDataLst>
              <p:tags r:id="rId2"/>
            </p:custDataLst>
          </p:nvPr>
        </p:nvSpPr>
        <p:spPr>
          <a:xfrm>
            <a:off x="308384" y="320406"/>
            <a:ext cx="12241984" cy="6591838"/>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hasCustomPrompt="1"/>
            <p:custDataLst>
              <p:tags r:id="rId3"/>
            </p:custDataLst>
          </p:nvPr>
        </p:nvSpPr>
        <p:spPr>
          <a:xfrm>
            <a:off x="1351966" y="1317443"/>
            <a:ext cx="10152287" cy="763130"/>
          </a:xfrm>
        </p:spPr>
        <p:txBody>
          <a:bodyPr wrap="square" anchor="ctr">
            <a:normAutofit/>
          </a:bodyPr>
          <a:lstStyle>
            <a:lvl1pPr>
              <a:defRPr sz="3375" baseline="0">
                <a:solidFill>
                  <a:schemeClr val="tx1"/>
                </a:solidFill>
                <a:latin typeface="Arial" pitchFamily="34" charset="0"/>
                <a:ea typeface="微软雅黑"/>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351453" y="2281797"/>
            <a:ext cx="10152498" cy="3633410"/>
          </a:xfrm>
        </p:spPr>
        <p:txBody>
          <a:bodyPr wrap="square">
            <a:normAutofit/>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2020-12-16</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10" name="矩形 9"/>
          <p:cNvSpPr/>
          <p:nvPr userDrawn="1">
            <p:custDataLst>
              <p:tags r:id="rId2"/>
            </p:custDataLst>
          </p:nvPr>
        </p:nvSpPr>
        <p:spPr>
          <a:xfrm>
            <a:off x="308384" y="320406"/>
            <a:ext cx="12241984" cy="6591838"/>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8" name="矩形 7"/>
          <p:cNvSpPr/>
          <p:nvPr userDrawn="1">
            <p:custDataLst>
              <p:tags r:id="rId3"/>
            </p:custDataLst>
          </p:nvPr>
        </p:nvSpPr>
        <p:spPr>
          <a:xfrm>
            <a:off x="353" y="0"/>
            <a:ext cx="5088169" cy="723265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hasCustomPrompt="1"/>
            <p:custDataLst>
              <p:tags r:id="rId4"/>
            </p:custDataLst>
          </p:nvPr>
        </p:nvSpPr>
        <p:spPr>
          <a:xfrm>
            <a:off x="615413" y="812487"/>
            <a:ext cx="4176333" cy="930183"/>
          </a:xfrm>
        </p:spPr>
        <p:txBody>
          <a:bodyPr wrap="square" anchor="ctr" anchorCtr="0">
            <a:normAutofit/>
          </a:bodyPr>
          <a:lstStyle>
            <a:lvl1pPr>
              <a:defRPr sz="3795" baseline="0">
                <a:solidFill>
                  <a:schemeClr val="tx1"/>
                </a:solidFill>
                <a:latin typeface="Arial" pitchFamily="34" charset="0"/>
                <a:ea typeface="微软雅黑"/>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9209" y="1860367"/>
            <a:ext cx="4172537" cy="4316810"/>
          </a:xfrm>
        </p:spPr>
        <p:txBody>
          <a:bodyPr wrap="square">
            <a:normAutofit/>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380229" y="811999"/>
            <a:ext cx="6834000" cy="5365889"/>
          </a:xfrm>
        </p:spPr>
        <p:txBody>
          <a:bodyPr wrap="square">
            <a:normAutofit/>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10" name="矩形 9"/>
          <p:cNvSpPr/>
          <p:nvPr userDrawn="1">
            <p:custDataLst>
              <p:tags r:id="rId2"/>
            </p:custDataLst>
          </p:nvPr>
        </p:nvSpPr>
        <p:spPr>
          <a:xfrm>
            <a:off x="353" y="0"/>
            <a:ext cx="12858044" cy="6907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8" name="矩形 7"/>
          <p:cNvSpPr/>
          <p:nvPr userDrawn="1">
            <p:custDataLst>
              <p:tags r:id="rId3"/>
            </p:custDataLst>
          </p:nvPr>
        </p:nvSpPr>
        <p:spPr>
          <a:xfrm>
            <a:off x="353" y="0"/>
            <a:ext cx="12858044" cy="2809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a:xfrm>
            <a:off x="645786" y="823877"/>
            <a:ext cx="11576037" cy="660620"/>
          </a:xfrm>
        </p:spPr>
        <p:txBody>
          <a:bodyPr wrap="square" anchor="ctr">
            <a:normAutofit/>
          </a:bodyPr>
          <a:lstStyle>
            <a:lvl1pPr algn="ctr">
              <a:defRPr sz="3795" baseline="0">
                <a:solidFill>
                  <a:schemeClr val="tx1"/>
                </a:solidFill>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45786" y="1750263"/>
            <a:ext cx="11575588" cy="873233"/>
          </a:xfrm>
        </p:spPr>
        <p:txBody>
          <a:bodyPr wrap="square">
            <a:normAutofit/>
          </a:bodyPr>
          <a:lstStyle>
            <a:lvl1pPr algn="ctr">
              <a:defRPr baseline="0">
                <a:solidFill>
                  <a:schemeClr val="tx1"/>
                </a:solidFill>
                <a:latin typeface="Arial" pitchFamily="34" charset="0"/>
                <a:ea typeface="微软雅黑"/>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46603" y="2961400"/>
            <a:ext cx="11564647" cy="3618223"/>
          </a:xfrm>
        </p:spPr>
        <p:txBody>
          <a:bodyPr wrap="square">
            <a:normAutofit/>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10" name="矩形 9"/>
          <p:cNvSpPr/>
          <p:nvPr userDrawn="1">
            <p:custDataLst>
              <p:tags r:id="rId2"/>
            </p:custDataLst>
          </p:nvPr>
        </p:nvSpPr>
        <p:spPr>
          <a:xfrm>
            <a:off x="353" y="318960"/>
            <a:ext cx="12858044" cy="6907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8" name="矩形 7"/>
          <p:cNvSpPr/>
          <p:nvPr userDrawn="1">
            <p:custDataLst>
              <p:tags r:id="rId3"/>
            </p:custDataLst>
          </p:nvPr>
        </p:nvSpPr>
        <p:spPr>
          <a:xfrm>
            <a:off x="353" y="5303702"/>
            <a:ext cx="12858044" cy="192894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a:xfrm>
            <a:off x="638193" y="706180"/>
            <a:ext cx="11576037" cy="596077"/>
          </a:xfrm>
        </p:spPr>
        <p:txBody>
          <a:bodyPr wrap="square" anchor="ctr" anchorCtr="0">
            <a:normAutofit/>
          </a:bodyPr>
          <a:lstStyle>
            <a:lvl1pPr algn="ctr">
              <a:defRPr sz="3375" baseline="0">
                <a:solidFill>
                  <a:schemeClr val="tx1"/>
                </a:solidFill>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38232" y="1773043"/>
            <a:ext cx="11591223" cy="3386627"/>
          </a:xfrm>
        </p:spPr>
        <p:txBody>
          <a:bodyPr wrap="square">
            <a:normAutofit/>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626803" y="5463403"/>
            <a:ext cx="11602613" cy="1066863"/>
          </a:xfrm>
        </p:spPr>
        <p:txBody>
          <a:bodyPr wrap="square">
            <a:normAutofit/>
          </a:bodyPr>
          <a:lstStyle>
            <a:lvl1pPr>
              <a:defRPr baseline="0">
                <a:solidFill>
                  <a:schemeClr val="tx1"/>
                </a:solidFill>
                <a:latin typeface="Arial"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1"/>
            </p:custDataLst>
          </p:nvPr>
        </p:nvPicPr>
        <p:blipFill>
          <a:blip r:embed="rId13">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12" name="矩形 11"/>
          <p:cNvSpPr/>
          <p:nvPr userDrawn="1">
            <p:custDataLst>
              <p:tags r:id="rId2"/>
            </p:custDataLst>
          </p:nvPr>
        </p:nvSpPr>
        <p:spPr>
          <a:xfrm>
            <a:off x="353" y="0"/>
            <a:ext cx="12858044" cy="6907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10" name="矩形 9"/>
          <p:cNvSpPr/>
          <p:nvPr userDrawn="1">
            <p:custDataLst>
              <p:tags r:id="rId3"/>
            </p:custDataLst>
          </p:nvPr>
        </p:nvSpPr>
        <p:spPr>
          <a:xfrm>
            <a:off x="353" y="0"/>
            <a:ext cx="12858044" cy="96435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a:xfrm>
            <a:off x="611616" y="250580"/>
            <a:ext cx="11640580" cy="466108"/>
          </a:xfrm>
        </p:spPr>
        <p:txBody>
          <a:bodyPr wrap="square">
            <a:normAutofit/>
          </a:bodyPr>
          <a:lstStyle>
            <a:lvl1pPr>
              <a:defRPr baseline="0">
                <a:solidFill>
                  <a:schemeClr val="tx1"/>
                </a:solidFill>
                <a:latin typeface="Arial"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11616" y="1754060"/>
            <a:ext cx="5634253" cy="3052520"/>
          </a:xfrm>
        </p:spPr>
        <p:txBody>
          <a:bodyPr wrap="square">
            <a:normAutofit/>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583773" y="1754060"/>
            <a:ext cx="5660830" cy="3052520"/>
          </a:xfrm>
        </p:spPr>
        <p:txBody>
          <a:bodyPr wrap="square">
            <a:normAutofit/>
          </a:bodyPr>
          <a:lstStyle>
            <a:lvl1pPr>
              <a:defRPr baseline="0">
                <a:solidFill>
                  <a:schemeClr val="tx1"/>
                </a:solidFill>
                <a:latin typeface="Arial" pitchFamily="34" charset="0"/>
                <a:ea typeface="微软雅黑"/>
              </a:defRPr>
            </a:lvl1pPr>
            <a:lvl2pPr>
              <a:defRPr baseline="0">
                <a:solidFill>
                  <a:schemeClr val="tx1"/>
                </a:solidFill>
                <a:latin typeface="Arial" pitchFamily="34" charset="0"/>
                <a:ea typeface="微软雅黑"/>
              </a:defRPr>
            </a:lvl2pPr>
            <a:lvl3pPr>
              <a:defRPr baseline="0">
                <a:solidFill>
                  <a:schemeClr val="tx1"/>
                </a:solidFill>
                <a:latin typeface="Arial" pitchFamily="34" charset="0"/>
                <a:ea typeface="微软雅黑"/>
              </a:defRPr>
            </a:lvl3pPr>
            <a:lvl4pPr>
              <a:defRPr baseline="0">
                <a:solidFill>
                  <a:schemeClr val="tx1"/>
                </a:solidFill>
                <a:latin typeface="Arial" pitchFamily="34" charset="0"/>
                <a:ea typeface="微软雅黑"/>
              </a:defRPr>
            </a:lvl4pPr>
            <a:lvl5pPr>
              <a:defRPr baseline="0">
                <a:solidFill>
                  <a:schemeClr val="tx1"/>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604023" y="5079940"/>
            <a:ext cx="5634253" cy="823877"/>
          </a:xfrm>
        </p:spPr>
        <p:txBody>
          <a:bodyPr wrap="square">
            <a:normAutofit/>
          </a:bodyPr>
          <a:lstStyle>
            <a:lvl1pPr>
              <a:defRPr baseline="0">
                <a:solidFill>
                  <a:schemeClr val="tx1"/>
                </a:solidFill>
                <a:latin typeface="Arial" pitchFamily="34" charset="0"/>
                <a:ea typeface="微软雅黑"/>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595163" y="5076143"/>
            <a:ext cx="5660830" cy="823877"/>
          </a:xfrm>
        </p:spPr>
        <p:txBody>
          <a:bodyPr wrap="square">
            <a:normAutofit/>
          </a:bodyPr>
          <a:lstStyle>
            <a:lvl1pPr>
              <a:defRPr baseline="0">
                <a:solidFill>
                  <a:schemeClr val="tx1"/>
                </a:solidFill>
                <a:latin typeface="Arial"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8" name="矩形 7"/>
          <p:cNvSpPr/>
          <p:nvPr userDrawn="1">
            <p:custDataLst>
              <p:tags r:id="rId2"/>
            </p:custDataLst>
          </p:nvPr>
        </p:nvSpPr>
        <p:spPr>
          <a:xfrm>
            <a:off x="353" y="1005791"/>
            <a:ext cx="12858044" cy="522106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hasCustomPrompt="1"/>
            <p:custDataLst>
              <p:tags r:id="rId3"/>
            </p:custDataLst>
          </p:nvPr>
        </p:nvSpPr>
        <p:spPr>
          <a:xfrm>
            <a:off x="1606343" y="1412360"/>
            <a:ext cx="9643533" cy="2517190"/>
          </a:xfrm>
        </p:spPr>
        <p:txBody>
          <a:bodyPr wrap="square" anchor="b">
            <a:normAutofit/>
          </a:bodyPr>
          <a:lstStyle>
            <a:lvl1pPr algn="ctr">
              <a:defRPr sz="6330" baseline="0">
                <a:solidFill>
                  <a:schemeClr val="tx1"/>
                </a:solidFill>
                <a:latin typeface="Arial" pitchFamily="34" charset="0"/>
                <a:ea typeface="微软雅黑"/>
              </a:defRPr>
            </a:lvl1pPr>
          </a:lstStyle>
          <a:p>
            <a:r>
              <a:rPr lang="zh-CN" altLang="en-US"/>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1605935" y="4073823"/>
            <a:ext cx="9643533" cy="1746467"/>
          </a:xfrm>
        </p:spPr>
        <p:txBody>
          <a:bodyPr wrap="square">
            <a:normAutofit/>
          </a:bodyPr>
          <a:lstStyle>
            <a:lvl1pPr algn="ctr">
              <a:defRPr baseline="0">
                <a:solidFill>
                  <a:schemeClr val="tx1"/>
                </a:solidFill>
                <a:latin typeface="Arial"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t>2020-12-16</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308384" y="320406"/>
            <a:ext cx="12241984" cy="6591837"/>
          </a:xfrm>
          <a:prstGeom prst="rect">
            <a:avLst/>
          </a:prstGeom>
        </p:spPr>
      </p:pic>
      <p:sp>
        <p:nvSpPr>
          <p:cNvPr id="5" name="矩形 4"/>
          <p:cNvSpPr/>
          <p:nvPr userDrawn="1">
            <p:custDataLst>
              <p:tags r:id="rId2"/>
            </p:custDataLst>
          </p:nvPr>
        </p:nvSpPr>
        <p:spPr>
          <a:xfrm>
            <a:off x="308384" y="320406"/>
            <a:ext cx="12241984" cy="6591838"/>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16" name="日期占位符 15"/>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18" name="灯片编号占位符 17"/>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cxnSp>
        <p:nvCxnSpPr>
          <p:cNvPr id="9" name="直接连接符 8"/>
          <p:cNvCxnSpPr/>
          <p:nvPr userDrawn="1">
            <p:custDataLst>
              <p:tags r:id="rId6"/>
            </p:custDataLst>
          </p:nvPr>
        </p:nvCxnSpPr>
        <p:spPr>
          <a:xfrm>
            <a:off x="5916393" y="4166476"/>
            <a:ext cx="1025295"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7"/>
            </p:custDataLst>
          </p:nvPr>
        </p:nvSpPr>
        <p:spPr>
          <a:xfrm>
            <a:off x="3080926" y="4238467"/>
            <a:ext cx="6696898" cy="618124"/>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itchFamily="34" charset="0"/>
              <a:buNone/>
              <a:defRPr sz="2530" b="0" spc="200">
                <a:solidFill>
                  <a:schemeClr val="bg1"/>
                </a:solidFill>
                <a:latin typeface="Arial" pitchFamily="34" charset="0"/>
                <a:ea typeface="微软雅黑"/>
              </a:defRPr>
            </a:lvl1pPr>
            <a:lvl2pPr marL="481965" indent="0" algn="ctr">
              <a:buNone/>
            </a:lvl2pPr>
            <a:lvl3pPr marL="964565" indent="0" algn="ctr">
              <a:buNone/>
            </a:lvl3pPr>
            <a:lvl4pPr marL="1446530" indent="0" algn="ctr">
              <a:buNone/>
            </a:lvl4pPr>
            <a:lvl5pPr marL="1928495" indent="0" algn="ctr">
              <a:buNone/>
            </a:lvl5pPr>
            <a:lvl6pPr marL="2411095" indent="0" algn="ctr">
              <a:buNone/>
            </a:lvl6pPr>
            <a:lvl7pPr marL="2893060" indent="0" algn="ctr">
              <a:buNone/>
            </a:lvl7pPr>
            <a:lvl8pPr marL="3375025" indent="0" algn="ctr">
              <a:buNone/>
            </a:lvl8pPr>
            <a:lvl9pPr marL="3857625" indent="0" algn="ctr">
              <a:buNone/>
            </a:lvl9pPr>
          </a:lstStyle>
          <a:p>
            <a:r>
              <a:rPr lang="zh-CN" altLang="en-US"/>
              <a:t>单击此处编辑副标题</a:t>
            </a:r>
          </a:p>
        </p:txBody>
      </p:sp>
      <p:sp>
        <p:nvSpPr>
          <p:cNvPr id="2" name="标题 1"/>
          <p:cNvSpPr>
            <a:spLocks noGrp="1"/>
          </p:cNvSpPr>
          <p:nvPr>
            <p:ph type="ctrTitle" idx="13" hasCustomPrompt="1"/>
            <p:custDataLst>
              <p:tags r:id="rId8"/>
            </p:custDataLst>
          </p:nvPr>
        </p:nvSpPr>
        <p:spPr>
          <a:xfrm>
            <a:off x="3080926" y="2437001"/>
            <a:ext cx="6696898" cy="1613952"/>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7200"/>
              <a:buFont typeface="Arial" pitchFamily="34" charset="0"/>
              <a:buNone/>
              <a:defRPr sz="7595" b="0" spc="700">
                <a:solidFill>
                  <a:schemeClr val="bg1"/>
                </a:solidFill>
                <a:latin typeface="Arial" pitchFamily="34" charset="0"/>
                <a:ea typeface="汉仪旗黑-85S" panose="00020600040101010101" pitchFamily="18" charset="-122"/>
              </a:defRPr>
            </a:lvl1pPr>
          </a:lstStyle>
          <a:p>
            <a:r>
              <a:rPr lang="zh-CN" altLang="en-US"/>
              <a:t>编辑标题</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7" name="矩形 6"/>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30" y="467448"/>
            <a:ext cx="11445091" cy="466108"/>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706830" y="1004543"/>
            <a:ext cx="11445091" cy="5683301"/>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7" name="矩形 6"/>
          <p:cNvSpPr/>
          <p:nvPr userDrawn="1">
            <p:custDataLst>
              <p:tags r:id="rId2"/>
            </p:custDataLst>
          </p:nvPr>
        </p:nvSpPr>
        <p:spPr>
          <a:xfrm>
            <a:off x="353" y="0"/>
            <a:ext cx="12858044" cy="6022266"/>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4" name="日期占位符 3"/>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itchFamily="34" charset="0"/>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6"/>
            </p:custDataLst>
          </p:nvPr>
        </p:nvSpPr>
        <p:spPr>
          <a:xfrm>
            <a:off x="3387980" y="2562569"/>
            <a:ext cx="6082793" cy="88131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ct val="0"/>
              </a:spcAft>
              <a:buClrTx/>
              <a:buSzPts val="4800"/>
              <a:buFont typeface="Arial" pitchFamily="34" charset="0"/>
              <a:buNone/>
              <a:defRPr sz="5060" b="0" spc="500">
                <a:solidFill>
                  <a:schemeClr val="tx1">
                    <a:lumMod val="85000"/>
                    <a:lumOff val="15000"/>
                  </a:schemeClr>
                </a:solidFill>
                <a:latin typeface="Arial"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7"/>
            </p:custDataLst>
          </p:nvPr>
        </p:nvSpPr>
        <p:spPr>
          <a:xfrm>
            <a:off x="3388314" y="3578822"/>
            <a:ext cx="6082793" cy="985114"/>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ct val="0"/>
              </a:spcBef>
              <a:spcAft>
                <a:spcPct val="0"/>
              </a:spcAft>
              <a:buClrTx/>
              <a:buSzPts val="1800"/>
              <a:buFont typeface="Arial" pitchFamily="34" charset="0"/>
              <a:buNone/>
              <a:defRPr sz="2110" b="0" spc="200">
                <a:solidFill>
                  <a:schemeClr val="tx1">
                    <a:lumMod val="85000"/>
                    <a:lumOff val="15000"/>
                  </a:schemeClr>
                </a:solidFill>
                <a:latin typeface="Arial" pitchFamily="34" charset="0"/>
                <a:ea typeface="微软雅黑"/>
              </a:defRPr>
            </a:lvl1pPr>
            <a:lvl2pPr marL="481965" indent="0" algn="ctr">
              <a:buNone/>
            </a:lvl2pPr>
            <a:lvl3pPr marL="964565" indent="0" algn="ctr">
              <a:buNone/>
            </a:lvl3pPr>
            <a:lvl4pPr marL="1446530" indent="0" algn="ctr">
              <a:buNone/>
            </a:lvl4pPr>
            <a:lvl5pPr marL="1928495" indent="0" algn="ctr">
              <a:buNone/>
            </a:lvl5pPr>
            <a:lvl6pPr marL="2411095" indent="0" algn="ctr">
              <a:buNone/>
            </a:lvl6pPr>
            <a:lvl7pPr marL="2893060" indent="0" algn="ctr">
              <a:buNone/>
            </a:lvl7pPr>
            <a:lvl8pPr marL="3375025" indent="0" algn="ctr">
              <a:buNone/>
            </a:lvl8pPr>
            <a:lvl9pPr marL="3857625" indent="0" algn="ctr">
              <a:buNone/>
            </a:lvl9pPr>
          </a:lstStyle>
          <a:p>
            <a:r>
              <a:rPr lang="zh-CN" altLang="en-US"/>
              <a:t>单击此处编辑副标题</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 Type="http://schemas.openxmlformats.org/officeDocument/2006/relationships/slideLayout" Target="../slideLayouts/slideLayout9.xml"/><Relationship Id="rId21" Type="http://schemas.openxmlformats.org/officeDocument/2006/relationships/tags" Target="../tags/tag3.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tags" Target="../tags/tag7.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tags" Target="../tags/tag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tags" Target="../tags/tag6.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tags" Target="../tags/tag5.xml"/><Relationship Id="rId10" Type="http://schemas.openxmlformats.org/officeDocument/2006/relationships/slideLayout" Target="../slideLayouts/slideLayout16.xml"/><Relationship Id="rId19"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706830" y="467443"/>
            <a:ext cx="11445091" cy="466108"/>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706830" y="1013919"/>
            <a:ext cx="11445091" cy="5683301"/>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928155" y="6696722"/>
            <a:ext cx="2847500" cy="334107"/>
          </a:xfrm>
          <a:prstGeom prst="rect">
            <a:avLst/>
          </a:prstGeom>
        </p:spPr>
        <p:txBody>
          <a:bodyPr vert="horz" wrap="square" lIns="91440" tIns="45720" rIns="91440" bIns="45720" rtlCol="0" anchor="ctr">
            <a:normAutofit/>
          </a:bodyPr>
          <a:lstStyle>
            <a:lvl1pPr algn="l">
              <a:defRPr sz="1265">
                <a:solidFill>
                  <a:schemeClr val="tx1">
                    <a:tint val="75000"/>
                  </a:schemeClr>
                </a:solidFill>
                <a:latin typeface="Arial"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23"/>
            </p:custDataLst>
          </p:nvPr>
        </p:nvSpPr>
        <p:spPr>
          <a:xfrm>
            <a:off x="4341208" y="6696722"/>
            <a:ext cx="4176333" cy="334107"/>
          </a:xfrm>
          <a:prstGeom prst="rect">
            <a:avLst/>
          </a:prstGeom>
        </p:spPr>
        <p:txBody>
          <a:bodyPr vert="horz" wrap="square" lIns="91440" tIns="45720" rIns="91440" bIns="45720" rtlCol="0" anchor="ctr">
            <a:normAutofit/>
          </a:bodyPr>
          <a:lstStyle>
            <a:lvl1pPr algn="ctr">
              <a:defRPr sz="1265">
                <a:solidFill>
                  <a:schemeClr val="tx1">
                    <a:tint val="75000"/>
                  </a:schemeClr>
                </a:solidFill>
                <a:latin typeface="Arial" pitchFamily="34" charset="0"/>
                <a:ea typeface="微软雅黑"/>
              </a:defRPr>
            </a:lvl1pPr>
          </a:lstStyle>
          <a:p>
            <a:endParaRPr lang="zh-CN" altLang="en-US"/>
          </a:p>
        </p:txBody>
      </p:sp>
      <p:sp>
        <p:nvSpPr>
          <p:cNvPr id="6" name="灯片编号占位符 5"/>
          <p:cNvSpPr>
            <a:spLocks noGrp="1"/>
          </p:cNvSpPr>
          <p:nvPr>
            <p:ph type="sldNum" sz="quarter" idx="4"/>
            <p:custDataLst>
              <p:tags r:id="rId24"/>
            </p:custDataLst>
          </p:nvPr>
        </p:nvSpPr>
        <p:spPr>
          <a:xfrm>
            <a:off x="9081347" y="6696722"/>
            <a:ext cx="2847500" cy="334107"/>
          </a:xfrm>
          <a:prstGeom prst="rect">
            <a:avLst/>
          </a:prstGeom>
        </p:spPr>
        <p:txBody>
          <a:bodyPr vert="horz" wrap="square" lIns="91440" tIns="45720" rIns="91440" bIns="45720" rtlCol="0" anchor="ctr">
            <a:normAutofit/>
          </a:bodyPr>
          <a:lstStyle>
            <a:lvl1pPr algn="r">
              <a:defRPr sz="1265">
                <a:solidFill>
                  <a:schemeClr val="tx1">
                    <a:tint val="75000"/>
                  </a:schemeClr>
                </a:solidFill>
                <a:latin typeface="Arial" pitchFamily="34" charset="0"/>
                <a:ea typeface="微软雅黑"/>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353"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Lst>
  <p:transition/>
  <p:txStyles>
    <p:titleStyle>
      <a:lvl1pPr algn="l" defTabSz="964565" rtl="0" eaLnBrk="1" fontAlgn="auto" latinLnBrk="0" hangingPunct="1">
        <a:lnSpc>
          <a:spcPct val="100000"/>
        </a:lnSpc>
        <a:spcBef>
          <a:spcPct val="0"/>
        </a:spcBef>
        <a:buNone/>
        <a:defRPr sz="2530" b="1" u="none" strike="noStrike" kern="1200" cap="none" spc="200" normalizeH="0">
          <a:solidFill>
            <a:schemeClr val="tx1"/>
          </a:solidFill>
          <a:uFillTx/>
          <a:latin typeface="Arial" pitchFamily="34" charset="0"/>
          <a:ea typeface="微软雅黑"/>
          <a:cs typeface="+mj-cs"/>
        </a:defRPr>
      </a:lvl1pPr>
    </p:titleStyle>
    <p:bodyStyle>
      <a:lvl1pPr marL="24130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Arial" pitchFamily="34" charset="0"/>
          <a:ea typeface="微软雅黑"/>
          <a:cs typeface="+mn-cs"/>
        </a:defRPr>
      </a:lvl1pPr>
      <a:lvl2pPr marL="723265" indent="-241300" algn="l" defTabSz="964565" rtl="0" eaLnBrk="1" fontAlgn="auto" latinLnBrk="0" hangingPunct="1">
        <a:lnSpc>
          <a:spcPct val="130000"/>
        </a:lnSpc>
        <a:spcBef>
          <a:spcPct val="0"/>
        </a:spcBef>
        <a:spcAft>
          <a:spcPts val="1000"/>
        </a:spcAft>
        <a:buFont typeface="Arial" pitchFamily="34" charset="0"/>
        <a:buChar char="•"/>
        <a:tabLst>
          <a:tab pos="1697355" algn="l"/>
        </a:tabLst>
        <a:defRPr sz="1685" u="none" strike="noStrike" kern="1200" cap="none" spc="150" normalizeH="0" baseline="0">
          <a:solidFill>
            <a:schemeClr val="tx1"/>
          </a:solidFill>
          <a:uFillTx/>
          <a:latin typeface="Arial" pitchFamily="34" charset="0"/>
          <a:ea typeface="微软雅黑"/>
          <a:cs typeface="+mn-cs"/>
        </a:defRPr>
      </a:lvl2pPr>
      <a:lvl3pPr marL="120523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Arial" pitchFamily="34" charset="0"/>
          <a:ea typeface="微软雅黑"/>
          <a:cs typeface="+mn-cs"/>
        </a:defRPr>
      </a:lvl3pPr>
      <a:lvl4pPr marL="168783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Arial" pitchFamily="34" charset="0"/>
          <a:ea typeface="微软雅黑"/>
          <a:cs typeface="+mn-cs"/>
        </a:defRPr>
      </a:lvl4pPr>
      <a:lvl5pPr marL="2169795"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solidFill>
          <a:uFillTx/>
          <a:latin typeface="Arial" pitchFamily="34" charset="0"/>
          <a:ea typeface="微软雅黑"/>
          <a:cs typeface="+mn-cs"/>
        </a:defRPr>
      </a:lvl5pPr>
      <a:lvl6pPr marL="265176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tags" Target="../tags/tag195.xml"/><Relationship Id="rId13" Type="http://schemas.openxmlformats.org/officeDocument/2006/relationships/image" Target="../media/image2.png"/><Relationship Id="rId3" Type="http://schemas.openxmlformats.org/officeDocument/2006/relationships/tags" Target="../tags/tag190.xml"/><Relationship Id="rId7" Type="http://schemas.openxmlformats.org/officeDocument/2006/relationships/tags" Target="../tags/tag194.xml"/><Relationship Id="rId12" Type="http://schemas.openxmlformats.org/officeDocument/2006/relationships/slideLayout" Target="../slideLayouts/slideLayout13.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5" Type="http://schemas.openxmlformats.org/officeDocument/2006/relationships/tags" Target="../tags/tag192.xml"/><Relationship Id="rId10" Type="http://schemas.openxmlformats.org/officeDocument/2006/relationships/tags" Target="../tags/tag197.xml"/><Relationship Id="rId4" Type="http://schemas.openxmlformats.org/officeDocument/2006/relationships/tags" Target="../tags/tag191.xml"/><Relationship Id="rId9" Type="http://schemas.openxmlformats.org/officeDocument/2006/relationships/tags" Target="../tags/tag196.xml"/><Relationship Id="rId1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image" Target="../media/image13.png"/><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image" Target="../media/image2.png"/><Relationship Id="rId5" Type="http://schemas.openxmlformats.org/officeDocument/2006/relationships/tags" Target="../tags/tag203.xml"/><Relationship Id="rId10" Type="http://schemas.openxmlformats.org/officeDocument/2006/relationships/slideLayout" Target="../slideLayouts/slideLayout13.xml"/><Relationship Id="rId4" Type="http://schemas.openxmlformats.org/officeDocument/2006/relationships/tags" Target="../tags/tag202.xml"/><Relationship Id="rId9" Type="http://schemas.openxmlformats.org/officeDocument/2006/relationships/tags" Target="../tags/tag20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20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11.xml"/><Relationship Id="rId7" Type="http://schemas.openxmlformats.org/officeDocument/2006/relationships/tags" Target="../tags/tag215.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15.jpeg"/><Relationship Id="rId5" Type="http://schemas.openxmlformats.org/officeDocument/2006/relationships/tags" Target="../tags/tag213.xml"/><Relationship Id="rId10" Type="http://schemas.openxmlformats.org/officeDocument/2006/relationships/image" Target="../media/image14.jpeg"/><Relationship Id="rId4" Type="http://schemas.openxmlformats.org/officeDocument/2006/relationships/tags" Target="../tags/tag212.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18.xml"/><Relationship Id="rId7" Type="http://schemas.openxmlformats.org/officeDocument/2006/relationships/slideLayout" Target="../slideLayouts/slideLayout13.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media/image18.jpeg"/><Relationship Id="rId5" Type="http://schemas.openxmlformats.org/officeDocument/2006/relationships/tags" Target="../tags/tag220.xml"/><Relationship Id="rId10" Type="http://schemas.openxmlformats.org/officeDocument/2006/relationships/image" Target="../media/image17.jpeg"/><Relationship Id="rId4" Type="http://schemas.openxmlformats.org/officeDocument/2006/relationships/tags" Target="../tags/tag219.xml"/><Relationship Id="rId9" Type="http://schemas.openxmlformats.org/officeDocument/2006/relationships/image" Target="../media/image16.jpeg"/></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24.xml"/><Relationship Id="rId7" Type="http://schemas.openxmlformats.org/officeDocument/2006/relationships/slideLayout" Target="../slideLayouts/slideLayout13.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media/image20.png"/><Relationship Id="rId4" Type="http://schemas.openxmlformats.org/officeDocument/2006/relationships/tags" Target="../tags/tag225.xml"/><Relationship Id="rId9"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30.xml"/><Relationship Id="rId7" Type="http://schemas.openxmlformats.org/officeDocument/2006/relationships/slideLayout" Target="../slideLayouts/slideLayout13.xml"/><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tags" Target="../tags/tag233.xml"/><Relationship Id="rId5" Type="http://schemas.openxmlformats.org/officeDocument/2006/relationships/tags" Target="../tags/tag232.xml"/><Relationship Id="rId10" Type="http://schemas.openxmlformats.org/officeDocument/2006/relationships/image" Target="../media/image21.png"/><Relationship Id="rId4" Type="http://schemas.openxmlformats.org/officeDocument/2006/relationships/tags" Target="../tags/tag231.xml"/><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36.xml"/><Relationship Id="rId7" Type="http://schemas.openxmlformats.org/officeDocument/2006/relationships/tags" Target="../tags/tag240.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5" Type="http://schemas.openxmlformats.org/officeDocument/2006/relationships/tags" Target="../tags/tag238.xml"/><Relationship Id="rId10" Type="http://schemas.openxmlformats.org/officeDocument/2006/relationships/image" Target="../media/image22.png"/><Relationship Id="rId4" Type="http://schemas.openxmlformats.org/officeDocument/2006/relationships/tags" Target="../tags/tag237.xml"/><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43.xml"/><Relationship Id="rId7" Type="http://schemas.openxmlformats.org/officeDocument/2006/relationships/tags" Target="../tags/tag247.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5" Type="http://schemas.openxmlformats.org/officeDocument/2006/relationships/tags" Target="../tags/tag245.xml"/><Relationship Id="rId10" Type="http://schemas.openxmlformats.org/officeDocument/2006/relationships/image" Target="../media/image23.png"/><Relationship Id="rId4" Type="http://schemas.openxmlformats.org/officeDocument/2006/relationships/tags" Target="../tags/tag244.xml"/><Relationship Id="rId9"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250.xml"/><Relationship Id="rId7" Type="http://schemas.openxmlformats.org/officeDocument/2006/relationships/image" Target="../media/image2.png"/><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slideLayout" Target="../slideLayouts/slideLayout13.xml"/><Relationship Id="rId5" Type="http://schemas.openxmlformats.org/officeDocument/2006/relationships/tags" Target="../tags/tag252.xml"/><Relationship Id="rId4" Type="http://schemas.openxmlformats.org/officeDocument/2006/relationships/tags" Target="../tags/tag251.xml"/></Relationships>
</file>

<file path=ppt/slides/_rels/slide2.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5" Type="http://schemas.openxmlformats.org/officeDocument/2006/relationships/image" Target="../media/image8.png"/><Relationship Id="rId4"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55.xml"/><Relationship Id="rId7" Type="http://schemas.openxmlformats.org/officeDocument/2006/relationships/tags" Target="../tags/tag259.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11" Type="http://schemas.openxmlformats.org/officeDocument/2006/relationships/image" Target="../media/image26.jpeg"/><Relationship Id="rId5" Type="http://schemas.openxmlformats.org/officeDocument/2006/relationships/tags" Target="../tags/tag257.xml"/><Relationship Id="rId10" Type="http://schemas.openxmlformats.org/officeDocument/2006/relationships/image" Target="../media/image25.jpeg"/><Relationship Id="rId4" Type="http://schemas.openxmlformats.org/officeDocument/2006/relationships/tags" Target="../tags/tag256.xml"/><Relationship Id="rId9"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62.xml"/><Relationship Id="rId7" Type="http://schemas.openxmlformats.org/officeDocument/2006/relationships/tags" Target="../tags/tag266.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26.jpeg"/><Relationship Id="rId5" Type="http://schemas.openxmlformats.org/officeDocument/2006/relationships/tags" Target="../tags/tag264.xml"/><Relationship Id="rId10" Type="http://schemas.openxmlformats.org/officeDocument/2006/relationships/image" Target="../media/image25.jpeg"/><Relationship Id="rId4" Type="http://schemas.openxmlformats.org/officeDocument/2006/relationships/tags" Target="../tags/tag263.xml"/><Relationship Id="rId9"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69.xml"/><Relationship Id="rId7" Type="http://schemas.openxmlformats.org/officeDocument/2006/relationships/tags" Target="../tags/tag273.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image" Target="../media/image26.jpeg"/><Relationship Id="rId5" Type="http://schemas.openxmlformats.org/officeDocument/2006/relationships/tags" Target="../tags/tag271.xml"/><Relationship Id="rId10" Type="http://schemas.openxmlformats.org/officeDocument/2006/relationships/image" Target="../media/image25.jpeg"/><Relationship Id="rId4" Type="http://schemas.openxmlformats.org/officeDocument/2006/relationships/tags" Target="../tags/tag270.xml"/><Relationship Id="rId9"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274.xml"/></Relationships>
</file>

<file path=ppt/slides/_rels/slide24.xml.rels><?xml version="1.0" encoding="UTF-8" standalone="yes"?>
<Relationships xmlns="http://schemas.openxmlformats.org/package/2006/relationships"><Relationship Id="rId8" Type="http://schemas.openxmlformats.org/officeDocument/2006/relationships/tags" Target="../tags/tag282.xml"/><Relationship Id="rId3" Type="http://schemas.openxmlformats.org/officeDocument/2006/relationships/tags" Target="../tags/tag277.xml"/><Relationship Id="rId7" Type="http://schemas.openxmlformats.org/officeDocument/2006/relationships/tags" Target="../tags/tag281.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tags" Target="../tags/tag280.xml"/><Relationship Id="rId5" Type="http://schemas.openxmlformats.org/officeDocument/2006/relationships/tags" Target="../tags/tag279.xml"/><Relationship Id="rId10" Type="http://schemas.openxmlformats.org/officeDocument/2006/relationships/image" Target="../media/image2.png"/><Relationship Id="rId4" Type="http://schemas.openxmlformats.org/officeDocument/2006/relationships/tags" Target="../tags/tag278.xml"/><Relationship Id="rId9"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tags" Target="../tags/tag290.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5" Type="http://schemas.openxmlformats.org/officeDocument/2006/relationships/tags" Target="../tags/tag287.xml"/><Relationship Id="rId10" Type="http://schemas.openxmlformats.org/officeDocument/2006/relationships/image" Target="../media/image2.png"/><Relationship Id="rId4" Type="http://schemas.openxmlformats.org/officeDocument/2006/relationships/tags" Target="../tags/tag286.xml"/><Relationship Id="rId9"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openxmlformats.org/officeDocument/2006/relationships/tags" Target="../tags/tag298.xml"/><Relationship Id="rId3" Type="http://schemas.openxmlformats.org/officeDocument/2006/relationships/tags" Target="../tags/tag293.xml"/><Relationship Id="rId7" Type="http://schemas.openxmlformats.org/officeDocument/2006/relationships/tags" Target="../tags/tag297.xml"/><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tags" Target="../tags/tag296.xml"/><Relationship Id="rId5" Type="http://schemas.openxmlformats.org/officeDocument/2006/relationships/tags" Target="../tags/tag295.xml"/><Relationship Id="rId10" Type="http://schemas.openxmlformats.org/officeDocument/2006/relationships/image" Target="../media/image2.png"/><Relationship Id="rId4" Type="http://schemas.openxmlformats.org/officeDocument/2006/relationships/tags" Target="../tags/tag294.xml"/><Relationship Id="rId9"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image" Target="../media/image2.png"/><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slideLayout" Target="../slideLayouts/slideLayout13.xml"/><Relationship Id="rId5" Type="http://schemas.openxmlformats.org/officeDocument/2006/relationships/tags" Target="../tags/tag303.xml"/><Relationship Id="rId4" Type="http://schemas.openxmlformats.org/officeDocument/2006/relationships/tags" Target="../tags/tag302.xml"/></Relationships>
</file>

<file path=ppt/slides/_rels/slide28.xml.rels><?xml version="1.0" encoding="UTF-8" standalone="yes"?>
<Relationships xmlns="http://schemas.openxmlformats.org/package/2006/relationships"><Relationship Id="rId3" Type="http://schemas.openxmlformats.org/officeDocument/2006/relationships/tags" Target="../tags/tag306.xml"/><Relationship Id="rId7" Type="http://schemas.openxmlformats.org/officeDocument/2006/relationships/image" Target="../media/image2.png"/><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slideLayout" Target="../slideLayouts/slideLayout13.xml"/><Relationship Id="rId5" Type="http://schemas.openxmlformats.org/officeDocument/2006/relationships/tags" Target="../tags/tag308.xml"/><Relationship Id="rId4" Type="http://schemas.openxmlformats.org/officeDocument/2006/relationships/tags" Target="../tags/tag307.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30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150.xml"/></Relationships>
</file>

<file path=ppt/slides/_rels/slide30.xml.rels><?xml version="1.0" encoding="UTF-8" standalone="yes"?>
<Relationships xmlns="http://schemas.openxmlformats.org/package/2006/relationships"><Relationship Id="rId3" Type="http://schemas.openxmlformats.org/officeDocument/2006/relationships/tags" Target="../tags/tag312.xml"/><Relationship Id="rId7" Type="http://schemas.openxmlformats.org/officeDocument/2006/relationships/image" Target="../media/image2.png"/><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slideLayout" Target="../slideLayouts/slideLayout13.xml"/><Relationship Id="rId5" Type="http://schemas.openxmlformats.org/officeDocument/2006/relationships/tags" Target="../tags/tag314.xml"/><Relationship Id="rId4" Type="http://schemas.openxmlformats.org/officeDocument/2006/relationships/tags" Target="../tags/tag313.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53.xml"/><Relationship Id="rId7" Type="http://schemas.openxmlformats.org/officeDocument/2006/relationships/tags" Target="../tags/tag157.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image" Target="../media/image11.png"/><Relationship Id="rId5" Type="http://schemas.openxmlformats.org/officeDocument/2006/relationships/tags" Target="../tags/tag155.xml"/><Relationship Id="rId10" Type="http://schemas.openxmlformats.org/officeDocument/2006/relationships/image" Target="../media/image10.jpeg"/><Relationship Id="rId4" Type="http://schemas.openxmlformats.org/officeDocument/2006/relationships/tags" Target="../tags/tag154.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60.xml"/><Relationship Id="rId7" Type="http://schemas.openxmlformats.org/officeDocument/2006/relationships/slideLayout" Target="../slideLayouts/slideLayout13.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5" Type="http://schemas.openxmlformats.org/officeDocument/2006/relationships/tags" Target="../tags/tag162.xml"/><Relationship Id="rId10" Type="http://schemas.openxmlformats.org/officeDocument/2006/relationships/image" Target="../media/image12.png"/><Relationship Id="rId4" Type="http://schemas.openxmlformats.org/officeDocument/2006/relationships/tags" Target="../tags/tag161.xml"/><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164.xml"/></Relationships>
</file>

<file path=ppt/slides/_rels/slide7.xml.rels><?xml version="1.0" encoding="UTF-8" standalone="yes"?>
<Relationships xmlns="http://schemas.openxmlformats.org/package/2006/relationships"><Relationship Id="rId8" Type="http://schemas.openxmlformats.org/officeDocument/2006/relationships/tags" Target="../tags/tag172.xml"/><Relationship Id="rId3" Type="http://schemas.openxmlformats.org/officeDocument/2006/relationships/tags" Target="../tags/tag167.xml"/><Relationship Id="rId7" Type="http://schemas.openxmlformats.org/officeDocument/2006/relationships/tags" Target="../tags/tag171.xml"/><Relationship Id="rId12" Type="http://schemas.openxmlformats.org/officeDocument/2006/relationships/image" Target="../media/image13.png"/><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11" Type="http://schemas.openxmlformats.org/officeDocument/2006/relationships/image" Target="../media/image2.png"/><Relationship Id="rId5" Type="http://schemas.openxmlformats.org/officeDocument/2006/relationships/tags" Target="../tags/tag169.xml"/><Relationship Id="rId10" Type="http://schemas.openxmlformats.org/officeDocument/2006/relationships/slideLayout" Target="../slideLayouts/slideLayout13.xml"/><Relationship Id="rId4" Type="http://schemas.openxmlformats.org/officeDocument/2006/relationships/tags" Target="../tags/tag168.xml"/><Relationship Id="rId9" Type="http://schemas.openxmlformats.org/officeDocument/2006/relationships/tags" Target="../tags/tag173.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83.xml"/><Relationship Id="rId7" Type="http://schemas.openxmlformats.org/officeDocument/2006/relationships/tags" Target="../tags/tag187.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10356154" y="4421763"/>
            <a:ext cx="2485500" cy="2263198"/>
          </a:xfrm>
          <a:prstGeom prst="rect">
            <a:avLst/>
          </a:prstGeom>
        </p:spPr>
      </p:pic>
      <p:sp>
        <p:nvSpPr>
          <p:cNvPr id="5" name="文本框 4"/>
          <p:cNvSpPr txBox="1"/>
          <p:nvPr/>
        </p:nvSpPr>
        <p:spPr>
          <a:xfrm>
            <a:off x="2649646" y="5459311"/>
            <a:ext cx="7701280" cy="546100"/>
          </a:xfrm>
          <a:prstGeom prst="rect">
            <a:avLst/>
          </a:prstGeom>
          <a:noFill/>
        </p:spPr>
        <p:txBody>
          <a:bodyPr wrap="none" rtlCol="0">
            <a:spAutoFit/>
          </a:bodyPr>
          <a:lstStyle/>
          <a:p>
            <a:r>
              <a:rPr lang="zh-CN" altLang="zh-CN" sz="2955"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525" y="583565"/>
            <a:ext cx="12877800" cy="36893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sp>
        <p:nvSpPr>
          <p:cNvPr id="11" name="文本框 10"/>
          <p:cNvSpPr txBox="1"/>
          <p:nvPr/>
        </p:nvSpPr>
        <p:spPr>
          <a:xfrm>
            <a:off x="509002" y="2037020"/>
            <a:ext cx="11673840" cy="1162050"/>
          </a:xfrm>
          <a:prstGeom prst="rect">
            <a:avLst/>
          </a:prstGeom>
          <a:noFill/>
        </p:spPr>
        <p:txBody>
          <a:bodyPr wrap="none" rtlCol="0">
            <a:spAutoFit/>
          </a:bodyPr>
          <a:lstStyle/>
          <a:p>
            <a:r>
              <a:rPr lang="zh-CN" altLang="en-US" sz="6960" b="1" dirty="0">
                <a:solidFill>
                  <a:srgbClr val="FF0000"/>
                </a:solidFill>
                <a:latin typeface="微软雅黑" panose="020B0503020204020204" charset="-122"/>
                <a:ea typeface="微软雅黑"/>
              </a:rPr>
              <a:t>统编新版选择性必修中册课件</a:t>
            </a:r>
          </a:p>
        </p:txBody>
      </p:sp>
      <p:pic>
        <p:nvPicPr>
          <p:cNvPr id="12" name="图片 11" descr="图片11"/>
          <p:cNvPicPr>
            <a:picLocks noChangeAspect="1"/>
          </p:cNvPicPr>
          <p:nvPr/>
        </p:nvPicPr>
        <p:blipFill>
          <a:blip r:embed="rId4"/>
          <a:stretch>
            <a:fillRect/>
          </a:stretch>
        </p:blipFill>
        <p:spPr>
          <a:xfrm>
            <a:off x="1666" y="4397307"/>
            <a:ext cx="2477741" cy="2287800"/>
          </a:xfrm>
          <a:prstGeom prst="rect">
            <a:avLst/>
          </a:prstGeom>
        </p:spPr>
      </p:pic>
      <p:pic>
        <p:nvPicPr>
          <p:cNvPr id="3" name="图片 2" descr="图片1"/>
          <p:cNvPicPr>
            <a:picLocks noChangeAspect="1"/>
          </p:cNvPicPr>
          <p:nvPr/>
        </p:nvPicPr>
        <p:blipFill>
          <a:blip r:embed="rId5"/>
          <a:stretch>
            <a:fillRect/>
          </a:stretch>
        </p:blipFill>
        <p:spPr>
          <a:xfrm>
            <a:off x="1905" y="0"/>
            <a:ext cx="12866370" cy="582930"/>
          </a:xfrm>
          <a:prstGeom prst="rect">
            <a:avLst/>
          </a:prstGeom>
        </p:spPr>
      </p:pic>
      <p:pic>
        <p:nvPicPr>
          <p:cNvPr id="4" name="图片 3" descr="图片2"/>
          <p:cNvPicPr>
            <a:picLocks noChangeAspect="1"/>
          </p:cNvPicPr>
          <p:nvPr/>
        </p:nvPicPr>
        <p:blipFill>
          <a:blip r:embed="rId6"/>
          <a:stretch>
            <a:fillRect/>
          </a:stretch>
        </p:blipFill>
        <p:spPr>
          <a:xfrm>
            <a:off x="1905" y="6747510"/>
            <a:ext cx="12857480" cy="48514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2" name="矩形 11"/>
          <p:cNvSpPr/>
          <p:nvPr userDrawn="1">
            <p:custDataLst>
              <p:tags r:id="rId3"/>
            </p:custDataLst>
          </p:nvPr>
        </p:nvSpPr>
        <p:spPr>
          <a:xfrm>
            <a:off x="706" y="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10" name="矩形 9"/>
          <p:cNvSpPr/>
          <p:nvPr userDrawn="1">
            <p:custDataLst>
              <p:tags r:id="rId4"/>
            </p:custDataLst>
          </p:nvPr>
        </p:nvSpPr>
        <p:spPr>
          <a:xfrm>
            <a:off x="0" y="0"/>
            <a:ext cx="12858750" cy="976408"/>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矩形 11"/>
          <p:cNvSpPr/>
          <p:nvPr>
            <p:custDataLst>
              <p:tags r:id="rId5"/>
            </p:custDataLst>
          </p:nvPr>
        </p:nvSpPr>
        <p:spPr>
          <a:xfrm>
            <a:off x="0" y="2376170"/>
            <a:ext cx="12858750" cy="37312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7" name="矩形 12"/>
          <p:cNvSpPr/>
          <p:nvPr>
            <p:custDataLst>
              <p:tags r:id="rId6"/>
            </p:custDataLst>
          </p:nvPr>
        </p:nvSpPr>
        <p:spPr>
          <a:xfrm>
            <a:off x="6107915" y="1607268"/>
            <a:ext cx="5465004" cy="4982532"/>
          </a:xfrm>
          <a:prstGeom prst="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文本框 4"/>
          <p:cNvSpPr txBox="1"/>
          <p:nvPr>
            <p:custDataLst>
              <p:tags r:id="rId7"/>
            </p:custDataLst>
          </p:nvPr>
        </p:nvSpPr>
        <p:spPr>
          <a:xfrm>
            <a:off x="321422" y="160727"/>
            <a:ext cx="12215906"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sz="4800" b="1" spc="200">
                <a:solidFill>
                  <a:schemeClr val="accent1"/>
                </a:solidFill>
                <a:latin typeface="微软雅黑" panose="020B0503020204020204" charset="-122"/>
                <a:ea typeface="微软雅黑"/>
              </a:rPr>
              <a:t>主旨句</a:t>
            </a:r>
          </a:p>
        </p:txBody>
      </p:sp>
      <p:sp>
        <p:nvSpPr>
          <p:cNvPr id="11" name="Title 6"/>
          <p:cNvSpPr txBox="1"/>
          <p:nvPr>
            <p:custDataLst>
              <p:tags r:id="rId8"/>
            </p:custDataLst>
          </p:nvPr>
        </p:nvSpPr>
        <p:spPr>
          <a:xfrm>
            <a:off x="321310" y="2414905"/>
            <a:ext cx="5631180" cy="11169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latin typeface="微软雅黑" panose="020B0503020204020204" charset="-122"/>
                <a:ea typeface="微软雅黑"/>
                <a:cs typeface="微软雅黑" panose="020B0503020204020204" charset="-122"/>
              </a:rPr>
              <a:t>我相信一片草叶所需费的工程不会少于星星</a:t>
            </a:r>
          </a:p>
        </p:txBody>
      </p:sp>
      <p:pic>
        <p:nvPicPr>
          <p:cNvPr id="8" name="图片 7"/>
          <p:cNvPicPr>
            <a:picLocks noChangeAspect="1"/>
          </p:cNvPicPr>
          <p:nvPr>
            <p:custDataLst>
              <p:tags r:id="rId9"/>
            </p:custDataLst>
          </p:nvPr>
        </p:nvPicPr>
        <p:blipFill>
          <a:blip r:embed="rId14"/>
          <a:srcRect l="4442" r="4442"/>
          <a:stretch>
            <a:fillRect/>
          </a:stretch>
        </p:blipFill>
        <p:spPr>
          <a:xfrm>
            <a:off x="6429386" y="1928722"/>
            <a:ext cx="4822058" cy="4339616"/>
          </a:xfrm>
          <a:custGeom>
            <a:avLst/>
            <a:gdLst/>
            <a:ahLst/>
            <a:cxnLst>
              <a:cxn ang="3">
                <a:pos x="hc" y="t"/>
              </a:cxn>
              <a:cxn ang="cd2">
                <a:pos x="l" y="vc"/>
              </a:cxn>
              <a:cxn ang="cd4">
                <a:pos x="hc" y="b"/>
              </a:cxn>
              <a:cxn ang="0">
                <a:pos x="r" y="vc"/>
              </a:cxn>
            </a:cxnLst>
            <a:rect l="l" t="t" r="r" b="b"/>
            <a:pathLst>
              <a:path w="5520" h="6480">
                <a:moveTo>
                  <a:pt x="0" y="0"/>
                </a:moveTo>
                <a:lnTo>
                  <a:pt x="5520" y="0"/>
                </a:lnTo>
                <a:lnTo>
                  <a:pt x="5520" y="6480"/>
                </a:lnTo>
                <a:lnTo>
                  <a:pt x="0" y="6480"/>
                </a:lnTo>
                <a:lnTo>
                  <a:pt x="0" y="0"/>
                </a:lnTo>
                <a:close/>
              </a:path>
            </a:pathLst>
          </a:custGeom>
        </p:spPr>
      </p:pic>
      <p:sp>
        <p:nvSpPr>
          <p:cNvPr id="2" name="Title 6"/>
          <p:cNvSpPr txBox="1"/>
          <p:nvPr>
            <p:custDataLst>
              <p:tags r:id="rId10"/>
            </p:custDataLst>
          </p:nvPr>
        </p:nvSpPr>
        <p:spPr>
          <a:xfrm>
            <a:off x="248285" y="3683000"/>
            <a:ext cx="5631180" cy="11169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latin typeface="微软雅黑" panose="020B0503020204020204" charset="-122"/>
                <a:ea typeface="微软雅黑"/>
                <a:cs typeface="微软雅黑" panose="020B0503020204020204" charset="-122"/>
              </a:rPr>
              <a:t>我可以将任何东西召来</a:t>
            </a:r>
          </a:p>
        </p:txBody>
      </p:sp>
      <p:sp>
        <p:nvSpPr>
          <p:cNvPr id="3" name="Title 6"/>
          <p:cNvSpPr txBox="1"/>
          <p:nvPr>
            <p:custDataLst>
              <p:tags r:id="rId11"/>
            </p:custDataLst>
          </p:nvPr>
        </p:nvSpPr>
        <p:spPr>
          <a:xfrm>
            <a:off x="248285" y="4815205"/>
            <a:ext cx="5631180" cy="11169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latin typeface="微软雅黑" panose="020B0503020204020204" charset="-122"/>
                <a:ea typeface="微软雅黑"/>
                <a:cs typeface="微软雅黑" panose="020B0503020204020204" charset="-122"/>
              </a:rPr>
              <a:t>我快速的跟随者，我升到了绝岩上的罅隙中的巢穴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amond(in)">
                                      <p:cBhvr>
                                        <p:cTn id="31" dur="2000"/>
                                        <p:tgtEl>
                                          <p:spTgt spid="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edge">
                                      <p:cBhvr>
                                        <p:cTn id="37" dur="2000"/>
                                        <p:tgtEl>
                                          <p:spTgt spid="11"/>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edge">
                                      <p:cBhvr>
                                        <p:cTn id="43" dur="2000"/>
                                        <p:tgtEl>
                                          <p:spTgt spid="2"/>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0" presetClass="entr" presetSubtype="0" fill="hold" grpId="6"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edge">
                                      <p:cBhvr>
                                        <p:cTn id="4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3" animBg="1"/>
      <p:bldP spid="7" grpId="2" animBg="1"/>
      <p:bldP spid="5" grpId="1"/>
      <p:bldP spid="11" grpId="4"/>
      <p:bldP spid="2" grpId="5"/>
      <p:bldP spid="3" grpId="6"/>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2" name="矩形 11"/>
          <p:cNvSpPr/>
          <p:nvPr userDrawn="1">
            <p:custDataLst>
              <p:tags r:id="rId3"/>
            </p:custDataLst>
          </p:nvPr>
        </p:nvSpPr>
        <p:spPr>
          <a:xfrm>
            <a:off x="706" y="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10" name="矩形 9"/>
          <p:cNvSpPr/>
          <p:nvPr userDrawn="1">
            <p:custDataLst>
              <p:tags r:id="rId4"/>
            </p:custDataLst>
          </p:nvPr>
        </p:nvSpPr>
        <p:spPr>
          <a:xfrm>
            <a:off x="0" y="0"/>
            <a:ext cx="12858750" cy="976408"/>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矩形 11"/>
          <p:cNvSpPr/>
          <p:nvPr>
            <p:custDataLst>
              <p:tags r:id="rId5"/>
            </p:custDataLst>
          </p:nvPr>
        </p:nvSpPr>
        <p:spPr>
          <a:xfrm>
            <a:off x="0" y="2376170"/>
            <a:ext cx="12858750" cy="37312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7" name="矩形 12"/>
          <p:cNvSpPr/>
          <p:nvPr>
            <p:custDataLst>
              <p:tags r:id="rId6"/>
            </p:custDataLst>
          </p:nvPr>
        </p:nvSpPr>
        <p:spPr>
          <a:xfrm>
            <a:off x="6107915" y="1607268"/>
            <a:ext cx="5465004" cy="4982532"/>
          </a:xfrm>
          <a:prstGeom prst="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文本框 4"/>
          <p:cNvSpPr txBox="1"/>
          <p:nvPr>
            <p:custDataLst>
              <p:tags r:id="rId7"/>
            </p:custDataLst>
          </p:nvPr>
        </p:nvSpPr>
        <p:spPr>
          <a:xfrm>
            <a:off x="321422" y="160727"/>
            <a:ext cx="12215906"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sz="4800" b="1" spc="200">
                <a:solidFill>
                  <a:schemeClr val="accent1"/>
                </a:solidFill>
                <a:latin typeface="微软雅黑" panose="020B0503020204020204" charset="-122"/>
                <a:ea typeface="微软雅黑"/>
              </a:rPr>
              <a:t>全诗主旨</a:t>
            </a:r>
          </a:p>
        </p:txBody>
      </p:sp>
      <p:pic>
        <p:nvPicPr>
          <p:cNvPr id="8" name="图片 7"/>
          <p:cNvPicPr>
            <a:picLocks noChangeAspect="1"/>
          </p:cNvPicPr>
          <p:nvPr>
            <p:custDataLst>
              <p:tags r:id="rId8"/>
            </p:custDataLst>
          </p:nvPr>
        </p:nvPicPr>
        <p:blipFill>
          <a:blip r:embed="rId12"/>
          <a:srcRect l="4442" r="4442"/>
          <a:stretch>
            <a:fillRect/>
          </a:stretch>
        </p:blipFill>
        <p:spPr>
          <a:xfrm>
            <a:off x="6429386" y="1928722"/>
            <a:ext cx="4822058" cy="4339616"/>
          </a:xfrm>
          <a:custGeom>
            <a:avLst/>
            <a:gdLst/>
            <a:ahLst/>
            <a:cxnLst>
              <a:cxn ang="3">
                <a:pos x="hc" y="t"/>
              </a:cxn>
              <a:cxn ang="cd2">
                <a:pos x="l" y="vc"/>
              </a:cxn>
              <a:cxn ang="cd4">
                <a:pos x="hc" y="b"/>
              </a:cxn>
              <a:cxn ang="0">
                <a:pos x="r" y="vc"/>
              </a:cxn>
            </a:cxnLst>
            <a:rect l="l" t="t" r="r" b="b"/>
            <a:pathLst>
              <a:path w="5520" h="6480">
                <a:moveTo>
                  <a:pt x="0" y="0"/>
                </a:moveTo>
                <a:lnTo>
                  <a:pt x="5520" y="0"/>
                </a:lnTo>
                <a:lnTo>
                  <a:pt x="5520" y="6480"/>
                </a:lnTo>
                <a:lnTo>
                  <a:pt x="0" y="6480"/>
                </a:lnTo>
                <a:lnTo>
                  <a:pt x="0" y="0"/>
                </a:lnTo>
                <a:close/>
              </a:path>
            </a:pathLst>
          </a:custGeom>
        </p:spPr>
      </p:pic>
      <p:sp>
        <p:nvSpPr>
          <p:cNvPr id="3" name="Title 6"/>
          <p:cNvSpPr txBox="1"/>
          <p:nvPr>
            <p:custDataLst>
              <p:tags r:id="rId9"/>
            </p:custDataLst>
          </p:nvPr>
        </p:nvSpPr>
        <p:spPr>
          <a:xfrm>
            <a:off x="154305" y="2484755"/>
            <a:ext cx="5860415" cy="362204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latin typeface="微软雅黑" panose="020B0503020204020204" charset="-122"/>
                <a:ea typeface="微软雅黑"/>
                <a:cs typeface="微软雅黑" panose="020B0503020204020204" charset="-122"/>
              </a:rPr>
              <a:t>《自己之歌(节选)》列举了许多自然事物，赋予其诗意，渲染了大自然旺盛的生命力，抒发了对个体价值的赞美，凸显出宏大的自我，体现出自我意识的觉醒和对个体价值的思考，表达了对自由、开放、独立的个性的追求。</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amond(in)">
                                      <p:cBhvr>
                                        <p:cTn id="31" dur="2000"/>
                                        <p:tgtEl>
                                          <p:spTgt spid="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edge">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3" animBg="1"/>
      <p:bldP spid="7" grpId="2" animBg="1"/>
      <p:bldP spid="5" grpId="1"/>
      <p:bldP spid="3" grpId="4"/>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rcRect b="8100"/>
          <a:stretch>
            <a:fillRect/>
          </a:stretch>
        </p:blipFill>
        <p:spPr>
          <a:xfrm>
            <a:off x="1386840" y="566420"/>
            <a:ext cx="9753600" cy="5730240"/>
          </a:xfrm>
          <a:prstGeom prst="rect">
            <a:avLst/>
          </a:prstGeom>
        </p:spPr>
      </p:pic>
      <p:sp>
        <p:nvSpPr>
          <p:cNvPr id="2" name="标题 1"/>
          <p:cNvSpPr>
            <a:spLocks noGrp="1"/>
          </p:cNvSpPr>
          <p:nvPr>
            <p:ph type="ctrTitle"/>
          </p:nvPr>
        </p:nvSpPr>
        <p:spPr>
          <a:xfrm>
            <a:off x="3551555" y="1535430"/>
            <a:ext cx="5279390" cy="3996055"/>
          </a:xfrm>
          <a:prstGeom prst="donut">
            <a:avLst/>
          </a:prstGeom>
          <a:solidFill>
            <a:srgbClr val="00B0F0"/>
          </a:solidFill>
        </p:spPr>
        <p:txBody>
          <a:bodyPr/>
          <a:lstStyle/>
          <a:p>
            <a:r>
              <a:rPr lang="zh-CN" altLang="zh-CN" sz="13800" b="1">
                <a:solidFill>
                  <a:srgbClr val="FF0000"/>
                </a:solidFill>
              </a:rPr>
              <a:t>赏</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4"/>
            </p:custDataLst>
          </p:nvPr>
        </p:nvSpPr>
        <p:spPr>
          <a:xfrm>
            <a:off x="307340" y="0"/>
            <a:ext cx="12242800" cy="919480"/>
          </a:xfrm>
          <a:prstGeom prst="rect">
            <a:avLst/>
          </a:prstGeom>
          <a:solidFill>
            <a:srgbClr val="00B0F0"/>
          </a:solidFill>
        </p:spPr>
        <p:txBody>
          <a:bodyPr wrap="square" lIns="66968" tIns="26787" rIns="66968" bIns="26787" rtlCol="0" anchor="b" anchorCtr="0">
            <a:noAutofit/>
          </a:bodyPr>
          <a:lstStyle/>
          <a:p>
            <a:pPr marL="0" indent="0" algn="ctr">
              <a:lnSpc>
                <a:spcPct val="100000"/>
              </a:lnSpc>
              <a:spcBef>
                <a:spcPct val="0"/>
              </a:spcBef>
              <a:spcAft>
                <a:spcPct val="0"/>
              </a:spcAft>
              <a:buSzTx/>
              <a:buNone/>
            </a:pPr>
            <a:r>
              <a:rPr lang="zh-CN" altLang="en-US" sz="4000" b="1" spc="220">
                <a:solidFill>
                  <a:schemeClr val="tx1"/>
                </a:solidFill>
                <a:latin typeface="微软雅黑" panose="020B0503020204020204" charset="-122"/>
                <a:ea typeface="微软雅黑"/>
              </a:rPr>
              <a:t>搀扶式鉴赏：鉴赏诗歌的方法</a:t>
            </a:r>
          </a:p>
        </p:txBody>
      </p:sp>
      <p:sp>
        <p:nvSpPr>
          <p:cNvPr id="11" name="Title 6"/>
          <p:cNvSpPr txBox="1"/>
          <p:nvPr>
            <p:custDataLst>
              <p:tags r:id="rId5"/>
            </p:custDataLst>
          </p:nvPr>
        </p:nvSpPr>
        <p:spPr>
          <a:xfrm>
            <a:off x="559435" y="1471930"/>
            <a:ext cx="5746115" cy="151066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220">
                <a:ln w="3175">
                  <a:noFill/>
                  <a:prstDash val="dash"/>
                </a:ln>
                <a:solidFill>
                  <a:srgbClr val="0070C0"/>
                </a:solidFill>
                <a:latin typeface="微软雅黑" panose="020B0503020204020204" charset="-122"/>
                <a:ea typeface="微软雅黑"/>
                <a:cs typeface="微软雅黑" panose="020B0503020204020204" charset="-122"/>
              </a:rPr>
              <a:t>为什么选择“星星”“草叶”的意象？</a:t>
            </a:r>
          </a:p>
        </p:txBody>
      </p:sp>
      <p:sp>
        <p:nvSpPr>
          <p:cNvPr id="7" name="Title 6"/>
          <p:cNvSpPr txBox="1"/>
          <p:nvPr>
            <p:custDataLst>
              <p:tags r:id="rId6"/>
            </p:custDataLst>
          </p:nvPr>
        </p:nvSpPr>
        <p:spPr>
          <a:xfrm>
            <a:off x="559118" y="3535103"/>
            <a:ext cx="5464969" cy="2658427"/>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“星星”璀璨夺目，“草叶”普通普通平凡，但在“我”看来，“草叶”所需的工程不会少于“星星”，表明作者赋予了最普通的小草以崇高的地位和尊严。</a:t>
            </a:r>
          </a:p>
        </p:txBody>
      </p:sp>
      <p:pic>
        <p:nvPicPr>
          <p:cNvPr id="9" name="图片 8" descr="placingpictureplaceholder"/>
          <p:cNvPicPr>
            <a:picLocks noChangeAspect="1"/>
          </p:cNvPicPr>
          <p:nvPr>
            <p:custDataLst>
              <p:tags r:id="rId7"/>
            </p:custDataLst>
          </p:nvPr>
        </p:nvPicPr>
        <p:blipFill>
          <a:blip r:embed="rId10"/>
          <a:srcRect t="13536" b="13536"/>
          <a:stretch>
            <a:fillRect/>
          </a:stretch>
        </p:blipFill>
        <p:spPr>
          <a:xfrm>
            <a:off x="6429378" y="3997325"/>
            <a:ext cx="5786478" cy="2925818"/>
          </a:xfrm>
          <a:prstGeom prst="rect">
            <a:avLst/>
          </a:prstGeom>
        </p:spPr>
      </p:pic>
      <p:pic>
        <p:nvPicPr>
          <p:cNvPr id="2" name="图片 1" descr="12246414_040525434142_2"/>
          <p:cNvPicPr>
            <a:picLocks noChangeAspect="1"/>
          </p:cNvPicPr>
          <p:nvPr/>
        </p:nvPicPr>
        <p:blipFill>
          <a:blip r:embed="rId11"/>
          <a:srcRect l="9556" r="7771" b="4011"/>
          <a:stretch>
            <a:fillRect/>
          </a:stretch>
        </p:blipFill>
        <p:spPr>
          <a:xfrm>
            <a:off x="6409055" y="1015365"/>
            <a:ext cx="5807075" cy="28854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20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amond(in)">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6" grpId="0" animBg="1"/>
      <p:bldP spid="11" grpId="2"/>
      <p:bldP spid="7" grpId="3"/>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4"/>
            </p:custDataLst>
          </p:nvPr>
        </p:nvSpPr>
        <p:spPr>
          <a:xfrm>
            <a:off x="307340" y="0"/>
            <a:ext cx="12242800" cy="919480"/>
          </a:xfrm>
          <a:prstGeom prst="rect">
            <a:avLst/>
          </a:prstGeom>
          <a:solidFill>
            <a:srgbClr val="00B0F0"/>
          </a:solidFill>
        </p:spPr>
        <p:txBody>
          <a:bodyPr wrap="square" lIns="66968" tIns="26787" rIns="66968" bIns="26787" rtlCol="0" anchor="b" anchorCtr="0">
            <a:noAutofit/>
          </a:bodyPr>
          <a:lstStyle/>
          <a:p>
            <a:pPr marL="0" indent="0" algn="ctr">
              <a:lnSpc>
                <a:spcPct val="100000"/>
              </a:lnSpc>
              <a:spcBef>
                <a:spcPct val="0"/>
              </a:spcBef>
              <a:spcAft>
                <a:spcPct val="0"/>
              </a:spcAft>
              <a:buSzTx/>
              <a:buNone/>
            </a:pPr>
            <a:r>
              <a:rPr lang="zh-CN" altLang="en-US" sz="4000" b="1" spc="220">
                <a:solidFill>
                  <a:schemeClr val="tx1"/>
                </a:solidFill>
                <a:latin typeface="微软雅黑" panose="020B0503020204020204" charset="-122"/>
                <a:ea typeface="微软雅黑"/>
              </a:rPr>
              <a:t>搀扶式鉴赏：鉴赏诗歌的方法</a:t>
            </a:r>
          </a:p>
        </p:txBody>
      </p:sp>
      <p:sp>
        <p:nvSpPr>
          <p:cNvPr id="11" name="Title 6"/>
          <p:cNvSpPr txBox="1"/>
          <p:nvPr>
            <p:custDataLst>
              <p:tags r:id="rId5"/>
            </p:custDataLst>
          </p:nvPr>
        </p:nvSpPr>
        <p:spPr>
          <a:xfrm>
            <a:off x="559435" y="1471930"/>
            <a:ext cx="5746115" cy="189674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220">
                <a:ln w="3175">
                  <a:noFill/>
                  <a:prstDash val="dash"/>
                </a:ln>
                <a:solidFill>
                  <a:srgbClr val="0070C0"/>
                </a:solidFill>
                <a:latin typeface="微软雅黑" panose="020B0503020204020204" charset="-122"/>
                <a:ea typeface="微软雅黑"/>
                <a:cs typeface="微软雅黑" panose="020B0503020204020204" charset="-122"/>
              </a:rPr>
              <a:t>为什么选择蚂蚁、沙粒、鹪鹩的卵、雨蛙、黑莓、关节、母牛、小鼠等意象？</a:t>
            </a:r>
          </a:p>
        </p:txBody>
      </p:sp>
      <p:sp>
        <p:nvSpPr>
          <p:cNvPr id="7" name="Title 6"/>
          <p:cNvSpPr txBox="1"/>
          <p:nvPr>
            <p:custDataLst>
              <p:tags r:id="rId6"/>
            </p:custDataLst>
          </p:nvPr>
        </p:nvSpPr>
        <p:spPr>
          <a:xfrm>
            <a:off x="559435" y="3295015"/>
            <a:ext cx="5464810" cy="127127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通过对比，说明无论多么平凡的事物都有自己的独特价值。</a:t>
            </a:r>
          </a:p>
        </p:txBody>
      </p:sp>
      <p:pic>
        <p:nvPicPr>
          <p:cNvPr id="2" name="图片 1" descr="847d92d508284c8581272a1e50c37536"/>
          <p:cNvPicPr>
            <a:picLocks noChangeAspect="1"/>
          </p:cNvPicPr>
          <p:nvPr/>
        </p:nvPicPr>
        <p:blipFill>
          <a:blip r:embed="rId9"/>
          <a:srcRect b="10901"/>
          <a:stretch>
            <a:fillRect/>
          </a:stretch>
        </p:blipFill>
        <p:spPr>
          <a:xfrm>
            <a:off x="6374765" y="1003300"/>
            <a:ext cx="6043295" cy="3324860"/>
          </a:xfrm>
          <a:prstGeom prst="rect">
            <a:avLst/>
          </a:prstGeom>
        </p:spPr>
      </p:pic>
      <p:pic>
        <p:nvPicPr>
          <p:cNvPr id="3" name="图片 2" descr="t01931cd9778a05c2e5"/>
          <p:cNvPicPr>
            <a:picLocks noChangeAspect="1"/>
          </p:cNvPicPr>
          <p:nvPr/>
        </p:nvPicPr>
        <p:blipFill>
          <a:blip r:embed="rId10"/>
          <a:stretch>
            <a:fillRect/>
          </a:stretch>
        </p:blipFill>
        <p:spPr>
          <a:xfrm>
            <a:off x="559435" y="4477385"/>
            <a:ext cx="5662295" cy="2755265"/>
          </a:xfrm>
          <a:prstGeom prst="rect">
            <a:avLst/>
          </a:prstGeom>
        </p:spPr>
      </p:pic>
      <p:pic>
        <p:nvPicPr>
          <p:cNvPr id="4" name="图片 3" descr="sf_130822_0169_submit"/>
          <p:cNvPicPr>
            <a:picLocks noChangeAspect="1"/>
          </p:cNvPicPr>
          <p:nvPr/>
        </p:nvPicPr>
        <p:blipFill>
          <a:blip r:embed="rId11"/>
          <a:stretch>
            <a:fillRect/>
          </a:stretch>
        </p:blipFill>
        <p:spPr>
          <a:xfrm>
            <a:off x="6374765" y="4477385"/>
            <a:ext cx="6043295" cy="27559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edge">
                                      <p:cBhvr>
                                        <p:cTn id="25" dur="20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1"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amond(in)">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4"/>
            </p:custDataLst>
          </p:nvPr>
        </p:nvSpPr>
        <p:spPr>
          <a:xfrm>
            <a:off x="307340" y="0"/>
            <a:ext cx="12242800" cy="919480"/>
          </a:xfrm>
          <a:prstGeom prst="rect">
            <a:avLst/>
          </a:prstGeom>
          <a:solidFill>
            <a:srgbClr val="00B0F0"/>
          </a:solidFill>
        </p:spPr>
        <p:txBody>
          <a:bodyPr wrap="square" lIns="66968" tIns="26787" rIns="66968" bIns="26787" rtlCol="0" anchor="b" anchorCtr="0">
            <a:noAutofit/>
          </a:bodyPr>
          <a:lstStyle/>
          <a:p>
            <a:pPr marL="0" indent="0" algn="ctr">
              <a:lnSpc>
                <a:spcPct val="100000"/>
              </a:lnSpc>
              <a:spcBef>
                <a:spcPct val="0"/>
              </a:spcBef>
              <a:spcAft>
                <a:spcPct val="0"/>
              </a:spcAft>
              <a:buSzTx/>
              <a:buNone/>
            </a:pPr>
            <a:r>
              <a:rPr lang="zh-CN" altLang="en-US" sz="4000" b="1" spc="220">
                <a:solidFill>
                  <a:schemeClr val="tx1"/>
                </a:solidFill>
                <a:latin typeface="微软雅黑" panose="020B0503020204020204" charset="-122"/>
                <a:ea typeface="微软雅黑"/>
              </a:rPr>
              <a:t>搀扶式鉴赏：鉴赏诗歌的方法</a:t>
            </a:r>
          </a:p>
        </p:txBody>
      </p:sp>
      <p:sp>
        <p:nvSpPr>
          <p:cNvPr id="11" name="Title 6"/>
          <p:cNvSpPr txBox="1"/>
          <p:nvPr>
            <p:custDataLst>
              <p:tags r:id="rId5"/>
            </p:custDataLst>
          </p:nvPr>
        </p:nvSpPr>
        <p:spPr>
          <a:xfrm>
            <a:off x="559435" y="1003300"/>
            <a:ext cx="5746115" cy="144780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220">
                <a:ln w="3175">
                  <a:noFill/>
                  <a:prstDash val="dash"/>
                </a:ln>
                <a:solidFill>
                  <a:srgbClr val="0070C0"/>
                </a:solidFill>
                <a:latin typeface="微软雅黑" panose="020B0503020204020204" charset="-122"/>
                <a:ea typeface="微软雅黑"/>
                <a:cs typeface="微软雅黑" panose="020B0503020204020204" charset="-122"/>
              </a:rPr>
              <a:t>从这首诗的第一节来看，作者是如何感知大自然的？</a:t>
            </a:r>
          </a:p>
        </p:txBody>
      </p:sp>
      <p:sp>
        <p:nvSpPr>
          <p:cNvPr id="7" name="Title 6"/>
          <p:cNvSpPr txBox="1"/>
          <p:nvPr>
            <p:custDataLst>
              <p:tags r:id="rId6"/>
            </p:custDataLst>
          </p:nvPr>
        </p:nvSpPr>
        <p:spPr>
          <a:xfrm>
            <a:off x="559435" y="2346960"/>
            <a:ext cx="5464810" cy="466915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作者对自然界的土地、山川、草木倾注了无限的热爱之情，在他的眼里，自然和宇宙都蕴涵着上帝的存在，因此，在自然界中的任何一分子，无论巨大还是纤小，都折射出无限的神圣性。作者笔触细腻，从大自然的一草一木、一沙一石，从看似细小的景物里抒发伟大的情感。</a:t>
            </a:r>
          </a:p>
        </p:txBody>
      </p:sp>
      <p:pic>
        <p:nvPicPr>
          <p:cNvPr id="8" name="图片 7"/>
          <p:cNvPicPr>
            <a:picLocks noChangeAspect="1"/>
          </p:cNvPicPr>
          <p:nvPr/>
        </p:nvPicPr>
        <p:blipFill>
          <a:blip r:embed="rId9"/>
          <a:stretch>
            <a:fillRect/>
          </a:stretch>
        </p:blipFill>
        <p:spPr>
          <a:xfrm>
            <a:off x="6115685" y="1003300"/>
            <a:ext cx="6142990" cy="2923540"/>
          </a:xfrm>
          <a:prstGeom prst="rect">
            <a:avLst/>
          </a:prstGeom>
        </p:spPr>
      </p:pic>
      <p:pic>
        <p:nvPicPr>
          <p:cNvPr id="9" name="图片 8"/>
          <p:cNvPicPr>
            <a:picLocks noChangeAspect="1"/>
          </p:cNvPicPr>
          <p:nvPr/>
        </p:nvPicPr>
        <p:blipFill>
          <a:blip r:embed="rId10"/>
          <a:stretch>
            <a:fillRect/>
          </a:stretch>
        </p:blipFill>
        <p:spPr>
          <a:xfrm>
            <a:off x="6116320" y="4042410"/>
            <a:ext cx="6142355" cy="306514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1"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4"/>
            </p:custDataLst>
          </p:nvPr>
        </p:nvSpPr>
        <p:spPr>
          <a:xfrm>
            <a:off x="307340" y="0"/>
            <a:ext cx="12242800" cy="919480"/>
          </a:xfrm>
          <a:prstGeom prst="rect">
            <a:avLst/>
          </a:prstGeom>
          <a:solidFill>
            <a:srgbClr val="00B0F0"/>
          </a:solidFill>
        </p:spPr>
        <p:txBody>
          <a:bodyPr wrap="square" lIns="66968" tIns="26787" rIns="66968" bIns="26787" rtlCol="0" anchor="b" anchorCtr="0">
            <a:noAutofit/>
          </a:bodyPr>
          <a:lstStyle/>
          <a:p>
            <a:pPr marL="0" indent="0" algn="ctr">
              <a:lnSpc>
                <a:spcPct val="100000"/>
              </a:lnSpc>
              <a:spcBef>
                <a:spcPct val="0"/>
              </a:spcBef>
              <a:spcAft>
                <a:spcPct val="0"/>
              </a:spcAft>
              <a:buSzTx/>
              <a:buNone/>
            </a:pPr>
            <a:r>
              <a:rPr lang="zh-CN" altLang="en-US" sz="4000" b="1" spc="220">
                <a:solidFill>
                  <a:schemeClr val="tx1"/>
                </a:solidFill>
                <a:latin typeface="微软雅黑" panose="020B0503020204020204" charset="-122"/>
                <a:ea typeface="微软雅黑"/>
              </a:rPr>
              <a:t>搀扶式鉴赏：鉴赏诗歌的方法</a:t>
            </a:r>
          </a:p>
        </p:txBody>
      </p:sp>
      <p:sp>
        <p:nvSpPr>
          <p:cNvPr id="11" name="Title 6"/>
          <p:cNvSpPr txBox="1"/>
          <p:nvPr>
            <p:custDataLst>
              <p:tags r:id="rId5"/>
            </p:custDataLst>
          </p:nvPr>
        </p:nvSpPr>
        <p:spPr>
          <a:xfrm>
            <a:off x="559435" y="1003300"/>
            <a:ext cx="5746115" cy="144780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220">
                <a:ln w="3175">
                  <a:noFill/>
                  <a:prstDash val="dash"/>
                </a:ln>
                <a:solidFill>
                  <a:srgbClr val="0070C0"/>
                </a:solidFill>
                <a:latin typeface="微软雅黑" panose="020B0503020204020204" charset="-122"/>
                <a:ea typeface="微软雅黑"/>
                <a:cs typeface="微软雅黑" panose="020B0503020204020204" charset="-122"/>
              </a:rPr>
              <a:t>这一节的中心意思是什么？</a:t>
            </a:r>
          </a:p>
        </p:txBody>
      </p:sp>
      <p:sp>
        <p:nvSpPr>
          <p:cNvPr id="7" name="Title 6"/>
          <p:cNvSpPr txBox="1"/>
          <p:nvPr>
            <p:custDataLst>
              <p:tags r:id="rId6"/>
            </p:custDataLst>
          </p:nvPr>
        </p:nvSpPr>
        <p:spPr>
          <a:xfrm>
            <a:off x="559435" y="2346960"/>
            <a:ext cx="5464810" cy="74866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“我”对世间万物平等以待。</a:t>
            </a:r>
          </a:p>
        </p:txBody>
      </p:sp>
      <p:pic>
        <p:nvPicPr>
          <p:cNvPr id="9" name="图片 8"/>
          <p:cNvPicPr>
            <a:picLocks noChangeAspect="1"/>
          </p:cNvPicPr>
          <p:nvPr/>
        </p:nvPicPr>
        <p:blipFill>
          <a:blip r:embed="rId9"/>
          <a:stretch>
            <a:fillRect/>
          </a:stretch>
        </p:blipFill>
        <p:spPr>
          <a:xfrm>
            <a:off x="559435" y="3687445"/>
            <a:ext cx="5297805" cy="3065145"/>
          </a:xfrm>
          <a:prstGeom prst="rect">
            <a:avLst/>
          </a:prstGeom>
        </p:spPr>
      </p:pic>
      <p:pic>
        <p:nvPicPr>
          <p:cNvPr id="2" name="图片 1"/>
          <p:cNvPicPr>
            <a:picLocks noChangeAspect="1"/>
          </p:cNvPicPr>
          <p:nvPr/>
        </p:nvPicPr>
        <p:blipFill>
          <a:blip r:embed="rId10"/>
          <a:stretch>
            <a:fillRect/>
          </a:stretch>
        </p:blipFill>
        <p:spPr>
          <a:xfrm>
            <a:off x="6769735" y="1003300"/>
            <a:ext cx="5439410" cy="58458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1"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4"/>
            </p:custDataLst>
          </p:nvPr>
        </p:nvSpPr>
        <p:spPr>
          <a:xfrm>
            <a:off x="307340" y="0"/>
            <a:ext cx="12242800" cy="919480"/>
          </a:xfrm>
          <a:prstGeom prst="rect">
            <a:avLst/>
          </a:prstGeom>
          <a:solidFill>
            <a:srgbClr val="00B0F0"/>
          </a:solidFill>
        </p:spPr>
        <p:txBody>
          <a:bodyPr wrap="square" lIns="66968" tIns="26787" rIns="66968" bIns="26787" rtlCol="0" anchor="b" anchorCtr="0">
            <a:noAutofit/>
          </a:bodyPr>
          <a:lstStyle/>
          <a:p>
            <a:pPr marL="0" indent="0" algn="ctr">
              <a:lnSpc>
                <a:spcPct val="100000"/>
              </a:lnSpc>
              <a:spcBef>
                <a:spcPct val="0"/>
              </a:spcBef>
              <a:spcAft>
                <a:spcPct val="0"/>
              </a:spcAft>
              <a:buSzTx/>
              <a:buNone/>
            </a:pPr>
            <a:r>
              <a:rPr lang="zh-CN" altLang="en-US" sz="4000" b="1" spc="220">
                <a:solidFill>
                  <a:schemeClr val="tx1"/>
                </a:solidFill>
                <a:latin typeface="微软雅黑" panose="020B0503020204020204" charset="-122"/>
                <a:ea typeface="微软雅黑"/>
              </a:rPr>
              <a:t>引送式鉴赏：按照上边方法小组合作鉴赏第二节</a:t>
            </a:r>
          </a:p>
        </p:txBody>
      </p:sp>
      <p:sp>
        <p:nvSpPr>
          <p:cNvPr id="7" name="Title 6"/>
          <p:cNvSpPr txBox="1"/>
          <p:nvPr>
            <p:custDataLst>
              <p:tags r:id="rId5"/>
            </p:custDataLst>
          </p:nvPr>
        </p:nvSpPr>
        <p:spPr>
          <a:xfrm>
            <a:off x="486410" y="1449070"/>
            <a:ext cx="6225540" cy="265811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“我”和片麻石、煤、藓苔等平凡事物“混合在一起”，说明“我”是平凡的；“装饰着飞鸟和走兽”，说明“我”是追求自由的。</a:t>
            </a:r>
          </a:p>
        </p:txBody>
      </p:sp>
      <p:sp>
        <p:nvSpPr>
          <p:cNvPr id="3" name="Title 6"/>
          <p:cNvSpPr txBox="1"/>
          <p:nvPr>
            <p:custDataLst>
              <p:tags r:id="rId6"/>
            </p:custDataLst>
          </p:nvPr>
        </p:nvSpPr>
        <p:spPr>
          <a:xfrm>
            <a:off x="486410" y="3735070"/>
            <a:ext cx="6225540" cy="212661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“有很好的理由”远离，但“需要的时候”“可以将任何的东西召来”，体现了作者为了自由不顾一切的精神。</a:t>
            </a:r>
          </a:p>
        </p:txBody>
      </p:sp>
      <p:sp>
        <p:nvSpPr>
          <p:cNvPr id="4" name="Title 6"/>
          <p:cNvSpPr txBox="1"/>
          <p:nvPr>
            <p:custDataLst>
              <p:tags r:id="rId7"/>
            </p:custDataLst>
          </p:nvPr>
        </p:nvSpPr>
        <p:spPr>
          <a:xfrm>
            <a:off x="538480" y="5464810"/>
            <a:ext cx="6122035" cy="130302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rgbClr val="FF0000"/>
                </a:solidFill>
                <a:latin typeface="微软雅黑" panose="020B0503020204020204" charset="-122"/>
                <a:ea typeface="微软雅黑"/>
                <a:cs typeface="微软雅黑" panose="020B0503020204020204" charset="-122"/>
              </a:rPr>
              <a:t>中心意思：“我”出身平凡，但能量巨大。 </a:t>
            </a:r>
          </a:p>
        </p:txBody>
      </p:sp>
      <p:pic>
        <p:nvPicPr>
          <p:cNvPr id="5" name="图片 4"/>
          <p:cNvPicPr>
            <a:picLocks noChangeAspect="1"/>
          </p:cNvPicPr>
          <p:nvPr/>
        </p:nvPicPr>
        <p:blipFill>
          <a:blip r:embed="rId10"/>
          <a:stretch>
            <a:fillRect/>
          </a:stretch>
        </p:blipFill>
        <p:spPr>
          <a:xfrm>
            <a:off x="7198995" y="1449070"/>
            <a:ext cx="5072380" cy="524383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amond(in)">
                                      <p:cBhvr>
                                        <p:cTn id="31" dur="20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4"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6" grpId="0" animBg="1"/>
      <p:bldP spid="7" grpId="2"/>
      <p:bldP spid="3" grpId="3"/>
      <p:bldP spid="4" grpId="4"/>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4"/>
            </p:custDataLst>
          </p:nvPr>
        </p:nvSpPr>
        <p:spPr>
          <a:xfrm>
            <a:off x="307340" y="0"/>
            <a:ext cx="12242800" cy="919480"/>
          </a:xfrm>
          <a:prstGeom prst="rect">
            <a:avLst/>
          </a:prstGeom>
          <a:solidFill>
            <a:srgbClr val="00B0F0"/>
          </a:solidFill>
        </p:spPr>
        <p:txBody>
          <a:bodyPr wrap="square" lIns="66968" tIns="26787" rIns="66968" bIns="26787" rtlCol="0" anchor="b" anchorCtr="0">
            <a:noAutofit/>
          </a:bodyPr>
          <a:lstStyle/>
          <a:p>
            <a:pPr marL="0" indent="0" algn="ctr">
              <a:lnSpc>
                <a:spcPct val="100000"/>
              </a:lnSpc>
              <a:spcBef>
                <a:spcPct val="0"/>
              </a:spcBef>
              <a:spcAft>
                <a:spcPct val="0"/>
              </a:spcAft>
              <a:buSzTx/>
              <a:buNone/>
            </a:pPr>
            <a:r>
              <a:rPr lang="zh-CN" altLang="en-US" sz="4000" b="1" spc="220">
                <a:solidFill>
                  <a:schemeClr val="tx1"/>
                </a:solidFill>
                <a:latin typeface="微软雅黑" panose="020B0503020204020204" charset="-122"/>
                <a:ea typeface="微软雅黑"/>
              </a:rPr>
              <a:t>放手式鉴赏，运用鉴赏诗歌的方法独立鉴赏第三节</a:t>
            </a:r>
          </a:p>
        </p:txBody>
      </p:sp>
      <p:sp>
        <p:nvSpPr>
          <p:cNvPr id="7" name="Title 6"/>
          <p:cNvSpPr txBox="1"/>
          <p:nvPr>
            <p:custDataLst>
              <p:tags r:id="rId5"/>
            </p:custDataLst>
          </p:nvPr>
        </p:nvSpPr>
        <p:spPr>
          <a:xfrm>
            <a:off x="413385" y="1052830"/>
            <a:ext cx="11784965" cy="228600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是突徒然的”，这节诗运用意象组合的方式，让九个“徒然的”一气呵成，情感炽热，气势恢宏。作者大声歌唱，尽情狂欢，张扬个性，重塑自我，表达出对自我的肯定和对未来的憧憬。诗歌的节拍来自于生活，充满活力，富于幻想，表现出生活的情调和生活的真理。</a:t>
            </a:r>
          </a:p>
        </p:txBody>
      </p:sp>
      <p:sp>
        <p:nvSpPr>
          <p:cNvPr id="3" name="Title 6"/>
          <p:cNvSpPr txBox="1"/>
          <p:nvPr>
            <p:custDataLst>
              <p:tags r:id="rId6"/>
            </p:custDataLst>
          </p:nvPr>
        </p:nvSpPr>
        <p:spPr>
          <a:xfrm>
            <a:off x="486410" y="2994660"/>
            <a:ext cx="5055870" cy="273113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作者选取了火成岩、爬虫、打的怪物、鹰雕、蝮蛇、麋鹿、海燕等意象，这些意象包括天上的、地上的、海里的，是世间万物的代表。作者选取这些意象是为了说明世间万物都不能阻挡“我”。</a:t>
            </a:r>
          </a:p>
        </p:txBody>
      </p:sp>
      <p:sp>
        <p:nvSpPr>
          <p:cNvPr id="4" name="Title 6"/>
          <p:cNvSpPr txBox="1"/>
          <p:nvPr>
            <p:custDataLst>
              <p:tags r:id="rId7"/>
            </p:custDataLst>
          </p:nvPr>
        </p:nvSpPr>
        <p:spPr>
          <a:xfrm>
            <a:off x="486410" y="5798185"/>
            <a:ext cx="5055235" cy="130302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rgbClr val="FF0000"/>
                </a:solidFill>
                <a:latin typeface="微软雅黑" panose="020B0503020204020204" charset="-122"/>
                <a:ea typeface="微软雅黑"/>
                <a:cs typeface="微软雅黑" panose="020B0503020204020204" charset="-122"/>
              </a:rPr>
              <a:t>中心意思：“我”不受拘束且无所不能。 </a:t>
            </a:r>
          </a:p>
        </p:txBody>
      </p:sp>
      <p:pic>
        <p:nvPicPr>
          <p:cNvPr id="11" name="图片 10"/>
          <p:cNvPicPr>
            <a:picLocks noChangeAspect="1"/>
          </p:cNvPicPr>
          <p:nvPr/>
        </p:nvPicPr>
        <p:blipFill>
          <a:blip r:embed="rId10"/>
          <a:srcRect l="4010" t="10234" b="16276"/>
          <a:stretch>
            <a:fillRect/>
          </a:stretch>
        </p:blipFill>
        <p:spPr>
          <a:xfrm>
            <a:off x="5865495" y="2536190"/>
            <a:ext cx="6139815" cy="41243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amond(in)">
                                      <p:cBhvr>
                                        <p:cTn id="31" dur="20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4"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6" grpId="0" animBg="1"/>
      <p:bldP spid="7" grpId="2"/>
      <p:bldP spid="3" grpId="3"/>
      <p:bldP spid="4" grpId="4"/>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4"/>
            </p:custDataLst>
          </p:nvPr>
        </p:nvSpPr>
        <p:spPr>
          <a:xfrm>
            <a:off x="307340" y="0"/>
            <a:ext cx="12242800" cy="919480"/>
          </a:xfrm>
          <a:prstGeom prst="rect">
            <a:avLst/>
          </a:prstGeom>
          <a:solidFill>
            <a:srgbClr val="00B0F0"/>
          </a:solidFill>
        </p:spPr>
        <p:txBody>
          <a:bodyPr wrap="square" lIns="66968" tIns="26787" rIns="66968" bIns="26787" rtlCol="0" anchor="b" anchorCtr="0">
            <a:noAutofit/>
          </a:bodyPr>
          <a:lstStyle/>
          <a:p>
            <a:pPr marL="0" indent="0" algn="ctr">
              <a:lnSpc>
                <a:spcPct val="100000"/>
              </a:lnSpc>
              <a:spcBef>
                <a:spcPct val="0"/>
              </a:spcBef>
              <a:spcAft>
                <a:spcPct val="0"/>
              </a:spcAft>
              <a:buSzTx/>
              <a:buNone/>
            </a:pPr>
            <a:r>
              <a:rPr lang="zh-CN" altLang="en-US" sz="4000" b="1" spc="220">
                <a:solidFill>
                  <a:schemeClr val="tx1"/>
                </a:solidFill>
                <a:latin typeface="微软雅黑" panose="020B0503020204020204" charset="-122"/>
                <a:ea typeface="微软雅黑"/>
              </a:rPr>
              <a:t>放手式鉴赏，运用鉴赏诗歌的方法独立鉴赏第三节</a:t>
            </a:r>
          </a:p>
        </p:txBody>
      </p:sp>
      <p:sp>
        <p:nvSpPr>
          <p:cNvPr id="7" name="Title 6"/>
          <p:cNvSpPr txBox="1"/>
          <p:nvPr>
            <p:custDataLst>
              <p:tags r:id="rId5"/>
            </p:custDataLst>
          </p:nvPr>
        </p:nvSpPr>
        <p:spPr>
          <a:xfrm>
            <a:off x="621030" y="1553210"/>
            <a:ext cx="5525135" cy="517461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作者塑造“自我”形象时，将自己赋予超人的神力，“全身装饰着飞鸟和走兽”，可以”将任何东西召来”，可以“快速地跟随着”“升到了绝岩上的罅隙中的巢穴”，可以飞越大地，任意东西，不受时空限制，甚至和宇宙融为一种，表现出一种</a:t>
            </a:r>
            <a:r>
              <a:rPr lang="zh-CN" sz="2800" b="1" spc="160">
                <a:ln w="3175">
                  <a:noFill/>
                  <a:prstDash val="dash"/>
                </a:ln>
                <a:solidFill>
                  <a:srgbClr val="FF0000"/>
                </a:solidFill>
                <a:latin typeface="微软雅黑" panose="020B0503020204020204" charset="-122"/>
                <a:ea typeface="微软雅黑"/>
                <a:cs typeface="微软雅黑" panose="020B0503020204020204" charset="-122"/>
              </a:rPr>
              <a:t>“惠特曼式”的乐观精神</a:t>
            </a:r>
            <a:r>
              <a:rPr lang="zh-CN"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a:t>
            </a:r>
          </a:p>
        </p:txBody>
      </p:sp>
      <p:pic>
        <p:nvPicPr>
          <p:cNvPr id="2" name="图片 1"/>
          <p:cNvPicPr>
            <a:picLocks noChangeAspect="1"/>
          </p:cNvPicPr>
          <p:nvPr/>
        </p:nvPicPr>
        <p:blipFill>
          <a:blip r:embed="rId8"/>
          <a:srcRect b="7231"/>
          <a:stretch>
            <a:fillRect/>
          </a:stretch>
        </p:blipFill>
        <p:spPr>
          <a:xfrm>
            <a:off x="6717665" y="1690370"/>
            <a:ext cx="5273040" cy="49206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stretch>
            <a:fillRect/>
          </a:stretch>
        </p:blipFill>
        <p:spPr>
          <a:xfrm>
            <a:off x="0" y="0"/>
            <a:ext cx="12859385" cy="7232650"/>
          </a:xfrm>
          <a:prstGeom prst="rect">
            <a:avLst/>
          </a:prstGeom>
        </p:spPr>
      </p:pic>
      <p:sp>
        <p:nvSpPr>
          <p:cNvPr id="6" name="文本框 5"/>
          <p:cNvSpPr txBox="1"/>
          <p:nvPr>
            <p:custDataLst>
              <p:tags r:id="rId2"/>
            </p:custDataLst>
          </p:nvPr>
        </p:nvSpPr>
        <p:spPr>
          <a:xfrm>
            <a:off x="2663825" y="993775"/>
            <a:ext cx="7057390" cy="2049145"/>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11500" b="1" spc="200">
                <a:solidFill>
                  <a:srgbClr val="FFFF00"/>
                </a:solidFill>
                <a:latin typeface="微软雅黑" panose="020B0503020204020204" charset="-122"/>
                <a:ea typeface="微软雅黑"/>
              </a:rPr>
              <a:t>自己之歌</a:t>
            </a:r>
          </a:p>
        </p:txBody>
      </p:sp>
      <p:sp>
        <p:nvSpPr>
          <p:cNvPr id="3" name="文本框 2"/>
          <p:cNvSpPr txBox="1"/>
          <p:nvPr>
            <p:custDataLst>
              <p:tags r:id="rId3"/>
            </p:custDataLst>
          </p:nvPr>
        </p:nvSpPr>
        <p:spPr>
          <a:xfrm>
            <a:off x="4364990" y="3209925"/>
            <a:ext cx="4128135" cy="2049145"/>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8000" b="1" spc="200">
                <a:solidFill>
                  <a:srgbClr val="FF0000"/>
                </a:solidFill>
                <a:latin typeface="微软雅黑" panose="020B0503020204020204" charset="-122"/>
                <a:ea typeface="微软雅黑"/>
              </a:rPr>
              <a:t>惠特曼</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80">
                                          <p:stCondLst>
                                            <p:cond delay="0"/>
                                          </p:stCondLst>
                                        </p:cTn>
                                        <p:tgtEl>
                                          <p:spTgt spid="6"/>
                                        </p:tgtEl>
                                      </p:cBhvr>
                                    </p:animEffect>
                                    <p:anim calcmode="lin" valueType="num">
                                      <p:cBhvr>
                                        <p:cTn id="1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9" dur="26">
                                          <p:stCondLst>
                                            <p:cond delay="650"/>
                                          </p:stCondLst>
                                        </p:cTn>
                                        <p:tgtEl>
                                          <p:spTgt spid="6"/>
                                        </p:tgtEl>
                                      </p:cBhvr>
                                      <p:to x="100000" y="60000"/>
                                    </p:animScale>
                                    <p:animScale>
                                      <p:cBhvr>
                                        <p:cTn id="20" dur="166" decel="50000">
                                          <p:stCondLst>
                                            <p:cond delay="676"/>
                                          </p:stCondLst>
                                        </p:cTn>
                                        <p:tgtEl>
                                          <p:spTgt spid="6"/>
                                        </p:tgtEl>
                                      </p:cBhvr>
                                      <p:to x="100000" y="100000"/>
                                    </p:animScale>
                                    <p:animScale>
                                      <p:cBhvr>
                                        <p:cTn id="21" dur="26">
                                          <p:stCondLst>
                                            <p:cond delay="1312"/>
                                          </p:stCondLst>
                                        </p:cTn>
                                        <p:tgtEl>
                                          <p:spTgt spid="6"/>
                                        </p:tgtEl>
                                      </p:cBhvr>
                                      <p:to x="100000" y="80000"/>
                                    </p:animScale>
                                    <p:animScale>
                                      <p:cBhvr>
                                        <p:cTn id="22" dur="166" decel="50000">
                                          <p:stCondLst>
                                            <p:cond delay="1338"/>
                                          </p:stCondLst>
                                        </p:cTn>
                                        <p:tgtEl>
                                          <p:spTgt spid="6"/>
                                        </p:tgtEl>
                                      </p:cBhvr>
                                      <p:to x="100000" y="100000"/>
                                    </p:animScale>
                                    <p:animScale>
                                      <p:cBhvr>
                                        <p:cTn id="23" dur="26">
                                          <p:stCondLst>
                                            <p:cond delay="1642"/>
                                          </p:stCondLst>
                                        </p:cTn>
                                        <p:tgtEl>
                                          <p:spTgt spid="6"/>
                                        </p:tgtEl>
                                      </p:cBhvr>
                                      <p:to x="100000" y="90000"/>
                                    </p:animScale>
                                    <p:animScale>
                                      <p:cBhvr>
                                        <p:cTn id="24" dur="166" decel="50000">
                                          <p:stCondLst>
                                            <p:cond delay="1668"/>
                                          </p:stCondLst>
                                        </p:cTn>
                                        <p:tgtEl>
                                          <p:spTgt spid="6"/>
                                        </p:tgtEl>
                                      </p:cBhvr>
                                      <p:to x="100000" y="100000"/>
                                    </p:animScale>
                                    <p:animScale>
                                      <p:cBhvr>
                                        <p:cTn id="25" dur="26">
                                          <p:stCondLst>
                                            <p:cond delay="1808"/>
                                          </p:stCondLst>
                                        </p:cTn>
                                        <p:tgtEl>
                                          <p:spTgt spid="6"/>
                                        </p:tgtEl>
                                      </p:cBhvr>
                                      <p:to x="100000" y="95000"/>
                                    </p:animScale>
                                    <p:animScale>
                                      <p:cBhvr>
                                        <p:cTn id="26" dur="166" decel="50000">
                                          <p:stCondLst>
                                            <p:cond delay="1834"/>
                                          </p:stCondLst>
                                        </p:cTn>
                                        <p:tgtEl>
                                          <p:spTgt spid="6"/>
                                        </p:tgtEl>
                                      </p:cBhvr>
                                      <p:to x="100000" y="100000"/>
                                    </p:animScale>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6" presetClass="entr" presetSubtype="0" fill="hold" grpId="1"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80">
                                          <p:stCondLst>
                                            <p:cond delay="0"/>
                                          </p:stCondLst>
                                        </p:cTn>
                                        <p:tgtEl>
                                          <p:spTgt spid="3"/>
                                        </p:tgtEl>
                                      </p:cBhvr>
                                    </p:animEffect>
                                    <p:anim calcmode="lin" valueType="num">
                                      <p:cBhvr>
                                        <p:cTn id="3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gtEl>
                                      </p:cBhvr>
                                      <p:to x="100000" y="60000"/>
                                    </p:animScale>
                                    <p:animScale>
                                      <p:cBhvr>
                                        <p:cTn id="39" dur="166" decel="50000">
                                          <p:stCondLst>
                                            <p:cond delay="676"/>
                                          </p:stCondLst>
                                        </p:cTn>
                                        <p:tgtEl>
                                          <p:spTgt spid="3"/>
                                        </p:tgtEl>
                                      </p:cBhvr>
                                      <p:to x="100000" y="100000"/>
                                    </p:animScale>
                                    <p:animScale>
                                      <p:cBhvr>
                                        <p:cTn id="40" dur="26">
                                          <p:stCondLst>
                                            <p:cond delay="1312"/>
                                          </p:stCondLst>
                                        </p:cTn>
                                        <p:tgtEl>
                                          <p:spTgt spid="3"/>
                                        </p:tgtEl>
                                      </p:cBhvr>
                                      <p:to x="100000" y="80000"/>
                                    </p:animScale>
                                    <p:animScale>
                                      <p:cBhvr>
                                        <p:cTn id="41" dur="166" decel="50000">
                                          <p:stCondLst>
                                            <p:cond delay="1338"/>
                                          </p:stCondLst>
                                        </p:cTn>
                                        <p:tgtEl>
                                          <p:spTgt spid="3"/>
                                        </p:tgtEl>
                                      </p:cBhvr>
                                      <p:to x="100000" y="100000"/>
                                    </p:animScale>
                                    <p:animScale>
                                      <p:cBhvr>
                                        <p:cTn id="42" dur="26">
                                          <p:stCondLst>
                                            <p:cond delay="1642"/>
                                          </p:stCondLst>
                                        </p:cTn>
                                        <p:tgtEl>
                                          <p:spTgt spid="3"/>
                                        </p:tgtEl>
                                      </p:cBhvr>
                                      <p:to x="100000" y="90000"/>
                                    </p:animScale>
                                    <p:animScale>
                                      <p:cBhvr>
                                        <p:cTn id="43" dur="166" decel="50000">
                                          <p:stCondLst>
                                            <p:cond delay="1668"/>
                                          </p:stCondLst>
                                        </p:cTn>
                                        <p:tgtEl>
                                          <p:spTgt spid="3"/>
                                        </p:tgtEl>
                                      </p:cBhvr>
                                      <p:to x="100000" y="100000"/>
                                    </p:animScale>
                                    <p:animScale>
                                      <p:cBhvr>
                                        <p:cTn id="44" dur="26">
                                          <p:stCondLst>
                                            <p:cond delay="1808"/>
                                          </p:stCondLst>
                                        </p:cTn>
                                        <p:tgtEl>
                                          <p:spTgt spid="3"/>
                                        </p:tgtEl>
                                      </p:cBhvr>
                                      <p:to x="100000" y="95000"/>
                                    </p:animScale>
                                    <p:animScale>
                                      <p:cBhvr>
                                        <p:cTn id="4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8" name="矩形 7"/>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Title 6"/>
          <p:cNvSpPr txBox="1"/>
          <p:nvPr>
            <p:custDataLst>
              <p:tags r:id="rId4"/>
            </p:custDataLst>
          </p:nvPr>
        </p:nvSpPr>
        <p:spPr>
          <a:xfrm>
            <a:off x="518160" y="417195"/>
            <a:ext cx="6006465" cy="21399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32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《自己之歌(节选)》在意象的选取上有什么特点?选取的意象有什么作用？寄托了诗人怎样的情感?</a:t>
            </a:r>
          </a:p>
        </p:txBody>
      </p:sp>
      <p:sp>
        <p:nvSpPr>
          <p:cNvPr id="5" name="Title 6"/>
          <p:cNvSpPr txBox="1"/>
          <p:nvPr>
            <p:custDataLst>
              <p:tags r:id="rId5"/>
            </p:custDataLst>
          </p:nvPr>
        </p:nvSpPr>
        <p:spPr>
          <a:xfrm>
            <a:off x="591185" y="3244215"/>
            <a:ext cx="5860415" cy="362140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意象选取:诗人笔触细腻,从大自然的一草一木、一沙一石写起,选取自然界中的草叶、蚂蚁、鹪鹩的卵、雨蛙、黑莓、母牛、小鼠、鹰雕、蝮蛇、麋鹿、海燕等生物作为诗歌的意象,这些鲜活的生命充满了灵性和神圣的色彩。</a:t>
            </a:r>
          </a:p>
        </p:txBody>
      </p:sp>
      <p:pic>
        <p:nvPicPr>
          <p:cNvPr id="6" name="图片 5" descr="D:\meihua_service_cache\jpg/7b0730891a0e0fac926e06ce5552f85b.jpg7b0730891a0e0fac926e06ce5552f85b"/>
          <p:cNvPicPr>
            <a:picLocks noChangeAspect="1"/>
          </p:cNvPicPr>
          <p:nvPr>
            <p:custDataLst>
              <p:tags r:id="rId6"/>
            </p:custDataLst>
          </p:nvPr>
        </p:nvPicPr>
        <p:blipFill>
          <a:blip r:embed="rId10"/>
          <a:srcRect l="3685" r="3685"/>
          <a:stretch>
            <a:fillRect/>
          </a:stretch>
        </p:blipFill>
        <p:spPr>
          <a:xfrm>
            <a:off x="6590162" y="0"/>
            <a:ext cx="6268681" cy="3535989"/>
          </a:xfrm>
          <a:custGeom>
            <a:avLst/>
            <a:gdLst/>
            <a:ahLst/>
            <a:cxnLst>
              <a:cxn ang="3">
                <a:pos x="hc" y="t"/>
              </a:cxn>
              <a:cxn ang="cd2">
                <a:pos x="l" y="vc"/>
              </a:cxn>
              <a:cxn ang="cd4">
                <a:pos x="hc" y="b"/>
              </a:cxn>
              <a:cxn ang="0">
                <a:pos x="r" y="vc"/>
              </a:cxn>
            </a:cxnLst>
            <a:rect l="l" t="t" r="r" b="b"/>
            <a:pathLst>
              <a:path w="9360" h="5280">
                <a:moveTo>
                  <a:pt x="0" y="0"/>
                </a:moveTo>
                <a:lnTo>
                  <a:pt x="9360" y="0"/>
                </a:lnTo>
                <a:lnTo>
                  <a:pt x="9360" y="5280"/>
                </a:lnTo>
                <a:lnTo>
                  <a:pt x="0" y="5280"/>
                </a:lnTo>
                <a:lnTo>
                  <a:pt x="0" y="0"/>
                </a:lnTo>
                <a:close/>
              </a:path>
            </a:pathLst>
          </a:custGeom>
        </p:spPr>
      </p:pic>
      <p:pic>
        <p:nvPicPr>
          <p:cNvPr id="7" name="图片 6"/>
          <p:cNvPicPr>
            <a:picLocks noChangeAspect="1"/>
          </p:cNvPicPr>
          <p:nvPr>
            <p:custDataLst>
              <p:tags r:id="rId7"/>
            </p:custDataLst>
          </p:nvPr>
        </p:nvPicPr>
        <p:blipFill>
          <a:blip r:embed="rId11"/>
          <a:srcRect t="29050" b="29050"/>
          <a:stretch>
            <a:fillRect/>
          </a:stretch>
        </p:blipFill>
        <p:spPr>
          <a:xfrm>
            <a:off x="6590109" y="3535991"/>
            <a:ext cx="6268641" cy="3697344"/>
          </a:xfrm>
          <a:custGeom>
            <a:avLst/>
            <a:gdLst/>
            <a:ahLst/>
            <a:cxnLst>
              <a:cxn ang="3">
                <a:pos x="hc" y="t"/>
              </a:cxn>
              <a:cxn ang="cd2">
                <a:pos x="l" y="vc"/>
              </a:cxn>
              <a:cxn ang="cd4">
                <a:pos x="hc" y="b"/>
              </a:cxn>
              <a:cxn ang="0">
                <a:pos x="r" y="vc"/>
              </a:cxn>
            </a:cxnLst>
            <a:rect l="l" t="t" r="r" b="b"/>
            <a:pathLst>
              <a:path w="9360" h="5521">
                <a:moveTo>
                  <a:pt x="0" y="0"/>
                </a:moveTo>
                <a:lnTo>
                  <a:pt x="9360" y="0"/>
                </a:lnTo>
                <a:lnTo>
                  <a:pt x="9360" y="5521"/>
                </a:lnTo>
                <a:lnTo>
                  <a:pt x="0" y="5521"/>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20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edge">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2" presetClass="entr" presetSubtype="0" fill="hold" grpId="2" nodeType="clickEffect">
                                  <p:stCondLst>
                                    <p:cond delay="0"/>
                                  </p:stCondLst>
                                  <p:childTnLst>
                                    <p:set>
                                      <p:cBhvr>
                                        <p:cTn id="30" dur="1" fill="hold">
                                          <p:stCondLst>
                                            <p:cond delay="0"/>
                                          </p:stCondLst>
                                        </p:cTn>
                                        <p:tgtEl>
                                          <p:spTgt spid="5"/>
                                        </p:tgtEl>
                                        <p:attrNameLst>
                                          <p:attrName>style.visibility</p:attrName>
                                        </p:attrNameLst>
                                      </p:cBhvr>
                                      <p:to>
                                        <p:strVal val="visible"/>
                                      </p:to>
                                    </p:set>
                                    <p:animScale>
                                      <p:cBhvr>
                                        <p:cTn id="3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2" dur="1000" decel="50000" fill="hold">
                                          <p:stCondLst>
                                            <p:cond delay="0"/>
                                          </p:stCondLst>
                                        </p:cTn>
                                        <p:tgtEl>
                                          <p:spTgt spid="5"/>
                                        </p:tgtEl>
                                        <p:attrNameLst>
                                          <p:attrName>ppt_x</p:attrName>
                                          <p:attrName>ppt_y</p:attrName>
                                        </p:attrNameLst>
                                      </p:cBhvr>
                                    </p:animMotion>
                                    <p:animEffect transition="in" filter="fade">
                                      <p:cBhvr>
                                        <p:cTn id="3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1"/>
      <p:bldP spid="5" grpId="2"/>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8" name="矩形 7"/>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Title 6"/>
          <p:cNvSpPr txBox="1"/>
          <p:nvPr>
            <p:custDataLst>
              <p:tags r:id="rId4"/>
            </p:custDataLst>
          </p:nvPr>
        </p:nvSpPr>
        <p:spPr>
          <a:xfrm>
            <a:off x="518160" y="417195"/>
            <a:ext cx="6006465" cy="21399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32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《自己之歌(节选)》在意象的选取上有什么特点?选取的意象有什么作用？寄托了诗人怎样的情感?</a:t>
            </a:r>
          </a:p>
        </p:txBody>
      </p:sp>
      <p:sp>
        <p:nvSpPr>
          <p:cNvPr id="5" name="Title 6"/>
          <p:cNvSpPr txBox="1"/>
          <p:nvPr>
            <p:custDataLst>
              <p:tags r:id="rId5"/>
            </p:custDataLst>
          </p:nvPr>
        </p:nvSpPr>
        <p:spPr>
          <a:xfrm>
            <a:off x="664210" y="3035935"/>
            <a:ext cx="5860415" cy="383032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意象选取特点：一是比较独特，如鹪鹩的卵、雨蛙、黑莓、片麻石等，这些陌生而独特的意象，体现了诗人丰富的想象力，赋予了诗歌神奇的色彩。二是范围广泛，几乎无所不包，包含天上的、地上的、海里的，这些意象构成了诗歌开阔的意境，体现了诗人博大的气魄。</a:t>
            </a:r>
          </a:p>
        </p:txBody>
      </p:sp>
      <p:pic>
        <p:nvPicPr>
          <p:cNvPr id="6" name="图片 5" descr="D:\meihua_service_cache\jpg/7b0730891a0e0fac926e06ce5552f85b.jpg7b0730891a0e0fac926e06ce5552f85b"/>
          <p:cNvPicPr>
            <a:picLocks noChangeAspect="1"/>
          </p:cNvPicPr>
          <p:nvPr>
            <p:custDataLst>
              <p:tags r:id="rId6"/>
            </p:custDataLst>
          </p:nvPr>
        </p:nvPicPr>
        <p:blipFill>
          <a:blip r:embed="rId10"/>
          <a:srcRect l="3685" r="3685"/>
          <a:stretch>
            <a:fillRect/>
          </a:stretch>
        </p:blipFill>
        <p:spPr>
          <a:xfrm>
            <a:off x="6590162" y="0"/>
            <a:ext cx="6268681" cy="3535989"/>
          </a:xfrm>
          <a:custGeom>
            <a:avLst/>
            <a:gdLst/>
            <a:ahLst/>
            <a:cxnLst>
              <a:cxn ang="3">
                <a:pos x="hc" y="t"/>
              </a:cxn>
              <a:cxn ang="cd2">
                <a:pos x="l" y="vc"/>
              </a:cxn>
              <a:cxn ang="cd4">
                <a:pos x="hc" y="b"/>
              </a:cxn>
              <a:cxn ang="0">
                <a:pos x="r" y="vc"/>
              </a:cxn>
            </a:cxnLst>
            <a:rect l="l" t="t" r="r" b="b"/>
            <a:pathLst>
              <a:path w="9360" h="5280">
                <a:moveTo>
                  <a:pt x="0" y="0"/>
                </a:moveTo>
                <a:lnTo>
                  <a:pt x="9360" y="0"/>
                </a:lnTo>
                <a:lnTo>
                  <a:pt x="9360" y="5280"/>
                </a:lnTo>
                <a:lnTo>
                  <a:pt x="0" y="5280"/>
                </a:lnTo>
                <a:lnTo>
                  <a:pt x="0" y="0"/>
                </a:lnTo>
                <a:close/>
              </a:path>
            </a:pathLst>
          </a:custGeom>
        </p:spPr>
      </p:pic>
      <p:pic>
        <p:nvPicPr>
          <p:cNvPr id="7" name="图片 6"/>
          <p:cNvPicPr>
            <a:picLocks noChangeAspect="1"/>
          </p:cNvPicPr>
          <p:nvPr>
            <p:custDataLst>
              <p:tags r:id="rId7"/>
            </p:custDataLst>
          </p:nvPr>
        </p:nvPicPr>
        <p:blipFill>
          <a:blip r:embed="rId11"/>
          <a:srcRect t="29050" b="29050"/>
          <a:stretch>
            <a:fillRect/>
          </a:stretch>
        </p:blipFill>
        <p:spPr>
          <a:xfrm>
            <a:off x="6590109" y="3535991"/>
            <a:ext cx="6268641" cy="3697344"/>
          </a:xfrm>
          <a:custGeom>
            <a:avLst/>
            <a:gdLst/>
            <a:ahLst/>
            <a:cxnLst>
              <a:cxn ang="3">
                <a:pos x="hc" y="t"/>
              </a:cxn>
              <a:cxn ang="cd2">
                <a:pos x="l" y="vc"/>
              </a:cxn>
              <a:cxn ang="cd4">
                <a:pos x="hc" y="b"/>
              </a:cxn>
              <a:cxn ang="0">
                <a:pos x="r" y="vc"/>
              </a:cxn>
            </a:cxnLst>
            <a:rect l="l" t="t" r="r" b="b"/>
            <a:pathLst>
              <a:path w="9360" h="5521">
                <a:moveTo>
                  <a:pt x="0" y="0"/>
                </a:moveTo>
                <a:lnTo>
                  <a:pt x="9360" y="0"/>
                </a:lnTo>
                <a:lnTo>
                  <a:pt x="9360" y="5521"/>
                </a:lnTo>
                <a:lnTo>
                  <a:pt x="0" y="5521"/>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8" name="矩形 7"/>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Title 6"/>
          <p:cNvSpPr txBox="1"/>
          <p:nvPr>
            <p:custDataLst>
              <p:tags r:id="rId4"/>
            </p:custDataLst>
          </p:nvPr>
        </p:nvSpPr>
        <p:spPr>
          <a:xfrm>
            <a:off x="518160" y="417195"/>
            <a:ext cx="6006465" cy="21399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32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《自己之歌(节选)》在意象的选取上有什么特点?选取的意象有什么作用？寄托了诗人怎样的情感?</a:t>
            </a:r>
          </a:p>
        </p:txBody>
      </p:sp>
      <p:sp>
        <p:nvSpPr>
          <p:cNvPr id="5" name="Title 6"/>
          <p:cNvSpPr txBox="1"/>
          <p:nvPr>
            <p:custDataLst>
              <p:tags r:id="rId5"/>
            </p:custDataLst>
          </p:nvPr>
        </p:nvSpPr>
        <p:spPr>
          <a:xfrm>
            <a:off x="664210" y="3035935"/>
            <a:ext cx="5860415" cy="383032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诗人对这些自然界中的事物倾注了无限的热爱之情。在他的眼里,自然界中的任何一分子,无论巨大和纤小,都折射出无限的神圣性,从看似细小的景物里抒发伟大的情感,从而赞美万物的神圣性。</a:t>
            </a:r>
          </a:p>
        </p:txBody>
      </p:sp>
      <p:pic>
        <p:nvPicPr>
          <p:cNvPr id="6" name="图片 5" descr="D:\meihua_service_cache\jpg/7b0730891a0e0fac926e06ce5552f85b.jpg7b0730891a0e0fac926e06ce5552f85b"/>
          <p:cNvPicPr>
            <a:picLocks noChangeAspect="1"/>
          </p:cNvPicPr>
          <p:nvPr>
            <p:custDataLst>
              <p:tags r:id="rId6"/>
            </p:custDataLst>
          </p:nvPr>
        </p:nvPicPr>
        <p:blipFill>
          <a:blip r:embed="rId10"/>
          <a:srcRect l="3685" r="3685"/>
          <a:stretch>
            <a:fillRect/>
          </a:stretch>
        </p:blipFill>
        <p:spPr>
          <a:xfrm>
            <a:off x="6590162" y="0"/>
            <a:ext cx="6268681" cy="3535989"/>
          </a:xfrm>
          <a:custGeom>
            <a:avLst/>
            <a:gdLst/>
            <a:ahLst/>
            <a:cxnLst>
              <a:cxn ang="3">
                <a:pos x="hc" y="t"/>
              </a:cxn>
              <a:cxn ang="cd2">
                <a:pos x="l" y="vc"/>
              </a:cxn>
              <a:cxn ang="cd4">
                <a:pos x="hc" y="b"/>
              </a:cxn>
              <a:cxn ang="0">
                <a:pos x="r" y="vc"/>
              </a:cxn>
            </a:cxnLst>
            <a:rect l="l" t="t" r="r" b="b"/>
            <a:pathLst>
              <a:path w="9360" h="5280">
                <a:moveTo>
                  <a:pt x="0" y="0"/>
                </a:moveTo>
                <a:lnTo>
                  <a:pt x="9360" y="0"/>
                </a:lnTo>
                <a:lnTo>
                  <a:pt x="9360" y="5280"/>
                </a:lnTo>
                <a:lnTo>
                  <a:pt x="0" y="5280"/>
                </a:lnTo>
                <a:lnTo>
                  <a:pt x="0" y="0"/>
                </a:lnTo>
                <a:close/>
              </a:path>
            </a:pathLst>
          </a:custGeom>
        </p:spPr>
      </p:pic>
      <p:pic>
        <p:nvPicPr>
          <p:cNvPr id="7" name="图片 6"/>
          <p:cNvPicPr>
            <a:picLocks noChangeAspect="1"/>
          </p:cNvPicPr>
          <p:nvPr>
            <p:custDataLst>
              <p:tags r:id="rId7"/>
            </p:custDataLst>
          </p:nvPr>
        </p:nvPicPr>
        <p:blipFill>
          <a:blip r:embed="rId11"/>
          <a:srcRect t="29050" b="29050"/>
          <a:stretch>
            <a:fillRect/>
          </a:stretch>
        </p:blipFill>
        <p:spPr>
          <a:xfrm>
            <a:off x="6590109" y="3535991"/>
            <a:ext cx="6268641" cy="3697344"/>
          </a:xfrm>
          <a:custGeom>
            <a:avLst/>
            <a:gdLst/>
            <a:ahLst/>
            <a:cxnLst>
              <a:cxn ang="3">
                <a:pos x="hc" y="t"/>
              </a:cxn>
              <a:cxn ang="cd2">
                <a:pos x="l" y="vc"/>
              </a:cxn>
              <a:cxn ang="cd4">
                <a:pos x="hc" y="b"/>
              </a:cxn>
              <a:cxn ang="0">
                <a:pos x="r" y="vc"/>
              </a:cxn>
            </a:cxnLst>
            <a:rect l="l" t="t" r="r" b="b"/>
            <a:pathLst>
              <a:path w="9360" h="5521">
                <a:moveTo>
                  <a:pt x="0" y="0"/>
                </a:moveTo>
                <a:lnTo>
                  <a:pt x="9360" y="0"/>
                </a:lnTo>
                <a:lnTo>
                  <a:pt x="9360" y="5521"/>
                </a:lnTo>
                <a:lnTo>
                  <a:pt x="0" y="5521"/>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rcRect b="8100"/>
          <a:stretch>
            <a:fillRect/>
          </a:stretch>
        </p:blipFill>
        <p:spPr>
          <a:xfrm>
            <a:off x="1386840" y="566420"/>
            <a:ext cx="9753600" cy="5730240"/>
          </a:xfrm>
          <a:prstGeom prst="rect">
            <a:avLst/>
          </a:prstGeom>
        </p:spPr>
      </p:pic>
      <p:sp>
        <p:nvSpPr>
          <p:cNvPr id="2" name="标题 1"/>
          <p:cNvSpPr>
            <a:spLocks noGrp="1"/>
          </p:cNvSpPr>
          <p:nvPr>
            <p:ph type="ctrTitle"/>
          </p:nvPr>
        </p:nvSpPr>
        <p:spPr>
          <a:xfrm>
            <a:off x="3551555" y="1535430"/>
            <a:ext cx="5279390" cy="3996055"/>
          </a:xfrm>
          <a:prstGeom prst="donut">
            <a:avLst/>
          </a:prstGeom>
          <a:solidFill>
            <a:srgbClr val="00B0F0"/>
          </a:solidFill>
        </p:spPr>
        <p:txBody>
          <a:bodyPr/>
          <a:lstStyle/>
          <a:p>
            <a:r>
              <a:rPr lang="zh-CN" altLang="zh-CN" sz="13800" b="1">
                <a:solidFill>
                  <a:srgbClr val="FF0000"/>
                </a:solidFill>
              </a:rPr>
              <a:t>议</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706" y="31896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9" name="矩形 8"/>
          <p:cNvSpPr/>
          <p:nvPr userDrawn="1">
            <p:custDataLst>
              <p:tags r:id="rId4"/>
            </p:custDataLst>
          </p:nvPr>
        </p:nvSpPr>
        <p:spPr>
          <a:xfrm>
            <a:off x="0" y="5357518"/>
            <a:ext cx="12858750" cy="187513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5" name="矩形 5"/>
          <p:cNvSpPr/>
          <p:nvPr>
            <p:custDataLst>
              <p:tags r:id="rId5"/>
            </p:custDataLst>
          </p:nvPr>
        </p:nvSpPr>
        <p:spPr>
          <a:xfrm>
            <a:off x="-670" y="5350822"/>
            <a:ext cx="12858750" cy="1881828"/>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7" name="矩形 6"/>
          <p:cNvSpPr/>
          <p:nvPr>
            <p:custDataLst>
              <p:tags r:id="rId6"/>
            </p:custDataLst>
          </p:nvPr>
        </p:nvSpPr>
        <p:spPr>
          <a:xfrm>
            <a:off x="454025" y="1767205"/>
            <a:ext cx="12023090" cy="4581525"/>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7"/>
            </p:custDataLst>
          </p:nvPr>
        </p:nvSpPr>
        <p:spPr>
          <a:xfrm>
            <a:off x="454025" y="481965"/>
            <a:ext cx="11908155" cy="1285875"/>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4800" b="1" spc="220">
                <a:solidFill>
                  <a:schemeClr val="accent1"/>
                </a:solidFill>
                <a:latin typeface="微软雅黑" panose="020B0503020204020204" charset="-122"/>
                <a:ea typeface="微软雅黑"/>
                <a:cs typeface="微软雅黑" panose="020B0503020204020204" charset="-122"/>
              </a:rPr>
              <a:t>《自己之歌》中“我”是作者本人吗?</a:t>
            </a:r>
          </a:p>
        </p:txBody>
      </p:sp>
      <p:sp>
        <p:nvSpPr>
          <p:cNvPr id="11" name="Title 6"/>
          <p:cNvSpPr txBox="1"/>
          <p:nvPr>
            <p:custDataLst>
              <p:tags r:id="rId8"/>
            </p:custDataLst>
          </p:nvPr>
        </p:nvSpPr>
        <p:spPr>
          <a:xfrm>
            <a:off x="978535" y="2030730"/>
            <a:ext cx="10974070" cy="286067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200">
                <a:ln w="3175">
                  <a:noFill/>
                  <a:prstDash val="dash"/>
                </a:ln>
                <a:solidFill>
                  <a:srgbClr val="002060"/>
                </a:solidFill>
                <a:latin typeface="微软雅黑" panose="020B0503020204020204" charset="-122"/>
                <a:ea typeface="微软雅黑"/>
                <a:cs typeface="微软雅黑" panose="020B0503020204020204" charset="-122"/>
              </a:rPr>
              <a:t>观点一:是作者本人。诗人自己,即惠特曼本人,他在诗中有种种自白,谈到自己的情况和经历,这是读者最先认出的。而《自己之歌》作为惠特曼的代表作,作为《草叶集》的缩影,它的产生背景就是《草叶集》的背景,其主题思想也就是《草叶集》的中心思想。因此,诗中的“我”就是作者本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2"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3"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7" presetClass="entr" presetSubtype="4" fill="hold" grpId="4"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0" fill="hold"/>
                                        <p:tgtEl>
                                          <p:spTgt spid="11"/>
                                        </p:tgtEl>
                                        <p:attrNameLst>
                                          <p:attrName>ppt_x</p:attrName>
                                        </p:attrNameLst>
                                      </p:cBhvr>
                                      <p:tavLst>
                                        <p:tav tm="0">
                                          <p:val>
                                            <p:strVal val="#ppt_x"/>
                                          </p:val>
                                        </p:tav>
                                        <p:tav tm="100000">
                                          <p:val>
                                            <p:strVal val="#ppt_x"/>
                                          </p:val>
                                        </p:tav>
                                      </p:tavLst>
                                    </p:anim>
                                    <p:anim calcmode="lin" valueType="num">
                                      <p:cBhvr additive="base">
                                        <p:cTn id="32"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3" animBg="1"/>
      <p:bldP spid="7" grpId="2" animBg="1"/>
      <p:bldP spid="6" grpId="1"/>
      <p:bldP spid="11" grpId="4"/>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706" y="31896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9" name="矩形 8"/>
          <p:cNvSpPr/>
          <p:nvPr userDrawn="1">
            <p:custDataLst>
              <p:tags r:id="rId4"/>
            </p:custDataLst>
          </p:nvPr>
        </p:nvSpPr>
        <p:spPr>
          <a:xfrm>
            <a:off x="0" y="5357518"/>
            <a:ext cx="12858750" cy="187513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5" name="矩形 5"/>
          <p:cNvSpPr/>
          <p:nvPr>
            <p:custDataLst>
              <p:tags r:id="rId5"/>
            </p:custDataLst>
          </p:nvPr>
        </p:nvSpPr>
        <p:spPr>
          <a:xfrm>
            <a:off x="-670" y="5350822"/>
            <a:ext cx="12858750" cy="1881828"/>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7" name="矩形 6"/>
          <p:cNvSpPr/>
          <p:nvPr>
            <p:custDataLst>
              <p:tags r:id="rId6"/>
            </p:custDataLst>
          </p:nvPr>
        </p:nvSpPr>
        <p:spPr>
          <a:xfrm>
            <a:off x="454025" y="1767205"/>
            <a:ext cx="12023090" cy="4581525"/>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7"/>
            </p:custDataLst>
          </p:nvPr>
        </p:nvSpPr>
        <p:spPr>
          <a:xfrm>
            <a:off x="454025" y="481965"/>
            <a:ext cx="11908155" cy="1285875"/>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4800" b="1" spc="220">
                <a:solidFill>
                  <a:schemeClr val="accent1"/>
                </a:solidFill>
                <a:latin typeface="微软雅黑" panose="020B0503020204020204" charset="-122"/>
                <a:ea typeface="微软雅黑"/>
                <a:cs typeface="微软雅黑" panose="020B0503020204020204" charset="-122"/>
              </a:rPr>
              <a:t>《自己之歌》中“我”是作者本人吗?</a:t>
            </a:r>
          </a:p>
        </p:txBody>
      </p:sp>
      <p:sp>
        <p:nvSpPr>
          <p:cNvPr id="11" name="Title 6"/>
          <p:cNvSpPr txBox="1"/>
          <p:nvPr>
            <p:custDataLst>
              <p:tags r:id="rId8"/>
            </p:custDataLst>
          </p:nvPr>
        </p:nvSpPr>
        <p:spPr>
          <a:xfrm>
            <a:off x="978535" y="1767205"/>
            <a:ext cx="10974070" cy="458216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200">
                <a:ln w="3175">
                  <a:noFill/>
                  <a:prstDash val="dash"/>
                </a:ln>
                <a:solidFill>
                  <a:srgbClr val="002060"/>
                </a:solidFill>
                <a:latin typeface="微软雅黑" panose="020B0503020204020204" charset="-122"/>
                <a:ea typeface="微软雅黑"/>
                <a:cs typeface="微软雅黑" panose="020B0503020204020204" charset="-122"/>
              </a:rPr>
              <a:t>观点二:不是作者本人。作为一个一般的人、一个人的象征的“我”,他可以代替各种各样的人发言、感受、行动等等。结合时代背景来看,当时提倡个性解放,鼓吹打破神学和外国教条主义的束缚,在美国来一次文艺复兴。解放个性,就是要发现自己,从一个国家来说就是要确立本民族自己的独立人格。在这样的历史要求下,惠特曼树立自己的雄心,要通过他自己来表现他的“特殊时代、环境和美国”,于是他的“我自己”便与他们民族的“我自己”合而为一了。那个“我”是当时美国人的代表,是一位能象征领土迅速扩张、生产蓬勃发展的美国的人物。</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0" name="矩形 9"/>
          <p:cNvSpPr/>
          <p:nvPr userDrawn="1">
            <p:custDataLst>
              <p:tags r:id="rId3"/>
            </p:custDataLst>
          </p:nvPr>
        </p:nvSpPr>
        <p:spPr>
          <a:xfrm>
            <a:off x="706" y="31896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9" name="矩形 8"/>
          <p:cNvSpPr/>
          <p:nvPr userDrawn="1">
            <p:custDataLst>
              <p:tags r:id="rId4"/>
            </p:custDataLst>
          </p:nvPr>
        </p:nvSpPr>
        <p:spPr>
          <a:xfrm>
            <a:off x="0" y="5357518"/>
            <a:ext cx="12858750" cy="187513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5" name="矩形 5"/>
          <p:cNvSpPr/>
          <p:nvPr>
            <p:custDataLst>
              <p:tags r:id="rId5"/>
            </p:custDataLst>
          </p:nvPr>
        </p:nvSpPr>
        <p:spPr>
          <a:xfrm>
            <a:off x="-670" y="5350822"/>
            <a:ext cx="12858750" cy="1881828"/>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7" name="矩形 6"/>
          <p:cNvSpPr/>
          <p:nvPr>
            <p:custDataLst>
              <p:tags r:id="rId6"/>
            </p:custDataLst>
          </p:nvPr>
        </p:nvSpPr>
        <p:spPr>
          <a:xfrm>
            <a:off x="454025" y="1767205"/>
            <a:ext cx="12023090" cy="4581525"/>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6" name="文本框 5"/>
          <p:cNvSpPr txBox="1"/>
          <p:nvPr>
            <p:custDataLst>
              <p:tags r:id="rId7"/>
            </p:custDataLst>
          </p:nvPr>
        </p:nvSpPr>
        <p:spPr>
          <a:xfrm>
            <a:off x="454025" y="481965"/>
            <a:ext cx="11908155" cy="1285875"/>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4800" b="1" spc="220">
                <a:solidFill>
                  <a:schemeClr val="accent1"/>
                </a:solidFill>
                <a:latin typeface="微软雅黑" panose="020B0503020204020204" charset="-122"/>
                <a:ea typeface="微软雅黑"/>
                <a:cs typeface="微软雅黑" panose="020B0503020204020204" charset="-122"/>
              </a:rPr>
              <a:t>《自己之歌》中“我”是作者本人吗?</a:t>
            </a:r>
          </a:p>
        </p:txBody>
      </p:sp>
      <p:sp>
        <p:nvSpPr>
          <p:cNvPr id="11" name="Title 6"/>
          <p:cNvSpPr txBox="1"/>
          <p:nvPr>
            <p:custDataLst>
              <p:tags r:id="rId8"/>
            </p:custDataLst>
          </p:nvPr>
        </p:nvSpPr>
        <p:spPr>
          <a:xfrm>
            <a:off x="978535" y="1767205"/>
            <a:ext cx="10974070" cy="458216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200">
                <a:ln w="3175">
                  <a:noFill/>
                  <a:prstDash val="dash"/>
                </a:ln>
                <a:solidFill>
                  <a:srgbClr val="002060"/>
                </a:solidFill>
                <a:latin typeface="微软雅黑" panose="020B0503020204020204" charset="-122"/>
                <a:ea typeface="微软雅黑"/>
                <a:cs typeface="微软雅黑" panose="020B0503020204020204" charset="-122"/>
              </a:rPr>
              <a:t>观点三:有作者本人的影子,但不完全是他本人。在某些情况下则是宇宙万物乃至宇宙本身的“我”,它是一种泛神论生命力的人格化。诗中那个“我”,由内而外、由近而远、由小而大的发展,逐步与集体、国家、全人类乃至永恒世界相结合,最后形成一支歌唱民主精神和宇宙一统的狂想曲,作为民主的最高榜样,他身上的“健康、力量、活力、信心——所有这些特质都不属于个人,而是属于民主,为每个抱有同一理想的人所共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8" name="矩形 7"/>
          <p:cNvSpPr/>
          <p:nvPr userDrawn="1">
            <p:custDataLst>
              <p:tags r:id="rId3"/>
            </p:custDataLst>
          </p:nvPr>
        </p:nvSpPr>
        <p:spPr>
          <a:xfrm>
            <a:off x="308048" y="320406"/>
            <a:ext cx="12242656" cy="6591838"/>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11" name="Title 6"/>
          <p:cNvSpPr txBox="1"/>
          <p:nvPr>
            <p:custDataLst>
              <p:tags r:id="rId4"/>
            </p:custDataLst>
          </p:nvPr>
        </p:nvSpPr>
        <p:spPr>
          <a:xfrm>
            <a:off x="651510" y="568325"/>
            <a:ext cx="11701145" cy="3133090"/>
          </a:xfrm>
          <a:prstGeom prst="rect">
            <a:avLst/>
          </a:prstGeom>
          <a:noFill/>
          <a:ln w="3175">
            <a:noFill/>
            <a:prstDash val="dash"/>
          </a:ln>
        </p:spPr>
        <p:txBody>
          <a:bodyPr wrap="square" lIns="66968" tIns="26787" rIns="66968" bIns="26787"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草叶集》问世后，评论家们议论纷纷，毁誉参半，争论的焦点就是其中的《自己之歌》。虽然当时美国文坛的领袖爱默生独具慧眼，读完诗集以后赞赏有加，并写信给惠特曼，称赞“它是美国出版过的最出色的，富有才智和智慧的诗篇”；但是，它的独特风格还是受到了绝大多数作家和批评家的猛烈抨击。如果你是那个时代的美国作家之一，你有什么看法？</a:t>
            </a:r>
          </a:p>
        </p:txBody>
      </p:sp>
      <p:sp>
        <p:nvSpPr>
          <p:cNvPr id="4" name="Title 6"/>
          <p:cNvSpPr txBox="1"/>
          <p:nvPr>
            <p:custDataLst>
              <p:tags r:id="rId5"/>
            </p:custDataLst>
          </p:nvPr>
        </p:nvSpPr>
        <p:spPr>
          <a:xfrm>
            <a:off x="652145" y="3954780"/>
            <a:ext cx="11418570" cy="228219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40">
                <a:ln w="3175">
                  <a:noFill/>
                  <a:prstDash val="dash"/>
                </a:ln>
                <a:solidFill>
                  <a:srgbClr val="002060"/>
                </a:solidFill>
                <a:latin typeface="黑体" panose="02010609060101010101" charset="-122"/>
                <a:ea typeface="黑体" panose="02010609060101010101" charset="-122"/>
                <a:cs typeface="微软雅黑" panose="020B0503020204020204" charset="-122"/>
              </a:rPr>
              <a:t>观点一：《自己之歌》过于强调自我。诗歌体现了诗人强烈的自信，他一方面决心要代表他的民族，另一方面又希望自己能被平等的对待，诗人的自信洋溢在诗歌的字里行间。在诗中，歌唱一个人的自我，强调自己的无所不能，包罗万象，这是一种对于自我的极端表现，注定从一开始就不会被人们接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edge">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1"/>
      <p:bldP spid="4" grpId="2"/>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8" name="矩形 7"/>
          <p:cNvSpPr/>
          <p:nvPr userDrawn="1">
            <p:custDataLst>
              <p:tags r:id="rId3"/>
            </p:custDataLst>
          </p:nvPr>
        </p:nvSpPr>
        <p:spPr>
          <a:xfrm>
            <a:off x="308048" y="320406"/>
            <a:ext cx="12242656" cy="6591838"/>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11" name="Title 6"/>
          <p:cNvSpPr txBox="1"/>
          <p:nvPr>
            <p:custDataLst>
              <p:tags r:id="rId4"/>
            </p:custDataLst>
          </p:nvPr>
        </p:nvSpPr>
        <p:spPr>
          <a:xfrm>
            <a:off x="651510" y="568325"/>
            <a:ext cx="11701145" cy="3133090"/>
          </a:xfrm>
          <a:prstGeom prst="rect">
            <a:avLst/>
          </a:prstGeom>
          <a:noFill/>
          <a:ln w="3175">
            <a:noFill/>
            <a:prstDash val="dash"/>
          </a:ln>
        </p:spPr>
        <p:txBody>
          <a:bodyPr wrap="square" lIns="66968" tIns="26787" rIns="66968" bIns="26787"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草叶集》问世后，评论家们议论纷纷，毁誉参半，争论的焦点就是其中的《自己之歌》。虽然当时美国文坛的领袖爱默生独具慧眼，读完诗集以后赞赏有加，并写信给惠特曼，称赞“它是美国出版过的最出色的，富有才智和智慧的诗篇”；但是，它的独特风格还是受到了绝大多数作家和批评家的猛烈抨击。如果你是那个时代的美国作家之一，你有什么看法？</a:t>
            </a:r>
          </a:p>
        </p:txBody>
      </p:sp>
      <p:sp>
        <p:nvSpPr>
          <p:cNvPr id="4" name="Title 6"/>
          <p:cNvSpPr txBox="1"/>
          <p:nvPr>
            <p:custDataLst>
              <p:tags r:id="rId5"/>
            </p:custDataLst>
          </p:nvPr>
        </p:nvSpPr>
        <p:spPr>
          <a:xfrm>
            <a:off x="652145" y="3954780"/>
            <a:ext cx="11418570" cy="228219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40">
                <a:ln w="3175">
                  <a:noFill/>
                  <a:prstDash val="dash"/>
                </a:ln>
                <a:solidFill>
                  <a:srgbClr val="002060"/>
                </a:solidFill>
                <a:latin typeface="黑体" panose="02010609060101010101" charset="-122"/>
                <a:ea typeface="黑体" panose="02010609060101010101" charset="-122"/>
                <a:cs typeface="微软雅黑" panose="020B0503020204020204" charset="-122"/>
              </a:rPr>
              <a:t>观点二：《自己之歌》打破了传统的诗歌形式。这时美国的文学主要跟随欧洲的文学潮流，惠特曼是美国这个时代的激进民主主义者，在艺术上表现出积极的追求和革新精神。在《自己之歌》里，他在借鉴欧洲传统史诗的基础上，进行了更多的创新，开创了“自由体”的诗歌形式，这种开拓创新精神是难能可贵的。新事物的出现，必定在开始时遭到大家的批判，但时间会证明一切。</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rcRect b="8100"/>
          <a:stretch>
            <a:fillRect/>
          </a:stretch>
        </p:blipFill>
        <p:spPr>
          <a:xfrm>
            <a:off x="1386840" y="566420"/>
            <a:ext cx="9753600" cy="5730240"/>
          </a:xfrm>
          <a:prstGeom prst="rect">
            <a:avLst/>
          </a:prstGeom>
        </p:spPr>
      </p:pic>
      <p:sp>
        <p:nvSpPr>
          <p:cNvPr id="2" name="标题 1"/>
          <p:cNvSpPr>
            <a:spLocks noGrp="1"/>
          </p:cNvSpPr>
          <p:nvPr>
            <p:ph type="ctrTitle"/>
          </p:nvPr>
        </p:nvSpPr>
        <p:spPr>
          <a:xfrm>
            <a:off x="3551555" y="1535430"/>
            <a:ext cx="5279390" cy="3996055"/>
          </a:xfrm>
          <a:prstGeom prst="donut">
            <a:avLst/>
          </a:prstGeom>
          <a:solidFill>
            <a:srgbClr val="00B0F0"/>
          </a:solidFill>
        </p:spPr>
        <p:txBody>
          <a:bodyPr/>
          <a:lstStyle/>
          <a:p>
            <a:r>
              <a:rPr lang="zh-CN" altLang="zh-CN" sz="13800" b="1">
                <a:solidFill>
                  <a:srgbClr val="FF0000"/>
                </a:solidFill>
              </a:rPr>
              <a:t>拓</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rcRect b="8100"/>
          <a:stretch>
            <a:fillRect/>
          </a:stretch>
        </p:blipFill>
        <p:spPr>
          <a:xfrm>
            <a:off x="1386840" y="566420"/>
            <a:ext cx="9753600" cy="5730240"/>
          </a:xfrm>
          <a:prstGeom prst="rect">
            <a:avLst/>
          </a:prstGeom>
        </p:spPr>
      </p:pic>
      <p:sp>
        <p:nvSpPr>
          <p:cNvPr id="2" name="标题 1"/>
          <p:cNvSpPr>
            <a:spLocks noGrp="1"/>
          </p:cNvSpPr>
          <p:nvPr>
            <p:ph type="ctrTitle"/>
          </p:nvPr>
        </p:nvSpPr>
        <p:spPr>
          <a:xfrm>
            <a:off x="3551555" y="1535430"/>
            <a:ext cx="5279390" cy="3996055"/>
          </a:xfrm>
          <a:prstGeom prst="donut">
            <a:avLst/>
          </a:prstGeom>
          <a:solidFill>
            <a:srgbClr val="00B0F0"/>
          </a:solidFill>
        </p:spPr>
        <p:txBody>
          <a:bodyPr/>
          <a:lstStyle/>
          <a:p>
            <a:r>
              <a:rPr lang="zh-CN" altLang="zh-CN" sz="13800" b="1">
                <a:solidFill>
                  <a:srgbClr val="FF0000"/>
                </a:solidFill>
              </a:rPr>
              <a:t>导</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7" name="矩形 6"/>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5" name="图文框 4"/>
          <p:cNvSpPr/>
          <p:nvPr>
            <p:custDataLst>
              <p:tags r:id="rId4"/>
            </p:custDataLst>
          </p:nvPr>
        </p:nvSpPr>
        <p:spPr>
          <a:xfrm>
            <a:off x="473417" y="893899"/>
            <a:ext cx="11909747" cy="6258251"/>
          </a:xfrm>
          <a:prstGeom prst="frame">
            <a:avLst>
              <a:gd name="adj1" fmla="val 1004"/>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sp>
        <p:nvSpPr>
          <p:cNvPr id="11" name="Title 6"/>
          <p:cNvSpPr txBox="1"/>
          <p:nvPr>
            <p:custDataLst>
              <p:tags r:id="rId5"/>
            </p:custDataLst>
          </p:nvPr>
        </p:nvSpPr>
        <p:spPr>
          <a:xfrm>
            <a:off x="1231265" y="1014095"/>
            <a:ext cx="10613390" cy="6018530"/>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我赞美我自己，歌唱我自己，</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我所讲的一切，将对你们也一样适合，</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因为属于我的每一个原子，也同样属于你。</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我邀了我的灵魂同我一道闲游，</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我俯首下视，悠闲地观察一片夏天的草叶。</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我的舌，我的血液中的每个原子，都是由这泥土，这空气构成，</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我在这里生长，我的父母在这里生长，他们的父母也同样在这里生长，</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我现在是三十七岁了，身体相当健康，</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希望继续不停地唱下去直到死亡。</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教条和学派且暂时搁开，</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退后一步，满足于现在它们所已给我的一切，但绝不能把它们全遗忘，</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不论是善是恶，我将随意之所及，</a:t>
            </a:r>
          </a:p>
          <a:p>
            <a:pPr marL="279400" lvl="0" indent="-279400" algn="l" fontAlgn="ctr">
              <a:lnSpc>
                <a:spcPct val="100000"/>
              </a:lnSpc>
              <a:spcBef>
                <a:spcPct val="0"/>
              </a:spcBef>
              <a:spcAft>
                <a:spcPts val="800"/>
              </a:spcAft>
              <a:buSzTx/>
              <a:buFont typeface="Wingdings"/>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毫无顾忌，以一种原始的活力述说自然。</a:t>
            </a:r>
          </a:p>
        </p:txBody>
      </p:sp>
      <p:sp>
        <p:nvSpPr>
          <p:cNvPr id="100" name="文本框 99"/>
          <p:cNvSpPr txBox="1"/>
          <p:nvPr/>
        </p:nvSpPr>
        <p:spPr>
          <a:xfrm>
            <a:off x="473710" y="185420"/>
            <a:ext cx="11909425" cy="645160"/>
          </a:xfrm>
          <a:prstGeom prst="rect">
            <a:avLst/>
          </a:prstGeom>
          <a:noFill/>
          <a:ln w="9525">
            <a:noFill/>
          </a:ln>
        </p:spPr>
        <p:txBody>
          <a:bodyPr wrap="square">
            <a:spAutoFit/>
          </a:bodyPr>
          <a:lstStyle/>
          <a:p>
            <a:pPr marL="0" indent="0"/>
            <a:r>
              <a:rPr lang="zh-CN" sz="3600" b="1">
                <a:solidFill>
                  <a:srgbClr val="FF0000"/>
                </a:solidFill>
                <a:latin typeface="微软雅黑" panose="020B0503020204020204" charset="-122"/>
                <a:ea typeface="微软雅黑"/>
                <a:cs typeface="微软雅黑" panose="020B0503020204020204" charset="-122"/>
              </a:rPr>
              <a:t>阅读《自己之歌》第</a:t>
            </a:r>
            <a:r>
              <a:rPr lang="en-US" altLang="zh-CN" sz="3600" b="1">
                <a:solidFill>
                  <a:srgbClr val="FF0000"/>
                </a:solidFill>
                <a:latin typeface="微软雅黑" panose="020B0503020204020204" charset="-122"/>
                <a:ea typeface="微软雅黑"/>
                <a:cs typeface="微软雅黑" panose="020B0503020204020204" charset="-122"/>
              </a:rPr>
              <a:t>1</a:t>
            </a:r>
            <a:r>
              <a:rPr lang="zh-CN" sz="3600" b="1">
                <a:solidFill>
                  <a:srgbClr val="FF0000"/>
                </a:solidFill>
                <a:latin typeface="微软雅黑" panose="020B0503020204020204" charset="-122"/>
                <a:ea typeface="微软雅黑"/>
                <a:cs typeface="微软雅黑" panose="020B0503020204020204" charset="-122"/>
              </a:rPr>
              <a:t>节，写一段300字左右的赏析文字</a:t>
            </a:r>
            <a:endParaRPr lang="zh-CN" altLang="en-US" sz="3600" b="1">
              <a:solidFill>
                <a:srgbClr val="FF0000"/>
              </a:solidFill>
              <a:latin typeface="微软雅黑" panose="020B0503020204020204" charset="-122"/>
              <a:ea typeface="微软雅黑"/>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edge">
                                      <p:cBhvr>
                                        <p:cTn id="13" dur="20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2" animBg="1"/>
      <p:bldP spid="11" grpId="3"/>
      <p:bldP spid="100"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8" name="矩形 7"/>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cxnSp>
        <p:nvCxnSpPr>
          <p:cNvPr id="5" name="直接连接符 4"/>
          <p:cNvCxnSpPr/>
          <p:nvPr>
            <p:custDataLst>
              <p:tags r:id="rId4"/>
            </p:custDataLst>
          </p:nvPr>
        </p:nvCxnSpPr>
        <p:spPr>
          <a:xfrm>
            <a:off x="0" y="5109078"/>
            <a:ext cx="12858750" cy="0"/>
          </a:xfrm>
          <a:prstGeom prst="line">
            <a:avLst/>
          </a:prstGeom>
          <a:ln w="12700">
            <a:solidFill>
              <a:schemeClr val="dk1">
                <a:alpha val="20000"/>
              </a:schemeClr>
            </a:solidFill>
            <a:prstDash val="sysDash"/>
          </a:ln>
        </p:spPr>
        <p:style>
          <a:lnRef idx="1">
            <a:schemeClr val="dk1"/>
          </a:lnRef>
          <a:fillRef idx="0">
            <a:schemeClr val="dk1"/>
          </a:fillRef>
          <a:effectRef idx="0">
            <a:schemeClr val="dk1"/>
          </a:effectRef>
          <a:fontRef idx="minor">
            <a:schemeClr val="tx1"/>
          </a:fontRef>
        </p:style>
      </p:cxnSp>
      <p:sp>
        <p:nvSpPr>
          <p:cNvPr id="6" name="文本框 5"/>
          <p:cNvSpPr txBox="1"/>
          <p:nvPr>
            <p:custDataLst>
              <p:tags r:id="rId5"/>
            </p:custDataLst>
          </p:nvPr>
        </p:nvSpPr>
        <p:spPr>
          <a:xfrm>
            <a:off x="307617" y="5948942"/>
            <a:ext cx="11572955" cy="1108993"/>
          </a:xfrm>
          <a:prstGeom prst="rect">
            <a:avLst/>
          </a:prstGeom>
          <a:noFill/>
        </p:spPr>
        <p:txBody>
          <a:bodyPr wrap="square" lIns="66968" tIns="26787" rIns="66968" bIns="26787" rtlCol="0" anchor="t" anchorCtr="0">
            <a:normAutofit/>
          </a:bodyPr>
          <a:lstStyle/>
          <a:p>
            <a:pPr marL="0" indent="0" algn="ctr">
              <a:lnSpc>
                <a:spcPct val="100000"/>
              </a:lnSpc>
              <a:spcBef>
                <a:spcPct val="0"/>
              </a:spcBef>
              <a:spcAft>
                <a:spcPct val="0"/>
              </a:spcAft>
              <a:buSzTx/>
              <a:buNone/>
            </a:pPr>
            <a:r>
              <a:rPr lang="zh-CN" altLang="en-US" sz="3200" b="1" spc="160">
                <a:solidFill>
                  <a:srgbClr val="FF0000"/>
                </a:solidFill>
                <a:latin typeface="微软雅黑" panose="020B0503020204020204" charset="-122"/>
                <a:ea typeface="微软雅黑"/>
              </a:rPr>
              <a:t>没有信仰，则没有名副其实的生命和品行；没有信仰，则没有名副其实的国土。</a:t>
            </a:r>
            <a:r>
              <a:rPr lang="en-US" altLang="zh-CN" sz="3200" b="1" spc="160">
                <a:solidFill>
                  <a:srgbClr val="FF0000"/>
                </a:solidFill>
                <a:latin typeface="微软雅黑" panose="020B0503020204020204" charset="-122"/>
                <a:ea typeface="微软雅黑"/>
              </a:rPr>
              <a:t>——</a:t>
            </a:r>
            <a:r>
              <a:rPr lang="zh-CN" altLang="en-US" sz="3200" b="1" spc="160">
                <a:solidFill>
                  <a:srgbClr val="FF0000"/>
                </a:solidFill>
                <a:latin typeface="微软雅黑" panose="020B0503020204020204" charset="-122"/>
                <a:ea typeface="微软雅黑"/>
              </a:rPr>
              <a:t>惠特曼</a:t>
            </a:r>
          </a:p>
        </p:txBody>
      </p:sp>
      <p:pic>
        <p:nvPicPr>
          <p:cNvPr id="7" name="图片 6"/>
          <p:cNvPicPr preferRelativeResize="0">
            <a:picLocks noChangeAspect="1"/>
          </p:cNvPicPr>
          <p:nvPr>
            <p:custDataLst>
              <p:tags r:id="rId6"/>
            </p:custDataLst>
          </p:nvPr>
        </p:nvPicPr>
        <p:blipFill>
          <a:blip r:embed="rId10"/>
          <a:srcRect l="-92829" r="-92829"/>
          <a:stretch>
            <a:fillRect/>
          </a:stretch>
        </p:blipFill>
        <p:spPr>
          <a:xfrm>
            <a:off x="559629" y="2889591"/>
            <a:ext cx="11573116" cy="2875014"/>
          </a:xfrm>
          <a:custGeom>
            <a:avLst/>
            <a:gdLst/>
            <a:ahLst/>
            <a:cxnLst>
              <a:cxn ang="3">
                <a:pos x="hc" y="t"/>
              </a:cxn>
              <a:cxn ang="cd2">
                <a:pos x="l" y="vc"/>
              </a:cxn>
              <a:cxn ang="cd4">
                <a:pos x="hc" y="b"/>
              </a:cxn>
              <a:cxn ang="0">
                <a:pos x="r" y="vc"/>
              </a:cxn>
            </a:cxnLst>
            <a:rect l="l" t="t" r="r" b="b"/>
            <a:pathLst>
              <a:path w="11520" h="5280">
                <a:moveTo>
                  <a:pt x="0" y="0"/>
                </a:moveTo>
                <a:lnTo>
                  <a:pt x="11520" y="0"/>
                </a:lnTo>
                <a:lnTo>
                  <a:pt x="11520" y="5280"/>
                </a:lnTo>
                <a:lnTo>
                  <a:pt x="0" y="5280"/>
                </a:lnTo>
                <a:lnTo>
                  <a:pt x="0" y="0"/>
                </a:lnTo>
                <a:close/>
              </a:path>
            </a:pathLst>
          </a:custGeom>
          <a:blipFill rotWithShape="1">
            <a:blip r:embed="rId11"/>
            <a:stretch>
              <a:fillRect/>
            </a:stretch>
          </a:blipFill>
        </p:spPr>
      </p:pic>
      <p:sp>
        <p:nvSpPr>
          <p:cNvPr id="11" name="Title 6"/>
          <p:cNvSpPr txBox="1"/>
          <p:nvPr>
            <p:custDataLst>
              <p:tags r:id="rId7"/>
            </p:custDataLst>
          </p:nvPr>
        </p:nvSpPr>
        <p:spPr>
          <a:xfrm>
            <a:off x="559435" y="0"/>
            <a:ext cx="11572875" cy="270637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1855年7月，纽约一个印刷厂的工人出版了诗集《草叶集》，他就是36岁的惠特曼，初版只收录了12首诗，出版了一个星期，书店里一本也没有卖掉，到第二年出增订版为止，仅卖了11本。但是，当时，有个惠特曼最尊敬的最有声望的人爱默生对惠特曼给予极高的评价。他说：“你正处在伟大的经历的开端，我祝福你。”之后，惠特曼又经数年努力，《草叶集》又增加了一些有名的新诗，他终于在美国文坛上赢得了很高的声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6" presetClass="entr" presetSubtype="0" fill="hold" grpId="2"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2"/>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4" name="矩形 3"/>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5" name="文本框 4"/>
          <p:cNvSpPr txBox="1"/>
          <p:nvPr>
            <p:custDataLst>
              <p:tags r:id="rId4"/>
            </p:custDataLst>
          </p:nvPr>
        </p:nvSpPr>
        <p:spPr>
          <a:xfrm>
            <a:off x="7815225" y="717955"/>
            <a:ext cx="4005540" cy="803628"/>
          </a:xfrm>
          <a:prstGeom prst="rect">
            <a:avLst/>
          </a:prstGeom>
          <a:noFill/>
        </p:spPr>
        <p:txBody>
          <a:bodyPr wrap="square" lIns="66968" tIns="26787" rIns="66968" bIns="26787" rtlCol="0" anchor="b" anchorCtr="0">
            <a:noAutofit/>
          </a:bodyPr>
          <a:lstStyle/>
          <a:p>
            <a:pPr marL="0" indent="0" algn="l">
              <a:lnSpc>
                <a:spcPct val="100000"/>
              </a:lnSpc>
              <a:spcBef>
                <a:spcPct val="0"/>
              </a:spcBef>
              <a:spcAft>
                <a:spcPct val="0"/>
              </a:spcAft>
              <a:buSzTx/>
              <a:buNone/>
            </a:pPr>
            <a:r>
              <a:rPr lang="zh-CN" sz="4800" b="1" spc="260">
                <a:solidFill>
                  <a:schemeClr val="accent1"/>
                </a:solidFill>
                <a:latin typeface="微软雅黑" panose="020B0503020204020204" charset="-122"/>
                <a:ea typeface="微软雅黑"/>
              </a:rPr>
              <a:t>作  者  简  介</a:t>
            </a:r>
          </a:p>
        </p:txBody>
      </p:sp>
      <p:sp>
        <p:nvSpPr>
          <p:cNvPr id="11" name="Title 6"/>
          <p:cNvSpPr txBox="1"/>
          <p:nvPr>
            <p:custDataLst>
              <p:tags r:id="rId5"/>
            </p:custDataLst>
          </p:nvPr>
        </p:nvSpPr>
        <p:spPr>
          <a:xfrm>
            <a:off x="548640" y="718185"/>
            <a:ext cx="6841490" cy="579564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惠特曼(1819－1892)是美国19世纪杰出的民主诗人。他出身于农民家庭，当过木工、排字工、教师、报纸编辑、职员等。一生创作了大量诗歌。他的诗体现了美国的民主理想，反映了美国独立战争和内战的重大史实。他的诗集</a:t>
            </a:r>
            <a:r>
              <a:rPr lang="zh-CN" sz="2400" b="1" spc="160">
                <a:ln w="3175">
                  <a:noFill/>
                  <a:prstDash val="dash"/>
                </a:ln>
                <a:solidFill>
                  <a:srgbClr val="FF0000"/>
                </a:solidFill>
                <a:latin typeface="微软雅黑" panose="020B0503020204020204" charset="-122"/>
                <a:ea typeface="微软雅黑"/>
                <a:cs typeface="微软雅黑" panose="020B0503020204020204" charset="-122"/>
              </a:rPr>
              <a:t>《草叶集》</a:t>
            </a:r>
            <a:r>
              <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以“草叶”命名，其用意就在“民主”二字。为了避免传统的诗艺常规，即押韵、格律等，惠特曼创造了一种空前自由的诗体，借以充分地表达自己的思想感情。“自由”是《草叶集》的一大特点。他的创作对欧美诗歌的发展影响极大，有</a:t>
            </a:r>
            <a:r>
              <a:rPr lang="zh-CN" sz="2400" b="1" spc="160">
                <a:ln w="3175">
                  <a:noFill/>
                  <a:prstDash val="dash"/>
                </a:ln>
                <a:solidFill>
                  <a:srgbClr val="FF0000"/>
                </a:solidFill>
                <a:latin typeface="微软雅黑" panose="020B0503020204020204" charset="-122"/>
                <a:ea typeface="微软雅黑"/>
                <a:cs typeface="微软雅黑" panose="020B0503020204020204" charset="-122"/>
              </a:rPr>
              <a:t>“美国‘诗歌之父’惠特曼”</a:t>
            </a:r>
            <a:r>
              <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之称。主要著作有</a:t>
            </a:r>
            <a:r>
              <a:rPr lang="zh-CN" sz="2400" b="1" spc="160">
                <a:ln w="3175">
                  <a:noFill/>
                  <a:prstDash val="dash"/>
                </a:ln>
                <a:solidFill>
                  <a:srgbClr val="FF0000"/>
                </a:solidFill>
                <a:latin typeface="微软雅黑" panose="020B0503020204020204" charset="-122"/>
                <a:ea typeface="微软雅黑"/>
                <a:cs typeface="微软雅黑" panose="020B0503020204020204" charset="-122"/>
              </a:rPr>
              <a:t>《给一个遇到挫折的欧洲革命者》《我听见美国在歌唱》</a:t>
            </a:r>
            <a:r>
              <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等。</a:t>
            </a:r>
          </a:p>
        </p:txBody>
      </p:sp>
      <p:pic>
        <p:nvPicPr>
          <p:cNvPr id="6" name="图片 5"/>
          <p:cNvPicPr preferRelativeResize="0">
            <a:picLocks noChangeAspect="1"/>
          </p:cNvPicPr>
          <p:nvPr>
            <p:custDataLst>
              <p:tags r:id="rId6"/>
            </p:custDataLst>
          </p:nvPr>
        </p:nvPicPr>
        <p:blipFill>
          <a:blip r:embed="rId9"/>
          <a:srcRect t="-2745" b="-2745"/>
          <a:stretch>
            <a:fillRect/>
          </a:stretch>
        </p:blipFill>
        <p:spPr>
          <a:xfrm>
            <a:off x="7390130" y="1662430"/>
            <a:ext cx="4855845" cy="4851400"/>
          </a:xfrm>
          <a:custGeom>
            <a:avLst/>
            <a:gdLst/>
            <a:ahLst/>
            <a:cxnLst>
              <a:cxn ang="3">
                <a:pos x="hc" y="t"/>
              </a:cxn>
              <a:cxn ang="cd2">
                <a:pos x="l" y="vc"/>
              </a:cxn>
              <a:cxn ang="cd4">
                <a:pos x="hc" y="b"/>
              </a:cxn>
              <a:cxn ang="0">
                <a:pos x="r" y="vc"/>
              </a:cxn>
            </a:cxnLst>
            <a:rect l="l" t="t" r="r" b="b"/>
            <a:pathLst>
              <a:path w="9600" h="7920">
                <a:moveTo>
                  <a:pt x="0" y="0"/>
                </a:moveTo>
                <a:lnTo>
                  <a:pt x="9600" y="0"/>
                </a:lnTo>
                <a:lnTo>
                  <a:pt x="9600" y="7920"/>
                </a:lnTo>
                <a:lnTo>
                  <a:pt x="0" y="7920"/>
                </a:lnTo>
                <a:lnTo>
                  <a:pt x="0" y="0"/>
                </a:lnTo>
                <a:close/>
              </a:path>
            </a:pathLst>
          </a:custGeom>
          <a:blipFill rotWithShape="1">
            <a:blip r:embed="rId10"/>
            <a:stretch>
              <a:fillRect/>
            </a:stretch>
          </a:blip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p:bldP spid="11"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rcRect b="8100"/>
          <a:stretch>
            <a:fillRect/>
          </a:stretch>
        </p:blipFill>
        <p:spPr>
          <a:xfrm>
            <a:off x="1386840" y="566420"/>
            <a:ext cx="9753600" cy="5730240"/>
          </a:xfrm>
          <a:prstGeom prst="rect">
            <a:avLst/>
          </a:prstGeom>
        </p:spPr>
      </p:pic>
      <p:sp>
        <p:nvSpPr>
          <p:cNvPr id="2" name="标题 1"/>
          <p:cNvSpPr>
            <a:spLocks noGrp="1"/>
          </p:cNvSpPr>
          <p:nvPr>
            <p:ph type="ctrTitle"/>
          </p:nvPr>
        </p:nvSpPr>
        <p:spPr>
          <a:xfrm>
            <a:off x="3551555" y="1535430"/>
            <a:ext cx="5279390" cy="3996055"/>
          </a:xfrm>
          <a:prstGeom prst="donut">
            <a:avLst/>
          </a:prstGeom>
          <a:solidFill>
            <a:srgbClr val="00B0F0"/>
          </a:solidFill>
        </p:spPr>
        <p:txBody>
          <a:bodyPr/>
          <a:lstStyle/>
          <a:p>
            <a:r>
              <a:rPr lang="zh-CN" altLang="zh-CN" sz="13800" b="1">
                <a:solidFill>
                  <a:srgbClr val="FF0000"/>
                </a:solidFill>
              </a:rPr>
              <a:t>读</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2" name="矩形 11"/>
          <p:cNvSpPr/>
          <p:nvPr userDrawn="1">
            <p:custDataLst>
              <p:tags r:id="rId3"/>
            </p:custDataLst>
          </p:nvPr>
        </p:nvSpPr>
        <p:spPr>
          <a:xfrm>
            <a:off x="706" y="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10" name="矩形 9"/>
          <p:cNvSpPr/>
          <p:nvPr userDrawn="1">
            <p:custDataLst>
              <p:tags r:id="rId4"/>
            </p:custDataLst>
          </p:nvPr>
        </p:nvSpPr>
        <p:spPr>
          <a:xfrm>
            <a:off x="0" y="0"/>
            <a:ext cx="12858750" cy="976408"/>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矩形 11"/>
          <p:cNvSpPr/>
          <p:nvPr>
            <p:custDataLst>
              <p:tags r:id="rId5"/>
            </p:custDataLst>
          </p:nvPr>
        </p:nvSpPr>
        <p:spPr>
          <a:xfrm>
            <a:off x="0" y="2376170"/>
            <a:ext cx="12858750" cy="37312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7" name="矩形 12"/>
          <p:cNvSpPr/>
          <p:nvPr>
            <p:custDataLst>
              <p:tags r:id="rId6"/>
            </p:custDataLst>
          </p:nvPr>
        </p:nvSpPr>
        <p:spPr>
          <a:xfrm>
            <a:off x="6107915" y="1607268"/>
            <a:ext cx="5465004" cy="4982532"/>
          </a:xfrm>
          <a:prstGeom prst="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文本框 4"/>
          <p:cNvSpPr txBox="1"/>
          <p:nvPr>
            <p:custDataLst>
              <p:tags r:id="rId7"/>
            </p:custDataLst>
          </p:nvPr>
        </p:nvSpPr>
        <p:spPr>
          <a:xfrm>
            <a:off x="321422" y="160727"/>
            <a:ext cx="12215906"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sz="4800" b="1" spc="200">
                <a:solidFill>
                  <a:schemeClr val="accent1"/>
                </a:solidFill>
                <a:latin typeface="微软雅黑" panose="020B0503020204020204" charset="-122"/>
                <a:ea typeface="微软雅黑"/>
              </a:rPr>
              <a:t>解读文题</a:t>
            </a:r>
          </a:p>
        </p:txBody>
      </p:sp>
      <p:sp>
        <p:nvSpPr>
          <p:cNvPr id="11" name="Title 6"/>
          <p:cNvSpPr txBox="1"/>
          <p:nvPr>
            <p:custDataLst>
              <p:tags r:id="rId8"/>
            </p:custDataLst>
          </p:nvPr>
        </p:nvSpPr>
        <p:spPr>
          <a:xfrm>
            <a:off x="321310" y="2414905"/>
            <a:ext cx="5631180" cy="357822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“自己之歌”即写给自己的歌，惠特曼的代表作之一，全诗共52节，这里节选的是第31节；全诗题目简明扼要，点明主旨：</a:t>
            </a:r>
            <a:r>
              <a:rPr lang="zh-CN" sz="2800" b="1" spc="180">
                <a:ln w="3175">
                  <a:noFill/>
                  <a:prstDash val="dash"/>
                </a:ln>
                <a:solidFill>
                  <a:srgbClr val="FF0000"/>
                </a:solidFill>
                <a:latin typeface="微软雅黑" panose="020B0503020204020204" charset="-122"/>
                <a:ea typeface="微软雅黑"/>
                <a:cs typeface="微软雅黑" panose="020B0503020204020204" charset="-122"/>
              </a:rPr>
              <a:t>赞颂自我意识的觉醒，重视个体的价值</a:t>
            </a:r>
            <a:r>
              <a:rPr lang="zh-CN"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；节选部分的主旨也与全诗主旨相关。</a:t>
            </a:r>
          </a:p>
        </p:txBody>
      </p:sp>
      <p:pic>
        <p:nvPicPr>
          <p:cNvPr id="8" name="图片 7"/>
          <p:cNvPicPr>
            <a:picLocks noChangeAspect="1"/>
          </p:cNvPicPr>
          <p:nvPr>
            <p:custDataLst>
              <p:tags r:id="rId9"/>
            </p:custDataLst>
          </p:nvPr>
        </p:nvPicPr>
        <p:blipFill>
          <a:blip r:embed="rId12"/>
          <a:srcRect l="4442" r="4442"/>
          <a:stretch>
            <a:fillRect/>
          </a:stretch>
        </p:blipFill>
        <p:spPr>
          <a:xfrm>
            <a:off x="6429386" y="1928722"/>
            <a:ext cx="4822058" cy="4339616"/>
          </a:xfrm>
          <a:custGeom>
            <a:avLst/>
            <a:gdLst/>
            <a:ahLst/>
            <a:cxnLst>
              <a:cxn ang="3">
                <a:pos x="hc" y="t"/>
              </a:cxn>
              <a:cxn ang="cd2">
                <a:pos x="l" y="vc"/>
              </a:cxn>
              <a:cxn ang="cd4">
                <a:pos x="hc" y="b"/>
              </a:cxn>
              <a:cxn ang="0">
                <a:pos x="r" y="vc"/>
              </a:cxn>
            </a:cxnLst>
            <a:rect l="l" t="t" r="r" b="b"/>
            <a:pathLst>
              <a:path w="5520" h="6480">
                <a:moveTo>
                  <a:pt x="0" y="0"/>
                </a:moveTo>
                <a:lnTo>
                  <a:pt x="5520" y="0"/>
                </a:lnTo>
                <a:lnTo>
                  <a:pt x="5520" y="6480"/>
                </a:lnTo>
                <a:lnTo>
                  <a:pt x="0" y="648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amond(in)">
                                      <p:cBhvr>
                                        <p:cTn id="31" dur="2000"/>
                                        <p:tgtEl>
                                          <p:spTgt spid="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edge">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3" animBg="1"/>
      <p:bldP spid="7" grpId="2" animBg="1"/>
      <p:bldP spid="5" grpId="1"/>
      <p:bldP spid="11" grpId="4"/>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2" name="矩形 11"/>
          <p:cNvSpPr/>
          <p:nvPr userDrawn="1">
            <p:custDataLst>
              <p:tags r:id="rId3"/>
            </p:custDataLst>
          </p:nvPr>
        </p:nvSpPr>
        <p:spPr>
          <a:xfrm>
            <a:off x="706" y="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10" name="矩形 9"/>
          <p:cNvSpPr/>
          <p:nvPr userDrawn="1">
            <p:custDataLst>
              <p:tags r:id="rId4"/>
            </p:custDataLst>
          </p:nvPr>
        </p:nvSpPr>
        <p:spPr>
          <a:xfrm>
            <a:off x="0" y="0"/>
            <a:ext cx="12858750" cy="976408"/>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矩形 11"/>
          <p:cNvSpPr/>
          <p:nvPr>
            <p:custDataLst>
              <p:tags r:id="rId5"/>
            </p:custDataLst>
          </p:nvPr>
        </p:nvSpPr>
        <p:spPr>
          <a:xfrm>
            <a:off x="0" y="1469390"/>
            <a:ext cx="12858750" cy="46380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文本框 4"/>
          <p:cNvSpPr txBox="1"/>
          <p:nvPr>
            <p:custDataLst>
              <p:tags r:id="rId6"/>
            </p:custDataLst>
          </p:nvPr>
        </p:nvSpPr>
        <p:spPr>
          <a:xfrm>
            <a:off x="321422" y="160727"/>
            <a:ext cx="12215906"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sz="4800" b="1" spc="200">
                <a:solidFill>
                  <a:schemeClr val="accent1"/>
                </a:solidFill>
                <a:latin typeface="微软雅黑" panose="020B0503020204020204" charset="-122"/>
                <a:ea typeface="微软雅黑"/>
              </a:rPr>
              <a:t>写作背景</a:t>
            </a:r>
          </a:p>
        </p:txBody>
      </p:sp>
      <p:sp>
        <p:nvSpPr>
          <p:cNvPr id="11" name="Title 6"/>
          <p:cNvSpPr txBox="1"/>
          <p:nvPr>
            <p:custDataLst>
              <p:tags r:id="rId7"/>
            </p:custDataLst>
          </p:nvPr>
        </p:nvSpPr>
        <p:spPr>
          <a:xfrm>
            <a:off x="321310" y="1757680"/>
            <a:ext cx="12216130" cy="42354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latin typeface="微软雅黑" panose="020B0503020204020204" charset="-122"/>
                <a:ea typeface="微软雅黑"/>
                <a:cs typeface="微软雅黑" panose="020B0503020204020204" charset="-122"/>
              </a:rPr>
              <a:t>19世纪上半叶,美国在经济上虽然发展很快,但仍基本上处于欧洲殖民地的地位。至于文化,特别是文学方面,则主要从属于英国,还没有建立起本民族的与合众国相适应的民主主义文学。当时以爱默生为首的美国超经验主义者提倡个性解放,鼓吹打破神学和外国教条主义的束缚,在美国来一次文艺复兴。解放个性,就是要发现自己,从一个国家来说就是要确立本民族自己的独立人格。在这样的历史要求下,惠特曼树立自己的雄心,要通过他自己来表现他的“特殊时代、环境和美国”,于是他的“我自己”便与他们民族的“我自己”合而为一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2" animBg="1"/>
      <p:bldP spid="5" grpId="1"/>
      <p:bldP spid="11" grpId="3"/>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706" y="0"/>
            <a:ext cx="12858044" cy="7232650"/>
          </a:xfrm>
          <a:prstGeom prst="rect">
            <a:avLst/>
          </a:prstGeom>
        </p:spPr>
      </p:pic>
      <p:sp>
        <p:nvSpPr>
          <p:cNvPr id="12" name="矩形 11"/>
          <p:cNvSpPr/>
          <p:nvPr userDrawn="1">
            <p:custDataLst>
              <p:tags r:id="rId3"/>
            </p:custDataLst>
          </p:nvPr>
        </p:nvSpPr>
        <p:spPr>
          <a:xfrm>
            <a:off x="706" y="0"/>
            <a:ext cx="12858044" cy="6907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10" name="矩形 9"/>
          <p:cNvSpPr/>
          <p:nvPr userDrawn="1">
            <p:custDataLst>
              <p:tags r:id="rId4"/>
            </p:custDataLst>
          </p:nvPr>
        </p:nvSpPr>
        <p:spPr>
          <a:xfrm>
            <a:off x="0" y="0"/>
            <a:ext cx="12858750" cy="976408"/>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矩形 11"/>
          <p:cNvSpPr/>
          <p:nvPr>
            <p:custDataLst>
              <p:tags r:id="rId5"/>
            </p:custDataLst>
          </p:nvPr>
        </p:nvSpPr>
        <p:spPr>
          <a:xfrm>
            <a:off x="0" y="1469390"/>
            <a:ext cx="12858750" cy="46380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5" name="文本框 4"/>
          <p:cNvSpPr txBox="1"/>
          <p:nvPr>
            <p:custDataLst>
              <p:tags r:id="rId6"/>
            </p:custDataLst>
          </p:nvPr>
        </p:nvSpPr>
        <p:spPr>
          <a:xfrm>
            <a:off x="321422" y="160727"/>
            <a:ext cx="12215906"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sz="4800" b="1" spc="200">
                <a:solidFill>
                  <a:schemeClr val="accent1"/>
                </a:solidFill>
                <a:latin typeface="微软雅黑" panose="020B0503020204020204" charset="-122"/>
                <a:ea typeface="微软雅黑"/>
              </a:rPr>
              <a:t>写作背景</a:t>
            </a:r>
          </a:p>
        </p:txBody>
      </p:sp>
      <p:sp>
        <p:nvSpPr>
          <p:cNvPr id="11" name="Title 6"/>
          <p:cNvSpPr txBox="1"/>
          <p:nvPr>
            <p:custDataLst>
              <p:tags r:id="rId7"/>
            </p:custDataLst>
          </p:nvPr>
        </p:nvSpPr>
        <p:spPr>
          <a:xfrm>
            <a:off x="321310" y="1757680"/>
            <a:ext cx="12216130" cy="42354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latin typeface="微软雅黑" panose="020B0503020204020204" charset="-122"/>
                <a:ea typeface="微软雅黑"/>
                <a:cs typeface="微软雅黑" panose="020B0503020204020204" charset="-122"/>
              </a:rPr>
              <a:t>惠特曼自幼家贫，兄弟姐妹众多，但底层劳动人民的生活经验在一定程度上奠定了其民主主义思想基础。直至1855年《草叶集》的第一版问世以来，诗人终于找到自己创作的突破口和定位。在《草叶集》中，作者的政治理念鲜明，那就是不满当时盛行的不公平的奴隶制度，追求自由民主、平等博爱的政治意识，对美国这块“民主的大地”进行讴歌，一心希望通过诗歌创作唤醒劳苦大众对于自身境遇的认识并采取一系列方式加以变革。《自己之歌》就是在这样的背景下产生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2" animBg="1"/>
      <p:bldP spid="5" grpId="1"/>
      <p:bldP spid="11" grpId="3"/>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GROUPID" val="5f708c7a747e3ea6e292a7f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BACKGROUND" val="[&quot;general&quot;]"/>
  <p:tag name="KSO_WM_SLIDE_BACKGROUND_TYPE" val="general"/>
  <p:tag name="KSO_WM_SLIDE_BK_DARK_LIGHT" val="2"/>
  <p:tag name="KSO_WM_SLIDE_CAN_ADD_NAVIGATION" val="1"/>
  <p:tag name="KSO_WM_SLIDE_ID" val="diagram2021269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6T10:02:43&quot;,&quot;maxSize&quot;:{&quot;size1&quot;:26.699999999999999},&quot;minSize&quot;:{&quot;size1&quot;:17.899999999999999},&quot;normalSize&quot;:{&quot;size1&quot;:17.899999999999999},&quot;subLayout&quot;:[{&quot;id&quot;:&quot;2020-11-16T10:02:43&quot;,&quot;margin&quot;:{&quot;bottom&quot;:0.026000002399086952,&quot;left&quot;:2.9630000591278076,&quot;right&quot;:2.5399999618530273,&quot;top&quot;:1.6929999589920044},&quot;type&quot;:0},{&quot;id&quot;:&quot;2020-11-16T10:02:43&quot;,&quot;margin&quot;:{&quot;bottom&quot;:2.5399999618530273,&quot;left&quot;:2.5399999618530273,&quot;right&quot;:2.5399999618530273,&quot;top&quot;:1.6670000553131104},&quot;type&quot;:0}],&quot;type&quot;:0}"/>
  <p:tag name="KSO_WM_SLIDE_POSITION" val="47*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b1ddc330a0f79ad1c42b8d"/>
  <p:tag name="KSO_WM_TEMPLATE_ASSEMBLE_XID" val="5fb1ddc330a0f79ad1c42b8d"/>
  <p:tag name="KSO_WM_TEMPLATE_CATEGORY" val="diagram"/>
  <p:tag name="KSO_WM_TEMPLATE_COLOR_TYPE" val="1"/>
  <p:tag name="KSO_WM_TEMPLATE_INDEX" val="20212699"/>
  <p:tag name="KSO_WM_TEMPLATE_MASTER_TYPE" val="0"/>
  <p:tag name="KSO_WM_TEMPLATE_SUBCATEGORY" val="21"/>
</p:tagLst>
</file>

<file path=ppt/tags/tag148.xml><?xml version="1.0" encoding="utf-8"?>
<p:tagLst xmlns:a="http://schemas.openxmlformats.org/drawingml/2006/main" xmlns:r="http://schemas.openxmlformats.org/officeDocument/2006/relationships" xmlns:p="http://schemas.openxmlformats.org/presentationml/2006/main">
  <p:tag name="KSO_WM_ASSEMBLE_CHIP_INDEX" val="7764639f976e432fb9d5042020d7b5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e57e39c146894ac09f4ce7fc357d35e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6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8"/>
</p:tagLst>
</file>

<file path=ppt/tags/tag149.xml><?xml version="1.0" encoding="utf-8"?>
<p:tagLst xmlns:a="http://schemas.openxmlformats.org/drawingml/2006/main" xmlns:r="http://schemas.openxmlformats.org/officeDocument/2006/relationships" xmlns:p="http://schemas.openxmlformats.org/presentationml/2006/main">
  <p:tag name="KSO_WM_ASSEMBLE_CHIP_INDEX" val="7764639f976e432fb9d5042020d7b5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e57e39c146894ac09f4ce7fc357d35e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6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8"/>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699"/>
</p:tagLst>
</file>

<file path=ppt/tags/tag151.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deca2c856a2c479fa3af2fcbe1e54fdb&quot;,&quot;fill_align&quot;:&quot;ct&quot;,&quot;chip_types&quot;:[&quot;header&quot;]},{&quot;text_align&quot;:&quot;lm&quot;,&quot;text_direction&quot;:&quot;horizontal&quot;,&quot;support_features&quot;:[&quot;collage&quot;,&quot;carousel&quot;],&quot;support_big_font&quot;:false,&quot;fill_id&quot;:&quot;841bd522af0d4af0ba09947cc92c0c6f&quot;,&quot;fill_align&quot;:&quot;cm&quot;,&quot;chip_types&quot;:[&quot;diagram&quot;,&quot;picture&quot;,&quot;chart&quot;,&quot;table&quot;,&quot;video&quot;]},{&quot;text_align&quot;:&quot;lm&quot;,&quot;text_direction&quot;:&quot;horizontal&quot;,&quot;support_big_font&quot;:false,&quot;fill_id&quot;:&quot;266c8afa1b1d4ad286999c33ab59c18d&quot;,&quot;fill_align&quot;:&quot;c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f553136823a5e620c"/>
  <p:tag name="KSO_WM_SLIDE_BACKGROUND" val="[&quot;general&quot;]"/>
  <p:tag name="KSO_WM_SLIDE_BACKGROUND_TYPE" val="general"/>
  <p:tag name="KSO_WM_SLIDE_BK_DARK_LIGHT" val="1"/>
  <p:tag name="KSO_WM_SLIDE_ID" val="diagram2021326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0:55&quot;,&quot;maxSize&quot;:{&quot;size1&quot;:29.999650173682582},&quot;minSize&quot;:{&quot;size1&quot;:18.999650173682582},&quot;normalSize&quot;:{&quot;size1&quot;:24.33279832183073},&quot;subLayout&quot;:[{&quot;id&quot;:&quot;2020-11-10T09:40:55&quot;,&quot;margin&quot;:{&quot;bottom&quot;:0.026000002399086952,&quot;left&quot;:1.6929999589920044,&quot;right&quot;:1.6929999589920044,&quot;top&quot;:1.6929999589920044},&quot;type&quot;:0},{&quot;id&quot;:&quot;2020-11-10T09:40:55&quot;,&quot;maxSize&quot;:{&quot;size1&quot;:69.999537677739283},&quot;minSize&quot;:{&quot;size1&quot;:50.799537677739281},&quot;normalSize&quot;:{&quot;size1&quot;:56.968001666243154},&quot;subLayout&quot;:[{&quot;id&quot;:&quot;2020-11-10T09:40:55&quot;,&quot;margin&quot;:{&quot;bottom&quot;:0.026000002399086952,&quot;left&quot;:1.6929999589920044,&quot;right&quot;:1.6929999589920044,&quot;top&quot;:0.60900002717971802},&quot;type&quot;:0},{&quot;id&quot;:&quot;2020-11-10T09:40:55&quot;,&quot;margin&quot;:{&quot;bottom&quot;:1.6929999589920044,&quot;left&quot;:1.6929999589920044,&quot;right&quot;:1.6929999589920044,&quot;top&quot;:1.2439998388290405},&quot;type&quot;:0}],&quot;type&quot;:0}],&quot;type&quot;:0}"/>
  <p:tag name="KSO_WM_SLIDE_POSITION" val="0*48"/>
  <p:tag name="KSO_WM_SLIDE_RATIO" val="1.777778"/>
  <p:tag name="KSO_WM_SLIDE_SIZE" val="960*444"/>
  <p:tag name="KSO_WM_SLIDE_SUBTYPE" val="picTxt"/>
  <p:tag name="KSO_WM_SLIDE_SUPPORT_FEATURE_TYPE" val="3"/>
  <p:tag name="KSO_WM_SLIDE_TYPE" val="text"/>
  <p:tag name="KSO_WM_TAG_VERSION" val="1.0"/>
  <p:tag name="KSO_WM_TEMPLATE_ASSEMBLE_GROUPID" val="5fa9efa5acfdea5937ad6013"/>
  <p:tag name="KSO_WM_TEMPLATE_ASSEMBLE_XID" val="5fa9efa5acfdea5937ad6013"/>
  <p:tag name="KSO_WM_TEMPLATE_CATEGORY" val="diagram"/>
  <p:tag name="KSO_WM_TEMPLATE_COLOR_TYPE" val="1"/>
  <p:tag name="KSO_WM_TEMPLATE_INDEX" val="20213260"/>
  <p:tag name="KSO_WM_TEMPLATE_MASTER_TYPE" val="0"/>
  <p:tag name="KSO_WM_TEMPLATE_SUBCATEGORY" val="21"/>
  <p:tag name="KSO_WM_TEMPLATE_THUMBS_INDEX" val="1、4、7、12、13、14、15、16、17、18、20、24、25、28、33、36、40、43、44"/>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f553136823a5e620c"/>
  <p:tag name="KSO_WM_TAG_VERSION" val="1.0"/>
  <p:tag name="KSO_WM_TEMPLATE_ASSEMBLE_GROUPID" val="5fa9efa5acfdea5937ad6013"/>
  <p:tag name="KSO_WM_TEMPLATE_ASSEMBLE_XID" val="5fa9efa5acfdea5937ad6013"/>
  <p:tag name="KSO_WM_TEMPLATE_CATEGORY" val="diagram"/>
  <p:tag name="KSO_WM_TEMPLATE_INDEX" val="20213260"/>
  <p:tag name="KSO_WM_UNIT_BLOCK" val="0"/>
  <p:tag name="KSO_WM_UNIT_COMPATIBLE" val="0"/>
  <p:tag name="KSO_WM_UNIT_DEC_AREA_ID" val="3f16921c3fea416ea3fe1f1e9ab60c17"/>
  <p:tag name="KSO_WM_UNIT_DECORATE_INFO" val="{&quot;DecorateInfoH&quot;:{&quot;IsAbs&quot;:true},&quot;DecorateInfoW&quot;:{&quot;IsAbs&quot;:true},&quot;DecorateInfoX&quot;:{&quot;IsAbs&quot;:true,&quot;Pos&quot;:1},&quot;DecorateInfoY&quot;:{&quot;IsAbs&quot;:true,&quot;Pos&quot;:0},&quot;ReferentInfo&quot;:{&quot;Id&quot;:&quot;55bbaee9c9d14a63967d33a6f1a92cd4&quot;,&quot;X&quot;:{&quot;Pos&quot;:1},&quot;Y&quot;:{&quot;Pos&quot;:2}},&quot;whChangeMode&quot;:0}"/>
  <p:tag name="KSO_WM_UNIT_DIAGRAM_ISNUMVISUAL" val="0"/>
  <p:tag name="KSO_WM_UNIT_DIAGRAM_ISREFERUNIT" val="0"/>
  <p:tag name="KSO_WM_UNIT_HIGHLIGHT" val="0"/>
  <p:tag name="KSO_WM_UNIT_ID" val="diagram20213260_1*i*1"/>
  <p:tag name="KSO_WM_UNIT_INDEX" val="1"/>
  <p:tag name="KSO_WM_UNIT_LAYERLEVEL" val="1"/>
  <p:tag name="KSO_WM_UNIT_LINE_FILL_TYPE" val="2"/>
  <p:tag name="KSO_WM_UNIT_LINE_FORE_SCHEMECOLOR_INDEX" val="13"/>
  <p:tag name="KSO_WM_UNIT_LINE_FORE_SCHEMECOLOR_INDEX_BRIGHTNESS" val="0"/>
  <p:tag name="KSO_WM_UNIT_SM_LIMIT_TYPE" val="0"/>
  <p:tag name="KSO_WM_UNIT_TYPE" val="i"/>
</p:tagLst>
</file>

<file path=ppt/tags/tag155.xml><?xml version="1.0" encoding="utf-8"?>
<p:tagLst xmlns:a="http://schemas.openxmlformats.org/drawingml/2006/main" xmlns:r="http://schemas.openxmlformats.org/officeDocument/2006/relationships" xmlns:p="http://schemas.openxmlformats.org/presentationml/2006/main">
  <p:tag name="KSO_WM_ASSEMBLE_CHIP_INDEX" val="25f610a07fee42bcac33b156fb3dee8a"/>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efa5acfdea5937ad6013"/>
  <p:tag name="KSO_WM_TEMPLATE_ASSEMBLE_XID" val="5fa9efa5acfdea5937ad6013"/>
  <p:tag name="KSO_WM_TEMPLATE_CATEGORY" val="diagram"/>
  <p:tag name="KSO_WM_TEMPLATE_INDEX" val="20213260"/>
  <p:tag name="KSO_WM_UNIT_BLOCK" val="0"/>
  <p:tag name="KSO_WM_UNIT_COMPATIBLE" val="0"/>
  <p:tag name="KSO_WM_UNIT_DEC_AREA_ID" val="10cdeb813ddb486d8d23f084f0cd33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156.xml><?xml version="1.0" encoding="utf-8"?>
<p:tagLst xmlns:a="http://schemas.openxmlformats.org/drawingml/2006/main" xmlns:r="http://schemas.openxmlformats.org/officeDocument/2006/relationships" xmlns:p="http://schemas.openxmlformats.org/presentationml/2006/main">
  <p:tag name="KSO_WM_ASSEMBLE_CHIP_INDEX" val="5acb0ade861f4355a93fe35ce6fb78e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a5acfdea5937ad6013"/>
  <p:tag name="KSO_WM_TEMPLATE_ASSEMBLE_XID" val="5fa9efa5acfdea5937ad6013"/>
  <p:tag name="KSO_WM_TEMPLATE_CATEGORY" val="diagram"/>
  <p:tag name="KSO_WM_TEMPLATE_INDEX" val="20213260"/>
  <p:tag name="KSO_WM_UNIT_COMPATIBLE" val="1"/>
  <p:tag name="KSO_WM_UNIT_DEC_AREA_ID" val="55bbaee9c9d14a63967d33a6f1a92c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60_1*d*1"/>
  <p:tag name="KSO_WM_UNIT_INDEX" val="1"/>
  <p:tag name="KSO_WM_UNIT_LAYERLEVEL" val="1"/>
  <p:tag name="KSO_WM_UNIT_PICTURE_CLIP_FLAG" val="0"/>
  <p:tag name="KSO_WM_UNIT_PLACING_PICTURE" val="5acb0ade861f4355a93fe35ce6fb78e4"/>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931*2030"/>
</p:tagLst>
</file>

<file path=ppt/tags/tag157.xml><?xml version="1.0" encoding="utf-8"?>
<p:tagLst xmlns:a="http://schemas.openxmlformats.org/drawingml/2006/main" xmlns:r="http://schemas.openxmlformats.org/officeDocument/2006/relationships" xmlns:p="http://schemas.openxmlformats.org/presentationml/2006/main">
  <p:tag name="KSO_WM_ASSEMBLE_CHIP_INDEX" val="b8ec2ccd12b04a0885c8b0b12610670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9efa5acfdea5937ad6013"/>
  <p:tag name="KSO_WM_TEMPLATE_ASSEMBLE_XID" val="5fa9efa5acfdea5937ad6013"/>
  <p:tag name="KSO_WM_TEMPLATE_CATEGORY" val="diagram"/>
  <p:tag name="KSO_WM_TEMPLATE_INDEX" val="20213260"/>
  <p:tag name="KSO_WM_UNIT_BLOCK" val="0"/>
  <p:tag name="KSO_WM_UNIT_COMPATIBLE" val="0"/>
  <p:tag name="KSO_WM_UNIT_DEC_AREA_ID" val="74c72443580844ef997cc51a97e41d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60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text&quot;,&quot;picture&quot;]},{&quot;text_align&quot;:&quot;lm&quot;,&quot;text_direction&quot;:&quot;horizontal&quot;,&quot;support_features&quot;:[&quot;collage&quot;,&quot;carousel&quot;,&quot;creativecrop&quot;],&quot;support_big_font&quot;:false,&quot;fill_id&quot;:&quot;36771e6c83554b7eb13570d10bad3e3b&quot;,&quot;fill_align&quot;:&quot;cm&quot;,&quot;chip_types&quot;:[&quot;diagram&quot;,&quot;pictext&quot;,&quot;text&quot;,&quot;picture&quot;,&quot;chart&quot;,&quot;table&quot;,&quot;video&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BACKGROUND" val="[&quot;general&quot;]"/>
  <p:tag name="KSO_WM_SLIDE_BACKGROUND_TYPE" val="general"/>
  <p:tag name="KSO_WM_SLIDE_BK_DARK_LIGHT" val="1"/>
  <p:tag name="KSO_WM_SLIDE_ID" val="diagram2021221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02T17:07:33&quot;,&quot;maxSize&quot;:{&quot;size1&quot;:49.999663829803467},&quot;minSize&quot;:{&quot;size1&quot;:36.19966382980347},&quot;normalSize&quot;:{&quot;size1&quot;:36.199767996470129},&quot;subLayout&quot;:[{&quot;id&quot;:&quot;2020-11-02T17:07:33&quot;,&quot;maxSize&quot;:{&quot;size1&quot;:33.299650680528487},&quot;minSize&quot;:{&quot;size1&quot;:24.599650680528484},&quot;normalSize&quot;:{&quot;size1&quot;:24.599650680528484},&quot;subLayout&quot;:[{&quot;id&quot;:&quot;2020-11-02T17:07:33&quot;,&quot;margin&quot;:{&quot;bottom&quot;:0.026000002399086952,&quot;left&quot;:1.6929999589920044,&quot;right&quot;:0.026000002399086952,&quot;top&quot;:2.5399999618530273},&quot;type&quot;:0},{&quot;id&quot;:&quot;2020-11-02T17:07:33&quot;,&quot;margin&quot;:{&quot;bottom&quot;:2.5399999618530273,&quot;left&quot;:1.6929999589920044,&quot;right&quot;:0.026000002399086952,&quot;top&quot;:0.81999999284744263},&quot;type&quot;:0}],&quot;type&quot;:0},{&quot;id&quot;:&quot;2020-11-02T17:07:33&quot;,&quot;margin&quot;:{&quot;bottom&quot;:2.5399999618530273,&quot;left&quot;:1.2439998388290405,&quot;right&quot;:1.6929999589920044,&quot;top&quot;:2.5399999618530273},&quot;type&quot;:0}],&quot;type&quot;:0}"/>
  <p:tag name="KSO_WM_SLIDE_POSITION" val="48*72"/>
  <p:tag name="KSO_WM_SLIDE_RATIO" val="1.777778"/>
  <p:tag name="KSO_WM_SLIDE_SIZE" val="864*396"/>
  <p:tag name="KSO_WM_SLIDE_SUBTYPE" val="picTxt"/>
  <p:tag name="KSO_WM_SLIDE_SUPPORT_FEATURE_TYPE" val="7"/>
  <p:tag name="KSO_WM_SLIDE_TYPE" val="text"/>
  <p:tag name="KSO_WM_TAG_VERSION" val="1.0"/>
  <p:tag name="KSO_WM_TEMPLATE_ASSEMBLE_GROUPID" val="5f9fcc5458547e52881a0efb"/>
  <p:tag name="KSO_WM_TEMPLATE_ASSEMBLE_XID" val="5f9fcc5458547e52881a0efb"/>
  <p:tag name="KSO_WM_TEMPLATE_CATEGORY" val="diagram"/>
  <p:tag name="KSO_WM_TEMPLATE_COLOR_TYPE" val="1"/>
  <p:tag name="KSO_WM_TEMPLATE_INDEX" val="20212217"/>
  <p:tag name="KSO_WM_TEMPLATE_MASTER_TYPE" val="0"/>
  <p:tag name="KSO_WM_TEMPLATE_SUBCATEGORY" val="2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61.xml><?xml version="1.0" encoding="utf-8"?>
<p:tagLst xmlns:a="http://schemas.openxmlformats.org/drawingml/2006/main" xmlns:r="http://schemas.openxmlformats.org/officeDocument/2006/relationships" xmlns:p="http://schemas.openxmlformats.org/presentationml/2006/main">
  <p:tag name="KSO_WM_ASSEMBLE_CHIP_INDEX" val="5f74339351ee45008923f7386446158c"/>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fcc5458547e52881a0efb"/>
  <p:tag name="KSO_WM_TEMPLATE_ASSEMBLE_XID" val="5f9fcc5458547e52881a0efb"/>
  <p:tag name="KSO_WM_TEMPLATE_CATEGORY" val="diagram"/>
  <p:tag name="KSO_WM_TEMPLATE_INDEX" val="20212217"/>
  <p:tag name="KSO_WM_UNIT_BLOCK" val="0"/>
  <p:tag name="KSO_WM_UNIT_COMPATIBLE" val="0"/>
  <p:tag name="KSO_WM_UNIT_DEC_AREA_ID" val="fa0e93fade2d428fad4336bf63138253"/>
  <p:tag name="KSO_WM_UNIT_DECORATE_INFO" val=""/>
  <p:tag name="KSO_WM_UNIT_DEFAULT_FONT" val="24;44;4"/>
  <p:tag name="KSO_WM_UNIT_DIAGRAM_ISNUMVISUAL" val="0"/>
  <p:tag name="KSO_WM_UNIT_DIAGRAM_ISREFERUNIT" val="0"/>
  <p:tag name="KSO_WM_UNIT_HIGHLIGHT" val="0"/>
  <p:tag name="KSO_WM_UNIT_ID" val="diagram20212217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9"/>
</p:tagLst>
</file>

<file path=ppt/tags/tag162.xml><?xml version="1.0" encoding="utf-8"?>
<p:tagLst xmlns:a="http://schemas.openxmlformats.org/drawingml/2006/main" xmlns:r="http://schemas.openxmlformats.org/officeDocument/2006/relationships" xmlns:p="http://schemas.openxmlformats.org/presentationml/2006/main">
  <p:tag name="KSO_WM_ASSEMBLE_CHIP_INDEX" val="ea3d2a52dbef438cacae42142e1d971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fcc5458547e52881a0efb"/>
  <p:tag name="KSO_WM_TEMPLATE_ASSEMBLE_XID" val="5f9fcc5458547e52881a0efb"/>
  <p:tag name="KSO_WM_TEMPLATE_CATEGORY" val="diagram"/>
  <p:tag name="KSO_WM_TEMPLATE_INDEX" val="20212217"/>
  <p:tag name="KSO_WM_UNIT_BLOCK" val="0"/>
  <p:tag name="KSO_WM_UNIT_COMPATIBLE" val="0"/>
  <p:tag name="KSO_WM_UNIT_DEC_AREA_ID" val="3faad656dece490cb672ac6af630a7f6"/>
  <p:tag name="KSO_WM_UNIT_DECORATE_INFO" val=""/>
  <p:tag name="KSO_WM_UNIT_DEFAULT_FONT" val="14;20;2"/>
  <p:tag name="KSO_WM_UNIT_DIAGRAM_ISNUMVISUAL" val="0"/>
  <p:tag name="KSO_WM_UNIT_DIAGRAM_ISREFERUNIT" val="0"/>
  <p:tag name="KSO_WM_UNIT_HIGHLIGHT" val="0"/>
  <p:tag name="KSO_WM_UNIT_ID" val="diagram202122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7"/>
</p:tagLst>
</file>

<file path=ppt/tags/tag163.xml><?xml version="1.0" encoding="utf-8"?>
<p:tagLst xmlns:a="http://schemas.openxmlformats.org/drawingml/2006/main" xmlns:r="http://schemas.openxmlformats.org/officeDocument/2006/relationships" xmlns:p="http://schemas.openxmlformats.org/presentationml/2006/main">
  <p:tag name="KSO_WM_ASSEMBLE_CHIP_INDEX" val="4d7bd5a7521047a89ef2ef33419d73d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fcc5458547e52881a0efb"/>
  <p:tag name="KSO_WM_TEMPLATE_ASSEMBLE_XID" val="5f9fcc5458547e52881a0efb"/>
  <p:tag name="KSO_WM_TEMPLATE_CATEGORY" val="diagram"/>
  <p:tag name="KSO_WM_TEMPLATE_INDEX" val="20212217"/>
  <p:tag name="KSO_WM_UNIT_COMPATIBLE" val="0"/>
  <p:tag name="KSO_WM_UNIT_DEC_AREA_ID" val="ba5a636431b4459aa83b61708fd2be10"/>
  <p:tag name="KSO_WM_UNIT_DECORATE_INFO" val=""/>
  <p:tag name="KSO_WM_UNIT_DIAGRAM_ISNUMVISUAL" val="0"/>
  <p:tag name="KSO_WM_UNIT_DIAGRAM_ISREFERUNIT" val="0"/>
  <p:tag name="KSO_WM_UNIT_HIGHLIGHT" val="0"/>
  <p:tag name="KSO_WM_UNIT_ID" val="diagram20212217_1*d*1"/>
  <p:tag name="KSO_WM_UNIT_INDEX" val="1"/>
  <p:tag name="KSO_WM_UNIT_LAYERLEVEL" val="1"/>
  <p:tag name="KSO_WM_UNIT_PICTURE_CLIP_FLAG" val="0"/>
  <p:tag name="KSO_WM_UNIT_PLACING_PICTURE" val="4d7bd5a7521047a89ef2ef33419d73d3"/>
  <p:tag name="KSO_WM_UNIT_SM_LIMIT_TYPE" val=""/>
  <p:tag name="KSO_WM_UNIT_SUPPORT_UNIT_TYPE" val="[&quot;l&quot;,&quot;m&quot;,&quot;n&quot;,&quot;o&quot;,&quot;p&quot;,&quot;q&quot;,&quot;r&quot;,&quot;δ&quot;,&quot;ε&quot;,&quot;ζ&quot;,&quot;η&quot;,&quot;d&quot;,&quot;α&quot;,&quot;β&quot;,&quot;θ&quot;]"/>
  <p:tag name="KSO_WM_UNIT_TYPE" val="d"/>
  <p:tag name="KSO_WM_UNIT_VALUE" val="1396*1692"/>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699"/>
</p:tagLst>
</file>

<file path=ppt/tags/tag165.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b2cbdf4bade64fd8b5aba56193c940e1&quot;,&quot;fill_align&quot;:&quot;cm&quot;,&quot;chip_types&quot;:[&quot;text&quot;]},{&quot;text_align&quot;:&quot;lm&quot;,&quot;text_direction&quot;:&quot;horizontal&quot;,&quot;support_big_font&quot;:false,&quot;picture_toward&quot;:0,&quot;picture_dockside&quot;:[],&quot;fill_id&quot;:&quot;b419c0700ef14f60b53697a4eb387fc2&quot;,&quot;fill_align&quot;:&quot;cm&quot;,&quot;chip_types&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18e478fb0c58a9473"/>
  <p:tag name="KSO_WM_SLIDE_BACKGROUND" val="[&quot;navigation&quot;]"/>
  <p:tag name="KSO_WM_SLIDE_BACKGROUND_TYPE" val="navigation"/>
  <p:tag name="KSO_WM_SLIDE_BK_DARK_LIGHT" val="1"/>
  <p:tag name="KSO_WM_SLIDE_ID" val="diagram20215859_1"/>
  <p:tag name="KSO_WM_SLIDE_INDEX" val="1"/>
  <p:tag name="KSO_WM_SLIDE_ITEM_CNT" val="0"/>
  <p:tag name="KSO_WM_SLIDE_LAYOUT" val="a_d_f"/>
  <p:tag name="KSO_WM_SLIDE_LAYOUT_CNT" val="1_1_1"/>
  <p:tag name="KSO_WM_SLIDE_LAYOUT_INFO" val="{&quot;id&quot;:&quot;2020-11-16T10:07:37&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6T10:07:37&quot;,&quot;margin&quot;:{&quot;bottom&quot;:0.44999998807907104,&quot;left&quot;:0.84700000286102295,&quot;right&quot;:0.84600001573562622,&quot;top&quot;:0.42300000786781311},&quot;type&quot;:0},{&quot;direction&quot;:1,&quot;id&quot;:&quot;2020-11-16T10:07:37&quot;,&quot;maxSize&quot;:{&quot;size1&quot;:56.199618616687566},&quot;minSize&quot;:{&quot;size1&quot;:46.199618616687566},&quot;normalSize&quot;:{&quot;size1&quot;:47.449618616687573},&quot;subLayout&quot;:[{&quot;id&quot;:&quot;2020-11-16T10:07:37&quot;,&quot;margin&quot;:{&quot;bottom&quot;:4.2329998016357422,&quot;left&quot;:2.9630000591278076,&quot;right&quot;:2.9630000591278076,&quot;top&quot;:6.7729997634887695},&quot;type&quot;:0},{&quot;id&quot;:&quot;2020-11-16T10:07:37&quot;,&quot;margin&quot;:{&quot;bottom&quot;:2.5399999618530273,&quot;left&quot;:0.84700000286102295,&quot;right&quot;:4.2329998016357422,&quot;top&quot;:2.5399999618530273},&quot;type&quot;:0}],&quot;type&quot;:0}],&quot;type&quot;:0}"/>
  <p:tag name="KSO_WM_SLIDE_POSITION" val="0*0"/>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b1dee930a0f79ad1c42c15"/>
  <p:tag name="KSO_WM_TEMPLATE_ASSEMBLE_XID" val="5fb1dee930a0f79ad1c42c15"/>
  <p:tag name="KSO_WM_TEMPLATE_CATEGORY" val="diagram"/>
  <p:tag name="KSO_WM_TEMPLATE_COLOR_TYPE" val="1"/>
  <p:tag name="KSO_WM_TEMPLATE_INDEX" val="20215859"/>
  <p:tag name="KSO_WM_TEMPLATE_MASTER_TYPE" val="0"/>
  <p:tag name="KSO_WM_TEMPLATE_SUBCATEGORY" val="21"/>
  <p:tag name="KSO_WM_TEMPLATE_THUMBS_INDEX" val="1、4、7、12、13、14、15、16、17、18、20、24、25、28、33、36、40、43、44"/>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99f353ae480e440b98704348263f9c45"/>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8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30"/>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8b66219bf8e34c25878dbd30b3e66dd5"/>
  <p:tag name="KSO_WM_UNIT_DECORATE_INFO" val="{&quot;DecorateInfoH&quot;:{&quot;IsAbs&quot;:true},&quot;DecorateInfoW&quot;:{&quot;IsAbs&quot;:true},&quot;DecorateInfoX&quot;:{&quot;IsAbs&quot;:true,&quot;Pos&quot;:1},&quot;DecorateInfoY&quot;:{&quot;IsAbs&quot;:true,&quot;Pos&quot;:1},&quot;ReferentInfo&quot;:{&quot;Id&quot;:&quot;ecb0fccaf4104161b49ba863b850c344&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58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06"/>
</p:tagLst>
</file>

<file path=ppt/tags/tag171.xml><?xml version="1.0" encoding="utf-8"?>
<p:tagLst xmlns:a="http://schemas.openxmlformats.org/drawingml/2006/main" xmlns:r="http://schemas.openxmlformats.org/officeDocument/2006/relationships" xmlns:p="http://schemas.openxmlformats.org/presentationml/2006/main">
  <p:tag name="KSO_WM_ASSEMBLE_CHIP_INDEX" val="27dbdb28699e45f08f8aea29706eeba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7a1cc6d100a04ccdac082736a43ef8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172.xml><?xml version="1.0" encoding="utf-8"?>
<p:tagLst xmlns:a="http://schemas.openxmlformats.org/drawingml/2006/main" xmlns:r="http://schemas.openxmlformats.org/officeDocument/2006/relationships" xmlns:p="http://schemas.openxmlformats.org/presentationml/2006/main">
  <p:tag name="KSO_WM_ASSEMBLE_CHIP_INDEX" val="7a327398cd1f4cfb83fae0ddae535e8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c6f4df1d9a654c96b6c5316ad0e97d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73.xml><?xml version="1.0" encoding="utf-8"?>
<p:tagLst xmlns:a="http://schemas.openxmlformats.org/drawingml/2006/main" xmlns:r="http://schemas.openxmlformats.org/officeDocument/2006/relationships" xmlns:p="http://schemas.openxmlformats.org/presentationml/2006/main">
  <p:tag name="KSO_WM_ASSEMBLE_CHIP_INDEX" val="4cb1608f0e4945f7a0d3bebf55067be7"/>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COMPATIBLE" val="1"/>
  <p:tag name="KSO_WM_UNIT_DEC_AREA_ID" val="ecb0fccaf4104161b49ba863b850c3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59_1*d*1"/>
  <p:tag name="KSO_WM_UNIT_INDEX" val="1"/>
  <p:tag name="KSO_WM_UNIT_LAYERLEVEL" val="1"/>
  <p:tag name="KSO_WM_UNIT_PLACING_PICTURE" val="4cb1608f0e4945f7a0d3bebf55067be7"/>
  <p:tag name="KSO_WM_UNIT_SM_LIMIT_TYPE" val="2"/>
  <p:tag name="KSO_WM_UNIT_SUPPORT_UNIT_TYPE" val="[&quot;d&quot;,&quot;α&quot;,&quot;β&quot;,&quot;θ&quot;]"/>
  <p:tag name="KSO_WM_UNIT_TYPE" val="d"/>
  <p:tag name="KSO_WM_UNIT_VALUE" val="1142*973"/>
</p:tagLst>
</file>

<file path=ppt/tags/tag174.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b2cbdf4bade64fd8b5aba56193c940e1&quot;,&quot;fill_align&quot;:&quot;cm&quot;,&quot;chip_types&quot;:[&quot;text&quot;]},{&quot;text_align&quot;:&quot;lm&quot;,&quot;text_direction&quot;:&quot;horizontal&quot;,&quot;support_big_font&quot;:false,&quot;picture_toward&quot;:0,&quot;picture_dockside&quot;:[],&quot;fill_id&quot;:&quot;b419c0700ef14f60b53697a4eb387fc2&quot;,&quot;fill_align&quot;:&quot;cm&quot;,&quot;chip_types&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18e478fb0c58a9473"/>
  <p:tag name="KSO_WM_SLIDE_BACKGROUND" val="[&quot;navigation&quot;]"/>
  <p:tag name="KSO_WM_SLIDE_BACKGROUND_TYPE" val="navigation"/>
  <p:tag name="KSO_WM_SLIDE_BK_DARK_LIGHT" val="1"/>
  <p:tag name="KSO_WM_SLIDE_ID" val="diagram20215859_1"/>
  <p:tag name="KSO_WM_SLIDE_INDEX" val="1"/>
  <p:tag name="KSO_WM_SLIDE_ITEM_CNT" val="0"/>
  <p:tag name="KSO_WM_SLIDE_LAYOUT" val="a_d_f"/>
  <p:tag name="KSO_WM_SLIDE_LAYOUT_CNT" val="1_1_1"/>
  <p:tag name="KSO_WM_SLIDE_LAYOUT_INFO" val="{&quot;id&quot;:&quot;2020-11-16T10:07:37&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6T10:07:37&quot;,&quot;margin&quot;:{&quot;bottom&quot;:0.44999998807907104,&quot;left&quot;:0.84700000286102295,&quot;right&quot;:0.84600001573562622,&quot;top&quot;:0.42300000786781311},&quot;type&quot;:0},{&quot;direction&quot;:1,&quot;id&quot;:&quot;2020-11-16T10:07:37&quot;,&quot;maxSize&quot;:{&quot;size1&quot;:56.199618616687566},&quot;minSize&quot;:{&quot;size1&quot;:46.199618616687566},&quot;normalSize&quot;:{&quot;size1&quot;:47.449618616687573},&quot;subLayout&quot;:[{&quot;id&quot;:&quot;2020-11-16T10:07:37&quot;,&quot;margin&quot;:{&quot;bottom&quot;:4.2329998016357422,&quot;left&quot;:2.9630000591278076,&quot;right&quot;:2.9630000591278076,&quot;top&quot;:6.7729997634887695},&quot;type&quot;:0},{&quot;id&quot;:&quot;2020-11-16T10:07:37&quot;,&quot;margin&quot;:{&quot;bottom&quot;:2.5399999618530273,&quot;left&quot;:0.84700000286102295,&quot;right&quot;:4.2329998016357422,&quot;top&quot;:2.5399999618530273},&quot;type&quot;:0}],&quot;type&quot;:0}],&quot;type&quot;:0}"/>
  <p:tag name="KSO_WM_SLIDE_POSITION" val="0*0"/>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b1dee930a0f79ad1c42c15"/>
  <p:tag name="KSO_WM_TEMPLATE_ASSEMBLE_XID" val="5fb1dee930a0f79ad1c42c15"/>
  <p:tag name="KSO_WM_TEMPLATE_CATEGORY" val="diagram"/>
  <p:tag name="KSO_WM_TEMPLATE_COLOR_TYPE" val="1"/>
  <p:tag name="KSO_WM_TEMPLATE_INDEX" val="20215859"/>
  <p:tag name="KSO_WM_TEMPLATE_MASTER_TYPE" val="0"/>
  <p:tag name="KSO_WM_TEMPLATE_SUBCATEGORY" val="21"/>
  <p:tag name="KSO_WM_TEMPLATE_THUMBS_INDEX" val="1、4、7、12、13、14、15、16、17、18、20、24、25、28、33、36、40、43、44"/>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99f353ae480e440b98704348263f9c45"/>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8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30"/>
</p:tagLst>
</file>

<file path=ppt/tags/tag179.xml><?xml version="1.0" encoding="utf-8"?>
<p:tagLst xmlns:a="http://schemas.openxmlformats.org/drawingml/2006/main" xmlns:r="http://schemas.openxmlformats.org/officeDocument/2006/relationships" xmlns:p="http://schemas.openxmlformats.org/presentationml/2006/main">
  <p:tag name="KSO_WM_ASSEMBLE_CHIP_INDEX" val="27dbdb28699e45f08f8aea29706eeba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7a1cc6d100a04ccdac082736a43ef8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ASSEMBLE_CHIP_INDEX" val="7a327398cd1f4cfb83fae0ddae535e8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c6f4df1d9a654c96b6c5316ad0e97d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81.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b2cbdf4bade64fd8b5aba56193c940e1&quot;,&quot;fill_align&quot;:&quot;cm&quot;,&quot;chip_types&quot;:[&quot;text&quot;]},{&quot;text_align&quot;:&quot;lm&quot;,&quot;text_direction&quot;:&quot;horizontal&quot;,&quot;support_big_font&quot;:false,&quot;picture_toward&quot;:0,&quot;picture_dockside&quot;:[],&quot;fill_id&quot;:&quot;b419c0700ef14f60b53697a4eb387fc2&quot;,&quot;fill_align&quot;:&quot;cm&quot;,&quot;chip_types&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18e478fb0c58a9473"/>
  <p:tag name="KSO_WM_SLIDE_BACKGROUND" val="[&quot;navigation&quot;]"/>
  <p:tag name="KSO_WM_SLIDE_BACKGROUND_TYPE" val="navigation"/>
  <p:tag name="KSO_WM_SLIDE_BK_DARK_LIGHT" val="1"/>
  <p:tag name="KSO_WM_SLIDE_ID" val="diagram20215859_1"/>
  <p:tag name="KSO_WM_SLIDE_INDEX" val="1"/>
  <p:tag name="KSO_WM_SLIDE_ITEM_CNT" val="0"/>
  <p:tag name="KSO_WM_SLIDE_LAYOUT" val="a_d_f"/>
  <p:tag name="KSO_WM_SLIDE_LAYOUT_CNT" val="1_1_1"/>
  <p:tag name="KSO_WM_SLIDE_LAYOUT_INFO" val="{&quot;id&quot;:&quot;2020-11-16T10:07:37&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6T10:07:37&quot;,&quot;margin&quot;:{&quot;bottom&quot;:0.44999998807907104,&quot;left&quot;:0.84700000286102295,&quot;right&quot;:0.84600001573562622,&quot;top&quot;:0.42300000786781311},&quot;type&quot;:0},{&quot;direction&quot;:1,&quot;id&quot;:&quot;2020-11-16T10:07:37&quot;,&quot;maxSize&quot;:{&quot;size1&quot;:56.199618616687566},&quot;minSize&quot;:{&quot;size1&quot;:46.199618616687566},&quot;normalSize&quot;:{&quot;size1&quot;:47.449618616687573},&quot;subLayout&quot;:[{&quot;id&quot;:&quot;2020-11-16T10:07:37&quot;,&quot;margin&quot;:{&quot;bottom&quot;:4.2329998016357422,&quot;left&quot;:2.9630000591278076,&quot;right&quot;:2.9630000591278076,&quot;top&quot;:6.7729997634887695},&quot;type&quot;:0},{&quot;id&quot;:&quot;2020-11-16T10:07:37&quot;,&quot;margin&quot;:{&quot;bottom&quot;:2.5399999618530273,&quot;left&quot;:0.84700000286102295,&quot;right&quot;:4.2329998016357422,&quot;top&quot;:2.5399999618530273},&quot;type&quot;:0}],&quot;type&quot;:0}],&quot;type&quot;:0}"/>
  <p:tag name="KSO_WM_SLIDE_POSITION" val="0*0"/>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b1dee930a0f79ad1c42c15"/>
  <p:tag name="KSO_WM_TEMPLATE_ASSEMBLE_XID" val="5fb1dee930a0f79ad1c42c15"/>
  <p:tag name="KSO_WM_TEMPLATE_CATEGORY" val="diagram"/>
  <p:tag name="KSO_WM_TEMPLATE_COLOR_TYPE" val="1"/>
  <p:tag name="KSO_WM_TEMPLATE_INDEX" val="20215859"/>
  <p:tag name="KSO_WM_TEMPLATE_MASTER_TYPE" val="0"/>
  <p:tag name="KSO_WM_TEMPLATE_SUBCATEGORY" val="21"/>
  <p:tag name="KSO_WM_TEMPLATE_THUMBS_INDEX" val="1、4、7、12、13、14、15、16、17、18、20、24、25、28、33、36、40、43、44"/>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99f353ae480e440b98704348263f9c45"/>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8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30"/>
</p:tagLst>
</file>

<file path=ppt/tags/tag186.xml><?xml version="1.0" encoding="utf-8"?>
<p:tagLst xmlns:a="http://schemas.openxmlformats.org/drawingml/2006/main" xmlns:r="http://schemas.openxmlformats.org/officeDocument/2006/relationships" xmlns:p="http://schemas.openxmlformats.org/presentationml/2006/main">
  <p:tag name="KSO_WM_ASSEMBLE_CHIP_INDEX" val="27dbdb28699e45f08f8aea29706eeba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7a1cc6d100a04ccdac082736a43ef8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187.xml><?xml version="1.0" encoding="utf-8"?>
<p:tagLst xmlns:a="http://schemas.openxmlformats.org/drawingml/2006/main" xmlns:r="http://schemas.openxmlformats.org/officeDocument/2006/relationships" xmlns:p="http://schemas.openxmlformats.org/presentationml/2006/main">
  <p:tag name="KSO_WM_ASSEMBLE_CHIP_INDEX" val="7a327398cd1f4cfb83fae0ddae535e8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c6f4df1d9a654c96b6c5316ad0e97d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88.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b2cbdf4bade64fd8b5aba56193c940e1&quot;,&quot;fill_align&quot;:&quot;cm&quot;,&quot;chip_types&quot;:[&quot;text&quot;]},{&quot;text_align&quot;:&quot;lm&quot;,&quot;text_direction&quot;:&quot;horizontal&quot;,&quot;support_big_font&quot;:false,&quot;picture_toward&quot;:0,&quot;picture_dockside&quot;:[],&quot;fill_id&quot;:&quot;b419c0700ef14f60b53697a4eb387fc2&quot;,&quot;fill_align&quot;:&quot;cm&quot;,&quot;chip_types&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18e478fb0c58a9473"/>
  <p:tag name="KSO_WM_SLIDE_BACKGROUND" val="[&quot;navigation&quot;]"/>
  <p:tag name="KSO_WM_SLIDE_BACKGROUND_TYPE" val="navigation"/>
  <p:tag name="KSO_WM_SLIDE_BK_DARK_LIGHT" val="1"/>
  <p:tag name="KSO_WM_SLIDE_ID" val="diagram20215859_1"/>
  <p:tag name="KSO_WM_SLIDE_INDEX" val="1"/>
  <p:tag name="KSO_WM_SLIDE_ITEM_CNT" val="0"/>
  <p:tag name="KSO_WM_SLIDE_LAYOUT" val="a_d_f"/>
  <p:tag name="KSO_WM_SLIDE_LAYOUT_CNT" val="1_1_1"/>
  <p:tag name="KSO_WM_SLIDE_LAYOUT_INFO" val="{&quot;id&quot;:&quot;2020-11-16T10:07:37&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6T10:07:37&quot;,&quot;margin&quot;:{&quot;bottom&quot;:0.44999998807907104,&quot;left&quot;:0.84700000286102295,&quot;right&quot;:0.84600001573562622,&quot;top&quot;:0.42300000786781311},&quot;type&quot;:0},{&quot;direction&quot;:1,&quot;id&quot;:&quot;2020-11-16T10:07:37&quot;,&quot;maxSize&quot;:{&quot;size1&quot;:56.199618616687566},&quot;minSize&quot;:{&quot;size1&quot;:46.199618616687566},&quot;normalSize&quot;:{&quot;size1&quot;:47.449618616687573},&quot;subLayout&quot;:[{&quot;id&quot;:&quot;2020-11-16T10:07:37&quot;,&quot;margin&quot;:{&quot;bottom&quot;:4.2329998016357422,&quot;left&quot;:2.9630000591278076,&quot;right&quot;:2.9630000591278076,&quot;top&quot;:6.7729997634887695},&quot;type&quot;:0},{&quot;id&quot;:&quot;2020-11-16T10:07:37&quot;,&quot;margin&quot;:{&quot;bottom&quot;:2.5399999618530273,&quot;left&quot;:0.84700000286102295,&quot;right&quot;:4.2329998016357422,&quot;top&quot;:2.5399999618530273},&quot;type&quot;:0}],&quot;type&quot;:0}],&quot;type&quot;:0}"/>
  <p:tag name="KSO_WM_SLIDE_POSITION" val="0*0"/>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b1dee930a0f79ad1c42c15"/>
  <p:tag name="KSO_WM_TEMPLATE_ASSEMBLE_XID" val="5fb1dee930a0f79ad1c42c15"/>
  <p:tag name="KSO_WM_TEMPLATE_CATEGORY" val="diagram"/>
  <p:tag name="KSO_WM_TEMPLATE_COLOR_TYPE" val="1"/>
  <p:tag name="KSO_WM_TEMPLATE_INDEX" val="20215859"/>
  <p:tag name="KSO_WM_TEMPLATE_MASTER_TYPE" val="0"/>
  <p:tag name="KSO_WM_TEMPLATE_SUBCATEGORY" val="21"/>
  <p:tag name="KSO_WM_TEMPLATE_THUMBS_INDEX" val="1、4、7、12、13、14、15、16、17、18、20、24、25、28、33、36、40、43、44"/>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99f353ae480e440b98704348263f9c45"/>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8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30"/>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8b66219bf8e34c25878dbd30b3e66dd5"/>
  <p:tag name="KSO_WM_UNIT_DECORATE_INFO" val="{&quot;DecorateInfoH&quot;:{&quot;IsAbs&quot;:true},&quot;DecorateInfoW&quot;:{&quot;IsAbs&quot;:true},&quot;DecorateInfoX&quot;:{&quot;IsAbs&quot;:true,&quot;Pos&quot;:1},&quot;DecorateInfoY&quot;:{&quot;IsAbs&quot;:true,&quot;Pos&quot;:1},&quot;ReferentInfo&quot;:{&quot;Id&quot;:&quot;ecb0fccaf4104161b49ba863b850c344&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58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06"/>
</p:tagLst>
</file>

<file path=ppt/tags/tag194.xml><?xml version="1.0" encoding="utf-8"?>
<p:tagLst xmlns:a="http://schemas.openxmlformats.org/drawingml/2006/main" xmlns:r="http://schemas.openxmlformats.org/officeDocument/2006/relationships" xmlns:p="http://schemas.openxmlformats.org/presentationml/2006/main">
  <p:tag name="KSO_WM_ASSEMBLE_CHIP_INDEX" val="27dbdb28699e45f08f8aea29706eeba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7a1cc6d100a04ccdac082736a43ef8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195.xml><?xml version="1.0" encoding="utf-8"?>
<p:tagLst xmlns:a="http://schemas.openxmlformats.org/drawingml/2006/main" xmlns:r="http://schemas.openxmlformats.org/officeDocument/2006/relationships" xmlns:p="http://schemas.openxmlformats.org/presentationml/2006/main">
  <p:tag name="KSO_WM_ASSEMBLE_CHIP_INDEX" val="7a327398cd1f4cfb83fae0ddae535e8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c6f4df1d9a654c96b6c5316ad0e97d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96.xml><?xml version="1.0" encoding="utf-8"?>
<p:tagLst xmlns:a="http://schemas.openxmlformats.org/drawingml/2006/main" xmlns:r="http://schemas.openxmlformats.org/officeDocument/2006/relationships" xmlns:p="http://schemas.openxmlformats.org/presentationml/2006/main">
  <p:tag name="KSO_WM_ASSEMBLE_CHIP_INDEX" val="4cb1608f0e4945f7a0d3bebf55067be7"/>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COMPATIBLE" val="1"/>
  <p:tag name="KSO_WM_UNIT_DEC_AREA_ID" val="ecb0fccaf4104161b49ba863b850c3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59_1*d*1"/>
  <p:tag name="KSO_WM_UNIT_INDEX" val="1"/>
  <p:tag name="KSO_WM_UNIT_LAYERLEVEL" val="1"/>
  <p:tag name="KSO_WM_UNIT_PLACING_PICTURE" val="4cb1608f0e4945f7a0d3bebf55067be7"/>
  <p:tag name="KSO_WM_UNIT_SM_LIMIT_TYPE" val="2"/>
  <p:tag name="KSO_WM_UNIT_SUPPORT_UNIT_TYPE" val="[&quot;d&quot;,&quot;α&quot;,&quot;β&quot;,&quot;θ&quot;]"/>
  <p:tag name="KSO_WM_UNIT_TYPE" val="d"/>
  <p:tag name="KSO_WM_UNIT_VALUE" val="1142*973"/>
</p:tagLst>
</file>

<file path=ppt/tags/tag197.xml><?xml version="1.0" encoding="utf-8"?>
<p:tagLst xmlns:a="http://schemas.openxmlformats.org/drawingml/2006/main" xmlns:r="http://schemas.openxmlformats.org/officeDocument/2006/relationships" xmlns:p="http://schemas.openxmlformats.org/presentationml/2006/main">
  <p:tag name="KSO_WM_ASSEMBLE_CHIP_INDEX" val="7a327398cd1f4cfb83fae0ddae535e8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c6f4df1d9a654c96b6c5316ad0e97d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98.xml><?xml version="1.0" encoding="utf-8"?>
<p:tagLst xmlns:a="http://schemas.openxmlformats.org/drawingml/2006/main" xmlns:r="http://schemas.openxmlformats.org/officeDocument/2006/relationships" xmlns:p="http://schemas.openxmlformats.org/presentationml/2006/main">
  <p:tag name="KSO_WM_ASSEMBLE_CHIP_INDEX" val="7a327398cd1f4cfb83fae0ddae535e8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c6f4df1d9a654c96b6c5316ad0e97d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9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b2cbdf4bade64fd8b5aba56193c940e1&quot;,&quot;fill_align&quot;:&quot;cm&quot;,&quot;chip_types&quot;:[&quot;text&quot;]},{&quot;text_align&quot;:&quot;lm&quot;,&quot;text_direction&quot;:&quot;horizontal&quot;,&quot;support_big_font&quot;:false,&quot;picture_toward&quot;:0,&quot;picture_dockside&quot;:[],&quot;fill_id&quot;:&quot;b419c0700ef14f60b53697a4eb387fc2&quot;,&quot;fill_align&quot;:&quot;cm&quot;,&quot;chip_types&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a18e478fb0c58a9473"/>
  <p:tag name="KSO_WM_SLIDE_BACKGROUND" val="[&quot;navigation&quot;]"/>
  <p:tag name="KSO_WM_SLIDE_BACKGROUND_TYPE" val="navigation"/>
  <p:tag name="KSO_WM_SLIDE_BK_DARK_LIGHT" val="1"/>
  <p:tag name="KSO_WM_SLIDE_ID" val="diagram20215859_1"/>
  <p:tag name="KSO_WM_SLIDE_INDEX" val="1"/>
  <p:tag name="KSO_WM_SLIDE_ITEM_CNT" val="0"/>
  <p:tag name="KSO_WM_SLIDE_LAYOUT" val="a_d_f"/>
  <p:tag name="KSO_WM_SLIDE_LAYOUT_CNT" val="1_1_1"/>
  <p:tag name="KSO_WM_SLIDE_LAYOUT_INFO" val="{&quot;id&quot;:&quot;2020-11-16T10:07:37&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6T10:07:37&quot;,&quot;margin&quot;:{&quot;bottom&quot;:0.44999998807907104,&quot;left&quot;:0.84700000286102295,&quot;right&quot;:0.84600001573562622,&quot;top&quot;:0.42300000786781311},&quot;type&quot;:0},{&quot;direction&quot;:1,&quot;id&quot;:&quot;2020-11-16T10:07:37&quot;,&quot;maxSize&quot;:{&quot;size1&quot;:56.199618616687566},&quot;minSize&quot;:{&quot;size1&quot;:46.199618616687566},&quot;normalSize&quot;:{&quot;size1&quot;:47.449618616687573},&quot;subLayout&quot;:[{&quot;id&quot;:&quot;2020-11-16T10:07:37&quot;,&quot;margin&quot;:{&quot;bottom&quot;:4.2329998016357422,&quot;left&quot;:2.9630000591278076,&quot;right&quot;:2.9630000591278076,&quot;top&quot;:6.7729997634887695},&quot;type&quot;:0},{&quot;id&quot;:&quot;2020-11-16T10:07:37&quot;,&quot;margin&quot;:{&quot;bottom&quot;:2.5399999618530273,&quot;left&quot;:0.84700000286102295,&quot;right&quot;:4.2329998016357422,&quot;top&quot;:2.5399999618530273},&quot;type&quot;:0}],&quot;type&quot;:0}],&quot;type&quot;:0}"/>
  <p:tag name="KSO_WM_SLIDE_POSITION" val="0*0"/>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b1dee930a0f79ad1c42c15"/>
  <p:tag name="KSO_WM_TEMPLATE_ASSEMBLE_XID" val="5fb1dee930a0f79ad1c42c15"/>
  <p:tag name="KSO_WM_TEMPLATE_CATEGORY" val="diagram"/>
  <p:tag name="KSO_WM_TEMPLATE_COLOR_TYPE" val="1"/>
  <p:tag name="KSO_WM_TEMPLATE_INDEX" val="20215859"/>
  <p:tag name="KSO_WM_TEMPLATE_MASTER_TYPE" val="0"/>
  <p:tag name="KSO_WM_TEMPLATE_SUBCATEGORY" val="21"/>
  <p:tag name="KSO_WM_TEMPLATE_THUMBS_INDEX" val="1、4、7、12、13、14、15、16、17、18、20、24、25、28、33、36、40、43、44"/>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43"/>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99f353ae480e440b98704348263f9c45"/>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8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30"/>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18e478fb0c58a9473"/>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8b66219bf8e34c25878dbd30b3e66dd5"/>
  <p:tag name="KSO_WM_UNIT_DECORATE_INFO" val="{&quot;DecorateInfoH&quot;:{&quot;IsAbs&quot;:true},&quot;DecorateInfoW&quot;:{&quot;IsAbs&quot;:true},&quot;DecorateInfoX&quot;:{&quot;IsAbs&quot;:true,&quot;Pos&quot;:1},&quot;DecorateInfoY&quot;:{&quot;IsAbs&quot;:true,&quot;Pos&quot;:1},&quot;ReferentInfo&quot;:{&quot;Id&quot;:&quot;ecb0fccaf4104161b49ba863b850c344&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58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06"/>
</p:tagLst>
</file>

<file path=ppt/tags/tag205.xml><?xml version="1.0" encoding="utf-8"?>
<p:tagLst xmlns:a="http://schemas.openxmlformats.org/drawingml/2006/main" xmlns:r="http://schemas.openxmlformats.org/officeDocument/2006/relationships" xmlns:p="http://schemas.openxmlformats.org/presentationml/2006/main">
  <p:tag name="KSO_WM_ASSEMBLE_CHIP_INDEX" val="27dbdb28699e45f08f8aea29706eeba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7a1cc6d100a04ccdac082736a43ef8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206.xml><?xml version="1.0" encoding="utf-8"?>
<p:tagLst xmlns:a="http://schemas.openxmlformats.org/drawingml/2006/main" xmlns:r="http://schemas.openxmlformats.org/officeDocument/2006/relationships" xmlns:p="http://schemas.openxmlformats.org/presentationml/2006/main">
  <p:tag name="KSO_WM_ASSEMBLE_CHIP_INDEX" val="4cb1608f0e4945f7a0d3bebf55067be7"/>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COMPATIBLE" val="1"/>
  <p:tag name="KSO_WM_UNIT_DEC_AREA_ID" val="ecb0fccaf4104161b49ba863b850c3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59_1*d*1"/>
  <p:tag name="KSO_WM_UNIT_INDEX" val="1"/>
  <p:tag name="KSO_WM_UNIT_LAYERLEVEL" val="1"/>
  <p:tag name="KSO_WM_UNIT_PLACING_PICTURE" val="4cb1608f0e4945f7a0d3bebf55067be7"/>
  <p:tag name="KSO_WM_UNIT_SM_LIMIT_TYPE" val="2"/>
  <p:tag name="KSO_WM_UNIT_SUPPORT_UNIT_TYPE" val="[&quot;d&quot;,&quot;α&quot;,&quot;β&quot;,&quot;θ&quot;]"/>
  <p:tag name="KSO_WM_UNIT_TYPE" val="d"/>
  <p:tag name="KSO_WM_UNIT_VALUE" val="1142*973"/>
</p:tagLst>
</file>

<file path=ppt/tags/tag207.xml><?xml version="1.0" encoding="utf-8"?>
<p:tagLst xmlns:a="http://schemas.openxmlformats.org/drawingml/2006/main" xmlns:r="http://schemas.openxmlformats.org/officeDocument/2006/relationships" xmlns:p="http://schemas.openxmlformats.org/presentationml/2006/main">
  <p:tag name="KSO_WM_ASSEMBLE_CHIP_INDEX" val="7a327398cd1f4cfb83fae0ddae535e8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ee930a0f79ad1c42c15"/>
  <p:tag name="KSO_WM_TEMPLATE_ASSEMBLE_XID" val="5fb1dee930a0f79ad1c42c15"/>
  <p:tag name="KSO_WM_TEMPLATE_CATEGORY" val="diagram"/>
  <p:tag name="KSO_WM_TEMPLATE_INDEX" val="20215859"/>
  <p:tag name="KSO_WM_UNIT_BLOCK" val="0"/>
  <p:tag name="KSO_WM_UNIT_COMPATIBLE" val="0"/>
  <p:tag name="KSO_WM_UNIT_DEC_AREA_ID" val="c6f4df1d9a654c96b6c5316ad0e97d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5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699"/>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pictext&quot;,&quot;picture&quot;,&quot;chart&quot;,&quot;table&quot;,&quot;video&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text&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diagram&quot;,&quot;video&quot;]}]]"/>
  <p:tag name="KSO_WM_CHIP_GROUPID" val="5eedd9a1f9f1eaacf257e86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d9a1f9f1eaacf257e86e"/>
  <p:tag name="KSO_WM_SLIDE_BACKGROUND" val="[&quot;general&quot;]"/>
  <p:tag name="KSO_WM_SLIDE_BACKGROUND_TYPE" val="general"/>
  <p:tag name="KSO_WM_SLIDE_BK_DARK_LIGHT" val="1"/>
  <p:tag name="KSO_WM_SLIDE_CAN_ADD_NAVIGATION" val="1"/>
  <p:tag name="KSO_WM_SLIDE_ID" val="diagram2020796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0-28T19:34:34&quot;,&quot;maxSize&quot;:{&quot;size1&quot;:57.499622819304932},&quot;minSize&quot;:{&quot;size1&quot;:49.89962281930493},&quot;normalSize&quot;:{&quot;size1&quot;:49.89962281930493},&quot;subLayout&quot;:[{&quot;id&quot;:&quot;2020-10-28T19:34:34&quot;,&quot;maxSize&quot;:{&quot;size1&quot;:28.899613439560763},&quot;minSize&quot;:{&quot;size1&quot;:22.099613439560766},&quot;normalSize&quot;:{&quot;size1&quot;:28.899613439560763},&quot;subLayout&quot;:[{&quot;id&quot;:&quot;2020-10-28T19:34:34&quot;,&quot;margin&quot;:{&quot;bottom&quot;:0.42300000786781311,&quot;left&quot;:1.6929999589920044,&quot;right&quot;:0.84700000286102295,&quot;top&quot;:1.6929999589920044},&quot;type&quot;:0},{&quot;id&quot;:&quot;2020-10-28T19:34:34&quot;,&quot;maxSize&quot;:{&quot;size1&quot;:37.099456316648727},&quot;minSize&quot;:{&quot;size1&quot;:25.699456316648721},&quot;normalSize&quot;:{&quot;size1&quot;:35.658574928931891},&quot;subLayout&quot;:[{&quot;id&quot;:&quot;2020-10-28T19:34:34&quot;,&quot;margin&quot;:{&quot;bottom&quot;:0.84700000286102295,&quot;left&quot;:1.6929999589920044,&quot;right&quot;:0.84700000286102295,&quot;top&quot;:0},&quot;type&quot;:0},{&quot;id&quot;:&quot;2020-10-28T19:34:34&quot;,&quot;margin&quot;:{&quot;bottom&quot;:1.6929999589920044,&quot;left&quot;:1.6929999589920044,&quot;right&quot;:0.84700000286102295,&quot;top&quot;:0},&quot;type&quot;:0}],&quot;type&quot;:0}],&quot;type&quot;:0},{&quot;id&quot;:&quot;2020-10-28T19:34:34&quot;,&quot;margin&quot;:{&quot;bottom&quot;:1.6929999589920044,&quot;left&quot;:0,&quot;right&quot;:1.6929999589920044,&quot;top&quot;:1.6929999589920044},&quot;type&quot;:0}],&quot;type&quot;:0}"/>
  <p:tag name="KSO_WM_SLIDE_POSITION" val="48*47"/>
  <p:tag name="KSO_WM_SLIDE_RATIO" val="1.777778"/>
  <p:tag name="KSO_WM_SLIDE_SIZE" val="864*445"/>
  <p:tag name="KSO_WM_SLIDE_SUBTYPE" val="picTxt"/>
  <p:tag name="KSO_WM_SLIDE_SUPPORT_FEATURE_TYPE" val="7"/>
  <p:tag name="KSO_WM_SLIDE_TYPE" val="text"/>
  <p:tag name="KSO_WM_TAG_VERSION" val="1.0"/>
  <p:tag name="KSO_WM_TEMPLATE_ASSEMBLE_GROUPID" val="5f995749e01a7e847d6ec18e"/>
  <p:tag name="KSO_WM_TEMPLATE_ASSEMBLE_XID" val="5f995749e01a7e847d6ec18e"/>
  <p:tag name="KSO_WM_TEMPLATE_CATEGORY" val="diagram"/>
  <p:tag name="KSO_WM_TEMPLATE_COLOR_TYPE" val="1"/>
  <p:tag name="KSO_WM_TEMPLATE_INDEX" val="20207969"/>
  <p:tag name="KSO_WM_TEMPLATE_MASTER_TYPE" val="0"/>
  <p:tag name="KSO_WM_TEMPLATE_SUBCATEGORY" val="2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2.xml><?xml version="1.0" encoding="utf-8"?>
<p:tagLst xmlns:a="http://schemas.openxmlformats.org/drawingml/2006/main" xmlns:r="http://schemas.openxmlformats.org/officeDocument/2006/relationships" xmlns:p="http://schemas.openxmlformats.org/presentationml/2006/main">
  <p:tag name="KSO_WM_ASSEMBLE_CHIP_INDEX" val="fb65d1e62a284767840852f854d3b4e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c878fa102ded4dda87c44de493fb79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9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13.xml><?xml version="1.0" encoding="utf-8"?>
<p:tagLst xmlns:a="http://schemas.openxmlformats.org/drawingml/2006/main" xmlns:r="http://schemas.openxmlformats.org/officeDocument/2006/relationships" xmlns:p="http://schemas.openxmlformats.org/presentationml/2006/main">
  <p:tag name="KSO_WM_ASSEMBLE_CHIP_INDEX" val="38cb6d1d2fdf483e8b660fe860bbbd08"/>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e70b8f6a87484504954cb5ae2b62a6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214.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15.xml><?xml version="1.0" encoding="utf-8"?>
<p:tagLst xmlns:a="http://schemas.openxmlformats.org/drawingml/2006/main" xmlns:r="http://schemas.openxmlformats.org/officeDocument/2006/relationships" xmlns:p="http://schemas.openxmlformats.org/presentationml/2006/main">
  <p:tag name="KSO_WM_ASSEMBLE_CHIP_INDEX" val="2f847845e1844a9181e2779dbb46b533"/>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COMPATIBLE" val="0"/>
  <p:tag name="KSO_WM_UNIT_DEC_AREA_ID" val="f4be038d6a4a4a62a301bdf9c657a6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969_1*d*1"/>
  <p:tag name="KSO_WM_UNIT_INDEX" val="1"/>
  <p:tag name="KSO_WM_UNIT_LAYERLEVEL" val="1"/>
  <p:tag name="KSO_WM_UNIT_PLACING_PICTURE" val="2f847845e1844a9181e2779dbb46b533"/>
  <p:tag name="KSO_WM_UNIT_PLACING_PICTURE_COLLAGE_RELATIVERECTANGLE" val="{&quot;bottom&quot;:0.13536283755883707,&quot;left&quot;:0,&quot;right&quot;:0,&quot;top&quot;:0.13536283755883707}"/>
  <p:tag name="KSO_WM_UNIT_PLACING_PICTURE_COLLAGE_VIEWPORT" val="{&quot;height&quot;:4607.5872802734384,&quot;width&quot;:9112.5634765625018}"/>
  <p:tag name="KSO_WM_UNIT_PLACING_PICTURE_INFO" val="{&quot;code&quot;:&quot;&quot;,&quot;full_picture&quot;:false,&quot;scheme&quot;:&quot;2-0&quot;,&quot;spacing&quot;:5}"/>
  <p:tag name="KSO_WM_UNIT_PLACING_PICTURE_USER_RELATIVERECTANGLE" val="{&quot;bottom&quot;:0,&quot;left&quot;:0,&quot;right&quot;:0,&quot;top&quot;:0}"/>
  <p:tag name="KSO_WM_UNIT_PLACING_PICTURE_USER_RELATIVERECTANGLE_SMARTMENU" val="{&quot;bottom&quot;:0.13536283755883707,&quot;left&quot;:0,&quot;right&quot;:0,&quot;top&quot;:0.13536283755883707}"/>
  <p:tag name="KSO_WM_UNIT_PLACING_PICTURE_USER_VIEWPORT" val="{&quot;height&quot;:10650,&quot;width&quot;:15360}"/>
  <p:tag name="KSO_WM_UNIT_PLACING_PICTURE_USER_VIEWPORT_SMARTMENU" val="{&quot;height&quot;:4607.5872802734384,&quot;width&quot;:9112.5634765625018}"/>
  <p:tag name="KSO_WM_UNIT_SM_LIMIT_TYPE" val="2"/>
  <p:tag name="KSO_WM_UNIT_SUPPORT_UNIT_TYPE" val="[&quot;d&quot;,&quot;α&quot;,&quot;β&quot;,&quot;θ&quot;]"/>
  <p:tag name="KSO_WM_UNIT_TYPE" val="d"/>
  <p:tag name="KSO_WM_UNIT_VALUE" val="1565*1523"/>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pictext&quot;,&quot;picture&quot;,&quot;chart&quot;,&quot;table&quot;,&quot;video&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text&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diagram&quot;,&quot;video&quot;]}]]"/>
  <p:tag name="KSO_WM_CHIP_GROUPID" val="5eedd9a1f9f1eaacf257e86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d9a1f9f1eaacf257e86e"/>
  <p:tag name="KSO_WM_SLIDE_BACKGROUND" val="[&quot;general&quot;]"/>
  <p:tag name="KSO_WM_SLIDE_BACKGROUND_TYPE" val="general"/>
  <p:tag name="KSO_WM_SLIDE_BK_DARK_LIGHT" val="1"/>
  <p:tag name="KSO_WM_SLIDE_CAN_ADD_NAVIGATION" val="1"/>
  <p:tag name="KSO_WM_SLIDE_ID" val="diagram2020796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0-28T19:34:34&quot;,&quot;maxSize&quot;:{&quot;size1&quot;:57.499622819304932},&quot;minSize&quot;:{&quot;size1&quot;:49.89962281930493},&quot;normalSize&quot;:{&quot;size1&quot;:49.89962281930493},&quot;subLayout&quot;:[{&quot;id&quot;:&quot;2020-10-28T19:34:34&quot;,&quot;maxSize&quot;:{&quot;size1&quot;:28.899613439560763},&quot;minSize&quot;:{&quot;size1&quot;:22.099613439560766},&quot;normalSize&quot;:{&quot;size1&quot;:28.899613439560763},&quot;subLayout&quot;:[{&quot;id&quot;:&quot;2020-10-28T19:34:34&quot;,&quot;margin&quot;:{&quot;bottom&quot;:0.42300000786781311,&quot;left&quot;:1.6929999589920044,&quot;right&quot;:0.84700000286102295,&quot;top&quot;:1.6929999589920044},&quot;type&quot;:0},{&quot;id&quot;:&quot;2020-10-28T19:34:34&quot;,&quot;maxSize&quot;:{&quot;size1&quot;:37.099456316648727},&quot;minSize&quot;:{&quot;size1&quot;:25.699456316648721},&quot;normalSize&quot;:{&quot;size1&quot;:35.658574928931891},&quot;subLayout&quot;:[{&quot;id&quot;:&quot;2020-10-28T19:34:34&quot;,&quot;margin&quot;:{&quot;bottom&quot;:0.84700000286102295,&quot;left&quot;:1.6929999589920044,&quot;right&quot;:0.84700000286102295,&quot;top&quot;:0},&quot;type&quot;:0},{&quot;id&quot;:&quot;2020-10-28T19:34:34&quot;,&quot;margin&quot;:{&quot;bottom&quot;:1.6929999589920044,&quot;left&quot;:1.6929999589920044,&quot;right&quot;:0.84700000286102295,&quot;top&quot;:0},&quot;type&quot;:0}],&quot;type&quot;:0}],&quot;type&quot;:0},{&quot;id&quot;:&quot;2020-10-28T19:34:34&quot;,&quot;margin&quot;:{&quot;bottom&quot;:1.6929999589920044,&quot;left&quot;:0,&quot;right&quot;:1.6929999589920044,&quot;top&quot;:1.6929999589920044},&quot;type&quot;:0}],&quot;type&quot;:0}"/>
  <p:tag name="KSO_WM_SLIDE_POSITION" val="48*47"/>
  <p:tag name="KSO_WM_SLIDE_RATIO" val="1.777778"/>
  <p:tag name="KSO_WM_SLIDE_SIZE" val="864*445"/>
  <p:tag name="KSO_WM_SLIDE_SUBTYPE" val="picTxt"/>
  <p:tag name="KSO_WM_SLIDE_SUPPORT_FEATURE_TYPE" val="7"/>
  <p:tag name="KSO_WM_SLIDE_TYPE" val="text"/>
  <p:tag name="KSO_WM_TAG_VERSION" val="1.0"/>
  <p:tag name="KSO_WM_TEMPLATE_ASSEMBLE_GROUPID" val="5f995749e01a7e847d6ec18e"/>
  <p:tag name="KSO_WM_TEMPLATE_ASSEMBLE_XID" val="5f995749e01a7e847d6ec18e"/>
  <p:tag name="KSO_WM_TEMPLATE_CATEGORY" val="diagram"/>
  <p:tag name="KSO_WM_TEMPLATE_COLOR_TYPE" val="1"/>
  <p:tag name="KSO_WM_TEMPLATE_INDEX" val="20207969"/>
  <p:tag name="KSO_WM_TEMPLATE_MASTER_TYPE" val="0"/>
  <p:tag name="KSO_WM_TEMPLATE_SUBCATEGORY" val="2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9.xml><?xml version="1.0" encoding="utf-8"?>
<p:tagLst xmlns:a="http://schemas.openxmlformats.org/drawingml/2006/main" xmlns:r="http://schemas.openxmlformats.org/officeDocument/2006/relationships" xmlns:p="http://schemas.openxmlformats.org/presentationml/2006/main">
  <p:tag name="KSO_WM_ASSEMBLE_CHIP_INDEX" val="fb65d1e62a284767840852f854d3b4e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c878fa102ded4dda87c44de493fb79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9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ASSEMBLE_CHIP_INDEX" val="38cb6d1d2fdf483e8b660fe860bbbd08"/>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e70b8f6a87484504954cb5ae2b62a6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221.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pictext&quot;,&quot;picture&quot;,&quot;chart&quot;,&quot;table&quot;,&quot;video&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text&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diagram&quot;,&quot;video&quot;]}]]"/>
  <p:tag name="KSO_WM_CHIP_GROUPID" val="5eedd9a1f9f1eaacf257e86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d9a1f9f1eaacf257e86e"/>
  <p:tag name="KSO_WM_SLIDE_BACKGROUND" val="[&quot;general&quot;]"/>
  <p:tag name="KSO_WM_SLIDE_BACKGROUND_TYPE" val="general"/>
  <p:tag name="KSO_WM_SLIDE_BK_DARK_LIGHT" val="1"/>
  <p:tag name="KSO_WM_SLIDE_CAN_ADD_NAVIGATION" val="1"/>
  <p:tag name="KSO_WM_SLIDE_ID" val="diagram2020796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0-28T19:34:34&quot;,&quot;maxSize&quot;:{&quot;size1&quot;:57.499622819304932},&quot;minSize&quot;:{&quot;size1&quot;:49.89962281930493},&quot;normalSize&quot;:{&quot;size1&quot;:49.89962281930493},&quot;subLayout&quot;:[{&quot;id&quot;:&quot;2020-10-28T19:34:34&quot;,&quot;maxSize&quot;:{&quot;size1&quot;:28.899613439560763},&quot;minSize&quot;:{&quot;size1&quot;:22.099613439560766},&quot;normalSize&quot;:{&quot;size1&quot;:28.899613439560763},&quot;subLayout&quot;:[{&quot;id&quot;:&quot;2020-10-28T19:34:34&quot;,&quot;margin&quot;:{&quot;bottom&quot;:0.42300000786781311,&quot;left&quot;:1.6929999589920044,&quot;right&quot;:0.84700000286102295,&quot;top&quot;:1.6929999589920044},&quot;type&quot;:0},{&quot;id&quot;:&quot;2020-10-28T19:34:34&quot;,&quot;maxSize&quot;:{&quot;size1&quot;:37.099456316648727},&quot;minSize&quot;:{&quot;size1&quot;:25.699456316648721},&quot;normalSize&quot;:{&quot;size1&quot;:35.658574928931891},&quot;subLayout&quot;:[{&quot;id&quot;:&quot;2020-10-28T19:34:34&quot;,&quot;margin&quot;:{&quot;bottom&quot;:0.84700000286102295,&quot;left&quot;:1.6929999589920044,&quot;right&quot;:0.84700000286102295,&quot;top&quot;:0},&quot;type&quot;:0},{&quot;id&quot;:&quot;2020-10-28T19:34:34&quot;,&quot;margin&quot;:{&quot;bottom&quot;:1.6929999589920044,&quot;left&quot;:1.6929999589920044,&quot;right&quot;:0.84700000286102295,&quot;top&quot;:0},&quot;type&quot;:0}],&quot;type&quot;:0}],&quot;type&quot;:0},{&quot;id&quot;:&quot;2020-10-28T19:34:34&quot;,&quot;margin&quot;:{&quot;bottom&quot;:1.6929999589920044,&quot;left&quot;:0,&quot;right&quot;:1.6929999589920044,&quot;top&quot;:1.6929999589920044},&quot;type&quot;:0}],&quot;type&quot;:0}"/>
  <p:tag name="KSO_WM_SLIDE_POSITION" val="48*47"/>
  <p:tag name="KSO_WM_SLIDE_RATIO" val="1.777778"/>
  <p:tag name="KSO_WM_SLIDE_SIZE" val="864*445"/>
  <p:tag name="KSO_WM_SLIDE_SUBTYPE" val="picTxt"/>
  <p:tag name="KSO_WM_SLIDE_SUPPORT_FEATURE_TYPE" val="7"/>
  <p:tag name="KSO_WM_SLIDE_TYPE" val="text"/>
  <p:tag name="KSO_WM_TAG_VERSION" val="1.0"/>
  <p:tag name="KSO_WM_TEMPLATE_ASSEMBLE_GROUPID" val="5f995749e01a7e847d6ec18e"/>
  <p:tag name="KSO_WM_TEMPLATE_ASSEMBLE_XID" val="5f995749e01a7e847d6ec18e"/>
  <p:tag name="KSO_WM_TEMPLATE_CATEGORY" val="diagram"/>
  <p:tag name="KSO_WM_TEMPLATE_COLOR_TYPE" val="1"/>
  <p:tag name="KSO_WM_TEMPLATE_INDEX" val="20207969"/>
  <p:tag name="KSO_WM_TEMPLATE_MASTER_TYPE" val="0"/>
  <p:tag name="KSO_WM_TEMPLATE_SUBCATEGORY" val="2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25.xml><?xml version="1.0" encoding="utf-8"?>
<p:tagLst xmlns:a="http://schemas.openxmlformats.org/drawingml/2006/main" xmlns:r="http://schemas.openxmlformats.org/officeDocument/2006/relationships" xmlns:p="http://schemas.openxmlformats.org/presentationml/2006/main">
  <p:tag name="KSO_WM_ASSEMBLE_CHIP_INDEX" val="fb65d1e62a284767840852f854d3b4e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c878fa102ded4dda87c44de493fb79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9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26.xml><?xml version="1.0" encoding="utf-8"?>
<p:tagLst xmlns:a="http://schemas.openxmlformats.org/drawingml/2006/main" xmlns:r="http://schemas.openxmlformats.org/officeDocument/2006/relationships" xmlns:p="http://schemas.openxmlformats.org/presentationml/2006/main">
  <p:tag name="KSO_WM_ASSEMBLE_CHIP_INDEX" val="38cb6d1d2fdf483e8b660fe860bbbd08"/>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e70b8f6a87484504954cb5ae2b62a6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227.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pictext&quot;,&quot;picture&quot;,&quot;chart&quot;,&quot;table&quot;,&quot;video&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text&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diagram&quot;,&quot;video&quot;]}]]"/>
  <p:tag name="KSO_WM_CHIP_GROUPID" val="5eedd9a1f9f1eaacf257e86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d9a1f9f1eaacf257e86e"/>
  <p:tag name="KSO_WM_SLIDE_BACKGROUND" val="[&quot;general&quot;]"/>
  <p:tag name="KSO_WM_SLIDE_BACKGROUND_TYPE" val="general"/>
  <p:tag name="KSO_WM_SLIDE_BK_DARK_LIGHT" val="1"/>
  <p:tag name="KSO_WM_SLIDE_CAN_ADD_NAVIGATION" val="1"/>
  <p:tag name="KSO_WM_SLIDE_ID" val="diagram2020796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0-28T19:34:34&quot;,&quot;maxSize&quot;:{&quot;size1&quot;:57.499622819304932},&quot;minSize&quot;:{&quot;size1&quot;:49.89962281930493},&quot;normalSize&quot;:{&quot;size1&quot;:49.89962281930493},&quot;subLayout&quot;:[{&quot;id&quot;:&quot;2020-10-28T19:34:34&quot;,&quot;maxSize&quot;:{&quot;size1&quot;:28.899613439560763},&quot;minSize&quot;:{&quot;size1&quot;:22.099613439560766},&quot;normalSize&quot;:{&quot;size1&quot;:28.899613439560763},&quot;subLayout&quot;:[{&quot;id&quot;:&quot;2020-10-28T19:34:34&quot;,&quot;margin&quot;:{&quot;bottom&quot;:0.42300000786781311,&quot;left&quot;:1.6929999589920044,&quot;right&quot;:0.84700000286102295,&quot;top&quot;:1.6929999589920044},&quot;type&quot;:0},{&quot;id&quot;:&quot;2020-10-28T19:34:34&quot;,&quot;maxSize&quot;:{&quot;size1&quot;:37.099456316648727},&quot;minSize&quot;:{&quot;size1&quot;:25.699456316648721},&quot;normalSize&quot;:{&quot;size1&quot;:35.658574928931891},&quot;subLayout&quot;:[{&quot;id&quot;:&quot;2020-10-28T19:34:34&quot;,&quot;margin&quot;:{&quot;bottom&quot;:0.84700000286102295,&quot;left&quot;:1.6929999589920044,&quot;right&quot;:0.84700000286102295,&quot;top&quot;:0},&quot;type&quot;:0},{&quot;id&quot;:&quot;2020-10-28T19:34:34&quot;,&quot;margin&quot;:{&quot;bottom&quot;:1.6929999589920044,&quot;left&quot;:1.6929999589920044,&quot;right&quot;:0.84700000286102295,&quot;top&quot;:0},&quot;type&quot;:0}],&quot;type&quot;:0}],&quot;type&quot;:0},{&quot;id&quot;:&quot;2020-10-28T19:34:34&quot;,&quot;margin&quot;:{&quot;bottom&quot;:1.6929999589920044,&quot;left&quot;:0,&quot;right&quot;:1.6929999589920044,&quot;top&quot;:1.6929999589920044},&quot;type&quot;:0}],&quot;type&quot;:0}"/>
  <p:tag name="KSO_WM_SLIDE_POSITION" val="48*47"/>
  <p:tag name="KSO_WM_SLIDE_RATIO" val="1.777778"/>
  <p:tag name="KSO_WM_SLIDE_SIZE" val="864*445"/>
  <p:tag name="KSO_WM_SLIDE_SUBTYPE" val="picTxt"/>
  <p:tag name="KSO_WM_SLIDE_SUPPORT_FEATURE_TYPE" val="7"/>
  <p:tag name="KSO_WM_SLIDE_TYPE" val="text"/>
  <p:tag name="KSO_WM_TAG_VERSION" val="1.0"/>
  <p:tag name="KSO_WM_TEMPLATE_ASSEMBLE_GROUPID" val="5f995749e01a7e847d6ec18e"/>
  <p:tag name="KSO_WM_TEMPLATE_ASSEMBLE_XID" val="5f995749e01a7e847d6ec18e"/>
  <p:tag name="KSO_WM_TEMPLATE_CATEGORY" val="diagram"/>
  <p:tag name="KSO_WM_TEMPLATE_COLOR_TYPE" val="1"/>
  <p:tag name="KSO_WM_TEMPLATE_INDEX" val="20207969"/>
  <p:tag name="KSO_WM_TEMPLATE_MASTER_TYPE" val="0"/>
  <p:tag name="KSO_WM_TEMPLATE_SUBCATEGORY" val="2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31.xml><?xml version="1.0" encoding="utf-8"?>
<p:tagLst xmlns:a="http://schemas.openxmlformats.org/drawingml/2006/main" xmlns:r="http://schemas.openxmlformats.org/officeDocument/2006/relationships" xmlns:p="http://schemas.openxmlformats.org/presentationml/2006/main">
  <p:tag name="KSO_WM_ASSEMBLE_CHIP_INDEX" val="fb65d1e62a284767840852f854d3b4e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c878fa102ded4dda87c44de493fb79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9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32.xml><?xml version="1.0" encoding="utf-8"?>
<p:tagLst xmlns:a="http://schemas.openxmlformats.org/drawingml/2006/main" xmlns:r="http://schemas.openxmlformats.org/officeDocument/2006/relationships" xmlns:p="http://schemas.openxmlformats.org/presentationml/2006/main">
  <p:tag name="KSO_WM_ASSEMBLE_CHIP_INDEX" val="38cb6d1d2fdf483e8b660fe860bbbd08"/>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e70b8f6a87484504954cb5ae2b62a6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233.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pictext&quot;,&quot;picture&quot;,&quot;chart&quot;,&quot;table&quot;,&quot;video&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text&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diagram&quot;,&quot;video&quot;]}]]"/>
  <p:tag name="KSO_WM_CHIP_GROUPID" val="5eedd9a1f9f1eaacf257e86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d9a1f9f1eaacf257e86e"/>
  <p:tag name="KSO_WM_SLIDE_BACKGROUND" val="[&quot;general&quot;]"/>
  <p:tag name="KSO_WM_SLIDE_BACKGROUND_TYPE" val="general"/>
  <p:tag name="KSO_WM_SLIDE_BK_DARK_LIGHT" val="1"/>
  <p:tag name="KSO_WM_SLIDE_CAN_ADD_NAVIGATION" val="1"/>
  <p:tag name="KSO_WM_SLIDE_ID" val="diagram2020796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0-28T19:34:34&quot;,&quot;maxSize&quot;:{&quot;size1&quot;:57.499622819304932},&quot;minSize&quot;:{&quot;size1&quot;:49.89962281930493},&quot;normalSize&quot;:{&quot;size1&quot;:49.89962281930493},&quot;subLayout&quot;:[{&quot;id&quot;:&quot;2020-10-28T19:34:34&quot;,&quot;maxSize&quot;:{&quot;size1&quot;:28.899613439560763},&quot;minSize&quot;:{&quot;size1&quot;:22.099613439560766},&quot;normalSize&quot;:{&quot;size1&quot;:28.899613439560763},&quot;subLayout&quot;:[{&quot;id&quot;:&quot;2020-10-28T19:34:34&quot;,&quot;margin&quot;:{&quot;bottom&quot;:0.42300000786781311,&quot;left&quot;:1.6929999589920044,&quot;right&quot;:0.84700000286102295,&quot;top&quot;:1.6929999589920044},&quot;type&quot;:0},{&quot;id&quot;:&quot;2020-10-28T19:34:34&quot;,&quot;maxSize&quot;:{&quot;size1&quot;:37.099456316648727},&quot;minSize&quot;:{&quot;size1&quot;:25.699456316648721},&quot;normalSize&quot;:{&quot;size1&quot;:35.658574928931891},&quot;subLayout&quot;:[{&quot;id&quot;:&quot;2020-10-28T19:34:34&quot;,&quot;margin&quot;:{&quot;bottom&quot;:0.84700000286102295,&quot;left&quot;:1.6929999589920044,&quot;right&quot;:0.84700000286102295,&quot;top&quot;:0},&quot;type&quot;:0},{&quot;id&quot;:&quot;2020-10-28T19:34:34&quot;,&quot;margin&quot;:{&quot;bottom&quot;:1.6929999589920044,&quot;left&quot;:1.6929999589920044,&quot;right&quot;:0.84700000286102295,&quot;top&quot;:0},&quot;type&quot;:0}],&quot;type&quot;:0}],&quot;type&quot;:0},{&quot;id&quot;:&quot;2020-10-28T19:34:34&quot;,&quot;margin&quot;:{&quot;bottom&quot;:1.6929999589920044,&quot;left&quot;:0,&quot;right&quot;:1.6929999589920044,&quot;top&quot;:1.6929999589920044},&quot;type&quot;:0}],&quot;type&quot;:0}"/>
  <p:tag name="KSO_WM_SLIDE_POSITION" val="48*47"/>
  <p:tag name="KSO_WM_SLIDE_RATIO" val="1.777778"/>
  <p:tag name="KSO_WM_SLIDE_SIZE" val="864*445"/>
  <p:tag name="KSO_WM_SLIDE_SUBTYPE" val="picTxt"/>
  <p:tag name="KSO_WM_SLIDE_SUPPORT_FEATURE_TYPE" val="7"/>
  <p:tag name="KSO_WM_SLIDE_TYPE" val="text"/>
  <p:tag name="KSO_WM_TAG_VERSION" val="1.0"/>
  <p:tag name="KSO_WM_TEMPLATE_ASSEMBLE_GROUPID" val="5f995749e01a7e847d6ec18e"/>
  <p:tag name="KSO_WM_TEMPLATE_ASSEMBLE_XID" val="5f995749e01a7e847d6ec18e"/>
  <p:tag name="KSO_WM_TEMPLATE_CATEGORY" val="diagram"/>
  <p:tag name="KSO_WM_TEMPLATE_COLOR_TYPE" val="1"/>
  <p:tag name="KSO_WM_TEMPLATE_INDEX" val="20207969"/>
  <p:tag name="KSO_WM_TEMPLATE_MASTER_TYPE" val="0"/>
  <p:tag name="KSO_WM_TEMPLATE_SUBCATEGORY" val="2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37.xml><?xml version="1.0" encoding="utf-8"?>
<p:tagLst xmlns:a="http://schemas.openxmlformats.org/drawingml/2006/main" xmlns:r="http://schemas.openxmlformats.org/officeDocument/2006/relationships" xmlns:p="http://schemas.openxmlformats.org/presentationml/2006/main">
  <p:tag name="KSO_WM_ASSEMBLE_CHIP_INDEX" val="fb65d1e62a284767840852f854d3b4e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c878fa102ded4dda87c44de493fb79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9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38.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39.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pictext&quot;,&quot;picture&quot;,&quot;chart&quot;,&quot;table&quot;,&quot;video&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text&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diagram&quot;,&quot;video&quot;]}]]"/>
  <p:tag name="KSO_WM_CHIP_GROUPID" val="5eedd9a1f9f1eaacf257e86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d9a1f9f1eaacf257e86e"/>
  <p:tag name="KSO_WM_SLIDE_BACKGROUND" val="[&quot;general&quot;]"/>
  <p:tag name="KSO_WM_SLIDE_BACKGROUND_TYPE" val="general"/>
  <p:tag name="KSO_WM_SLIDE_BK_DARK_LIGHT" val="1"/>
  <p:tag name="KSO_WM_SLIDE_CAN_ADD_NAVIGATION" val="1"/>
  <p:tag name="KSO_WM_SLIDE_ID" val="diagram2020796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0-28T19:34:34&quot;,&quot;maxSize&quot;:{&quot;size1&quot;:57.499622819304932},&quot;minSize&quot;:{&quot;size1&quot;:49.89962281930493},&quot;normalSize&quot;:{&quot;size1&quot;:49.89962281930493},&quot;subLayout&quot;:[{&quot;id&quot;:&quot;2020-10-28T19:34:34&quot;,&quot;maxSize&quot;:{&quot;size1&quot;:28.899613439560763},&quot;minSize&quot;:{&quot;size1&quot;:22.099613439560766},&quot;normalSize&quot;:{&quot;size1&quot;:28.899613439560763},&quot;subLayout&quot;:[{&quot;id&quot;:&quot;2020-10-28T19:34:34&quot;,&quot;margin&quot;:{&quot;bottom&quot;:0.42300000786781311,&quot;left&quot;:1.6929999589920044,&quot;right&quot;:0.84700000286102295,&quot;top&quot;:1.6929999589920044},&quot;type&quot;:0},{&quot;id&quot;:&quot;2020-10-28T19:34:34&quot;,&quot;maxSize&quot;:{&quot;size1&quot;:37.099456316648727},&quot;minSize&quot;:{&quot;size1&quot;:25.699456316648721},&quot;normalSize&quot;:{&quot;size1&quot;:35.658574928931891},&quot;subLayout&quot;:[{&quot;id&quot;:&quot;2020-10-28T19:34:34&quot;,&quot;margin&quot;:{&quot;bottom&quot;:0.84700000286102295,&quot;left&quot;:1.6929999589920044,&quot;right&quot;:0.84700000286102295,&quot;top&quot;:0},&quot;type&quot;:0},{&quot;id&quot;:&quot;2020-10-28T19:34:34&quot;,&quot;margin&quot;:{&quot;bottom&quot;:1.6929999589920044,&quot;left&quot;:1.6929999589920044,&quot;right&quot;:0.84700000286102295,&quot;top&quot;:0},&quot;type&quot;:0}],&quot;type&quot;:0}],&quot;type&quot;:0},{&quot;id&quot;:&quot;2020-10-28T19:34:34&quot;,&quot;margin&quot;:{&quot;bottom&quot;:1.6929999589920044,&quot;left&quot;:0,&quot;right&quot;:1.6929999589920044,&quot;top&quot;:1.6929999589920044},&quot;type&quot;:0}],&quot;type&quot;:0}"/>
  <p:tag name="KSO_WM_SLIDE_POSITION" val="48*47"/>
  <p:tag name="KSO_WM_SLIDE_RATIO" val="1.777778"/>
  <p:tag name="KSO_WM_SLIDE_SIZE" val="864*445"/>
  <p:tag name="KSO_WM_SLIDE_SUBTYPE" val="picTxt"/>
  <p:tag name="KSO_WM_SLIDE_SUPPORT_FEATURE_TYPE" val="7"/>
  <p:tag name="KSO_WM_SLIDE_TYPE" val="text"/>
  <p:tag name="KSO_WM_TAG_VERSION" val="1.0"/>
  <p:tag name="KSO_WM_TEMPLATE_ASSEMBLE_GROUPID" val="5f995749e01a7e847d6ec18e"/>
  <p:tag name="KSO_WM_TEMPLATE_ASSEMBLE_XID" val="5f995749e01a7e847d6ec18e"/>
  <p:tag name="KSO_WM_TEMPLATE_CATEGORY" val="diagram"/>
  <p:tag name="KSO_WM_TEMPLATE_COLOR_TYPE" val="1"/>
  <p:tag name="KSO_WM_TEMPLATE_INDEX" val="20207969"/>
  <p:tag name="KSO_WM_TEMPLATE_MASTER_TYPE" val="0"/>
  <p:tag name="KSO_WM_TEMPLATE_SUBCATEGORY" val="2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44.xml><?xml version="1.0" encoding="utf-8"?>
<p:tagLst xmlns:a="http://schemas.openxmlformats.org/drawingml/2006/main" xmlns:r="http://schemas.openxmlformats.org/officeDocument/2006/relationships" xmlns:p="http://schemas.openxmlformats.org/presentationml/2006/main">
  <p:tag name="KSO_WM_ASSEMBLE_CHIP_INDEX" val="fb65d1e62a284767840852f854d3b4e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c878fa102ded4dda87c44de493fb79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9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45.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46.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47.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text&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pictext&quot;,&quot;picture&quot;,&quot;chart&quot;,&quot;table&quot;,&quot;video&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text&quot;]}],[{&quot;text_align&quot;:&quot;lb&quot;,&quot;text_direction&quot;:&quot;horizontal&quot;,&quot;support_big_font&quot;:false,&quot;fill_id&quot;:&quot;d3928a3972e0478e8d7b1e01aa1ea8eb&quot;,&quot;fill_align&quot;:&quot;lb&quot;,&quot;chip_types&quot;:[&quot;header&quot;]},{&quot;text_align&quot;:&quot;lt&quot;,&quot;text_direction&quot;:&quot;horizontal&quot;,&quot;support_big_font&quot;:false,&quot;fill_id&quot;:&quot;19b84ffc81024a8998d2035533afdf53&quot;,&quot;fill_align&quot;:&quot;lt&quot;,&quot;chip_types&quot;:[&quot;text&quot;]},{&quot;text_align&quot;:&quot;lt&quot;,&quot;text_direction&quot;:&quot;horizontal&quot;,&quot;support_features&quot;:[&quot;collage&quot;],&quot;support_big_font&quot;:false,&quot;fill_id&quot;:&quot;8d34f27c562547d3a8bbacc43c02e29b&quot;,&quot;fill_align&quot;:&quot;lt&quot;,&quot;chip_types&quot;:[&quot;picture&quot;,&quot;chart&quot;,&quot;table&quot;]},{&quot;text_align&quot;:&quot;lm&quot;,&quot;text_direction&quot;:&quot;horizontal&quot;,&quot;support_features&quot;:[&quot;collage&quot;,&quot;carousel&quot;,&quot;creativecrop&quot;],&quot;support_big_font&quot;:false,&quot;fill_id&quot;:&quot;20a706c46f9e48668b8dee34fa0fa51c&quot;,&quot;fill_align&quot;:&quot;lm&quot;,&quot;chip_types&quot;:[&quot;diagram&quot;,&quot;video&quot;]}]]"/>
  <p:tag name="KSO_WM_CHIP_GROUPID" val="5eedd9a1f9f1eaacf257e86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d9a1f9f1eaacf257e86e"/>
  <p:tag name="KSO_WM_SLIDE_BACKGROUND" val="[&quot;general&quot;]"/>
  <p:tag name="KSO_WM_SLIDE_BACKGROUND_TYPE" val="general"/>
  <p:tag name="KSO_WM_SLIDE_BK_DARK_LIGHT" val="1"/>
  <p:tag name="KSO_WM_SLIDE_CAN_ADD_NAVIGATION" val="1"/>
  <p:tag name="KSO_WM_SLIDE_ID" val="diagram2020796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10-28T19:34:34&quot;,&quot;maxSize&quot;:{&quot;size1&quot;:57.499622819304932},&quot;minSize&quot;:{&quot;size1&quot;:49.89962281930493},&quot;normalSize&quot;:{&quot;size1&quot;:49.89962281930493},&quot;subLayout&quot;:[{&quot;id&quot;:&quot;2020-10-28T19:34:34&quot;,&quot;maxSize&quot;:{&quot;size1&quot;:28.899613439560763},&quot;minSize&quot;:{&quot;size1&quot;:22.099613439560766},&quot;normalSize&quot;:{&quot;size1&quot;:28.899613439560763},&quot;subLayout&quot;:[{&quot;id&quot;:&quot;2020-10-28T19:34:34&quot;,&quot;margin&quot;:{&quot;bottom&quot;:0.42300000786781311,&quot;left&quot;:1.6929999589920044,&quot;right&quot;:0.84700000286102295,&quot;top&quot;:1.6929999589920044},&quot;type&quot;:0},{&quot;id&quot;:&quot;2020-10-28T19:34:34&quot;,&quot;maxSize&quot;:{&quot;size1&quot;:37.099456316648727},&quot;minSize&quot;:{&quot;size1&quot;:25.699456316648721},&quot;normalSize&quot;:{&quot;size1&quot;:35.658574928931891},&quot;subLayout&quot;:[{&quot;id&quot;:&quot;2020-10-28T19:34:34&quot;,&quot;margin&quot;:{&quot;bottom&quot;:0.84700000286102295,&quot;left&quot;:1.6929999589920044,&quot;right&quot;:0.84700000286102295,&quot;top&quot;:0},&quot;type&quot;:0},{&quot;id&quot;:&quot;2020-10-28T19:34:34&quot;,&quot;margin&quot;:{&quot;bottom&quot;:1.6929999589920044,&quot;left&quot;:1.6929999589920044,&quot;right&quot;:0.84700000286102295,&quot;top&quot;:0},&quot;type&quot;:0}],&quot;type&quot;:0}],&quot;type&quot;:0},{&quot;id&quot;:&quot;2020-10-28T19:34:34&quot;,&quot;margin&quot;:{&quot;bottom&quot;:1.6929999589920044,&quot;left&quot;:0,&quot;right&quot;:1.6929999589920044,&quot;top&quot;:1.6929999589920044},&quot;type&quot;:0}],&quot;type&quot;:0}"/>
  <p:tag name="KSO_WM_SLIDE_POSITION" val="48*47"/>
  <p:tag name="KSO_WM_SLIDE_RATIO" val="1.777778"/>
  <p:tag name="KSO_WM_SLIDE_SIZE" val="864*445"/>
  <p:tag name="KSO_WM_SLIDE_SUBTYPE" val="picTxt"/>
  <p:tag name="KSO_WM_SLIDE_SUPPORT_FEATURE_TYPE" val="7"/>
  <p:tag name="KSO_WM_SLIDE_TYPE" val="text"/>
  <p:tag name="KSO_WM_TAG_VERSION" val="1.0"/>
  <p:tag name="KSO_WM_TEMPLATE_ASSEMBLE_GROUPID" val="5f995749e01a7e847d6ec18e"/>
  <p:tag name="KSO_WM_TEMPLATE_ASSEMBLE_XID" val="5f995749e01a7e847d6ec18e"/>
  <p:tag name="KSO_WM_TEMPLATE_CATEGORY" val="diagram"/>
  <p:tag name="KSO_WM_TEMPLATE_COLOR_TYPE" val="1"/>
  <p:tag name="KSO_WM_TEMPLATE_INDEX" val="20207969"/>
  <p:tag name="KSO_WM_TEMPLATE_MASTER_TYPE" val="0"/>
  <p:tag name="KSO_WM_TEMPLATE_SUBCATEGORY" val="2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51.xml><?xml version="1.0" encoding="utf-8"?>
<p:tagLst xmlns:a="http://schemas.openxmlformats.org/drawingml/2006/main" xmlns:r="http://schemas.openxmlformats.org/officeDocument/2006/relationships" xmlns:p="http://schemas.openxmlformats.org/presentationml/2006/main">
  <p:tag name="KSO_WM_ASSEMBLE_CHIP_INDEX" val="fb65d1e62a284767840852f854d3b4ef"/>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c878fa102ded4dda87c44de493fb79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9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52.xml><?xml version="1.0" encoding="utf-8"?>
<p:tagLst xmlns:a="http://schemas.openxmlformats.org/drawingml/2006/main" xmlns:r="http://schemas.openxmlformats.org/officeDocument/2006/relationships" xmlns:p="http://schemas.openxmlformats.org/presentationml/2006/main">
  <p:tag name="KSO_WM_ASSEMBLE_CHIP_INDEX" val="b0146c7026b6411f8f50a9b509cac9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49e01a7e847d6ec18e"/>
  <p:tag name="KSO_WM_TEMPLATE_ASSEMBLE_XID" val="5f995749e01a7e847d6ec18e"/>
  <p:tag name="KSO_WM_TEMPLATE_CATEGORY" val="diagram"/>
  <p:tag name="KSO_WM_TEMPLATE_INDEX" val="20207969"/>
  <p:tag name="KSO_WM_UNIT_BLOCK" val="0"/>
  <p:tag name="KSO_WM_UNIT_COMPATIBLE" val="0"/>
  <p:tag name="KSO_WM_UNIT_DEC_AREA_ID" val="49fe9d514cc14710b4cb5ead27cac3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96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f7ced96552b24280be8638326d59116d&quot;,&quot;fill_align&quot;:&quot;lm&quot;,&quot;chip_types&quot;:[&quot;text&quot;]},{&quot;text_align&quot;:&quot;lm&quot;,&quot;text_direction&quot;:&quot;horizontal&quot;,&quot;support_big_font&quot;:false,&quot;picture_toward&quot;:0,&quot;picture_dockside&quot;:[],&quot;fill_id&quot;:&quot;6275c5a0d7584a32b6e6581f6bfa2d4f&quot;,&quot;fill_align&quot;:&quot;lm&quot;,&quot;chip_types&quot;:[&quot;text&quot;]},{&quot;text_align&quot;:&quot;lm&quot;,&quot;text_direction&quot;:&quot;horizontal&quot;,&quot;support_big_font&quot;:false,&quot;picture_toward&quot;:0,&quot;picture_dockside&quot;:[],&quot;fill_id&quot;:&quot;20a9f12197e840fb832727cc130f1d73&quot;,&quot;fill_align&quot;:&quot;cm&quot;,&quot;chip_types&quot;:[&quot;picture&quot;]},{&quot;text_align&quot;:&quot;lm&quot;,&quot;text_direction&quot;:&quot;horizontal&quot;,&quot;support_big_font&quot;:false,&quot;picture_toward&quot;:0,&quot;picture_dockside&quot;:[],&quot;fill_id&quot;:&quot;c41610ef3108429cbd7877e232a28379&quot;,&quot;fill_align&quot;:&quot;cm&quot;,&quot;chip_types&quot;:[&quot;picture&quot;]}]]"/>
  <p:tag name="KSO_WM_CHIP_GROUPID" val="5efadaf1c9a2f50afb50ffe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adaf1c9a2f50afb50ffea"/>
  <p:tag name="KSO_WM_SLIDE_BACKGROUND" val="[&quot;general&quot;]"/>
  <p:tag name="KSO_WM_SLIDE_BACKGROUND_TYPE" val="general"/>
  <p:tag name="KSO_WM_SLIDE_BK_DARK_LIGHT" val="1"/>
  <p:tag name="KSO_WM_SLIDE_ID" val="diagram20208883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11-16T10:03:20&quot;,&quot;maxSize&quot;:{&quot;size1&quot;:51.200000000000003},&quot;minSize&quot;:{&quot;size1&quot;:45},&quot;normalSize&quot;:{&quot;size1&quot;:51.200000000000003},&quot;subLayout&quot;:[{&quot;id&quot;:&quot;2020-11-16T10:03:20&quot;,&quot;maxSize&quot;:{&quot;size1&quot;:48.899999999999999},&quot;minSize&quot;:{&quot;size1&quot;:48.899999999999999},&quot;normalSize&quot;:{&quot;size1&quot;:48.899999999999999},&quot;subLayout&quot;:[{&quot;id&quot;:&quot;2020-11-16T10:03:20&quot;,&quot;margin&quot;:{&quot;bottom&quot;:0.42300000786781311,&quot;left&quot;:1.6929999589920044,&quot;right&quot;:1.253000020980835,&quot;top&quot;:1.6929999589920044},&quot;type&quot;:0},{&quot;id&quot;:&quot;2020-11-16T10:03:20&quot;,&quot;margin&quot;:{&quot;bottom&quot;:1.6929999589920044,&quot;left&quot;:1.6929999589920044,&quot;right&quot;:1.253000020980835,&quot;top&quot;:0.84700000286102295},&quot;type&quot;:0}],&quot;type&quot;:0},{&quot;id&quot;:&quot;2020-11-16T10:03:20&quot;,&quot;maxSize&quot;:{&quot;size1&quot;:48.899999999999999},&quot;minSize&quot;:{&quot;size1&quot;:48.899999999999999},&quot;normalSize&quot;:{&quot;size1&quot;:48.899999999999999},&quot;subLayout&quot;:[{&quot;id&quot;:&quot;2020-11-16T10:03:20&quot;,&quot;type&quot;:0},{&quot;id&quot;:&quot;2020-11-16T10:03:20&quot;,&quot;type&quot;:0}],&quot;type&quot;:0}],&quot;type&quot;:0}"/>
  <p:tag name="KSO_WM_SLIDE_POSITION" val="48*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b1dde730a0f79ad1c42bd0"/>
  <p:tag name="KSO_WM_TEMPLATE_ASSEMBLE_XID" val="5fb1dde730a0f79ad1c42bd0"/>
  <p:tag name="KSO_WM_TEMPLATE_CATEGORY" val="diagram"/>
  <p:tag name="KSO_WM_TEMPLATE_COLOR_TYPE" val="1"/>
  <p:tag name="KSO_WM_TEMPLATE_INDEX" val="20208883"/>
  <p:tag name="KSO_WM_TEMPLATE_MASTER_TYPE" val="0"/>
  <p:tag name="KSO_WM_TEMPLATE_SUBCATEGORY" val="2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56.xml><?xml version="1.0" encoding="utf-8"?>
<p:tagLst xmlns:a="http://schemas.openxmlformats.org/drawingml/2006/main" xmlns:r="http://schemas.openxmlformats.org/officeDocument/2006/relationships" xmlns:p="http://schemas.openxmlformats.org/presentationml/2006/main">
  <p:tag name="KSO_WM_ASSEMBLE_CHIP_INDEX" val="41234d89ad8d40f494a27cef8b12ca2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6a635b24f2084587a7f8c7f281afe5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57.xml><?xml version="1.0" encoding="utf-8"?>
<p:tagLst xmlns:a="http://schemas.openxmlformats.org/drawingml/2006/main" xmlns:r="http://schemas.openxmlformats.org/officeDocument/2006/relationships" xmlns:p="http://schemas.openxmlformats.org/presentationml/2006/main">
  <p:tag name="KSO_WM_ASSEMBLE_CHIP_INDEX" val="b8d96a74566b48beb22ed2fc851aaae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76faee7d8e234da1807933c9e8df68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58.xml><?xml version="1.0" encoding="utf-8"?>
<p:tagLst xmlns:a="http://schemas.openxmlformats.org/drawingml/2006/main" xmlns:r="http://schemas.openxmlformats.org/officeDocument/2006/relationships" xmlns:p="http://schemas.openxmlformats.org/presentationml/2006/main">
  <p:tag name="KSO_WM_ASSEMBLE_CHIP_INDEX" val="f7d00cfe675e45049438037950cd35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3a1fac145cee4c79b25b2ea2f774bd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2"/>
  <p:tag name="KSO_WM_UNIT_INDEX" val="2"/>
  <p:tag name="KSO_WM_UNIT_LAYERLEVEL" val="1"/>
  <p:tag name="KSO_WM_UNIT_PLACING_PICTURE" val="f7d00cfe675e45049438037950cd35cb"/>
  <p:tag name="KSO_WM_UNIT_SM_LIMIT_TYPE" val="2"/>
  <p:tag name="KSO_WM_UNIT_TYPE" val="d"/>
  <p:tag name="KSO_WM_UNIT_VALUE" val="931*1650"/>
</p:tagLst>
</file>

<file path=ppt/tags/tag259.xml><?xml version="1.0" encoding="utf-8"?>
<p:tagLst xmlns:a="http://schemas.openxmlformats.org/drawingml/2006/main" xmlns:r="http://schemas.openxmlformats.org/officeDocument/2006/relationships" xmlns:p="http://schemas.openxmlformats.org/presentationml/2006/main">
  <p:tag name="KSO_WM_ASSEMBLE_CHIP_INDEX" val="0c0f009e3ace41449a7f04936fb1838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25a025a46d594104956891eebb8e5f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1"/>
  <p:tag name="KSO_WM_UNIT_INDEX" val="1"/>
  <p:tag name="KSO_WM_UNIT_LAYERLEVEL" val="1"/>
  <p:tag name="KSO_WM_UNIT_PLACING_PICTURE" val="0c0f009e3ace41449a7f04936fb18380"/>
  <p:tag name="KSO_WM_UNIT_SM_LIMIT_TYPE" val="2"/>
  <p:tag name="KSO_WM_UNIT_TYPE" val="d"/>
  <p:tag name="KSO_WM_UNIT_VALUE" val="973*165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f7ced96552b24280be8638326d59116d&quot;,&quot;fill_align&quot;:&quot;lm&quot;,&quot;chip_types&quot;:[&quot;text&quot;]},{&quot;text_align&quot;:&quot;lm&quot;,&quot;text_direction&quot;:&quot;horizontal&quot;,&quot;support_big_font&quot;:false,&quot;picture_toward&quot;:0,&quot;picture_dockside&quot;:[],&quot;fill_id&quot;:&quot;6275c5a0d7584a32b6e6581f6bfa2d4f&quot;,&quot;fill_align&quot;:&quot;lm&quot;,&quot;chip_types&quot;:[&quot;text&quot;]},{&quot;text_align&quot;:&quot;lm&quot;,&quot;text_direction&quot;:&quot;horizontal&quot;,&quot;support_big_font&quot;:false,&quot;picture_toward&quot;:0,&quot;picture_dockside&quot;:[],&quot;fill_id&quot;:&quot;20a9f12197e840fb832727cc130f1d73&quot;,&quot;fill_align&quot;:&quot;cm&quot;,&quot;chip_types&quot;:[&quot;picture&quot;]},{&quot;text_align&quot;:&quot;lm&quot;,&quot;text_direction&quot;:&quot;horizontal&quot;,&quot;support_big_font&quot;:false,&quot;picture_toward&quot;:0,&quot;picture_dockside&quot;:[],&quot;fill_id&quot;:&quot;c41610ef3108429cbd7877e232a28379&quot;,&quot;fill_align&quot;:&quot;cm&quot;,&quot;chip_types&quot;:[&quot;picture&quot;]}]]"/>
  <p:tag name="KSO_WM_CHIP_GROUPID" val="5efadaf1c9a2f50afb50ffe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adaf1c9a2f50afb50ffea"/>
  <p:tag name="KSO_WM_SLIDE_BACKGROUND" val="[&quot;general&quot;]"/>
  <p:tag name="KSO_WM_SLIDE_BACKGROUND_TYPE" val="general"/>
  <p:tag name="KSO_WM_SLIDE_BK_DARK_LIGHT" val="1"/>
  <p:tag name="KSO_WM_SLIDE_ID" val="diagram20208883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11-16T10:03:20&quot;,&quot;maxSize&quot;:{&quot;size1&quot;:51.200000000000003},&quot;minSize&quot;:{&quot;size1&quot;:45},&quot;normalSize&quot;:{&quot;size1&quot;:51.200000000000003},&quot;subLayout&quot;:[{&quot;id&quot;:&quot;2020-11-16T10:03:20&quot;,&quot;maxSize&quot;:{&quot;size1&quot;:48.899999999999999},&quot;minSize&quot;:{&quot;size1&quot;:48.899999999999999},&quot;normalSize&quot;:{&quot;size1&quot;:48.899999999999999},&quot;subLayout&quot;:[{&quot;id&quot;:&quot;2020-11-16T10:03:20&quot;,&quot;margin&quot;:{&quot;bottom&quot;:0.42300000786781311,&quot;left&quot;:1.6929999589920044,&quot;right&quot;:1.253000020980835,&quot;top&quot;:1.6929999589920044},&quot;type&quot;:0},{&quot;id&quot;:&quot;2020-11-16T10:03:20&quot;,&quot;margin&quot;:{&quot;bottom&quot;:1.6929999589920044,&quot;left&quot;:1.6929999589920044,&quot;right&quot;:1.253000020980835,&quot;top&quot;:0.84700000286102295},&quot;type&quot;:0}],&quot;type&quot;:0},{&quot;id&quot;:&quot;2020-11-16T10:03:20&quot;,&quot;maxSize&quot;:{&quot;size1&quot;:48.899999999999999},&quot;minSize&quot;:{&quot;size1&quot;:48.899999999999999},&quot;normalSize&quot;:{&quot;size1&quot;:48.899999999999999},&quot;subLayout&quot;:[{&quot;id&quot;:&quot;2020-11-16T10:03:20&quot;,&quot;type&quot;:0},{&quot;id&quot;:&quot;2020-11-16T10:03:20&quot;,&quot;type&quot;:0}],&quot;type&quot;:0}],&quot;type&quot;:0}"/>
  <p:tag name="KSO_WM_SLIDE_POSITION" val="48*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b1dde730a0f79ad1c42bd0"/>
  <p:tag name="KSO_WM_TEMPLATE_ASSEMBLE_XID" val="5fb1dde730a0f79ad1c42bd0"/>
  <p:tag name="KSO_WM_TEMPLATE_CATEGORY" val="diagram"/>
  <p:tag name="KSO_WM_TEMPLATE_COLOR_TYPE" val="1"/>
  <p:tag name="KSO_WM_TEMPLATE_INDEX" val="20208883"/>
  <p:tag name="KSO_WM_TEMPLATE_MASTER_TYPE" val="0"/>
  <p:tag name="KSO_WM_TEMPLATE_SUBCATEGORY" val="2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63.xml><?xml version="1.0" encoding="utf-8"?>
<p:tagLst xmlns:a="http://schemas.openxmlformats.org/drawingml/2006/main" xmlns:r="http://schemas.openxmlformats.org/officeDocument/2006/relationships" xmlns:p="http://schemas.openxmlformats.org/presentationml/2006/main">
  <p:tag name="KSO_WM_ASSEMBLE_CHIP_INDEX" val="41234d89ad8d40f494a27cef8b12ca2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6a635b24f2084587a7f8c7f281afe5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64.xml><?xml version="1.0" encoding="utf-8"?>
<p:tagLst xmlns:a="http://schemas.openxmlformats.org/drawingml/2006/main" xmlns:r="http://schemas.openxmlformats.org/officeDocument/2006/relationships" xmlns:p="http://schemas.openxmlformats.org/presentationml/2006/main">
  <p:tag name="KSO_WM_ASSEMBLE_CHIP_INDEX" val="b8d96a74566b48beb22ed2fc851aaae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76faee7d8e234da1807933c9e8df68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65.xml><?xml version="1.0" encoding="utf-8"?>
<p:tagLst xmlns:a="http://schemas.openxmlformats.org/drawingml/2006/main" xmlns:r="http://schemas.openxmlformats.org/officeDocument/2006/relationships" xmlns:p="http://schemas.openxmlformats.org/presentationml/2006/main">
  <p:tag name="KSO_WM_ASSEMBLE_CHIP_INDEX" val="f7d00cfe675e45049438037950cd35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3a1fac145cee4c79b25b2ea2f774bd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2"/>
  <p:tag name="KSO_WM_UNIT_INDEX" val="2"/>
  <p:tag name="KSO_WM_UNIT_LAYERLEVEL" val="1"/>
  <p:tag name="KSO_WM_UNIT_PLACING_PICTURE" val="f7d00cfe675e45049438037950cd35cb"/>
  <p:tag name="KSO_WM_UNIT_SM_LIMIT_TYPE" val="2"/>
  <p:tag name="KSO_WM_UNIT_TYPE" val="d"/>
  <p:tag name="KSO_WM_UNIT_VALUE" val="931*1650"/>
</p:tagLst>
</file>

<file path=ppt/tags/tag266.xml><?xml version="1.0" encoding="utf-8"?>
<p:tagLst xmlns:a="http://schemas.openxmlformats.org/drawingml/2006/main" xmlns:r="http://schemas.openxmlformats.org/officeDocument/2006/relationships" xmlns:p="http://schemas.openxmlformats.org/presentationml/2006/main">
  <p:tag name="KSO_WM_ASSEMBLE_CHIP_INDEX" val="0c0f009e3ace41449a7f04936fb1838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25a025a46d594104956891eebb8e5f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1"/>
  <p:tag name="KSO_WM_UNIT_INDEX" val="1"/>
  <p:tag name="KSO_WM_UNIT_LAYERLEVEL" val="1"/>
  <p:tag name="KSO_WM_UNIT_PLACING_PICTURE" val="0c0f009e3ace41449a7f04936fb18380"/>
  <p:tag name="KSO_WM_UNIT_SM_LIMIT_TYPE" val="2"/>
  <p:tag name="KSO_WM_UNIT_TYPE" val="d"/>
  <p:tag name="KSO_WM_UNIT_VALUE" val="973*1650"/>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f7ced96552b24280be8638326d59116d&quot;,&quot;fill_align&quot;:&quot;lm&quot;,&quot;chip_types&quot;:[&quot;text&quot;]},{&quot;text_align&quot;:&quot;lm&quot;,&quot;text_direction&quot;:&quot;horizontal&quot;,&quot;support_big_font&quot;:false,&quot;picture_toward&quot;:0,&quot;picture_dockside&quot;:[],&quot;fill_id&quot;:&quot;6275c5a0d7584a32b6e6581f6bfa2d4f&quot;,&quot;fill_align&quot;:&quot;lm&quot;,&quot;chip_types&quot;:[&quot;text&quot;]},{&quot;text_align&quot;:&quot;lm&quot;,&quot;text_direction&quot;:&quot;horizontal&quot;,&quot;support_big_font&quot;:false,&quot;picture_toward&quot;:0,&quot;picture_dockside&quot;:[],&quot;fill_id&quot;:&quot;20a9f12197e840fb832727cc130f1d73&quot;,&quot;fill_align&quot;:&quot;cm&quot;,&quot;chip_types&quot;:[&quot;picture&quot;]},{&quot;text_align&quot;:&quot;lm&quot;,&quot;text_direction&quot;:&quot;horizontal&quot;,&quot;support_big_font&quot;:false,&quot;picture_toward&quot;:0,&quot;picture_dockside&quot;:[],&quot;fill_id&quot;:&quot;c41610ef3108429cbd7877e232a28379&quot;,&quot;fill_align&quot;:&quot;cm&quot;,&quot;chip_types&quot;:[&quot;picture&quot;]}]]"/>
  <p:tag name="KSO_WM_CHIP_GROUPID" val="5efadaf1c9a2f50afb50ffe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adaf1c9a2f50afb50ffea"/>
  <p:tag name="KSO_WM_SLIDE_BACKGROUND" val="[&quot;general&quot;]"/>
  <p:tag name="KSO_WM_SLIDE_BACKGROUND_TYPE" val="general"/>
  <p:tag name="KSO_WM_SLIDE_BK_DARK_LIGHT" val="1"/>
  <p:tag name="KSO_WM_SLIDE_ID" val="diagram20208883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11-16T10:03:20&quot;,&quot;maxSize&quot;:{&quot;size1&quot;:51.200000000000003},&quot;minSize&quot;:{&quot;size1&quot;:45},&quot;normalSize&quot;:{&quot;size1&quot;:51.200000000000003},&quot;subLayout&quot;:[{&quot;id&quot;:&quot;2020-11-16T10:03:20&quot;,&quot;maxSize&quot;:{&quot;size1&quot;:48.899999999999999},&quot;minSize&quot;:{&quot;size1&quot;:48.899999999999999},&quot;normalSize&quot;:{&quot;size1&quot;:48.899999999999999},&quot;subLayout&quot;:[{&quot;id&quot;:&quot;2020-11-16T10:03:20&quot;,&quot;margin&quot;:{&quot;bottom&quot;:0.42300000786781311,&quot;left&quot;:1.6929999589920044,&quot;right&quot;:1.253000020980835,&quot;top&quot;:1.6929999589920044},&quot;type&quot;:0},{&quot;id&quot;:&quot;2020-11-16T10:03:20&quot;,&quot;margin&quot;:{&quot;bottom&quot;:1.6929999589920044,&quot;left&quot;:1.6929999589920044,&quot;right&quot;:1.253000020980835,&quot;top&quot;:0.84700000286102295},&quot;type&quot;:0}],&quot;type&quot;:0},{&quot;id&quot;:&quot;2020-11-16T10:03:20&quot;,&quot;maxSize&quot;:{&quot;size1&quot;:48.899999999999999},&quot;minSize&quot;:{&quot;size1&quot;:48.899999999999999},&quot;normalSize&quot;:{&quot;size1&quot;:48.899999999999999},&quot;subLayout&quot;:[{&quot;id&quot;:&quot;2020-11-16T10:03:20&quot;,&quot;type&quot;:0},{&quot;id&quot;:&quot;2020-11-16T10:03:20&quot;,&quot;type&quot;:0}],&quot;type&quot;:0}],&quot;type&quot;:0}"/>
  <p:tag name="KSO_WM_SLIDE_POSITION" val="48*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b1dde730a0f79ad1c42bd0"/>
  <p:tag name="KSO_WM_TEMPLATE_ASSEMBLE_XID" val="5fb1dde730a0f79ad1c42bd0"/>
  <p:tag name="KSO_WM_TEMPLATE_CATEGORY" val="diagram"/>
  <p:tag name="KSO_WM_TEMPLATE_COLOR_TYPE" val="1"/>
  <p:tag name="KSO_WM_TEMPLATE_INDEX" val="20208883"/>
  <p:tag name="KSO_WM_TEMPLATE_MASTER_TYPE" val="0"/>
  <p:tag name="KSO_WM_TEMPLATE_SUBCATEGORY" val="2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ASSEMBLE_CHIP_INDEX" val="41234d89ad8d40f494a27cef8b12ca2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6a635b24f2084587a7f8c7f281afe5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71.xml><?xml version="1.0" encoding="utf-8"?>
<p:tagLst xmlns:a="http://schemas.openxmlformats.org/drawingml/2006/main" xmlns:r="http://schemas.openxmlformats.org/officeDocument/2006/relationships" xmlns:p="http://schemas.openxmlformats.org/presentationml/2006/main">
  <p:tag name="KSO_WM_ASSEMBLE_CHIP_INDEX" val="b8d96a74566b48beb22ed2fc851aaae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76faee7d8e234da1807933c9e8df68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72.xml><?xml version="1.0" encoding="utf-8"?>
<p:tagLst xmlns:a="http://schemas.openxmlformats.org/drawingml/2006/main" xmlns:r="http://schemas.openxmlformats.org/officeDocument/2006/relationships" xmlns:p="http://schemas.openxmlformats.org/presentationml/2006/main">
  <p:tag name="KSO_WM_ASSEMBLE_CHIP_INDEX" val="f7d00cfe675e45049438037950cd35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3a1fac145cee4c79b25b2ea2f774bd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2"/>
  <p:tag name="KSO_WM_UNIT_INDEX" val="2"/>
  <p:tag name="KSO_WM_UNIT_LAYERLEVEL" val="1"/>
  <p:tag name="KSO_WM_UNIT_PLACING_PICTURE" val="f7d00cfe675e45049438037950cd35cb"/>
  <p:tag name="KSO_WM_UNIT_SM_LIMIT_TYPE" val="2"/>
  <p:tag name="KSO_WM_UNIT_TYPE" val="d"/>
  <p:tag name="KSO_WM_UNIT_VALUE" val="931*1650"/>
</p:tagLst>
</file>

<file path=ppt/tags/tag273.xml><?xml version="1.0" encoding="utf-8"?>
<p:tagLst xmlns:a="http://schemas.openxmlformats.org/drawingml/2006/main" xmlns:r="http://schemas.openxmlformats.org/officeDocument/2006/relationships" xmlns:p="http://schemas.openxmlformats.org/presentationml/2006/main">
  <p:tag name="KSO_WM_ASSEMBLE_CHIP_INDEX" val="0c0f009e3ace41449a7f04936fb1838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25a025a46d594104956891eebb8e5f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1"/>
  <p:tag name="KSO_WM_UNIT_INDEX" val="1"/>
  <p:tag name="KSO_WM_UNIT_LAYERLEVEL" val="1"/>
  <p:tag name="KSO_WM_UNIT_PLACING_PICTURE" val="0c0f009e3ace41449a7f04936fb18380"/>
  <p:tag name="KSO_WM_UNIT_SM_LIMIT_TYPE" val="2"/>
  <p:tag name="KSO_WM_UNIT_TYPE" val="d"/>
  <p:tag name="KSO_WM_UNIT_VALUE" val="973*1650"/>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699"/>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1"/>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0-28T21:03:11&quot;,&quot;maxSize&quot;:{&quot;size1&quot;:42.200000000000003},&quot;minSize&quot;:{&quot;size1&quot;:42.200000000000003},&quot;normalSize&quot;:{&quot;size1&quot;:42.200000000000003},&quot;subLayout&quot;:[{&quot;id&quot;:&quot;2020-10-28T21:03:11&quot;,&quot;margin&quot;:{&quot;bottom&quot;:3.3870000839233398,&quot;left&quot;:4.6570000648498535,&quot;right&quot;:4.6570000648498535,&quot;top&quot;:1.2699999809265137},&quot;type&quot;:0},{&quot;id&quot;:&quot;2020-10-28T21:03:11&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996c0fe01a7e847d6edd4c"/>
  <p:tag name="KSO_WM_TEMPLATE_ASSEMBLE_XID" val="5f996c0fe01a7e847d6edd4c"/>
  <p:tag name="KSO_WM_TEMPLATE_CATEGORY" val="diagram"/>
  <p:tag name="KSO_WM_TEMPLATE_COLOR_TYPE" val="1"/>
  <p:tag name="KSO_WM_TEMPLATE_INDEX" val="20212759"/>
  <p:tag name="KSO_WM_TEMPLATE_MASTER_TYPE" val="0"/>
  <p:tag name="KSO_WM_TEMPLATE_SUBCATEGORY" val="2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YPE" val="i"/>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281.xml><?xml version="1.0" encoding="utf-8"?>
<p:tagLst xmlns:a="http://schemas.openxmlformats.org/drawingml/2006/main" xmlns:r="http://schemas.openxmlformats.org/officeDocument/2006/relationships" xmlns:p="http://schemas.openxmlformats.org/presentationml/2006/main">
  <p:tag name="KSO_WM_ASSEMBLE_CHIP_INDEX" val="e5a6940005474232b088dc669aae825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c311a03e029e4a2e85a749ad00d797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282.xml><?xml version="1.0" encoding="utf-8"?>
<p:tagLst xmlns:a="http://schemas.openxmlformats.org/drawingml/2006/main" xmlns:r="http://schemas.openxmlformats.org/officeDocument/2006/relationships" xmlns:p="http://schemas.openxmlformats.org/presentationml/2006/main">
  <p:tag name="KSO_WM_ASSEMBLE_CHIP_INDEX" val="fc1a46ae06e5459ca6bb4ba6f664e60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dd0982e6830d46a7a82d09ba0f6a7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1"/>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0-28T21:03:11&quot;,&quot;maxSize&quot;:{&quot;size1&quot;:42.200000000000003},&quot;minSize&quot;:{&quot;size1&quot;:42.200000000000003},&quot;normalSize&quot;:{&quot;size1&quot;:42.200000000000003},&quot;subLayout&quot;:[{&quot;id&quot;:&quot;2020-10-28T21:03:11&quot;,&quot;margin&quot;:{&quot;bottom&quot;:3.3870000839233398,&quot;left&quot;:4.6570000648498535,&quot;right&quot;:4.6570000648498535,&quot;top&quot;:1.2699999809265137},&quot;type&quot;:0},{&quot;id&quot;:&quot;2020-10-28T21:03:11&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996c0fe01a7e847d6edd4c"/>
  <p:tag name="KSO_WM_TEMPLATE_ASSEMBLE_XID" val="5f996c0fe01a7e847d6edd4c"/>
  <p:tag name="KSO_WM_TEMPLATE_CATEGORY" val="diagram"/>
  <p:tag name="KSO_WM_TEMPLATE_COLOR_TYPE" val="1"/>
  <p:tag name="KSO_WM_TEMPLATE_INDEX" val="20212759"/>
  <p:tag name="KSO_WM_TEMPLATE_MASTER_TYPE" val="0"/>
  <p:tag name="KSO_WM_TEMPLATE_SUBCATEGORY" val="2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YPE" val="i"/>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289.xml><?xml version="1.0" encoding="utf-8"?>
<p:tagLst xmlns:a="http://schemas.openxmlformats.org/drawingml/2006/main" xmlns:r="http://schemas.openxmlformats.org/officeDocument/2006/relationships" xmlns:p="http://schemas.openxmlformats.org/presentationml/2006/main">
  <p:tag name="KSO_WM_ASSEMBLE_CHIP_INDEX" val="e5a6940005474232b088dc669aae825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c311a03e029e4a2e85a749ad00d797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ASSEMBLE_CHIP_INDEX" val="fc1a46ae06e5459ca6bb4ba6f664e60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dd0982e6830d46a7a82d09ba0f6a7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1"/>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0-28T21:03:11&quot;,&quot;maxSize&quot;:{&quot;size1&quot;:42.200000000000003},&quot;minSize&quot;:{&quot;size1&quot;:42.200000000000003},&quot;normalSize&quot;:{&quot;size1&quot;:42.200000000000003},&quot;subLayout&quot;:[{&quot;id&quot;:&quot;2020-10-28T21:03:11&quot;,&quot;margin&quot;:{&quot;bottom&quot;:3.3870000839233398,&quot;left&quot;:4.6570000648498535,&quot;right&quot;:4.6570000648498535,&quot;top&quot;:1.2699999809265137},&quot;type&quot;:0},{&quot;id&quot;:&quot;2020-10-28T21:03:11&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996c0fe01a7e847d6edd4c"/>
  <p:tag name="KSO_WM_TEMPLATE_ASSEMBLE_XID" val="5f996c0fe01a7e847d6edd4c"/>
  <p:tag name="KSO_WM_TEMPLATE_CATEGORY" val="diagram"/>
  <p:tag name="KSO_WM_TEMPLATE_COLOR_TYPE" val="1"/>
  <p:tag name="KSO_WM_TEMPLATE_INDEX" val="20212759"/>
  <p:tag name="KSO_WM_TEMPLATE_MASTER_TYPE" val="0"/>
  <p:tag name="KSO_WM_TEMPLATE_SUBCATEGORY" val="2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YPE" val="i"/>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297.xml><?xml version="1.0" encoding="utf-8"?>
<p:tagLst xmlns:a="http://schemas.openxmlformats.org/drawingml/2006/main" xmlns:r="http://schemas.openxmlformats.org/officeDocument/2006/relationships" xmlns:p="http://schemas.openxmlformats.org/presentationml/2006/main">
  <p:tag name="KSO_WM_ASSEMBLE_CHIP_INDEX" val="e5a6940005474232b088dc669aae825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c311a03e029e4a2e85a749ad00d797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298.xml><?xml version="1.0" encoding="utf-8"?>
<p:tagLst xmlns:a="http://schemas.openxmlformats.org/drawingml/2006/main" xmlns:r="http://schemas.openxmlformats.org/officeDocument/2006/relationships" xmlns:p="http://schemas.openxmlformats.org/presentationml/2006/main">
  <p:tag name="KSO_WM_ASSEMBLE_CHIP_INDEX" val="fc1a46ae06e5459ca6bb4ba6f664e60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dd0982e6830d46a7a82d09ba0f6a7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ext&quot;,&quot;picture&quot;,&quot;chart&quot;,&quot;table&quot;,&quot;video&quot;],&quot;support_features&quot;:[&quot;collage&quot;]},{&quot;fill_id&quot;:&quot;c86341e0359e401ea0b786310bd97fc1&quot;,&quot;fill_align&quot;:&quot;ct&quot;,&quot;text_align&quot;:&quot;lt&quot;,&quot;text_direction&quot;:&quot;horizontal&quot;,&quot;chip_types&quot;:[&quot;pictext&quot;,&quot;text&quot;,&quot;picture&quot;,&quot;chart&quot;,&quot;table&quot;,&quot;video&quot;],&quot;support_features&quot;:[&quot;collage&quot;]}]]"/>
  <p:tag name="KSO_WM_CHIP_GROUPID" val="5eeadf6fa758c1ec0b7087d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df6fa758c1ec0b7087d2"/>
  <p:tag name="KSO_WM_SLIDE_BACKGROUND" val="[&quot;general&quot;,&quot;frame&quot;]"/>
  <p:tag name="KSO_WM_SLIDE_BACKGROUND_TYPE" val="frame"/>
  <p:tag name="KSO_WM_SLIDE_BK_DARK_LIGHT" val="1"/>
  <p:tag name="KSO_WM_SLIDE_CAN_ADD_NAVIGATION" val="1"/>
  <p:tag name="KSO_WM_SLIDE_ID" val="diagram20211946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11-02T16:53:53&quot;,&quot;maxSize&quot;:{&quot;size1&quot;:57.503375399554216},&quot;minSize&quot;:{&quot;size1&quot;:37.503375399554216},&quot;normalSize&quot;:{&quot;size1&quot;:52.599486510665329},&quot;subLayout&quot;:[{&quot;id&quot;:&quot;2020-11-02T16:53:53&quot;,&quot;margin&quot;:{&quot;bottom&quot;:0.28200000524520874,&quot;left&quot;:1.690000057220459,&quot;right&quot;:1.690000057220459,&quot;top&quot;:1.690000057220459},&quot;type&quot;:0},{&quot;id&quot;:&quot;2020-11-02T16:53:53&quot;,&quot;margin&quot;:{&quot;bottom&quot;:1.690000057220459,&quot;left&quot;:1.690000057220459,&quot;right&quot;:1.690000057220459,&quot;top&quot;:0.3970000147819519},&quot;type&quot;:0}],&quot;type&quot;:0}"/>
  <p:tag name="KSO_WM_SLIDE_POSITION" val="168*102"/>
  <p:tag name="KSO_WM_SLIDE_RATIO" val="1.777778"/>
  <p:tag name="KSO_WM_SLIDE_SIZE" val="624*336"/>
  <p:tag name="KSO_WM_SLIDE_SUBTYPE" val="pureTxt"/>
  <p:tag name="KSO_WM_SLIDE_SUPPORT_FEATURE_TYPE" val="0"/>
  <p:tag name="KSO_WM_SLIDE_TYPE" val="text"/>
  <p:tag name="KSO_WM_TAG_VERSION" val="1.0"/>
  <p:tag name="KSO_WM_TEMPLATE_ASSEMBLE_GROUPID" val="5f9fc92158547e528819667d"/>
  <p:tag name="KSO_WM_TEMPLATE_ASSEMBLE_XID" val="5f9fc92158547e528819667d"/>
  <p:tag name="KSO_WM_TEMPLATE_CATEGORY" val="diagram"/>
  <p:tag name="KSO_WM_TEMPLATE_COLOR_TYPE" val="1"/>
  <p:tag name="KSO_WM_TEMPLATE_INDEX" val="20211946"/>
  <p:tag name="KSO_WM_TEMPLATE_MASTER_TYPE" val="0"/>
  <p:tag name="KSO_WM_TEMPLATE_SUBCATEGORY" val="2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43"/>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02.xml><?xml version="1.0" encoding="utf-8"?>
<p:tagLst xmlns:a="http://schemas.openxmlformats.org/drawingml/2006/main" xmlns:r="http://schemas.openxmlformats.org/officeDocument/2006/relationships" xmlns:p="http://schemas.openxmlformats.org/presentationml/2006/main">
  <p:tag name="KSO_WM_ASSEMBLE_CHIP_INDEX" val="1d8be53fd82648fe961e35e1a0c97881"/>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5f9fc92158547e528819667d"/>
  <p:tag name="KSO_WM_TEMPLATE_ASSEMBLE_XID" val="5f9fc92158547e528819667d"/>
  <p:tag name="KSO_WM_TEMPLATE_CATEGORY" val="diagram"/>
  <p:tag name="KSO_WM_TEMPLATE_INDEX" val="20211946"/>
  <p:tag name="KSO_WM_UNIT_BLOCK" val="0"/>
  <p:tag name="KSO_WM_UNIT_COMPATIBLE" val="0"/>
  <p:tag name="KSO_WM_UNIT_DEC_AREA_ID" val="e6cff70bab2743e0945938484785fe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04"/>
</p:tagLst>
</file>

<file path=ppt/tags/tag303.xml><?xml version="1.0" encoding="utf-8"?>
<p:tagLst xmlns:a="http://schemas.openxmlformats.org/drawingml/2006/main" xmlns:r="http://schemas.openxmlformats.org/officeDocument/2006/relationships" xmlns:p="http://schemas.openxmlformats.org/presentationml/2006/main">
  <p:tag name="KSO_WM_ASSEMBLE_CHIP_INDEX" val="b12d0a26e2cc47a79ee7321c1a311c57"/>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fc92158547e528819667d"/>
  <p:tag name="KSO_WM_TEMPLATE_ASSEMBLE_XID" val="5f9fc92158547e528819667d"/>
  <p:tag name="KSO_WM_TEMPLATE_CATEGORY" val="diagram"/>
  <p:tag name="KSO_WM_TEMPLATE_INDEX" val="20211946"/>
  <p:tag name="KSO_WM_UNIT_BLOCK" val="0"/>
  <p:tag name="KSO_WM_UNIT_COMPATIBLE" val="0"/>
  <p:tag name="KSO_WM_UNIT_DEC_AREA_ID" val="97a1ce0fc73a49d89cd6d9e31c5c8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04"/>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ext&quot;,&quot;picture&quot;,&quot;chart&quot;,&quot;table&quot;,&quot;video&quot;],&quot;support_features&quot;:[&quot;collage&quot;]},{&quot;fill_id&quot;:&quot;c86341e0359e401ea0b786310bd97fc1&quot;,&quot;fill_align&quot;:&quot;ct&quot;,&quot;text_align&quot;:&quot;lt&quot;,&quot;text_direction&quot;:&quot;horizontal&quot;,&quot;chip_types&quot;:[&quot;pictext&quot;,&quot;text&quot;,&quot;picture&quot;,&quot;chart&quot;,&quot;table&quot;,&quot;video&quot;],&quot;support_features&quot;:[&quot;collage&quot;]}]]"/>
  <p:tag name="KSO_WM_CHIP_GROUPID" val="5eeadf6fa758c1ec0b7087d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df6fa758c1ec0b7087d2"/>
  <p:tag name="KSO_WM_SLIDE_BACKGROUND" val="[&quot;general&quot;,&quot;frame&quot;]"/>
  <p:tag name="KSO_WM_SLIDE_BACKGROUND_TYPE" val="frame"/>
  <p:tag name="KSO_WM_SLIDE_BK_DARK_LIGHT" val="1"/>
  <p:tag name="KSO_WM_SLIDE_CAN_ADD_NAVIGATION" val="1"/>
  <p:tag name="KSO_WM_SLIDE_ID" val="diagram20211946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11-02T16:53:53&quot;,&quot;maxSize&quot;:{&quot;size1&quot;:57.503375399554216},&quot;minSize&quot;:{&quot;size1&quot;:37.503375399554216},&quot;normalSize&quot;:{&quot;size1&quot;:52.599486510665329},&quot;subLayout&quot;:[{&quot;id&quot;:&quot;2020-11-02T16:53:53&quot;,&quot;margin&quot;:{&quot;bottom&quot;:0.28200000524520874,&quot;left&quot;:1.690000057220459,&quot;right&quot;:1.690000057220459,&quot;top&quot;:1.690000057220459},&quot;type&quot;:0},{&quot;id&quot;:&quot;2020-11-02T16:53:53&quot;,&quot;margin&quot;:{&quot;bottom&quot;:1.690000057220459,&quot;left&quot;:1.690000057220459,&quot;right&quot;:1.690000057220459,&quot;top&quot;:0.3970000147819519},&quot;type&quot;:0}],&quot;type&quot;:0}"/>
  <p:tag name="KSO_WM_SLIDE_POSITION" val="168*102"/>
  <p:tag name="KSO_WM_SLIDE_RATIO" val="1.777778"/>
  <p:tag name="KSO_WM_SLIDE_SIZE" val="624*336"/>
  <p:tag name="KSO_WM_SLIDE_SUBTYPE" val="pureTxt"/>
  <p:tag name="KSO_WM_SLIDE_SUPPORT_FEATURE_TYPE" val="0"/>
  <p:tag name="KSO_WM_SLIDE_TYPE" val="text"/>
  <p:tag name="KSO_WM_TAG_VERSION" val="1.0"/>
  <p:tag name="KSO_WM_TEMPLATE_ASSEMBLE_GROUPID" val="5f9fc92158547e528819667d"/>
  <p:tag name="KSO_WM_TEMPLATE_ASSEMBLE_XID" val="5f9fc92158547e528819667d"/>
  <p:tag name="KSO_WM_TEMPLATE_CATEGORY" val="diagram"/>
  <p:tag name="KSO_WM_TEMPLATE_COLOR_TYPE" val="1"/>
  <p:tag name="KSO_WM_TEMPLATE_INDEX" val="20211946"/>
  <p:tag name="KSO_WM_TEMPLATE_MASTER_TYPE" val="0"/>
  <p:tag name="KSO_WM_TEMPLATE_SUBCATEGORY" val="2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07.xml><?xml version="1.0" encoding="utf-8"?>
<p:tagLst xmlns:a="http://schemas.openxmlformats.org/drawingml/2006/main" xmlns:r="http://schemas.openxmlformats.org/officeDocument/2006/relationships" xmlns:p="http://schemas.openxmlformats.org/presentationml/2006/main">
  <p:tag name="KSO_WM_ASSEMBLE_CHIP_INDEX" val="1d8be53fd82648fe961e35e1a0c97881"/>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5f9fc92158547e528819667d"/>
  <p:tag name="KSO_WM_TEMPLATE_ASSEMBLE_XID" val="5f9fc92158547e528819667d"/>
  <p:tag name="KSO_WM_TEMPLATE_CATEGORY" val="diagram"/>
  <p:tag name="KSO_WM_TEMPLATE_INDEX" val="20211946"/>
  <p:tag name="KSO_WM_UNIT_BLOCK" val="0"/>
  <p:tag name="KSO_WM_UNIT_COMPATIBLE" val="0"/>
  <p:tag name="KSO_WM_UNIT_DEC_AREA_ID" val="e6cff70bab2743e0945938484785fe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04"/>
</p:tagLst>
</file>

<file path=ppt/tags/tag308.xml><?xml version="1.0" encoding="utf-8"?>
<p:tagLst xmlns:a="http://schemas.openxmlformats.org/drawingml/2006/main" xmlns:r="http://schemas.openxmlformats.org/officeDocument/2006/relationships" xmlns:p="http://schemas.openxmlformats.org/presentationml/2006/main">
  <p:tag name="KSO_WM_ASSEMBLE_CHIP_INDEX" val="b12d0a26e2cc47a79ee7321c1a311c57"/>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fc92158547e528819667d"/>
  <p:tag name="KSO_WM_TEMPLATE_ASSEMBLE_XID" val="5f9fc92158547e528819667d"/>
  <p:tag name="KSO_WM_TEMPLATE_CATEGORY" val="diagram"/>
  <p:tag name="KSO_WM_TEMPLATE_INDEX" val="20211946"/>
  <p:tag name="KSO_WM_UNIT_BLOCK" val="0"/>
  <p:tag name="KSO_WM_UNIT_COMPATIBLE" val="0"/>
  <p:tag name="KSO_WM_UNIT_DEC_AREA_ID" val="97a1ce0fc73a49d89cd6d9e31c5c8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04"/>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699"/>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CHIP_GROUPID" val="5e757e9369be4861f5f86151"/>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BACKGROUND" val="[&quot;general&quot;]"/>
  <p:tag name="KSO_WM_SLIDE_BACKGROUND_TYPE" val="general"/>
  <p:tag name="KSO_WM_SLIDE_BK_DARK_LIGHT" val="1"/>
  <p:tag name="KSO_WM_SLIDE_ID" val="diagram2020760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32&quot;,&quot;maxSize&quot;:{&quot;size1&quot;:43.799999999999997},&quot;minSize&quot;:{&quot;size1&quot;:38.799999999999997},&quot;normalSize&quot;:{&quot;size1&quot;:38.800000000000004},&quot;subLayout&quot;:[{&quot;id&quot;:&quot;2020-06-17T10:55:32&quot;,&quot;margin&quot;:{&quot;bottom&quot;:3.809999942779541,&quot;left&quot;:2.1170001029968262,&quot;right&quot;:0.42300000786781311,&quot;top&quot;:3.809999942779541},&quot;type&quot;:0},{&quot;id&quot;:&quot;2020-06-17T10:55:32&quot;,&quot;margin&quot;:{&quot;bottom&quot;:2.1170001029968262,&quot;left&quot;:0,&quot;right&quot;:2.1170001029968262,&quot;top&quot;:2.1170001029968262},&quot;type&quot;:0}],&quot;type&quot;:0}"/>
  <p:tag name="KSO_WM_SLIDE_POSITION" val="36*23"/>
  <p:tag name="KSO_WM_SLIDE_RATIO" val="1.777778"/>
  <p:tag name="KSO_WM_SLIDE_SIZE" val="889*480"/>
  <p:tag name="KSO_WM_SLIDE_SUBTYPE" val="pureTxt"/>
  <p:tag name="KSO_WM_SLIDE_SUPPORT_FEATURE_TYPE" val="0"/>
  <p:tag name="KSO_WM_SLIDE_TYPE" val="text"/>
  <p:tag name="KSO_WM_TAG_VERSION" val="1.0"/>
  <p:tag name="KSO_WM_TEMPLATE_ASSEMBLE_GROUPID" val="5ee986149390e3092d7977e2"/>
  <p:tag name="KSO_WM_TEMPLATE_ASSEMBLE_XID" val="5ee986149390e3092d7977e2"/>
  <p:tag name="KSO_WM_TEMPLATE_CATEGORY" val="diagram"/>
  <p:tag name="KSO_WM_TEMPLATE_COLOR_TYPE" val="1"/>
  <p:tag name="KSO_WM_TEMPLATE_INDEX" val="20207609"/>
  <p:tag name="KSO_WM_TEMPLATE_MASTER_TYPE" val="0"/>
  <p:tag name="KSO_WM_TEMPLATE_SUBCATEGORY" val="2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609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320"/>
</p:tagLst>
</file>

<file path=ppt/tags/tag314.xml><?xml version="1.0" encoding="utf-8"?>
<p:tagLst xmlns:a="http://schemas.openxmlformats.org/drawingml/2006/main" xmlns:r="http://schemas.openxmlformats.org/officeDocument/2006/relationships" xmlns:p="http://schemas.openxmlformats.org/presentationml/2006/main">
  <p:tag name="KSO_WM_ASSEMBLE_CHIP_INDEX" val="63f94afde5c34b97873e77cb20ec95bd"/>
  <p:tag name="KSO_WM_BEAUTIFY_FLAG" val="#wm#"/>
  <p:tag name="KSO_WM_CHIP_GROUPID" val="5e6b05596848fb12bee65ac8"/>
  <p:tag name="KSO_WM_CHIP_XID" val="5e6b05596848fb12bee65ac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_AREA_ID" val="491484f1f6ba46618794839e847e3bbd"/>
  <p:tag name="KSO_WM_UNIT_DEFAULT_FONT" val="14;20;2"/>
  <p:tag name="KSO_WM_UNIT_DIAGRAM_ISNUMVISUAL" val="0"/>
  <p:tag name="KSO_WM_UNIT_DIAGRAM_ISREFERUNIT" val="0"/>
  <p:tag name="KSO_WM_UNIT_HIGHLIGHT" val="0"/>
  <p:tag name="KSO_WM_UNIT_ID" val="diagram20207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UBTYPE" val="a"/>
  <p:tag name="KSO_WM_UNIT_SUPPORT_UNIT_TYPE" val="[&quot;l&quot;,&quot;m&quot;,&quot;n&quot;,&quot;o&quot;,&quot;p&quot;,&quot;q&quot;,&quot;r&quot;,&quot;δ&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343"/>
  <p:tag name="KSO_WM_TEMPLATE_MASTER_THUMB_INDEX" val="12"/>
  <p:tag name="KSO_WM_TEMPLATE_MASTER_TYPE" val="1"/>
  <p:tag name="KSO_WM_TEMPLATE_SUBCATEGORY" val="0"/>
  <p:tag name="KSO_WM_TEMPLATE_THUMBS_INDEX" val="1、4、7、9、12、13、17、21、22、23、26、31、34、38、39、40"/>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
  <p:tag name="KSO_WM_UNIT_INDEX" val="3"/>
  <p:tag name="KSO_WM_UNIT_LAYERLEVEL" val="1"/>
  <p:tag name="KSO_WM_UNIT_TYPE" val="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73209a01-671f-4987-bf51-40c5574682be}"/>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2*i*0"/>
  <p:tag name="KSO_WM_UNIT_INDEX" val="0"/>
  <p:tag name="KSO_WM_UNIT_LAYERLEVEL" val="1"/>
  <p:tag name="KSO_WM_UNIT_SUBTYPE" val="h"/>
  <p:tag name="KSO_WM_UNIT_TYPE" val="i"/>
  <p:tag name="WM_BEAUTIFY_SHAPE_IDENTITY" val="{e6c87278-c340-4a9a-9774-7c58dfcc2ac3}"/>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f980efca-21bd-4207-bb1e-42101659f09b}"/>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af0582d1-f028-4fe3-95b1-7000f00e29ae}"/>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88dbc420-2345-4490-a0ef-866055dee9b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9c291ba7-eb4c-4b1a-a6ec-14d0dac5db3b}"/>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EFECEC"/>
      </a:dk2>
      <a:lt2>
        <a:srgbClr val="FDFCFC"/>
      </a:lt2>
      <a:accent1>
        <a:srgbClr val="323231"/>
      </a:accent1>
      <a:accent2>
        <a:srgbClr val="484846"/>
      </a:accent2>
      <a:accent3>
        <a:srgbClr val="5F5F5D"/>
      </a:accent3>
      <a:accent4>
        <a:srgbClr val="787876"/>
      </a:accent4>
      <a:accent5>
        <a:srgbClr val="898987"/>
      </a:accent5>
      <a:accent6>
        <a:srgbClr val="A2A2A0"/>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2509</Words>
  <Application>Microsoft Office PowerPoint</Application>
  <PresentationFormat>自定义</PresentationFormat>
  <Paragraphs>77</Paragraphs>
  <Slides>30</Slides>
  <Notes>1</Notes>
  <HiddenSlides>0</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自定义设计方案</vt:lpstr>
      <vt:lpstr>Office 主题​​</vt:lpstr>
      <vt:lpstr>PowerPoint 演示文稿</vt:lpstr>
      <vt:lpstr>PowerPoint 演示文稿</vt:lpstr>
      <vt:lpstr>导</vt:lpstr>
      <vt:lpstr>PowerPoint 演示文稿</vt:lpstr>
      <vt:lpstr>PowerPoint 演示文稿</vt:lpstr>
      <vt:lpstr>读</vt:lpstr>
      <vt:lpstr>PowerPoint 演示文稿</vt:lpstr>
      <vt:lpstr>PowerPoint 演示文稿</vt:lpstr>
      <vt:lpstr>PowerPoint 演示文稿</vt:lpstr>
      <vt:lpstr>PowerPoint 演示文稿</vt:lpstr>
      <vt:lpstr>PowerPoint 演示文稿</vt:lpstr>
      <vt:lpstr>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议</vt:lpstr>
      <vt:lpstr>PowerPoint 演示文稿</vt:lpstr>
      <vt:lpstr>PowerPoint 演示文稿</vt:lpstr>
      <vt:lpstr>PowerPoint 演示文稿</vt:lpstr>
      <vt:lpstr>PowerPoint 演示文稿</vt:lpstr>
      <vt:lpstr>PowerPoint 演示文稿</vt:lpstr>
      <vt:lpstr>拓</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2020-11-25T13:06:36Z</cp:lastPrinted>
  <dcterms:created xsi:type="dcterms:W3CDTF">2020-11-25T13:06:36Z</dcterms:created>
  <dcterms:modified xsi:type="dcterms:W3CDTF">2020-12-16T05:15:46Z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