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80" r:id="rId4"/>
    <p:sldMasterId id="2147483699" r:id="rId5"/>
    <p:sldMasterId id="2147483718" r:id="rId6"/>
    <p:sldMasterId id="2147483737" r:id="rId7"/>
  </p:sldMasterIdLst>
  <p:notesMasterIdLst>
    <p:notesMasterId r:id="rId11"/>
  </p:notesMasterIdLst>
  <p:sldIdLst>
    <p:sldId id="366" r:id="rId8"/>
    <p:sldId id="367" r:id="rId9"/>
    <p:sldId id="365" r:id="rId10"/>
    <p:sldId id="368" r:id="rId12"/>
    <p:sldId id="370" r:id="rId13"/>
    <p:sldId id="371" r:id="rId14"/>
    <p:sldId id="372" r:id="rId15"/>
    <p:sldId id="374" r:id="rId16"/>
    <p:sldId id="375" r:id="rId17"/>
    <p:sldId id="376" r:id="rId18"/>
    <p:sldId id="377" r:id="rId19"/>
    <p:sldId id="378" r:id="rId20"/>
    <p:sldId id="345" r:id="rId21"/>
    <p:sldId id="338"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notesMaster" Target="notesMasters/notesMaster1.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785.xml"/><Relationship Id="rId8" Type="http://schemas.openxmlformats.org/officeDocument/2006/relationships/tags" Target="../tags/tag784.xml"/><Relationship Id="rId7" Type="http://schemas.openxmlformats.org/officeDocument/2006/relationships/tags" Target="../tags/tag783.xml"/><Relationship Id="rId6" Type="http://schemas.openxmlformats.org/officeDocument/2006/relationships/tags" Target="../tags/tag782.xml"/><Relationship Id="rId5" Type="http://schemas.openxmlformats.org/officeDocument/2006/relationships/tags" Target="../tags/tag781.xml"/><Relationship Id="rId4" Type="http://schemas.openxmlformats.org/officeDocument/2006/relationships/image" Target="../media/image9.jpeg"/><Relationship Id="rId3" Type="http://schemas.openxmlformats.org/officeDocument/2006/relationships/tags" Target="../tags/tag780.xml"/><Relationship Id="rId2" Type="http://schemas.openxmlformats.org/officeDocument/2006/relationships/image" Target="../media/image4.png"/><Relationship Id="rId12" Type="http://schemas.openxmlformats.org/officeDocument/2006/relationships/tags" Target="../tags/tag788.xml"/><Relationship Id="rId11" Type="http://schemas.openxmlformats.org/officeDocument/2006/relationships/tags" Target="../tags/tag787.xml"/><Relationship Id="rId10" Type="http://schemas.openxmlformats.org/officeDocument/2006/relationships/tags" Target="../tags/tag786.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794.xml"/><Relationship Id="rId8" Type="http://schemas.openxmlformats.org/officeDocument/2006/relationships/tags" Target="../tags/tag793.xml"/><Relationship Id="rId7" Type="http://schemas.openxmlformats.org/officeDocument/2006/relationships/tags" Target="../tags/tag792.xml"/><Relationship Id="rId6" Type="http://schemas.openxmlformats.org/officeDocument/2006/relationships/tags" Target="../tags/tag791.xml"/><Relationship Id="rId5" Type="http://schemas.openxmlformats.org/officeDocument/2006/relationships/tags" Target="../tags/tag790.xml"/><Relationship Id="rId4" Type="http://schemas.openxmlformats.org/officeDocument/2006/relationships/image" Target="../media/image9.jpeg"/><Relationship Id="rId3" Type="http://schemas.openxmlformats.org/officeDocument/2006/relationships/tags" Target="../tags/tag789.xml"/><Relationship Id="rId2" Type="http://schemas.openxmlformats.org/officeDocument/2006/relationships/image" Target="../media/image4.png"/><Relationship Id="rId14" Type="http://schemas.openxmlformats.org/officeDocument/2006/relationships/tags" Target="../tags/tag799.xml"/><Relationship Id="rId13" Type="http://schemas.openxmlformats.org/officeDocument/2006/relationships/tags" Target="../tags/tag798.xml"/><Relationship Id="rId12" Type="http://schemas.openxmlformats.org/officeDocument/2006/relationships/tags" Target="../tags/tag797.xml"/><Relationship Id="rId11" Type="http://schemas.openxmlformats.org/officeDocument/2006/relationships/tags" Target="../tags/tag796.xml"/><Relationship Id="rId10" Type="http://schemas.openxmlformats.org/officeDocument/2006/relationships/tags" Target="../tags/tag795.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image" Target="../media/image5.png"/><Relationship Id="rId3" Type="http://schemas.openxmlformats.org/officeDocument/2006/relationships/tags" Target="../tags/tag800.xml"/><Relationship Id="rId2" Type="http://schemas.openxmlformats.org/officeDocument/2006/relationships/image" Target="../media/image4.png"/><Relationship Id="rId10" Type="http://schemas.openxmlformats.org/officeDocument/2006/relationships/tags" Target="../tags/tag806.xml"/><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2.jpeg"/><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image" Target="../media/image2.jpeg"/><Relationship Id="rId2" Type="http://schemas.openxmlformats.org/officeDocument/2006/relationships/tags" Target="../tags/tag14.xml"/><Relationship Id="rId10" Type="http://schemas.openxmlformats.org/officeDocument/2006/relationships/tags" Target="../tags/tag2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image" Target="../media/image2.jpeg"/><Relationship Id="rId2" Type="http://schemas.openxmlformats.org/officeDocument/2006/relationships/tags" Target="../tags/tag22.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image" Target="../media/image2.jpeg"/><Relationship Id="rId2" Type="http://schemas.openxmlformats.org/officeDocument/2006/relationships/tags" Target="../tags/tag4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image" Target="../media/image2.jpeg"/><Relationship Id="rId2" Type="http://schemas.openxmlformats.org/officeDocument/2006/relationships/tags" Target="../tags/tag5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image" Target="../media/image2.jpeg"/><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image" Target="../media/image2.jpe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4.png"/><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image" Target="../media/image2.jpeg"/><Relationship Id="rId3" Type="http://schemas.openxmlformats.org/officeDocument/2006/relationships/tags" Target="../tags/tag81.xml"/><Relationship Id="rId2" Type="http://schemas.openxmlformats.org/officeDocument/2006/relationships/image" Target="../media/image4.png"/><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2.jpe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image" Target="../media/image4.png"/><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image" Target="../media/image2.jpeg"/><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4.png"/><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jpe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4.png"/><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image" Target="../media/image2.jpeg"/><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image" Target="../media/image4.png"/><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image" Target="../media/image5.png"/><Relationship Id="rId3" Type="http://schemas.openxmlformats.org/officeDocument/2006/relationships/tags" Target="../tags/tag130.xml"/><Relationship Id="rId2" Type="http://schemas.openxmlformats.org/officeDocument/2006/relationships/image" Target="../media/image4.png"/><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6.png"/><Relationship Id="rId2" Type="http://schemas.openxmlformats.org/officeDocument/2006/relationships/tags" Target="../tags/tag143.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0" Type="http://schemas.openxmlformats.org/officeDocument/2006/relationships/tags" Target="../tags/tag164.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image" Target="../media/image7.png"/><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6.png"/><Relationship Id="rId2" Type="http://schemas.openxmlformats.org/officeDocument/2006/relationships/tags" Target="../tags/tag165.xml"/><Relationship Id="rId16" Type="http://schemas.openxmlformats.org/officeDocument/2006/relationships/tags" Target="../tags/tag177.xml"/><Relationship Id="rId15" Type="http://schemas.openxmlformats.org/officeDocument/2006/relationships/tags" Target="../tags/tag176.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image" Target="../media/image8.png"/><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0" Type="http://schemas.openxmlformats.org/officeDocument/2006/relationships/tags" Target="../tags/tag22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image" Target="../media/image6.png"/><Relationship Id="rId2" Type="http://schemas.openxmlformats.org/officeDocument/2006/relationships/tags" Target="../tags/tag236.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5" Type="http://schemas.openxmlformats.org/officeDocument/2006/relationships/tags" Target="../tags/tag266.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6" Type="http://schemas.openxmlformats.org/officeDocument/2006/relationships/tags" Target="../tags/tag303.xml"/><Relationship Id="rId15" Type="http://schemas.openxmlformats.org/officeDocument/2006/relationships/tags" Target="../tags/tag302.xml"/><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5" Type="http://schemas.openxmlformats.org/officeDocument/2006/relationships/tags" Target="../tags/tag334.xml"/><Relationship Id="rId14" Type="http://schemas.openxmlformats.org/officeDocument/2006/relationships/tags" Target="../tags/tag333.xml"/><Relationship Id="rId13" Type="http://schemas.openxmlformats.org/officeDocument/2006/relationships/tags" Target="../tags/tag332.xml"/><Relationship Id="rId12" Type="http://schemas.openxmlformats.org/officeDocument/2006/relationships/tags" Target="../tags/tag331.xml"/><Relationship Id="rId11" Type="http://schemas.openxmlformats.org/officeDocument/2006/relationships/tags" Target="../tags/tag330.xml"/><Relationship Id="rId10" Type="http://schemas.openxmlformats.org/officeDocument/2006/relationships/tags" Target="../tags/tag329.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image" Target="../media/image6.png"/><Relationship Id="rId2" Type="http://schemas.openxmlformats.org/officeDocument/2006/relationships/tags" Target="../tags/tag341.xml"/><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0" Type="http://schemas.openxmlformats.org/officeDocument/2006/relationships/tags" Target="../tags/tag362.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image" Target="../media/image7.png"/><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image" Target="../media/image6.png"/><Relationship Id="rId2" Type="http://schemas.openxmlformats.org/officeDocument/2006/relationships/tags" Target="../tags/tag363.xml"/><Relationship Id="rId16" Type="http://schemas.openxmlformats.org/officeDocument/2006/relationships/tags" Target="../tags/tag375.xml"/><Relationship Id="rId15" Type="http://schemas.openxmlformats.org/officeDocument/2006/relationships/tags" Target="../tags/tag374.xml"/><Relationship Id="rId14" Type="http://schemas.openxmlformats.org/officeDocument/2006/relationships/tags" Target="../tags/tag373.xml"/><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image" Target="../media/image8.png"/><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0" Type="http://schemas.openxmlformats.org/officeDocument/2006/relationships/tags" Target="../tags/tag425.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image" Target="../media/image6.png"/><Relationship Id="rId2" Type="http://schemas.openxmlformats.org/officeDocument/2006/relationships/tags" Target="../tags/tag434.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450.xml"/><Relationship Id="rId8" Type="http://schemas.openxmlformats.org/officeDocument/2006/relationships/tags" Target="../tags/tag449.xml"/><Relationship Id="rId7" Type="http://schemas.openxmlformats.org/officeDocument/2006/relationships/tags" Target="../tags/tag448.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tags" Target="../tags/tag451.xml"/><Relationship Id="rId15" Type="http://schemas.openxmlformats.org/officeDocument/2006/relationships/tags" Target="../tags/tag464.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2" Type="http://schemas.openxmlformats.org/officeDocument/2006/relationships/tags" Target="../tags/tag475.xml"/><Relationship Id="rId11" Type="http://schemas.openxmlformats.org/officeDocument/2006/relationships/tags" Target="../tags/tag474.xml"/><Relationship Id="rId10" Type="http://schemas.openxmlformats.org/officeDocument/2006/relationships/tags" Target="../tags/tag473.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6" Type="http://schemas.openxmlformats.org/officeDocument/2006/relationships/tags" Target="../tags/tag501.xml"/><Relationship Id="rId15" Type="http://schemas.openxmlformats.org/officeDocument/2006/relationships/tags" Target="../tags/tag500.xml"/><Relationship Id="rId14" Type="http://schemas.openxmlformats.org/officeDocument/2006/relationships/tags" Target="../tags/tag499.xml"/><Relationship Id="rId13" Type="http://schemas.openxmlformats.org/officeDocument/2006/relationships/tags" Target="../tags/tag498.xml"/><Relationship Id="rId12" Type="http://schemas.openxmlformats.org/officeDocument/2006/relationships/tags" Target="../tags/tag497.xml"/><Relationship Id="rId11" Type="http://schemas.openxmlformats.org/officeDocument/2006/relationships/tags" Target="../tags/tag496.xml"/><Relationship Id="rId10" Type="http://schemas.openxmlformats.org/officeDocument/2006/relationships/tags" Target="../tags/tag495.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8" Type="http://schemas.openxmlformats.org/officeDocument/2006/relationships/tags" Target="../tags/tag518.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5" Type="http://schemas.openxmlformats.org/officeDocument/2006/relationships/tags" Target="../tags/tag532.xml"/><Relationship Id="rId14" Type="http://schemas.openxmlformats.org/officeDocument/2006/relationships/tags" Target="../tags/tag531.xml"/><Relationship Id="rId13" Type="http://schemas.openxmlformats.org/officeDocument/2006/relationships/tags" Target="../tags/tag530.xml"/><Relationship Id="rId12" Type="http://schemas.openxmlformats.org/officeDocument/2006/relationships/tags" Target="../tags/tag529.xml"/><Relationship Id="rId11" Type="http://schemas.openxmlformats.org/officeDocument/2006/relationships/tags" Target="../tags/tag528.xml"/><Relationship Id="rId10" Type="http://schemas.openxmlformats.org/officeDocument/2006/relationships/tags" Target="../tags/tag527.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544.xml"/><Relationship Id="rId7" Type="http://schemas.openxmlformats.org/officeDocument/2006/relationships/tags" Target="../tags/tag543.xml"/><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image" Target="../media/image9.jpeg"/><Relationship Id="rId2" Type="http://schemas.openxmlformats.org/officeDocument/2006/relationships/tags" Target="../tags/tag539.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tags" Target="../tags/tag548.xml"/><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image" Target="../media/image9.jpeg"/><Relationship Id="rId2" Type="http://schemas.openxmlformats.org/officeDocument/2006/relationships/tags" Target="../tags/tag545.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 Type="http://schemas.openxmlformats.org/officeDocument/2006/relationships/image" Target="../media/image9.jpeg"/><Relationship Id="rId2" Type="http://schemas.openxmlformats.org/officeDocument/2006/relationships/tags" Target="../tags/tag552.xml"/><Relationship Id="rId10" Type="http://schemas.openxmlformats.org/officeDocument/2006/relationships/tags" Target="../tags/tag55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image" Target="../media/image9.jpeg"/><Relationship Id="rId2" Type="http://schemas.openxmlformats.org/officeDocument/2006/relationships/tags" Target="../tags/tag560.xml"/><Relationship Id="rId10" Type="http://schemas.openxmlformats.org/officeDocument/2006/relationships/tags" Target="../tags/tag567.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574.xml"/><Relationship Id="rId8" Type="http://schemas.openxmlformats.org/officeDocument/2006/relationships/tags" Target="../tags/tag573.xml"/><Relationship Id="rId7" Type="http://schemas.openxmlformats.org/officeDocument/2006/relationships/tags" Target="../tags/tag572.xml"/><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9.jpeg"/><Relationship Id="rId2" Type="http://schemas.openxmlformats.org/officeDocument/2006/relationships/tags" Target="../tags/tag568.xml"/><Relationship Id="rId12" Type="http://schemas.openxmlformats.org/officeDocument/2006/relationships/tags" Target="../tags/tag577.xml"/><Relationship Id="rId11" Type="http://schemas.openxmlformats.org/officeDocument/2006/relationships/tags" Target="../tags/tag576.xml"/><Relationship Id="rId10" Type="http://schemas.openxmlformats.org/officeDocument/2006/relationships/tags" Target="../tags/tag57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image" Target="../media/image9.jpeg"/><Relationship Id="rId2" Type="http://schemas.openxmlformats.org/officeDocument/2006/relationships/tags" Target="../tags/tag578.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image" Target="../media/image9.jpeg"/><Relationship Id="rId2" Type="http://schemas.openxmlformats.org/officeDocument/2006/relationships/tags" Target="../tags/tag586.xml"/><Relationship Id="rId10" Type="http://schemas.openxmlformats.org/officeDocument/2006/relationships/tags" Target="../tags/tag59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image" Target="../media/image9.jpeg"/><Relationship Id="rId2" Type="http://schemas.openxmlformats.org/officeDocument/2006/relationships/tags" Target="../tags/tag594.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image" Target="../media/image9.jpeg"/><Relationship Id="rId2" Type="http://schemas.openxmlformats.org/officeDocument/2006/relationships/tags" Target="../tags/tag601.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image" Target="../media/image9.jpeg"/><Relationship Id="rId2" Type="http://schemas.openxmlformats.org/officeDocument/2006/relationships/tags" Target="../tags/tag6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tags" Target="../tags/tag616.xml"/><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image" Target="../media/image9.jpeg"/><Relationship Id="rId3" Type="http://schemas.openxmlformats.org/officeDocument/2006/relationships/tags" Target="../tags/tag612.xml"/><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tags" Target="../tags/tag621.xml"/><Relationship Id="rId6" Type="http://schemas.openxmlformats.org/officeDocument/2006/relationships/tags" Target="../tags/tag620.xml"/><Relationship Id="rId5" Type="http://schemas.openxmlformats.org/officeDocument/2006/relationships/tags" Target="../tags/tag619.xml"/><Relationship Id="rId4" Type="http://schemas.openxmlformats.org/officeDocument/2006/relationships/image" Target="../media/image9.jpeg"/><Relationship Id="rId3" Type="http://schemas.openxmlformats.org/officeDocument/2006/relationships/tags" Target="../tags/tag618.xml"/><Relationship Id="rId2" Type="http://schemas.openxmlformats.org/officeDocument/2006/relationships/image" Target="../media/image4.png"/><Relationship Id="rId10" Type="http://schemas.openxmlformats.org/officeDocument/2006/relationships/tags" Target="../tags/tag624.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image" Target="../media/image9.jpeg"/><Relationship Id="rId3" Type="http://schemas.openxmlformats.org/officeDocument/2006/relationships/tags" Target="../tags/tag625.xml"/><Relationship Id="rId2" Type="http://schemas.openxmlformats.org/officeDocument/2006/relationships/image" Target="../media/image4.png"/><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image" Target="../media/image9.jpeg"/><Relationship Id="rId3" Type="http://schemas.openxmlformats.org/officeDocument/2006/relationships/tags" Target="../tags/tag634.xml"/><Relationship Id="rId2" Type="http://schemas.openxmlformats.org/officeDocument/2006/relationships/image" Target="../media/image4.png"/><Relationship Id="rId12" Type="http://schemas.openxmlformats.org/officeDocument/2006/relationships/tags" Target="../tags/tag642.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image" Target="../media/image9.jpeg"/><Relationship Id="rId3" Type="http://schemas.openxmlformats.org/officeDocument/2006/relationships/tags" Target="../tags/tag643.xml"/><Relationship Id="rId2" Type="http://schemas.openxmlformats.org/officeDocument/2006/relationships/image" Target="../media/image4.png"/><Relationship Id="rId12" Type="http://schemas.openxmlformats.org/officeDocument/2006/relationships/tags" Target="../tags/tag651.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tags" Target="../tags/tag656.xml"/><Relationship Id="rId7" Type="http://schemas.openxmlformats.org/officeDocument/2006/relationships/tags" Target="../tags/tag655.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image" Target="../media/image9.jpeg"/><Relationship Id="rId3" Type="http://schemas.openxmlformats.org/officeDocument/2006/relationships/tags" Target="../tags/tag652.xml"/><Relationship Id="rId2" Type="http://schemas.openxmlformats.org/officeDocument/2006/relationships/image" Target="../media/image4.png"/><Relationship Id="rId14" Type="http://schemas.openxmlformats.org/officeDocument/2006/relationships/tags" Target="../tags/tag662.xml"/><Relationship Id="rId13" Type="http://schemas.openxmlformats.org/officeDocument/2006/relationships/tags" Target="../tags/tag661.xml"/><Relationship Id="rId12" Type="http://schemas.openxmlformats.org/officeDocument/2006/relationships/tags" Target="../tags/tag660.xml"/><Relationship Id="rId11" Type="http://schemas.openxmlformats.org/officeDocument/2006/relationships/tags" Target="../tags/tag659.xml"/><Relationship Id="rId10" Type="http://schemas.openxmlformats.org/officeDocument/2006/relationships/tags" Target="../tags/tag658.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tags" Target="../tags/tag664.xml"/><Relationship Id="rId4" Type="http://schemas.openxmlformats.org/officeDocument/2006/relationships/image" Target="../media/image5.png"/><Relationship Id="rId3" Type="http://schemas.openxmlformats.org/officeDocument/2006/relationships/tags" Target="../tags/tag663.xml"/><Relationship Id="rId2" Type="http://schemas.openxmlformats.org/officeDocument/2006/relationships/image" Target="../media/image4.png"/><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81.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image" Target="../media/image9.jpeg"/><Relationship Id="rId2" Type="http://schemas.openxmlformats.org/officeDocument/2006/relationships/tags" Target="../tags/tag676.xml"/><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 Type="http://schemas.openxmlformats.org/officeDocument/2006/relationships/image" Target="../media/image9.jpeg"/><Relationship Id="rId2" Type="http://schemas.openxmlformats.org/officeDocument/2006/relationships/tags" Target="../tags/tag682.xml"/><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9" Type="http://schemas.openxmlformats.org/officeDocument/2006/relationships/tags" Target="../tags/tag695.xml"/><Relationship Id="rId8" Type="http://schemas.openxmlformats.org/officeDocument/2006/relationships/tags" Target="../tags/tag694.xml"/><Relationship Id="rId7" Type="http://schemas.openxmlformats.org/officeDocument/2006/relationships/tags" Target="../tags/tag693.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tags" Target="../tags/tag690.xml"/><Relationship Id="rId3" Type="http://schemas.openxmlformats.org/officeDocument/2006/relationships/image" Target="../media/image9.jpeg"/><Relationship Id="rId2" Type="http://schemas.openxmlformats.org/officeDocument/2006/relationships/tags" Target="../tags/tag689.xml"/><Relationship Id="rId10" Type="http://schemas.openxmlformats.org/officeDocument/2006/relationships/tags" Target="../tags/tag696.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image" Target="../media/image9.jpeg"/><Relationship Id="rId2" Type="http://schemas.openxmlformats.org/officeDocument/2006/relationships/tags" Target="../tags/tag697.xml"/><Relationship Id="rId10" Type="http://schemas.openxmlformats.org/officeDocument/2006/relationships/tags" Target="../tags/tag704.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image" Target="../media/image9.jpeg"/><Relationship Id="rId2" Type="http://schemas.openxmlformats.org/officeDocument/2006/relationships/tags" Target="../tags/tag70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image" Target="../media/image9.jpeg"/><Relationship Id="rId2" Type="http://schemas.openxmlformats.org/officeDocument/2006/relationships/tags" Target="../tags/tag715.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5" Type="http://schemas.openxmlformats.org/officeDocument/2006/relationships/tags" Target="../tags/tag722.xml"/><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9" Type="http://schemas.openxmlformats.org/officeDocument/2006/relationships/tags" Target="../tags/tag729.xml"/><Relationship Id="rId8" Type="http://schemas.openxmlformats.org/officeDocument/2006/relationships/tags" Target="../tags/tag728.xml"/><Relationship Id="rId7" Type="http://schemas.openxmlformats.org/officeDocument/2006/relationships/tags" Target="../tags/tag727.xml"/><Relationship Id="rId6" Type="http://schemas.openxmlformats.org/officeDocument/2006/relationships/tags" Target="../tags/tag726.xml"/><Relationship Id="rId5" Type="http://schemas.openxmlformats.org/officeDocument/2006/relationships/tags" Target="../tags/tag725.xml"/><Relationship Id="rId4" Type="http://schemas.openxmlformats.org/officeDocument/2006/relationships/tags" Target="../tags/tag724.xml"/><Relationship Id="rId3" Type="http://schemas.openxmlformats.org/officeDocument/2006/relationships/image" Target="../media/image9.jpeg"/><Relationship Id="rId2" Type="http://schemas.openxmlformats.org/officeDocument/2006/relationships/tags" Target="../tags/tag723.xml"/><Relationship Id="rId10" Type="http://schemas.openxmlformats.org/officeDocument/2006/relationships/tags" Target="../tags/tag730.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tags" Target="../tags/tag735.xml"/><Relationship Id="rId6" Type="http://schemas.openxmlformats.org/officeDocument/2006/relationships/tags" Target="../tags/tag734.xml"/><Relationship Id="rId5" Type="http://schemas.openxmlformats.org/officeDocument/2006/relationships/tags" Target="../tags/tag733.xml"/><Relationship Id="rId4" Type="http://schemas.openxmlformats.org/officeDocument/2006/relationships/tags" Target="../tags/tag732.xml"/><Relationship Id="rId3" Type="http://schemas.openxmlformats.org/officeDocument/2006/relationships/image" Target="../media/image9.jpeg"/><Relationship Id="rId2" Type="http://schemas.openxmlformats.org/officeDocument/2006/relationships/tags" Target="../tags/tag731.xml"/><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743.xml"/><Relationship Id="rId7" Type="http://schemas.openxmlformats.org/officeDocument/2006/relationships/tags" Target="../tags/tag742.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 Id="rId3" Type="http://schemas.openxmlformats.org/officeDocument/2006/relationships/image" Target="../media/image9.jpeg"/><Relationship Id="rId2" Type="http://schemas.openxmlformats.org/officeDocument/2006/relationships/tags" Target="../tags/tag738.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tags" Target="../tags/tag748.xml"/><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 Id="rId3" Type="http://schemas.openxmlformats.org/officeDocument/2006/relationships/image" Target="../media/image9.jpeg"/><Relationship Id="rId2" Type="http://schemas.openxmlformats.org/officeDocument/2006/relationships/tags" Target="../tags/tag744.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image" Target="../media/image9.jpeg"/><Relationship Id="rId3" Type="http://schemas.openxmlformats.org/officeDocument/2006/relationships/tags" Target="../tags/tag749.xml"/><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tags" Target="../tags/tag759.xml"/><Relationship Id="rId7" Type="http://schemas.openxmlformats.org/officeDocument/2006/relationships/tags" Target="../tags/tag758.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image" Target="../media/image9.jpeg"/><Relationship Id="rId3" Type="http://schemas.openxmlformats.org/officeDocument/2006/relationships/tags" Target="../tags/tag755.xml"/><Relationship Id="rId2" Type="http://schemas.openxmlformats.org/officeDocument/2006/relationships/image" Target="../media/image4.png"/><Relationship Id="rId10" Type="http://schemas.openxmlformats.org/officeDocument/2006/relationships/tags" Target="../tags/tag761.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767.xml"/><Relationship Id="rId8" Type="http://schemas.openxmlformats.org/officeDocument/2006/relationships/tags" Target="../tags/tag766.xml"/><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image" Target="../media/image9.jpeg"/><Relationship Id="rId3" Type="http://schemas.openxmlformats.org/officeDocument/2006/relationships/tags" Target="../tags/tag762.xml"/><Relationship Id="rId2" Type="http://schemas.openxmlformats.org/officeDocument/2006/relationships/image" Target="../media/image4.png"/><Relationship Id="rId12" Type="http://schemas.openxmlformats.org/officeDocument/2006/relationships/tags" Target="../tags/tag770.xml"/><Relationship Id="rId11" Type="http://schemas.openxmlformats.org/officeDocument/2006/relationships/tags" Target="../tags/tag769.xml"/><Relationship Id="rId10" Type="http://schemas.openxmlformats.org/officeDocument/2006/relationships/tags" Target="../tags/tag768.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776.xml"/><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tags" Target="../tags/tag773.xml"/><Relationship Id="rId5" Type="http://schemas.openxmlformats.org/officeDocument/2006/relationships/tags" Target="../tags/tag772.xml"/><Relationship Id="rId4" Type="http://schemas.openxmlformats.org/officeDocument/2006/relationships/image" Target="../media/image9.jpeg"/><Relationship Id="rId3" Type="http://schemas.openxmlformats.org/officeDocument/2006/relationships/tags" Target="../tags/tag771.xml"/><Relationship Id="rId2" Type="http://schemas.openxmlformats.org/officeDocument/2006/relationships/image" Target="../media/image4.png"/><Relationship Id="rId12" Type="http://schemas.openxmlformats.org/officeDocument/2006/relationships/tags" Target="../tags/tag779.xml"/><Relationship Id="rId11" Type="http://schemas.openxmlformats.org/officeDocument/2006/relationships/tags" Target="../tags/tag778.xml"/><Relationship Id="rId10" Type="http://schemas.openxmlformats.org/officeDocument/2006/relationships/tags" Target="../tags/tag777.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2" name="矩形 11"/>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7"/>
          <p:cNvSpPr/>
          <p:nvPr userDrawn="1">
            <p:custDataLst>
              <p:tags r:id="rId6"/>
            </p:custDataLst>
          </p:nvPr>
        </p:nvSpPr>
        <p:spPr>
          <a:xfrm>
            <a:off x="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5" name="矩形 14"/>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Arial" panose="020B0604020202020204" pitchFamily="34" charset="0"/>
            </a:endParaRPr>
          </a:p>
        </p:txBody>
      </p:sp>
      <p:sp>
        <p:nvSpPr>
          <p:cNvPr id="10" name="矩形 9"/>
          <p:cNvSpPr/>
          <p:nvPr userDrawn="1">
            <p:custDataLst>
              <p:tags r:id="rId6"/>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图片 5" descr="图片3"/>
          <p:cNvPicPr>
            <a:picLocks noChangeAspect="1"/>
          </p:cNvPicPr>
          <p:nvPr userDrawn="1">
            <p:custDataLst>
              <p:tags r:id="rId3"/>
            </p:custDataLst>
          </p:nvPr>
        </p:nvPicPr>
        <p:blipFill>
          <a:blip r:embed="rId4"/>
          <a:stretch>
            <a:fillRect/>
          </a:stretch>
        </p:blipFill>
        <p:spPr>
          <a:xfrm rot="10800000">
            <a:off x="0" y="-13017"/>
            <a:ext cx="951230" cy="1106170"/>
          </a:xfrm>
          <a:prstGeom prst="rect">
            <a:avLst/>
          </a:prstGeom>
        </p:spPr>
      </p:pic>
      <p:sp>
        <p:nvSpPr>
          <p:cNvPr id="10" name="矩形 9"/>
          <p:cNvSpPr/>
          <p:nvPr userDrawn="1">
            <p:custDataLst>
              <p:tags r:id="rId5"/>
            </p:custDataLst>
          </p:nvPr>
        </p:nvSpPr>
        <p:spPr>
          <a:xfrm>
            <a:off x="0" y="959224"/>
            <a:ext cx="12192000" cy="4939553"/>
          </a:xfrm>
          <a:prstGeom prst="rect">
            <a:avLst/>
          </a:prstGeom>
          <a:solidFill>
            <a:schemeClr val="bg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标题 1"/>
          <p:cNvSpPr>
            <a:spLocks noGrp="1"/>
          </p:cNvSpPr>
          <p:nvPr>
            <p:ph type="ctrTitle" hasCustomPrompt="1"/>
            <p:custDataLst>
              <p:tags r:id="rId4"/>
            </p:custDataLst>
          </p:nvPr>
        </p:nvSpPr>
        <p:spPr>
          <a:xfrm>
            <a:off x="2781299" y="1974990"/>
            <a:ext cx="6629401" cy="1285282"/>
          </a:xfrm>
        </p:spPr>
        <p:txBody>
          <a:bodyPr anchor="ctr">
            <a:normAutofit/>
          </a:bodyPr>
          <a:lstStyle>
            <a:lvl1pPr algn="ctr">
              <a:defRPr sz="6000" b="1"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5"/>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8" name="文本占位符 7"/>
          <p:cNvSpPr>
            <a:spLocks noGrp="1"/>
          </p:cNvSpPr>
          <p:nvPr>
            <p:ph type="body" sz="quarter" idx="13"/>
            <p:custDataLst>
              <p:tags r:id="rId8"/>
            </p:custDataLst>
          </p:nvPr>
        </p:nvSpPr>
        <p:spPr>
          <a:xfrm>
            <a:off x="2781299" y="3313528"/>
            <a:ext cx="6629401" cy="1578610"/>
          </a:xfrm>
        </p:spPr>
        <p:txBody>
          <a:bodyPr>
            <a:normAutofit/>
          </a:bodyPr>
          <a:lstStyle>
            <a:lvl1pPr marL="0" indent="0" algn="ctr">
              <a:buNone/>
              <a:defRPr sz="2400" spc="0" baseline="0">
                <a:solidFill>
                  <a:schemeClr val="accent1"/>
                </a:solidFill>
                <a:latin typeface="Arial" panose="020B0604020202020204" pitchFamily="34" charset="0"/>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8" name="矩形 7"/>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51652"/>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60926"/>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cxnSp>
        <p:nvCxnSpPr>
          <p:cNvPr id="9" name="Straight Connector 4"/>
          <p:cNvCxnSpPr/>
          <p:nvPr>
            <p:custDataLst>
              <p:tags r:id="rId4"/>
            </p:custDataLst>
          </p:nvPr>
        </p:nvCxnSpPr>
        <p:spPr>
          <a:xfrm>
            <a:off x="5472460" y="3587031"/>
            <a:ext cx="5223325"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5"/>
            </p:custDataLst>
          </p:nvPr>
        </p:nvSpPr>
        <p:spPr>
          <a:xfrm>
            <a:off x="5359430" y="2913177"/>
            <a:ext cx="5951190" cy="1031359"/>
          </a:xfrm>
        </p:spPr>
        <p:txBody>
          <a:bodyPr lIns="90000" tIns="46800" rIns="90000" bIns="46800" anchor="b">
            <a:normAutofit/>
          </a:bodyPr>
          <a:lstStyle>
            <a:lvl1pPr algn="l">
              <a:defRPr sz="5400" spc="0" baseline="0">
                <a:solidFill>
                  <a:schemeClr val="tx1">
                    <a:lumMod val="75000"/>
                    <a:lumOff val="2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6"/>
            </p:custDataLst>
          </p:nvPr>
        </p:nvSpPr>
        <p:spPr>
          <a:xfrm>
            <a:off x="5359430" y="4004472"/>
            <a:ext cx="5951190" cy="1031359"/>
          </a:xfrm>
        </p:spPr>
        <p:txBody>
          <a:bodyPr lIns="90000" tIns="46800" rIns="90000" bIns="46800">
            <a:normAutofit/>
          </a:bodyPr>
          <a:lstStyle>
            <a:lvl1pPr marL="0" indent="0" algn="l">
              <a:buNone/>
              <a:defRPr sz="2000" spc="0" baseline="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7" name="Rectangle 1"/>
          <p:cNvSpPr/>
          <p:nvPr>
            <p:custDataLst>
              <p:tags r:id="rId10"/>
            </p:custDataLst>
          </p:nvPr>
        </p:nvSpPr>
        <p:spPr>
          <a:xfrm>
            <a:off x="1793087" y="1948619"/>
            <a:ext cx="4806261" cy="759293"/>
          </a:xfrm>
          <a:prstGeom prst="rect">
            <a:avLst/>
          </a:prstGeom>
          <a:solidFill>
            <a:schemeClr val="accent1"/>
          </a:solidFill>
          <a:ln>
            <a:noFill/>
          </a:ln>
          <a:effectLst>
            <a:outerShdw blurRad="88900" dist="88900" dir="5400000" sx="99000" sy="99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9" name="矩形 8"/>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a:normAutofit/>
          </a:bodyPr>
          <a:lstStyle>
            <a:lvl1pPr>
              <a:defRPr sz="1600">
                <a:latin typeface="Arial" panose="020B0604020202020204" pitchFamily="34" charset="0"/>
                <a:ea typeface="微软雅黑" panose="020B0503020204020204" charset="-122"/>
                <a:cs typeface="Arial" panose="020B0604020202020204" pitchFamily="34" charset="0"/>
              </a:defRPr>
            </a:lvl1pPr>
            <a:lvl2pPr>
              <a:defRPr sz="1600">
                <a:latin typeface="Arial" panose="020B0604020202020204" pitchFamily="34" charset="0"/>
                <a:ea typeface="微软雅黑" panose="020B0503020204020204" charset="-122"/>
                <a:cs typeface="Arial" panose="020B0604020202020204" pitchFamily="34" charset="0"/>
              </a:defRPr>
            </a:lvl2pPr>
            <a:lvl3pPr>
              <a:defRPr sz="1600">
                <a:latin typeface="Arial" panose="020B0604020202020204" pitchFamily="34" charset="0"/>
                <a:ea typeface="微软雅黑" panose="020B0503020204020204" charset="-122"/>
                <a:cs typeface="Arial" panose="020B0604020202020204" pitchFamily="34" charset="0"/>
              </a:defRPr>
            </a:lvl3pPr>
            <a:lvl4pPr>
              <a:defRPr sz="1600">
                <a:latin typeface="Arial" panose="020B0604020202020204" pitchFamily="34" charset="0"/>
                <a:ea typeface="微软雅黑" panose="020B0503020204020204" charset="-122"/>
                <a:cs typeface="Arial" panose="020B0604020202020204" pitchFamily="34" charset="0"/>
              </a:defRPr>
            </a:lvl4pPr>
            <a:lvl5pPr>
              <a:defRPr sz="160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1" name="矩形 10"/>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p>
            <a:endParaRPr lang="zh-CN" altLang="en-US"/>
          </a:p>
        </p:txBody>
      </p:sp>
      <p:sp>
        <p:nvSpPr>
          <p:cNvPr id="9" name="灯片编号占位符 8"/>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9" name="矩形 8"/>
          <p:cNvSpPr/>
          <p:nvPr>
            <p:custDataLst>
              <p:tags r:id="rId4"/>
            </p:custDataLst>
          </p:nvPr>
        </p:nvSpPr>
        <p:spPr>
          <a:xfrm>
            <a:off x="-1"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929"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29"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a:lstStyle/>
          <a:p>
            <a:endParaRPr lang="zh-CN" altLang="en-US" dirty="0"/>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8" name="矩形 7"/>
          <p:cNvSpPr/>
          <p:nvPr>
            <p:custDataLst>
              <p:tags r:id="rId4"/>
            </p:custDataLst>
          </p:nvPr>
        </p:nvSpPr>
        <p:spPr>
          <a:xfrm>
            <a:off x="0" y="619125"/>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1pPr>
            <a:lvl2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2pPr>
            <a:lvl3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3pPr>
            <a:lvl4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4pPr>
            <a:lvl5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8" name="矩形 7"/>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a:latin typeface="Arial" panose="020B0604020202020204" pitchFamily="34" charset="0"/>
                <a:ea typeface="微软雅黑" panose="020B0503020204020204" charset="-122"/>
                <a:cs typeface="Arial" panose="020B0604020202020204" pitchFamily="34" charset="0"/>
              </a:defRPr>
            </a:lvl1pPr>
            <a:lvl2pPr>
              <a:defRPr>
                <a:latin typeface="Arial" panose="020B0604020202020204" pitchFamily="34" charset="0"/>
                <a:ea typeface="微软雅黑" panose="020B0503020204020204" charset="-122"/>
                <a:cs typeface="Arial" panose="020B0604020202020204" pitchFamily="34" charset="0"/>
              </a:defRPr>
            </a:lvl2pPr>
            <a:lvl3pPr>
              <a:defRPr>
                <a:latin typeface="Arial" panose="020B0604020202020204" pitchFamily="34" charset="0"/>
                <a:ea typeface="微软雅黑" panose="020B0503020204020204" charset="-122"/>
                <a:cs typeface="Arial" panose="020B0604020202020204" pitchFamily="34" charset="0"/>
              </a:defRPr>
            </a:lvl3pPr>
            <a:lvl4pPr>
              <a:defRPr>
                <a:latin typeface="Arial" panose="020B0604020202020204" pitchFamily="34" charset="0"/>
                <a:ea typeface="微软雅黑" panose="020B0503020204020204" charset="-122"/>
                <a:cs typeface="Arial" panose="020B0604020202020204" pitchFamily="34" charset="0"/>
              </a:defRPr>
            </a:lvl4pPr>
            <a:lvl5pPr>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title" hasCustomPrompt="1"/>
            <p:custDataLst>
              <p:tags r:id="rId7"/>
            </p:custDataLst>
          </p:nvPr>
        </p:nvSpPr>
        <p:spPr>
          <a:xfrm>
            <a:off x="2781299" y="2639846"/>
            <a:ext cx="6629402" cy="1578307"/>
          </a:xfrm>
        </p:spPr>
        <p:txBody>
          <a:bodyPr lIns="90000" tIns="46800" rIns="90000" bIns="46800" anchor="ctr">
            <a:normAutofit/>
          </a:bodyPr>
          <a:lstStyle>
            <a:lvl1pPr algn="ctr">
              <a:defRPr sz="6000"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8" name="组合 7"/>
          <p:cNvGrpSpPr/>
          <p:nvPr userDrawn="1">
            <p:custDataLst>
              <p:tags r:id="rId3"/>
            </p:custDataLst>
          </p:nvPr>
        </p:nvGrpSpPr>
        <p:grpSpPr>
          <a:xfrm>
            <a:off x="-1" y="0"/>
            <a:ext cx="12192001" cy="6858000"/>
            <a:chOff x="-1" y="0"/>
            <a:chExt cx="12192001" cy="6858000"/>
          </a:xfrm>
        </p:grpSpPr>
        <p:pic>
          <p:nvPicPr>
            <p:cNvPr id="9" name="图片 8"/>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0" name="矩形 9"/>
            <p:cNvSpPr/>
            <p:nvPr userDrawn="1">
              <p:custDataLst>
                <p:tags r:id="rId6"/>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2" name="标题 1" hidden="1"/>
          <p:cNvSpPr>
            <a:spLocks noGrp="1"/>
          </p:cNvSpPr>
          <p:nvPr>
            <p:ph type="title"/>
            <p:custDataLst>
              <p:tags r:id="rId7"/>
            </p:custDataLst>
          </p:nvPr>
        </p:nvSpPr>
        <p:spPr/>
        <p:txBody>
          <a:bodyPr/>
          <a:lstStyle>
            <a:lvl1pPr>
              <a:defRPr baseline="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日期占位符 2" hidden="1"/>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hidden="1"/>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hidden="1"/>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8" name="矩形 7"/>
          <p:cNvSpPr/>
          <p:nvPr userDrawn="1">
            <p:custDataLst>
              <p:tags r:id="rId5"/>
            </p:custDataLst>
          </p:nvPr>
        </p:nvSpPr>
        <p:spPr>
          <a:xfrm>
            <a:off x="292800" y="304200"/>
            <a:ext cx="11606400" cy="62496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0" y="8255"/>
            <a:ext cx="12192001" cy="6858000"/>
            <a:chOff x="-1" y="0"/>
            <a:chExt cx="12192001" cy="6858000"/>
          </a:xfrm>
        </p:grpSpPr>
        <p:pic>
          <p:nvPicPr>
            <p:cNvPr id="12" name="图片 11"/>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3" name="矩形 12"/>
            <p:cNvSpPr/>
            <p:nvPr userDrawn="1">
              <p:custDataLst>
                <p:tags r:id="rId6"/>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8" name="矩形 7"/>
          <p:cNvSpPr/>
          <p:nvPr userDrawn="1">
            <p:custDataLst>
              <p:tags r:id="rId7"/>
            </p:custDataLst>
          </p:nvPr>
        </p:nvSpPr>
        <p:spPr>
          <a:xfrm>
            <a:off x="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8"/>
            </p:custDataLst>
          </p:nvPr>
        </p:nvSpPr>
        <p:spPr>
          <a:xfrm>
            <a:off x="583200" y="770400"/>
            <a:ext cx="3960000" cy="882000"/>
          </a:xfrm>
        </p:spPr>
        <p:txBody>
          <a:bodyPr anchor="ctr"/>
          <a:lstStyle>
            <a:lvl1pPr>
              <a:defRPr sz="36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1" name="组合 10"/>
          <p:cNvGrpSpPr/>
          <p:nvPr userDrawn="1">
            <p:custDataLst>
              <p:tags r:id="rId3"/>
            </p:custDataLst>
          </p:nvPr>
        </p:nvGrpSpPr>
        <p:grpSpPr>
          <a:xfrm>
            <a:off x="-1" y="0"/>
            <a:ext cx="12192001" cy="6858000"/>
            <a:chOff x="-1" y="0"/>
            <a:chExt cx="12192001" cy="6858000"/>
          </a:xfrm>
        </p:grpSpPr>
        <p:pic>
          <p:nvPicPr>
            <p:cNvPr id="12" name="图片 11"/>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3" name="矩形 12"/>
            <p:cNvSpPr/>
            <p:nvPr userDrawn="1">
              <p:custDataLst>
                <p:tags r:id="rId6"/>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10" name="矩形 9"/>
          <p:cNvSpPr/>
          <p:nvPr userDrawn="1">
            <p:custDataLst>
              <p:tags r:id="rId7"/>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8"/>
            </p:custDataLst>
          </p:nvPr>
        </p:nvSpPr>
        <p:spPr>
          <a:xfrm>
            <a:off x="612000" y="781200"/>
            <a:ext cx="10976400" cy="626400"/>
          </a:xfrm>
        </p:spPr>
        <p:txBody>
          <a:bodyPr anchor="ctr"/>
          <a:lstStyle>
            <a:lvl1pPr algn="ctr">
              <a:defRPr sz="36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a:lstStyle>
            <a:lvl1pPr algn="ct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0" name="组合 9"/>
          <p:cNvGrpSpPr/>
          <p:nvPr userDrawn="1">
            <p:custDataLst>
              <p:tags r:id="rId3"/>
            </p:custDataLst>
          </p:nvPr>
        </p:nvGrpSpPr>
        <p:grpSpPr>
          <a:xfrm>
            <a:off x="-1" y="0"/>
            <a:ext cx="12192001" cy="6858000"/>
            <a:chOff x="-1" y="0"/>
            <a:chExt cx="12192001" cy="6858000"/>
          </a:xfrm>
        </p:grpSpPr>
        <p:pic>
          <p:nvPicPr>
            <p:cNvPr id="11" name="图片 10"/>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2" name="矩形 11"/>
            <p:cNvSpPr/>
            <p:nvPr userDrawn="1">
              <p:custDataLst>
                <p:tags r:id="rId6"/>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sp>
        <p:nvSpPr>
          <p:cNvPr id="8" name="矩形 7"/>
          <p:cNvSpPr/>
          <p:nvPr userDrawn="1">
            <p:custDataLst>
              <p:tags r:id="rId7"/>
            </p:custDataLst>
          </p:nvPr>
        </p:nvSpPr>
        <p:spPr>
          <a:xfrm>
            <a:off x="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8"/>
            </p:custDataLst>
          </p:nvPr>
        </p:nvSpPr>
        <p:spPr>
          <a:xfrm>
            <a:off x="604800" y="669600"/>
            <a:ext cx="10976400" cy="565200"/>
          </a:xfrm>
        </p:spPr>
        <p:txBody>
          <a:bodyPr anchor="ctr"/>
          <a:lstStyle>
            <a:lvl1pPr algn="ctr">
              <a:defRPr sz="32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2" name="组合 11"/>
          <p:cNvGrpSpPr/>
          <p:nvPr userDrawn="1">
            <p:custDataLst>
              <p:tags r:id="rId3"/>
            </p:custDataLst>
          </p:nvPr>
        </p:nvGrpSpPr>
        <p:grpSpPr>
          <a:xfrm>
            <a:off x="-1" y="0"/>
            <a:ext cx="12192001" cy="6858000"/>
            <a:chOff x="-1" y="0"/>
            <a:chExt cx="12192001" cy="6858000"/>
          </a:xfrm>
        </p:grpSpPr>
        <p:pic>
          <p:nvPicPr>
            <p:cNvPr id="14" name="图片 13"/>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5" name="矩形 14"/>
            <p:cNvSpPr/>
            <p:nvPr userDrawn="1">
              <p:custDataLst>
                <p:tags r:id="rId6"/>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Arial" panose="020B0604020202020204" pitchFamily="34" charset="0"/>
              </a:endParaRPr>
            </a:p>
          </p:txBody>
        </p:sp>
      </p:grpSp>
      <p:sp>
        <p:nvSpPr>
          <p:cNvPr id="10" name="矩形 9"/>
          <p:cNvSpPr/>
          <p:nvPr userDrawn="1">
            <p:custDataLst>
              <p:tags r:id="rId7"/>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8"/>
            </p:custDataLst>
          </p:nvPr>
        </p:nvSpPr>
        <p:spPr>
          <a:xfrm>
            <a:off x="579600" y="237600"/>
            <a:ext cx="11037600" cy="441964"/>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图片 5" descr="图片3"/>
          <p:cNvPicPr>
            <a:picLocks noChangeAspect="1"/>
          </p:cNvPicPr>
          <p:nvPr userDrawn="1">
            <p:custDataLst>
              <p:tags r:id="rId3"/>
            </p:custDataLst>
          </p:nvPr>
        </p:nvPicPr>
        <p:blipFill>
          <a:blip r:embed="rId4"/>
          <a:stretch>
            <a:fillRect/>
          </a:stretch>
        </p:blipFill>
        <p:spPr>
          <a:xfrm rot="10800000">
            <a:off x="0" y="-13017"/>
            <a:ext cx="951230" cy="1106170"/>
          </a:xfrm>
          <a:prstGeom prst="rect">
            <a:avLst/>
          </a:prstGeom>
        </p:spPr>
      </p:pic>
      <p:sp>
        <p:nvSpPr>
          <p:cNvPr id="10" name="矩形 9"/>
          <p:cNvSpPr/>
          <p:nvPr userDrawn="1">
            <p:custDataLst>
              <p:tags r:id="rId5"/>
            </p:custDataLst>
          </p:nvPr>
        </p:nvSpPr>
        <p:spPr>
          <a:xfrm>
            <a:off x="0" y="959224"/>
            <a:ext cx="12192000" cy="4939553"/>
          </a:xfrm>
          <a:prstGeom prst="rect">
            <a:avLst/>
          </a:prstGeom>
          <a:solidFill>
            <a:schemeClr val="bg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4" name="图片 3" descr="图片6"/>
          <p:cNvPicPr>
            <a:picLocks noChangeAspect="1"/>
          </p:cNvPicPr>
          <p:nvPr userDrawn="1">
            <p:custDataLst>
              <p:tags r:id="rId2"/>
            </p:custDataLst>
          </p:nvPr>
        </p:nvPicPr>
        <p:blipFill>
          <a:blip r:embed="rId3"/>
          <a:stretch>
            <a:fillRect/>
          </a:stretch>
        </p:blipFill>
        <p:spPr>
          <a:xfrm>
            <a:off x="-8890" y="0"/>
            <a:ext cx="12200890" cy="6867525"/>
          </a:xfrm>
          <a:prstGeom prst="rect">
            <a:avLst/>
          </a:prstGeom>
        </p:spPr>
      </p:pic>
      <p:sp>
        <p:nvSpPr>
          <p:cNvPr id="8" name="矩形 7"/>
          <p:cNvSpPr/>
          <p:nvPr userDrawn="1">
            <p:custDataLst>
              <p:tags r:id="rId4"/>
            </p:custDataLst>
          </p:nvPr>
        </p:nvSpPr>
        <p:spPr>
          <a:xfrm>
            <a:off x="-8890" y="-5080"/>
            <a:ext cx="8575675" cy="6898005"/>
          </a:xfrm>
          <a:prstGeom prst="rect">
            <a:avLst/>
          </a:prstGeom>
          <a:gradFill>
            <a:gsLst>
              <a:gs pos="0">
                <a:schemeClr val="bg1">
                  <a:alpha val="10000"/>
                </a:schemeClr>
              </a:gs>
              <a:gs pos="100000">
                <a:schemeClr val="bg1">
                  <a:alpha val="72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5"/>
            </p:custDataLst>
          </p:nvPr>
        </p:nvGrpSpPr>
        <p:grpSpPr>
          <a:xfrm flipH="1">
            <a:off x="793750" y="1837690"/>
            <a:ext cx="645795" cy="803275"/>
            <a:chOff x="10840" y="2775"/>
            <a:chExt cx="1285" cy="1598"/>
          </a:xfrm>
        </p:grpSpPr>
        <p:sp>
          <p:nvSpPr>
            <p:cNvPr id="10" name="矩形 9"/>
            <p:cNvSpPr/>
            <p:nvPr>
              <p:custDataLst>
                <p:tags r:id="rId6"/>
              </p:custDataLst>
            </p:nvPr>
          </p:nvSpPr>
          <p:spPr>
            <a:xfrm>
              <a:off x="10840" y="2775"/>
              <a:ext cx="873" cy="873"/>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7"/>
              </p:custDataLst>
            </p:nvPr>
          </p:nvSpPr>
          <p:spPr>
            <a:xfrm>
              <a:off x="11555" y="3803"/>
              <a:ext cx="570" cy="57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custDataLst>
              <p:tags r:id="rId8"/>
            </p:custDataLst>
          </p:nvPr>
        </p:nvGrpSpPr>
        <p:grpSpPr>
          <a:xfrm flipV="1">
            <a:off x="5272405" y="4656455"/>
            <a:ext cx="645795" cy="803275"/>
            <a:chOff x="10840" y="2775"/>
            <a:chExt cx="1285" cy="1598"/>
          </a:xfrm>
        </p:grpSpPr>
        <p:sp>
          <p:nvSpPr>
            <p:cNvPr id="13" name="矩形 12"/>
            <p:cNvSpPr/>
            <p:nvPr>
              <p:custDataLst>
                <p:tags r:id="rId9"/>
              </p:custDataLst>
            </p:nvPr>
          </p:nvSpPr>
          <p:spPr>
            <a:xfrm>
              <a:off x="10840" y="2775"/>
              <a:ext cx="873" cy="873"/>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10"/>
              </p:custDataLst>
            </p:nvPr>
          </p:nvSpPr>
          <p:spPr>
            <a:xfrm>
              <a:off x="11555" y="3803"/>
              <a:ext cx="570" cy="57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日期占位符 15"/>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2"/>
            </p:custDataLst>
          </p:nvPr>
        </p:nvSpPr>
        <p:spPr/>
        <p:txBody>
          <a:bodyPr/>
          <a:lstStyle/>
          <a:p>
            <a:endParaRPr lang="zh-CN" altLang="en-US" dirty="0"/>
          </a:p>
        </p:txBody>
      </p:sp>
      <p:sp>
        <p:nvSpPr>
          <p:cNvPr id="18" name="灯片编号占位符 17"/>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4"/>
            </p:custDataLst>
          </p:nvPr>
        </p:nvSpPr>
        <p:spPr>
          <a:xfrm>
            <a:off x="1695450" y="1740115"/>
            <a:ext cx="7066585" cy="1973583"/>
          </a:xfrm>
        </p:spPr>
        <p:txBody>
          <a:bodyPr lIns="90000" tIns="46800" rIns="90000" bIns="0" anchor="b" anchorCtr="0">
            <a:normAutofit/>
          </a:bodyPr>
          <a:lstStyle>
            <a:lvl1pPr algn="l">
              <a:defRPr sz="6000" b="0" i="0" spc="600" baseline="0">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5"/>
            </p:custDataLst>
          </p:nvPr>
        </p:nvSpPr>
        <p:spPr>
          <a:xfrm>
            <a:off x="1741170" y="3917043"/>
            <a:ext cx="7066585" cy="792273"/>
          </a:xfrm>
        </p:spPr>
        <p:txBody>
          <a:bodyPr lIns="90000" tIns="0" rIns="90000" bIns="46800">
            <a:normAutofit/>
          </a:bodyPr>
          <a:lstStyle>
            <a:lvl1pPr marL="0" indent="0" algn="l" eaLnBrk="1" fontAlgn="auto" latinLnBrk="0" hangingPunct="1">
              <a:lnSpc>
                <a:spcPct val="100000"/>
              </a:lnSpc>
              <a:buNone/>
              <a:defRPr sz="3200" u="none" strike="noStrike" kern="1200" cap="none" spc="200" normalizeH="0" baseline="0">
                <a:solidFill>
                  <a:schemeClr val="tx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1461115" y="6169025"/>
            <a:ext cx="558165" cy="602615"/>
            <a:chOff x="1234" y="2772"/>
            <a:chExt cx="879" cy="949"/>
          </a:xfrm>
        </p:grpSpPr>
        <p:sp>
          <p:nvSpPr>
            <p:cNvPr id="8" name="矩形 7"/>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7" name="图片 6" descr="图片6"/>
          <p:cNvPicPr>
            <a:picLocks noChangeAspect="1"/>
          </p:cNvPicPr>
          <p:nvPr userDrawn="1">
            <p:custDataLst>
              <p:tags r:id="rId2"/>
            </p:custDataLst>
          </p:nvPr>
        </p:nvPicPr>
        <p:blipFill>
          <a:blip r:embed="rId3"/>
          <a:stretch>
            <a:fillRect/>
          </a:stretch>
        </p:blipFill>
        <p:spPr>
          <a:xfrm>
            <a:off x="-8890" y="0"/>
            <a:ext cx="12200890" cy="6867525"/>
          </a:xfrm>
          <a:prstGeom prst="rect">
            <a:avLst/>
          </a:prstGeom>
        </p:spPr>
      </p:pic>
      <p:sp>
        <p:nvSpPr>
          <p:cNvPr id="8" name="矩形 7"/>
          <p:cNvSpPr/>
          <p:nvPr userDrawn="1">
            <p:custDataLst>
              <p:tags r:id="rId4"/>
            </p:custDataLst>
          </p:nvPr>
        </p:nvSpPr>
        <p:spPr>
          <a:xfrm>
            <a:off x="0" y="0"/>
            <a:ext cx="12209780" cy="6898005"/>
          </a:xfrm>
          <a:prstGeom prst="rect">
            <a:avLst/>
          </a:prstGeom>
          <a:gradFill>
            <a:gsLst>
              <a:gs pos="12000">
                <a:schemeClr val="bg1">
                  <a:alpha val="0"/>
                </a:schemeClr>
              </a:gs>
              <a:gs pos="100000">
                <a:schemeClr val="bg1">
                  <a:alpha val="72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5"/>
            </p:custDataLst>
          </p:nvPr>
        </p:nvGrpSpPr>
        <p:grpSpPr>
          <a:xfrm>
            <a:off x="1415415" y="982345"/>
            <a:ext cx="9094107" cy="5028547"/>
            <a:chOff x="9748" y="1560"/>
            <a:chExt cx="14740" cy="8149"/>
          </a:xfrm>
        </p:grpSpPr>
        <p:grpSp>
          <p:nvGrpSpPr>
            <p:cNvPr id="10" name="组合 9"/>
            <p:cNvGrpSpPr/>
            <p:nvPr/>
          </p:nvGrpSpPr>
          <p:grpSpPr>
            <a:xfrm>
              <a:off x="9748" y="1992"/>
              <a:ext cx="14740" cy="7717"/>
              <a:chOff x="9803" y="2633"/>
              <a:chExt cx="14740" cy="7717"/>
            </a:xfrm>
          </p:grpSpPr>
          <p:grpSp>
            <p:nvGrpSpPr>
              <p:cNvPr id="12" name="组合 11"/>
              <p:cNvGrpSpPr/>
              <p:nvPr/>
            </p:nvGrpSpPr>
            <p:grpSpPr>
              <a:xfrm>
                <a:off x="10474" y="2633"/>
                <a:ext cx="14069" cy="6483"/>
                <a:chOff x="8949" y="816"/>
                <a:chExt cx="19901" cy="9167"/>
              </a:xfrm>
            </p:grpSpPr>
            <p:pic>
              <p:nvPicPr>
                <p:cNvPr id="15" name="图片 14" descr="啪啪啪"/>
                <p:cNvPicPr>
                  <a:picLocks noChangeAspect="1"/>
                </p:cNvPicPr>
                <p:nvPr>
                  <p:custDataLst>
                    <p:tags r:id="rId6"/>
                  </p:custDataLst>
                </p:nvPr>
              </p:nvPicPr>
              <p:blipFill>
                <a:blip r:embed="rId7"/>
                <a:srcRect/>
                <a:stretch>
                  <a:fillRect/>
                </a:stretch>
              </p:blipFill>
              <p:spPr>
                <a:xfrm>
                  <a:off x="8949" y="816"/>
                  <a:ext cx="9453" cy="9167"/>
                </a:xfrm>
                <a:custGeom>
                  <a:avLst/>
                  <a:gdLst/>
                  <a:ahLst/>
                  <a:cxnLst>
                    <a:cxn ang="3">
                      <a:pos x="hc" y="t"/>
                    </a:cxn>
                    <a:cxn ang="cd2">
                      <a:pos x="l" y="vc"/>
                    </a:cxn>
                    <a:cxn ang="cd4">
                      <a:pos x="hc" y="b"/>
                    </a:cxn>
                    <a:cxn ang="0">
                      <a:pos x="r" y="vc"/>
                    </a:cxn>
                  </a:cxnLst>
                  <a:rect l="l" t="t" r="r" b="b"/>
                  <a:pathLst>
                    <a:path w="9453" h="9167">
                      <a:moveTo>
                        <a:pt x="0" y="0"/>
                      </a:moveTo>
                      <a:lnTo>
                        <a:pt x="9453" y="0"/>
                      </a:lnTo>
                      <a:lnTo>
                        <a:pt x="9453" y="9167"/>
                      </a:lnTo>
                      <a:lnTo>
                        <a:pt x="0" y="9167"/>
                      </a:lnTo>
                      <a:lnTo>
                        <a:pt x="0" y="0"/>
                      </a:lnTo>
                      <a:close/>
                    </a:path>
                  </a:pathLst>
                </a:custGeom>
              </p:spPr>
            </p:pic>
            <p:sp>
              <p:nvSpPr>
                <p:cNvPr id="16" name="矩形 15"/>
                <p:cNvSpPr/>
                <p:nvPr>
                  <p:custDataLst>
                    <p:tags r:id="rId8"/>
                  </p:custDataLst>
                </p:nvPr>
              </p:nvSpPr>
              <p:spPr>
                <a:xfrm>
                  <a:off x="9424" y="1643"/>
                  <a:ext cx="19426" cy="7516"/>
                </a:xfrm>
                <a:prstGeom prst="rect">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custDataLst>
                  <p:tags r:id="rId9"/>
                </p:custDataLst>
              </p:nvPr>
            </p:nvSpPr>
            <p:spPr>
              <a:xfrm>
                <a:off x="9803" y="8372"/>
                <a:ext cx="1440" cy="14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10"/>
                </p:custDataLst>
              </p:nvPr>
            </p:nvSpPr>
            <p:spPr>
              <a:xfrm>
                <a:off x="11503" y="9409"/>
                <a:ext cx="941" cy="941"/>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custDataLst>
                <p:tags r:id="rId11"/>
              </p:custDataLst>
            </p:nvPr>
          </p:nvSpPr>
          <p:spPr>
            <a:xfrm>
              <a:off x="16629" y="1560"/>
              <a:ext cx="941" cy="941"/>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2"/>
            </p:custDataLst>
          </p:nvPr>
        </p:nvSpPr>
        <p:spPr>
          <a:xfrm>
            <a:off x="6054858" y="3066160"/>
            <a:ext cx="4307742" cy="674525"/>
          </a:xfrm>
        </p:spPr>
        <p:txBody>
          <a:bodyPr lIns="90000" tIns="46800" rIns="90000" bIns="0" anchor="b" anchorCtr="0">
            <a:normAutofit/>
          </a:bodyPr>
          <a:lstStyle>
            <a:lvl1pPr>
              <a:defRPr sz="3600" b="0" i="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13"/>
            </p:custDataLst>
          </p:nvPr>
        </p:nvSpPr>
        <p:spPr>
          <a:xfrm>
            <a:off x="6054853" y="3818786"/>
            <a:ext cx="4307742" cy="860068"/>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1461115" y="6169025"/>
            <a:ext cx="558165" cy="602615"/>
            <a:chOff x="1234" y="2772"/>
            <a:chExt cx="879" cy="949"/>
          </a:xfrm>
        </p:grpSpPr>
        <p:sp>
          <p:nvSpPr>
            <p:cNvPr id="9" name="矩形 8"/>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1461115" y="6169025"/>
            <a:ext cx="558165" cy="602615"/>
            <a:chOff x="1234" y="2772"/>
            <a:chExt cx="879" cy="949"/>
          </a:xfrm>
        </p:grpSpPr>
        <p:sp>
          <p:nvSpPr>
            <p:cNvPr id="11" name="矩形 10"/>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8890" y="-5080"/>
            <a:ext cx="12209780" cy="6878955"/>
            <a:chOff x="-8890" y="-5080"/>
            <a:chExt cx="12209780" cy="6878955"/>
          </a:xfrm>
        </p:grpSpPr>
        <p:pic>
          <p:nvPicPr>
            <p:cNvPr id="7" name="图片 6" descr="啪啪啪"/>
            <p:cNvPicPr>
              <a:picLocks noChangeAspect="1"/>
            </p:cNvPicPr>
            <p:nvPr>
              <p:custDataLst>
                <p:tags r:id="rId3"/>
              </p:custDataLst>
            </p:nvPr>
          </p:nvPicPr>
          <p:blipFill>
            <a:blip r:embed="rId4"/>
            <a:stretch>
              <a:fillRect/>
            </a:stretch>
          </p:blipFill>
          <p:spPr>
            <a:xfrm>
              <a:off x="-8890" y="-5080"/>
              <a:ext cx="12209780" cy="6868160"/>
            </a:xfrm>
            <a:prstGeom prst="rect">
              <a:avLst/>
            </a:prstGeom>
          </p:spPr>
        </p:pic>
        <p:sp>
          <p:nvSpPr>
            <p:cNvPr id="8" name="矩形 7"/>
            <p:cNvSpPr/>
            <p:nvPr>
              <p:custDataLst>
                <p:tags r:id="rId5"/>
              </p:custDataLst>
            </p:nvPr>
          </p:nvSpPr>
          <p:spPr>
            <a:xfrm>
              <a:off x="-8890" y="-5080"/>
              <a:ext cx="8613140" cy="6878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1461115" y="6169025"/>
            <a:ext cx="558165" cy="602615"/>
            <a:chOff x="1234" y="2772"/>
            <a:chExt cx="879" cy="949"/>
          </a:xfrm>
        </p:grpSpPr>
        <p:sp>
          <p:nvSpPr>
            <p:cNvPr id="9" name="矩形 8"/>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1461115" y="6169025"/>
            <a:ext cx="558165" cy="602615"/>
            <a:chOff x="1234" y="2772"/>
            <a:chExt cx="879" cy="949"/>
          </a:xfrm>
        </p:grpSpPr>
        <p:sp>
          <p:nvSpPr>
            <p:cNvPr id="8" name="矩形 7"/>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1461115" y="6169025"/>
            <a:ext cx="558165" cy="602615"/>
            <a:chOff x="1234" y="2772"/>
            <a:chExt cx="879" cy="949"/>
          </a:xfrm>
        </p:grpSpPr>
        <p:sp>
          <p:nvSpPr>
            <p:cNvPr id="8" name="矩形 7"/>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descr="图片6"/>
          <p:cNvPicPr>
            <a:picLocks noChangeAspect="1"/>
          </p:cNvPicPr>
          <p:nvPr userDrawn="1">
            <p:custDataLst>
              <p:tags r:id="rId2"/>
            </p:custDataLst>
          </p:nvPr>
        </p:nvPicPr>
        <p:blipFill>
          <a:blip r:embed="rId3"/>
          <a:stretch>
            <a:fillRect/>
          </a:stretch>
        </p:blipFill>
        <p:spPr>
          <a:xfrm>
            <a:off x="-8890" y="0"/>
            <a:ext cx="12200890" cy="6867525"/>
          </a:xfrm>
          <a:prstGeom prst="rect">
            <a:avLst/>
          </a:prstGeom>
        </p:spPr>
      </p:pic>
      <p:sp>
        <p:nvSpPr>
          <p:cNvPr id="7" name="矩形 6"/>
          <p:cNvSpPr/>
          <p:nvPr userDrawn="1">
            <p:custDataLst>
              <p:tags r:id="rId4"/>
            </p:custDataLst>
          </p:nvPr>
        </p:nvSpPr>
        <p:spPr>
          <a:xfrm>
            <a:off x="-8890" y="-5080"/>
            <a:ext cx="8575675" cy="6898005"/>
          </a:xfrm>
          <a:prstGeom prst="rect">
            <a:avLst/>
          </a:prstGeom>
          <a:gradFill>
            <a:gsLst>
              <a:gs pos="12000">
                <a:schemeClr val="bg1">
                  <a:alpha val="10000"/>
                </a:schemeClr>
              </a:gs>
              <a:gs pos="100000">
                <a:schemeClr val="bg1">
                  <a:alpha val="72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8" name="组合 7"/>
          <p:cNvGrpSpPr/>
          <p:nvPr userDrawn="1">
            <p:custDataLst>
              <p:tags r:id="rId5"/>
            </p:custDataLst>
          </p:nvPr>
        </p:nvGrpSpPr>
        <p:grpSpPr>
          <a:xfrm flipH="1">
            <a:off x="577215" y="1980565"/>
            <a:ext cx="645795" cy="803275"/>
            <a:chOff x="10840" y="2775"/>
            <a:chExt cx="1285" cy="1598"/>
          </a:xfrm>
        </p:grpSpPr>
        <p:sp>
          <p:nvSpPr>
            <p:cNvPr id="9" name="矩形 8"/>
            <p:cNvSpPr/>
            <p:nvPr>
              <p:custDataLst>
                <p:tags r:id="rId6"/>
              </p:custDataLst>
            </p:nvPr>
          </p:nvSpPr>
          <p:spPr>
            <a:xfrm>
              <a:off x="10840" y="2775"/>
              <a:ext cx="873" cy="873"/>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7"/>
              </p:custDataLst>
            </p:nvPr>
          </p:nvSpPr>
          <p:spPr>
            <a:xfrm>
              <a:off x="11555" y="3803"/>
              <a:ext cx="570" cy="57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 name="标题 1"/>
          <p:cNvSpPr>
            <a:spLocks noGrp="1"/>
          </p:cNvSpPr>
          <p:nvPr>
            <p:ph type="title" hasCustomPrompt="1"/>
            <p:custDataLst>
              <p:tags r:id="rId8"/>
            </p:custDataLst>
          </p:nvPr>
        </p:nvSpPr>
        <p:spPr>
          <a:xfrm>
            <a:off x="784271" y="2783841"/>
            <a:ext cx="6011258" cy="1427822"/>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grpSp>
        <p:nvGrpSpPr>
          <p:cNvPr id="7" name="组合 6"/>
          <p:cNvGrpSpPr/>
          <p:nvPr userDrawn="1">
            <p:custDataLst>
              <p:tags r:id="rId6"/>
            </p:custDataLst>
          </p:nvPr>
        </p:nvGrpSpPr>
        <p:grpSpPr>
          <a:xfrm>
            <a:off x="11461115" y="6169025"/>
            <a:ext cx="558165" cy="602615"/>
            <a:chOff x="1234" y="2772"/>
            <a:chExt cx="879" cy="949"/>
          </a:xfrm>
        </p:grpSpPr>
        <p:sp>
          <p:nvSpPr>
            <p:cNvPr id="22" name="矩形 21"/>
            <p:cNvSpPr/>
            <p:nvPr userDrawn="1">
              <p:custDataLst>
                <p:tags r:id="rId7"/>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8"/>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custDataLst>
                <p:tags r:id="rId9"/>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grpSp>
        <p:nvGrpSpPr>
          <p:cNvPr id="6" name="组合 5"/>
          <p:cNvGrpSpPr/>
          <p:nvPr userDrawn="1">
            <p:custDataLst>
              <p:tags r:id="rId8"/>
            </p:custDataLst>
          </p:nvPr>
        </p:nvGrpSpPr>
        <p:grpSpPr>
          <a:xfrm>
            <a:off x="11419205" y="6169025"/>
            <a:ext cx="558165" cy="602615"/>
            <a:chOff x="1234" y="2772"/>
            <a:chExt cx="879" cy="949"/>
          </a:xfrm>
        </p:grpSpPr>
        <p:sp>
          <p:nvSpPr>
            <p:cNvPr id="22" name="矩形 21"/>
            <p:cNvSpPr/>
            <p:nvPr userDrawn="1">
              <p:custDataLst>
                <p:tags r:id="rId9"/>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0"/>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11"/>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custDataLst>
              <p:tags r:id="rId12"/>
            </p:custDataLst>
          </p:nvPr>
        </p:nvGrpSpPr>
        <p:grpSpPr>
          <a:xfrm flipV="1">
            <a:off x="99060" y="123190"/>
            <a:ext cx="558165" cy="602615"/>
            <a:chOff x="1234" y="2772"/>
            <a:chExt cx="879" cy="949"/>
          </a:xfrm>
        </p:grpSpPr>
        <p:sp>
          <p:nvSpPr>
            <p:cNvPr id="11" name="矩形 10"/>
            <p:cNvSpPr/>
            <p:nvPr userDrawn="1">
              <p:custDataLst>
                <p:tags r:id="rId1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1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1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6" name="组合 5"/>
          <p:cNvGrpSpPr/>
          <p:nvPr userDrawn="1">
            <p:custDataLst>
              <p:tags r:id="rId9"/>
            </p:custDataLst>
          </p:nvPr>
        </p:nvGrpSpPr>
        <p:grpSpPr>
          <a:xfrm>
            <a:off x="102870" y="6169025"/>
            <a:ext cx="558165" cy="602615"/>
            <a:chOff x="1234" y="2772"/>
            <a:chExt cx="879" cy="949"/>
          </a:xfrm>
        </p:grpSpPr>
        <p:sp>
          <p:nvSpPr>
            <p:cNvPr id="22" name="矩形 21"/>
            <p:cNvSpPr/>
            <p:nvPr userDrawn="1">
              <p:custDataLst>
                <p:tags r:id="rId10"/>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1"/>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12"/>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6" name="组合 5"/>
          <p:cNvGrpSpPr/>
          <p:nvPr userDrawn="1">
            <p:custDataLst>
              <p:tags r:id="rId9"/>
            </p:custDataLst>
          </p:nvPr>
        </p:nvGrpSpPr>
        <p:grpSpPr>
          <a:xfrm>
            <a:off x="11395075" y="207010"/>
            <a:ext cx="558165" cy="602615"/>
            <a:chOff x="1234" y="2772"/>
            <a:chExt cx="879" cy="949"/>
          </a:xfrm>
        </p:grpSpPr>
        <p:sp>
          <p:nvSpPr>
            <p:cNvPr id="22" name="矩形 21"/>
            <p:cNvSpPr/>
            <p:nvPr userDrawn="1">
              <p:custDataLst>
                <p:tags r:id="rId10"/>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1"/>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2"/>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9"/>
            </p:custDataLst>
          </p:nvPr>
        </p:nvGrpSpPr>
        <p:grpSpPr>
          <a:xfrm>
            <a:off x="11401425" y="201930"/>
            <a:ext cx="558165" cy="602615"/>
            <a:chOff x="1234" y="2772"/>
            <a:chExt cx="879" cy="949"/>
          </a:xfrm>
        </p:grpSpPr>
        <p:sp>
          <p:nvSpPr>
            <p:cNvPr id="22" name="矩形 21"/>
            <p:cNvSpPr/>
            <p:nvPr userDrawn="1">
              <p:custDataLst>
                <p:tags r:id="rId10"/>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1"/>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12"/>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custDataLst>
              <p:tags r:id="rId13"/>
            </p:custDataLst>
          </p:nvPr>
        </p:nvGrpSpPr>
        <p:grpSpPr>
          <a:xfrm flipH="1">
            <a:off x="309880" y="201930"/>
            <a:ext cx="558165" cy="602615"/>
            <a:chOff x="1234" y="2772"/>
            <a:chExt cx="879" cy="949"/>
          </a:xfrm>
        </p:grpSpPr>
        <p:sp>
          <p:nvSpPr>
            <p:cNvPr id="12" name="矩形 11"/>
            <p:cNvSpPr/>
            <p:nvPr userDrawn="1">
              <p:custDataLst>
                <p:tags r:id="rId14"/>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15"/>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custDataLst>
                <p:tags r:id="rId16"/>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11"/>
            </p:custDataLst>
          </p:nvPr>
        </p:nvGrpSpPr>
        <p:grpSpPr>
          <a:xfrm flipV="1">
            <a:off x="11427460" y="6122035"/>
            <a:ext cx="558165" cy="602615"/>
            <a:chOff x="1234" y="2772"/>
            <a:chExt cx="879" cy="949"/>
          </a:xfrm>
        </p:grpSpPr>
        <p:sp>
          <p:nvSpPr>
            <p:cNvPr id="22" name="矩形 21"/>
            <p:cNvSpPr/>
            <p:nvPr userDrawn="1">
              <p:custDataLst>
                <p:tags r:id="rId12"/>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3"/>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4"/>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custDataLst>
              <p:tags r:id="rId15"/>
            </p:custDataLst>
          </p:nvPr>
        </p:nvGrpSpPr>
        <p:grpSpPr>
          <a:xfrm flipH="1" flipV="1">
            <a:off x="207010" y="6122035"/>
            <a:ext cx="558165" cy="602615"/>
            <a:chOff x="1234" y="2772"/>
            <a:chExt cx="879" cy="949"/>
          </a:xfrm>
        </p:grpSpPr>
        <p:sp>
          <p:nvSpPr>
            <p:cNvPr id="14" name="矩形 13"/>
            <p:cNvSpPr/>
            <p:nvPr userDrawn="1">
              <p:custDataLst>
                <p:tags r:id="rId16"/>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17"/>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custDataLst>
                <p:tags r:id="rId18"/>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7"/>
            </p:custDataLst>
          </p:nvPr>
        </p:nvGrpSpPr>
        <p:grpSpPr>
          <a:xfrm flipV="1">
            <a:off x="10962005" y="302895"/>
            <a:ext cx="1004570" cy="1084580"/>
            <a:chOff x="1234" y="2772"/>
            <a:chExt cx="879" cy="949"/>
          </a:xfrm>
        </p:grpSpPr>
        <p:sp>
          <p:nvSpPr>
            <p:cNvPr id="22" name="矩形 21"/>
            <p:cNvSpPr/>
            <p:nvPr userDrawn="1">
              <p:custDataLst>
                <p:tags r:id="rId8"/>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9"/>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0"/>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custDataLst>
              <p:tags r:id="rId11"/>
            </p:custDataLst>
          </p:nvPr>
        </p:nvGrpSpPr>
        <p:grpSpPr>
          <a:xfrm flipH="1">
            <a:off x="254000" y="5587365"/>
            <a:ext cx="1062990" cy="1147445"/>
            <a:chOff x="1234" y="2772"/>
            <a:chExt cx="879" cy="949"/>
          </a:xfrm>
        </p:grpSpPr>
        <p:sp>
          <p:nvSpPr>
            <p:cNvPr id="14" name="矩形 13"/>
            <p:cNvSpPr/>
            <p:nvPr userDrawn="1">
              <p:custDataLst>
                <p:tags r:id="rId12"/>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13"/>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custDataLst>
                <p:tags r:id="rId14"/>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4" name="图片 3" descr="图片6"/>
          <p:cNvPicPr>
            <a:picLocks noChangeAspect="1"/>
          </p:cNvPicPr>
          <p:nvPr userDrawn="1">
            <p:custDataLst>
              <p:tags r:id="rId2"/>
            </p:custDataLst>
          </p:nvPr>
        </p:nvPicPr>
        <p:blipFill>
          <a:blip r:embed="rId3"/>
          <a:stretch>
            <a:fillRect/>
          </a:stretch>
        </p:blipFill>
        <p:spPr>
          <a:xfrm>
            <a:off x="-8890" y="0"/>
            <a:ext cx="12200890" cy="6867525"/>
          </a:xfrm>
          <a:prstGeom prst="rect">
            <a:avLst/>
          </a:prstGeom>
        </p:spPr>
      </p:pic>
      <p:sp>
        <p:nvSpPr>
          <p:cNvPr id="8" name="矩形 7"/>
          <p:cNvSpPr/>
          <p:nvPr userDrawn="1">
            <p:custDataLst>
              <p:tags r:id="rId4"/>
            </p:custDataLst>
          </p:nvPr>
        </p:nvSpPr>
        <p:spPr>
          <a:xfrm>
            <a:off x="-8890" y="-5080"/>
            <a:ext cx="8575675" cy="6898005"/>
          </a:xfrm>
          <a:prstGeom prst="rect">
            <a:avLst/>
          </a:prstGeom>
          <a:gradFill>
            <a:gsLst>
              <a:gs pos="0">
                <a:schemeClr val="bg1">
                  <a:alpha val="10000"/>
                </a:schemeClr>
              </a:gs>
              <a:gs pos="100000">
                <a:schemeClr val="bg1">
                  <a:alpha val="72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5"/>
            </p:custDataLst>
          </p:nvPr>
        </p:nvGrpSpPr>
        <p:grpSpPr>
          <a:xfrm flipH="1">
            <a:off x="793750" y="1837690"/>
            <a:ext cx="645795" cy="803275"/>
            <a:chOff x="10840" y="2775"/>
            <a:chExt cx="1285" cy="1598"/>
          </a:xfrm>
        </p:grpSpPr>
        <p:sp>
          <p:nvSpPr>
            <p:cNvPr id="10" name="矩形 9"/>
            <p:cNvSpPr/>
            <p:nvPr>
              <p:custDataLst>
                <p:tags r:id="rId6"/>
              </p:custDataLst>
            </p:nvPr>
          </p:nvSpPr>
          <p:spPr>
            <a:xfrm>
              <a:off x="10840" y="2775"/>
              <a:ext cx="873" cy="873"/>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7"/>
              </p:custDataLst>
            </p:nvPr>
          </p:nvSpPr>
          <p:spPr>
            <a:xfrm>
              <a:off x="11555" y="3803"/>
              <a:ext cx="570" cy="57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custDataLst>
              <p:tags r:id="rId8"/>
            </p:custDataLst>
          </p:nvPr>
        </p:nvGrpSpPr>
        <p:grpSpPr>
          <a:xfrm flipV="1">
            <a:off x="5272405" y="4656455"/>
            <a:ext cx="645795" cy="803275"/>
            <a:chOff x="10840" y="2775"/>
            <a:chExt cx="1285" cy="1598"/>
          </a:xfrm>
        </p:grpSpPr>
        <p:sp>
          <p:nvSpPr>
            <p:cNvPr id="13" name="矩形 12"/>
            <p:cNvSpPr/>
            <p:nvPr>
              <p:custDataLst>
                <p:tags r:id="rId9"/>
              </p:custDataLst>
            </p:nvPr>
          </p:nvSpPr>
          <p:spPr>
            <a:xfrm>
              <a:off x="10840" y="2775"/>
              <a:ext cx="873" cy="873"/>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10"/>
              </p:custDataLst>
            </p:nvPr>
          </p:nvSpPr>
          <p:spPr>
            <a:xfrm>
              <a:off x="11555" y="3803"/>
              <a:ext cx="570" cy="57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日期占位符 15"/>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2"/>
            </p:custDataLst>
          </p:nvPr>
        </p:nvSpPr>
        <p:spPr/>
        <p:txBody>
          <a:bodyPr/>
          <a:lstStyle/>
          <a:p>
            <a:endParaRPr lang="zh-CN" altLang="en-US" dirty="0"/>
          </a:p>
        </p:txBody>
      </p:sp>
      <p:sp>
        <p:nvSpPr>
          <p:cNvPr id="18" name="灯片编号占位符 17"/>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4"/>
            </p:custDataLst>
          </p:nvPr>
        </p:nvSpPr>
        <p:spPr>
          <a:xfrm>
            <a:off x="1695450" y="1740115"/>
            <a:ext cx="7066585" cy="1973583"/>
          </a:xfrm>
        </p:spPr>
        <p:txBody>
          <a:bodyPr lIns="90000" tIns="46800" rIns="90000" bIns="0" anchor="b" anchorCtr="0">
            <a:normAutofit/>
          </a:bodyPr>
          <a:lstStyle>
            <a:lvl1pPr algn="l">
              <a:defRPr sz="6000" b="0" i="0" spc="600" baseline="0">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5"/>
            </p:custDataLst>
          </p:nvPr>
        </p:nvSpPr>
        <p:spPr>
          <a:xfrm>
            <a:off x="1741170" y="3917043"/>
            <a:ext cx="7066585" cy="792273"/>
          </a:xfrm>
        </p:spPr>
        <p:txBody>
          <a:bodyPr lIns="90000" tIns="0" rIns="90000" bIns="46800">
            <a:normAutofit/>
          </a:bodyPr>
          <a:lstStyle>
            <a:lvl1pPr marL="0" indent="0" algn="l" eaLnBrk="1" fontAlgn="auto" latinLnBrk="0" hangingPunct="1">
              <a:lnSpc>
                <a:spcPct val="100000"/>
              </a:lnSpc>
              <a:buNone/>
              <a:defRPr sz="3200" u="none" strike="noStrike" kern="1200" cap="none" spc="200" normalizeH="0" baseline="0">
                <a:solidFill>
                  <a:schemeClr val="tx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1461115" y="6169025"/>
            <a:ext cx="558165" cy="602615"/>
            <a:chOff x="1234" y="2772"/>
            <a:chExt cx="879" cy="949"/>
          </a:xfrm>
        </p:grpSpPr>
        <p:sp>
          <p:nvSpPr>
            <p:cNvPr id="8" name="矩形 7"/>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7" name="图片 6" descr="图片6"/>
          <p:cNvPicPr>
            <a:picLocks noChangeAspect="1"/>
          </p:cNvPicPr>
          <p:nvPr userDrawn="1">
            <p:custDataLst>
              <p:tags r:id="rId2"/>
            </p:custDataLst>
          </p:nvPr>
        </p:nvPicPr>
        <p:blipFill>
          <a:blip r:embed="rId3"/>
          <a:stretch>
            <a:fillRect/>
          </a:stretch>
        </p:blipFill>
        <p:spPr>
          <a:xfrm>
            <a:off x="-8890" y="0"/>
            <a:ext cx="12200890" cy="6867525"/>
          </a:xfrm>
          <a:prstGeom prst="rect">
            <a:avLst/>
          </a:prstGeom>
        </p:spPr>
      </p:pic>
      <p:sp>
        <p:nvSpPr>
          <p:cNvPr id="8" name="矩形 7"/>
          <p:cNvSpPr/>
          <p:nvPr userDrawn="1">
            <p:custDataLst>
              <p:tags r:id="rId4"/>
            </p:custDataLst>
          </p:nvPr>
        </p:nvSpPr>
        <p:spPr>
          <a:xfrm>
            <a:off x="0" y="0"/>
            <a:ext cx="12209780" cy="6898005"/>
          </a:xfrm>
          <a:prstGeom prst="rect">
            <a:avLst/>
          </a:prstGeom>
          <a:gradFill>
            <a:gsLst>
              <a:gs pos="12000">
                <a:schemeClr val="bg1">
                  <a:alpha val="0"/>
                </a:schemeClr>
              </a:gs>
              <a:gs pos="100000">
                <a:schemeClr val="bg1">
                  <a:alpha val="72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custDataLst>
              <p:tags r:id="rId5"/>
            </p:custDataLst>
          </p:nvPr>
        </p:nvGrpSpPr>
        <p:grpSpPr>
          <a:xfrm>
            <a:off x="1415415" y="982345"/>
            <a:ext cx="9094107" cy="5028547"/>
            <a:chOff x="9748" y="1560"/>
            <a:chExt cx="14740" cy="8149"/>
          </a:xfrm>
        </p:grpSpPr>
        <p:grpSp>
          <p:nvGrpSpPr>
            <p:cNvPr id="10" name="组合 9"/>
            <p:cNvGrpSpPr/>
            <p:nvPr/>
          </p:nvGrpSpPr>
          <p:grpSpPr>
            <a:xfrm>
              <a:off x="9748" y="1992"/>
              <a:ext cx="14740" cy="7717"/>
              <a:chOff x="9803" y="2633"/>
              <a:chExt cx="14740" cy="7717"/>
            </a:xfrm>
          </p:grpSpPr>
          <p:grpSp>
            <p:nvGrpSpPr>
              <p:cNvPr id="12" name="组合 11"/>
              <p:cNvGrpSpPr/>
              <p:nvPr/>
            </p:nvGrpSpPr>
            <p:grpSpPr>
              <a:xfrm>
                <a:off x="10474" y="2633"/>
                <a:ext cx="14069" cy="6483"/>
                <a:chOff x="8949" y="816"/>
                <a:chExt cx="19901" cy="9167"/>
              </a:xfrm>
            </p:grpSpPr>
            <p:pic>
              <p:nvPicPr>
                <p:cNvPr id="15" name="图片 14" descr="啪啪啪"/>
                <p:cNvPicPr>
                  <a:picLocks noChangeAspect="1"/>
                </p:cNvPicPr>
                <p:nvPr>
                  <p:custDataLst>
                    <p:tags r:id="rId6"/>
                  </p:custDataLst>
                </p:nvPr>
              </p:nvPicPr>
              <p:blipFill>
                <a:blip r:embed="rId7"/>
                <a:srcRect/>
                <a:stretch>
                  <a:fillRect/>
                </a:stretch>
              </p:blipFill>
              <p:spPr>
                <a:xfrm>
                  <a:off x="8949" y="816"/>
                  <a:ext cx="9453" cy="9167"/>
                </a:xfrm>
                <a:custGeom>
                  <a:avLst/>
                  <a:gdLst/>
                  <a:ahLst/>
                  <a:cxnLst>
                    <a:cxn ang="3">
                      <a:pos x="hc" y="t"/>
                    </a:cxn>
                    <a:cxn ang="cd2">
                      <a:pos x="l" y="vc"/>
                    </a:cxn>
                    <a:cxn ang="cd4">
                      <a:pos x="hc" y="b"/>
                    </a:cxn>
                    <a:cxn ang="0">
                      <a:pos x="r" y="vc"/>
                    </a:cxn>
                  </a:cxnLst>
                  <a:rect l="l" t="t" r="r" b="b"/>
                  <a:pathLst>
                    <a:path w="9453" h="9167">
                      <a:moveTo>
                        <a:pt x="0" y="0"/>
                      </a:moveTo>
                      <a:lnTo>
                        <a:pt x="9453" y="0"/>
                      </a:lnTo>
                      <a:lnTo>
                        <a:pt x="9453" y="9167"/>
                      </a:lnTo>
                      <a:lnTo>
                        <a:pt x="0" y="9167"/>
                      </a:lnTo>
                      <a:lnTo>
                        <a:pt x="0" y="0"/>
                      </a:lnTo>
                      <a:close/>
                    </a:path>
                  </a:pathLst>
                </a:custGeom>
              </p:spPr>
            </p:pic>
            <p:sp>
              <p:nvSpPr>
                <p:cNvPr id="16" name="矩形 15"/>
                <p:cNvSpPr/>
                <p:nvPr>
                  <p:custDataLst>
                    <p:tags r:id="rId8"/>
                  </p:custDataLst>
                </p:nvPr>
              </p:nvSpPr>
              <p:spPr>
                <a:xfrm>
                  <a:off x="9424" y="1643"/>
                  <a:ext cx="19426" cy="7516"/>
                </a:xfrm>
                <a:prstGeom prst="rect">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custDataLst>
                  <p:tags r:id="rId9"/>
                </p:custDataLst>
              </p:nvPr>
            </p:nvSpPr>
            <p:spPr>
              <a:xfrm>
                <a:off x="9803" y="8372"/>
                <a:ext cx="1440" cy="14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10"/>
                </p:custDataLst>
              </p:nvPr>
            </p:nvSpPr>
            <p:spPr>
              <a:xfrm>
                <a:off x="11503" y="9409"/>
                <a:ext cx="941" cy="941"/>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custDataLst>
                <p:tags r:id="rId11"/>
              </p:custDataLst>
            </p:nvPr>
          </p:nvSpPr>
          <p:spPr>
            <a:xfrm>
              <a:off x="16629" y="1560"/>
              <a:ext cx="941" cy="941"/>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12"/>
            </p:custDataLst>
          </p:nvPr>
        </p:nvSpPr>
        <p:spPr>
          <a:xfrm>
            <a:off x="6054858" y="3066160"/>
            <a:ext cx="4307742" cy="674525"/>
          </a:xfrm>
        </p:spPr>
        <p:txBody>
          <a:bodyPr lIns="90000" tIns="46800" rIns="90000" bIns="0" anchor="b" anchorCtr="0">
            <a:normAutofit/>
          </a:bodyPr>
          <a:lstStyle>
            <a:lvl1pPr>
              <a:defRPr sz="3600" b="0" i="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13"/>
            </p:custDataLst>
          </p:nvPr>
        </p:nvSpPr>
        <p:spPr>
          <a:xfrm>
            <a:off x="6054853" y="3818786"/>
            <a:ext cx="4307742" cy="860068"/>
          </a:xfrm>
        </p:spPr>
        <p:txBody>
          <a:bodyPr lIns="90000" tIns="0" rIns="90000" bIns="46800">
            <a:normAutofit/>
          </a:bodyPr>
          <a:lstStyle>
            <a:lvl1pPr marL="0" indent="0" eaLnBrk="1" fontAlgn="auto" latinLnBrk="0" hangingPunct="1">
              <a:buNone/>
              <a:defRPr kumimoji="0" lang="zh-CN" altLang="en-US" sz="18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1461115" y="6169025"/>
            <a:ext cx="558165" cy="602615"/>
            <a:chOff x="1234" y="2772"/>
            <a:chExt cx="879" cy="949"/>
          </a:xfrm>
        </p:grpSpPr>
        <p:sp>
          <p:nvSpPr>
            <p:cNvPr id="9" name="矩形 8"/>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11461115" y="6169025"/>
            <a:ext cx="558165" cy="602615"/>
            <a:chOff x="1234" y="2772"/>
            <a:chExt cx="879" cy="949"/>
          </a:xfrm>
        </p:grpSpPr>
        <p:sp>
          <p:nvSpPr>
            <p:cNvPr id="11" name="矩形 10"/>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8890" y="-5080"/>
            <a:ext cx="12209780" cy="6878955"/>
            <a:chOff x="-8890" y="-5080"/>
            <a:chExt cx="12209780" cy="6878955"/>
          </a:xfrm>
        </p:grpSpPr>
        <p:pic>
          <p:nvPicPr>
            <p:cNvPr id="7" name="图片 6" descr="啪啪啪"/>
            <p:cNvPicPr>
              <a:picLocks noChangeAspect="1"/>
            </p:cNvPicPr>
            <p:nvPr>
              <p:custDataLst>
                <p:tags r:id="rId3"/>
              </p:custDataLst>
            </p:nvPr>
          </p:nvPicPr>
          <p:blipFill>
            <a:blip r:embed="rId4"/>
            <a:stretch>
              <a:fillRect/>
            </a:stretch>
          </p:blipFill>
          <p:spPr>
            <a:xfrm>
              <a:off x="-8890" y="-5080"/>
              <a:ext cx="12209780" cy="6868160"/>
            </a:xfrm>
            <a:prstGeom prst="rect">
              <a:avLst/>
            </a:prstGeom>
          </p:spPr>
        </p:pic>
        <p:sp>
          <p:nvSpPr>
            <p:cNvPr id="8" name="矩形 7"/>
            <p:cNvSpPr/>
            <p:nvPr>
              <p:custDataLst>
                <p:tags r:id="rId5"/>
              </p:custDataLst>
            </p:nvPr>
          </p:nvSpPr>
          <p:spPr>
            <a:xfrm>
              <a:off x="-8890" y="-5080"/>
              <a:ext cx="8613140" cy="6878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11461115" y="6169025"/>
            <a:ext cx="558165" cy="602615"/>
            <a:chOff x="1234" y="2772"/>
            <a:chExt cx="879" cy="949"/>
          </a:xfrm>
        </p:grpSpPr>
        <p:sp>
          <p:nvSpPr>
            <p:cNvPr id="9" name="矩形 8"/>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1461115" y="6169025"/>
            <a:ext cx="558165" cy="602615"/>
            <a:chOff x="1234" y="2772"/>
            <a:chExt cx="879" cy="949"/>
          </a:xfrm>
        </p:grpSpPr>
        <p:sp>
          <p:nvSpPr>
            <p:cNvPr id="8" name="矩形 7"/>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1461115" y="6169025"/>
            <a:ext cx="558165" cy="602615"/>
            <a:chOff x="1234" y="2772"/>
            <a:chExt cx="879" cy="949"/>
          </a:xfrm>
        </p:grpSpPr>
        <p:sp>
          <p:nvSpPr>
            <p:cNvPr id="8" name="矩形 7"/>
            <p:cNvSpPr/>
            <p:nvPr userDrawn="1">
              <p:custDataLst>
                <p:tags r:id="rId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descr="图片6"/>
          <p:cNvPicPr>
            <a:picLocks noChangeAspect="1"/>
          </p:cNvPicPr>
          <p:nvPr userDrawn="1">
            <p:custDataLst>
              <p:tags r:id="rId2"/>
            </p:custDataLst>
          </p:nvPr>
        </p:nvPicPr>
        <p:blipFill>
          <a:blip r:embed="rId3"/>
          <a:stretch>
            <a:fillRect/>
          </a:stretch>
        </p:blipFill>
        <p:spPr>
          <a:xfrm>
            <a:off x="-8890" y="0"/>
            <a:ext cx="12200890" cy="6867525"/>
          </a:xfrm>
          <a:prstGeom prst="rect">
            <a:avLst/>
          </a:prstGeom>
        </p:spPr>
      </p:pic>
      <p:sp>
        <p:nvSpPr>
          <p:cNvPr id="7" name="矩形 6"/>
          <p:cNvSpPr/>
          <p:nvPr userDrawn="1">
            <p:custDataLst>
              <p:tags r:id="rId4"/>
            </p:custDataLst>
          </p:nvPr>
        </p:nvSpPr>
        <p:spPr>
          <a:xfrm>
            <a:off x="-8890" y="-5080"/>
            <a:ext cx="8575675" cy="6898005"/>
          </a:xfrm>
          <a:prstGeom prst="rect">
            <a:avLst/>
          </a:prstGeom>
          <a:gradFill>
            <a:gsLst>
              <a:gs pos="12000">
                <a:schemeClr val="bg1">
                  <a:alpha val="10000"/>
                </a:schemeClr>
              </a:gs>
              <a:gs pos="100000">
                <a:schemeClr val="bg1">
                  <a:alpha val="72000"/>
                </a:schemeClr>
              </a:gs>
            </a:gsLst>
            <a:lin ang="103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8" name="组合 7"/>
          <p:cNvGrpSpPr/>
          <p:nvPr userDrawn="1">
            <p:custDataLst>
              <p:tags r:id="rId5"/>
            </p:custDataLst>
          </p:nvPr>
        </p:nvGrpSpPr>
        <p:grpSpPr>
          <a:xfrm flipH="1">
            <a:off x="577215" y="1980565"/>
            <a:ext cx="645795" cy="803275"/>
            <a:chOff x="10840" y="2775"/>
            <a:chExt cx="1285" cy="1598"/>
          </a:xfrm>
        </p:grpSpPr>
        <p:sp>
          <p:nvSpPr>
            <p:cNvPr id="9" name="矩形 8"/>
            <p:cNvSpPr/>
            <p:nvPr>
              <p:custDataLst>
                <p:tags r:id="rId6"/>
              </p:custDataLst>
            </p:nvPr>
          </p:nvSpPr>
          <p:spPr>
            <a:xfrm>
              <a:off x="10840" y="2775"/>
              <a:ext cx="873" cy="873"/>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7"/>
              </p:custDataLst>
            </p:nvPr>
          </p:nvSpPr>
          <p:spPr>
            <a:xfrm>
              <a:off x="11555" y="3803"/>
              <a:ext cx="570" cy="57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 name="标题 1"/>
          <p:cNvSpPr>
            <a:spLocks noGrp="1"/>
          </p:cNvSpPr>
          <p:nvPr>
            <p:ph type="title" hasCustomPrompt="1"/>
            <p:custDataLst>
              <p:tags r:id="rId8"/>
            </p:custDataLst>
          </p:nvPr>
        </p:nvSpPr>
        <p:spPr>
          <a:xfrm>
            <a:off x="784271" y="2783841"/>
            <a:ext cx="6011258" cy="1427822"/>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8000" b="0" i="0" u="none" strike="noStrike" kern="1200" cap="none" spc="6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grpSp>
        <p:nvGrpSpPr>
          <p:cNvPr id="7" name="组合 6"/>
          <p:cNvGrpSpPr/>
          <p:nvPr userDrawn="1">
            <p:custDataLst>
              <p:tags r:id="rId6"/>
            </p:custDataLst>
          </p:nvPr>
        </p:nvGrpSpPr>
        <p:grpSpPr>
          <a:xfrm>
            <a:off x="11461115" y="6169025"/>
            <a:ext cx="558165" cy="602615"/>
            <a:chOff x="1234" y="2772"/>
            <a:chExt cx="879" cy="949"/>
          </a:xfrm>
        </p:grpSpPr>
        <p:sp>
          <p:nvSpPr>
            <p:cNvPr id="22" name="矩形 21"/>
            <p:cNvSpPr/>
            <p:nvPr userDrawn="1">
              <p:custDataLst>
                <p:tags r:id="rId7"/>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8"/>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custDataLst>
                <p:tags r:id="rId9"/>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grpSp>
        <p:nvGrpSpPr>
          <p:cNvPr id="6" name="组合 5"/>
          <p:cNvGrpSpPr/>
          <p:nvPr userDrawn="1">
            <p:custDataLst>
              <p:tags r:id="rId8"/>
            </p:custDataLst>
          </p:nvPr>
        </p:nvGrpSpPr>
        <p:grpSpPr>
          <a:xfrm>
            <a:off x="11419205" y="6169025"/>
            <a:ext cx="558165" cy="602615"/>
            <a:chOff x="1234" y="2772"/>
            <a:chExt cx="879" cy="949"/>
          </a:xfrm>
        </p:grpSpPr>
        <p:sp>
          <p:nvSpPr>
            <p:cNvPr id="22" name="矩形 21"/>
            <p:cNvSpPr/>
            <p:nvPr userDrawn="1">
              <p:custDataLst>
                <p:tags r:id="rId9"/>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0"/>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11"/>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custDataLst>
              <p:tags r:id="rId12"/>
            </p:custDataLst>
          </p:nvPr>
        </p:nvGrpSpPr>
        <p:grpSpPr>
          <a:xfrm flipV="1">
            <a:off x="99060" y="123190"/>
            <a:ext cx="558165" cy="602615"/>
            <a:chOff x="1234" y="2772"/>
            <a:chExt cx="879" cy="949"/>
          </a:xfrm>
        </p:grpSpPr>
        <p:sp>
          <p:nvSpPr>
            <p:cNvPr id="11" name="矩形 10"/>
            <p:cNvSpPr/>
            <p:nvPr userDrawn="1">
              <p:custDataLst>
                <p:tags r:id="rId13"/>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14"/>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15"/>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6" name="组合 5"/>
          <p:cNvGrpSpPr/>
          <p:nvPr userDrawn="1">
            <p:custDataLst>
              <p:tags r:id="rId9"/>
            </p:custDataLst>
          </p:nvPr>
        </p:nvGrpSpPr>
        <p:grpSpPr>
          <a:xfrm>
            <a:off x="102870" y="6169025"/>
            <a:ext cx="558165" cy="602615"/>
            <a:chOff x="1234" y="2772"/>
            <a:chExt cx="879" cy="949"/>
          </a:xfrm>
        </p:grpSpPr>
        <p:sp>
          <p:nvSpPr>
            <p:cNvPr id="22" name="矩形 21"/>
            <p:cNvSpPr/>
            <p:nvPr userDrawn="1">
              <p:custDataLst>
                <p:tags r:id="rId10"/>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1"/>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12"/>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6" name="组合 5"/>
          <p:cNvGrpSpPr/>
          <p:nvPr userDrawn="1">
            <p:custDataLst>
              <p:tags r:id="rId9"/>
            </p:custDataLst>
          </p:nvPr>
        </p:nvGrpSpPr>
        <p:grpSpPr>
          <a:xfrm>
            <a:off x="11395075" y="207010"/>
            <a:ext cx="558165" cy="602615"/>
            <a:chOff x="1234" y="2772"/>
            <a:chExt cx="879" cy="949"/>
          </a:xfrm>
        </p:grpSpPr>
        <p:sp>
          <p:nvSpPr>
            <p:cNvPr id="22" name="矩形 21"/>
            <p:cNvSpPr/>
            <p:nvPr userDrawn="1">
              <p:custDataLst>
                <p:tags r:id="rId10"/>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1"/>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2"/>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9"/>
            </p:custDataLst>
          </p:nvPr>
        </p:nvGrpSpPr>
        <p:grpSpPr>
          <a:xfrm>
            <a:off x="11401425" y="201930"/>
            <a:ext cx="558165" cy="602615"/>
            <a:chOff x="1234" y="2772"/>
            <a:chExt cx="879" cy="949"/>
          </a:xfrm>
        </p:grpSpPr>
        <p:sp>
          <p:nvSpPr>
            <p:cNvPr id="22" name="矩形 21"/>
            <p:cNvSpPr/>
            <p:nvPr userDrawn="1">
              <p:custDataLst>
                <p:tags r:id="rId10"/>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1"/>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12"/>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custDataLst>
              <p:tags r:id="rId13"/>
            </p:custDataLst>
          </p:nvPr>
        </p:nvGrpSpPr>
        <p:grpSpPr>
          <a:xfrm flipH="1">
            <a:off x="309880" y="201930"/>
            <a:ext cx="558165" cy="602615"/>
            <a:chOff x="1234" y="2772"/>
            <a:chExt cx="879" cy="949"/>
          </a:xfrm>
        </p:grpSpPr>
        <p:sp>
          <p:nvSpPr>
            <p:cNvPr id="12" name="矩形 11"/>
            <p:cNvSpPr/>
            <p:nvPr userDrawn="1">
              <p:custDataLst>
                <p:tags r:id="rId14"/>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15"/>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custDataLst>
                <p:tags r:id="rId16"/>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11"/>
            </p:custDataLst>
          </p:nvPr>
        </p:nvGrpSpPr>
        <p:grpSpPr>
          <a:xfrm flipV="1">
            <a:off x="11427460" y="6122035"/>
            <a:ext cx="558165" cy="602615"/>
            <a:chOff x="1234" y="2772"/>
            <a:chExt cx="879" cy="949"/>
          </a:xfrm>
        </p:grpSpPr>
        <p:sp>
          <p:nvSpPr>
            <p:cNvPr id="22" name="矩形 21"/>
            <p:cNvSpPr/>
            <p:nvPr userDrawn="1">
              <p:custDataLst>
                <p:tags r:id="rId12"/>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3"/>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4"/>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custDataLst>
              <p:tags r:id="rId15"/>
            </p:custDataLst>
          </p:nvPr>
        </p:nvGrpSpPr>
        <p:grpSpPr>
          <a:xfrm flipH="1" flipV="1">
            <a:off x="207010" y="6122035"/>
            <a:ext cx="558165" cy="602615"/>
            <a:chOff x="1234" y="2772"/>
            <a:chExt cx="879" cy="949"/>
          </a:xfrm>
        </p:grpSpPr>
        <p:sp>
          <p:nvSpPr>
            <p:cNvPr id="14" name="矩形 13"/>
            <p:cNvSpPr/>
            <p:nvPr userDrawn="1">
              <p:custDataLst>
                <p:tags r:id="rId16"/>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17"/>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custDataLst>
                <p:tags r:id="rId18"/>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grpSp>
        <p:nvGrpSpPr>
          <p:cNvPr id="6" name="组合 5"/>
          <p:cNvGrpSpPr/>
          <p:nvPr userDrawn="1">
            <p:custDataLst>
              <p:tags r:id="rId7"/>
            </p:custDataLst>
          </p:nvPr>
        </p:nvGrpSpPr>
        <p:grpSpPr>
          <a:xfrm flipV="1">
            <a:off x="10962005" y="302895"/>
            <a:ext cx="1004570" cy="1084580"/>
            <a:chOff x="1234" y="2772"/>
            <a:chExt cx="879" cy="949"/>
          </a:xfrm>
        </p:grpSpPr>
        <p:sp>
          <p:nvSpPr>
            <p:cNvPr id="22" name="矩形 21"/>
            <p:cNvSpPr/>
            <p:nvPr userDrawn="1">
              <p:custDataLst>
                <p:tags r:id="rId8"/>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9"/>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0"/>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custDataLst>
              <p:tags r:id="rId11"/>
            </p:custDataLst>
          </p:nvPr>
        </p:nvGrpSpPr>
        <p:grpSpPr>
          <a:xfrm flipH="1">
            <a:off x="254000" y="5587365"/>
            <a:ext cx="1062990" cy="1147445"/>
            <a:chOff x="1234" y="2772"/>
            <a:chExt cx="879" cy="949"/>
          </a:xfrm>
        </p:grpSpPr>
        <p:sp>
          <p:nvSpPr>
            <p:cNvPr id="14" name="矩形 13"/>
            <p:cNvSpPr/>
            <p:nvPr userDrawn="1">
              <p:custDataLst>
                <p:tags r:id="rId12"/>
              </p:custDataLst>
            </p:nvPr>
          </p:nvSpPr>
          <p:spPr>
            <a:xfrm flipH="1">
              <a:off x="1234" y="2772"/>
              <a:ext cx="691" cy="69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13"/>
              </p:custDataLst>
            </p:nvPr>
          </p:nvSpPr>
          <p:spPr>
            <a:xfrm flipH="1">
              <a:off x="1663" y="3271"/>
              <a:ext cx="451" cy="451"/>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custDataLst>
                <p:tags r:id="rId14"/>
              </p:custDataLst>
            </p:nvPr>
          </p:nvSpPr>
          <p:spPr>
            <a:xfrm flipH="1">
              <a:off x="1539" y="3057"/>
              <a:ext cx="451" cy="451"/>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2" name="标题 1"/>
          <p:cNvSpPr>
            <a:spLocks noGrp="1"/>
          </p:cNvSpPr>
          <p:nvPr>
            <p:ph type="ctrTitle" hasCustomPrompt="1"/>
            <p:custDataLst>
              <p:tags r:id="rId4"/>
            </p:custDataLst>
          </p:nvPr>
        </p:nvSpPr>
        <p:spPr>
          <a:xfrm>
            <a:off x="2781299" y="1974990"/>
            <a:ext cx="6629401" cy="1285282"/>
          </a:xfrm>
        </p:spPr>
        <p:txBody>
          <a:bodyPr anchor="ctr">
            <a:normAutofit/>
          </a:bodyPr>
          <a:lstStyle>
            <a:lvl1pPr algn="ctr">
              <a:defRPr sz="6000" b="1"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5"/>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8" name="文本占位符 7"/>
          <p:cNvSpPr>
            <a:spLocks noGrp="1"/>
          </p:cNvSpPr>
          <p:nvPr>
            <p:ph type="body" sz="quarter" idx="13"/>
            <p:custDataLst>
              <p:tags r:id="rId8"/>
            </p:custDataLst>
          </p:nvPr>
        </p:nvSpPr>
        <p:spPr>
          <a:xfrm>
            <a:off x="2781299" y="3313528"/>
            <a:ext cx="6629401" cy="1578610"/>
          </a:xfrm>
        </p:spPr>
        <p:txBody>
          <a:bodyPr>
            <a:normAutofit/>
          </a:bodyPr>
          <a:lstStyle>
            <a:lvl1pPr marL="0" indent="0" algn="ctr">
              <a:buNone/>
              <a:defRPr sz="2400" spc="0" baseline="0">
                <a:solidFill>
                  <a:schemeClr val="accent1"/>
                </a:solidFill>
                <a:latin typeface="Arial" panose="020B0604020202020204" pitchFamily="34" charset="0"/>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51652"/>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60926"/>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cxnSp>
        <p:nvCxnSpPr>
          <p:cNvPr id="9" name="Straight Connector 4"/>
          <p:cNvCxnSpPr/>
          <p:nvPr>
            <p:custDataLst>
              <p:tags r:id="rId4"/>
            </p:custDataLst>
          </p:nvPr>
        </p:nvCxnSpPr>
        <p:spPr>
          <a:xfrm>
            <a:off x="5472460" y="3587031"/>
            <a:ext cx="5223325"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5"/>
            </p:custDataLst>
          </p:nvPr>
        </p:nvSpPr>
        <p:spPr>
          <a:xfrm>
            <a:off x="5359430" y="2913177"/>
            <a:ext cx="5951190" cy="1031359"/>
          </a:xfrm>
        </p:spPr>
        <p:txBody>
          <a:bodyPr lIns="90000" tIns="46800" rIns="90000" bIns="46800" anchor="b">
            <a:normAutofit/>
          </a:bodyPr>
          <a:lstStyle>
            <a:lvl1pPr algn="l">
              <a:defRPr sz="5400" spc="0" baseline="0">
                <a:solidFill>
                  <a:schemeClr val="tx1">
                    <a:lumMod val="75000"/>
                    <a:lumOff val="2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6"/>
            </p:custDataLst>
          </p:nvPr>
        </p:nvSpPr>
        <p:spPr>
          <a:xfrm>
            <a:off x="5359430" y="4004472"/>
            <a:ext cx="5951190" cy="1031359"/>
          </a:xfrm>
        </p:spPr>
        <p:txBody>
          <a:bodyPr lIns="90000" tIns="46800" rIns="90000" bIns="46800">
            <a:normAutofit/>
          </a:bodyPr>
          <a:lstStyle>
            <a:lvl1pPr marL="0" indent="0" algn="l">
              <a:buNone/>
              <a:defRPr sz="2000" spc="0" baseline="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7" name="Rectangle 1"/>
          <p:cNvSpPr/>
          <p:nvPr>
            <p:custDataLst>
              <p:tags r:id="rId10"/>
            </p:custDataLst>
          </p:nvPr>
        </p:nvSpPr>
        <p:spPr>
          <a:xfrm>
            <a:off x="1793087" y="1948619"/>
            <a:ext cx="4806261" cy="759293"/>
          </a:xfrm>
          <a:prstGeom prst="rect">
            <a:avLst/>
          </a:prstGeom>
          <a:solidFill>
            <a:schemeClr val="accent1"/>
          </a:solidFill>
          <a:ln>
            <a:noFill/>
          </a:ln>
          <a:effectLst>
            <a:outerShdw blurRad="88900" dist="88900" dir="5400000" sx="99000" sy="99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9" name="矩形 8"/>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a:normAutofit/>
          </a:bodyPr>
          <a:lstStyle>
            <a:lvl1pPr>
              <a:defRPr sz="1600">
                <a:latin typeface="Arial" panose="020B0604020202020204" pitchFamily="34" charset="0"/>
                <a:ea typeface="微软雅黑" panose="020B0503020204020204" charset="-122"/>
                <a:cs typeface="Arial" panose="020B0604020202020204" pitchFamily="34" charset="0"/>
              </a:defRPr>
            </a:lvl1pPr>
            <a:lvl2pPr>
              <a:defRPr sz="1600">
                <a:latin typeface="Arial" panose="020B0604020202020204" pitchFamily="34" charset="0"/>
                <a:ea typeface="微软雅黑" panose="020B0503020204020204" charset="-122"/>
                <a:cs typeface="Arial" panose="020B0604020202020204" pitchFamily="34" charset="0"/>
              </a:defRPr>
            </a:lvl2pPr>
            <a:lvl3pPr>
              <a:defRPr sz="1600">
                <a:latin typeface="Arial" panose="020B0604020202020204" pitchFamily="34" charset="0"/>
                <a:ea typeface="微软雅黑" panose="020B0503020204020204" charset="-122"/>
                <a:cs typeface="Arial" panose="020B0604020202020204" pitchFamily="34" charset="0"/>
              </a:defRPr>
            </a:lvl3pPr>
            <a:lvl4pPr>
              <a:defRPr sz="1600">
                <a:latin typeface="Arial" panose="020B0604020202020204" pitchFamily="34" charset="0"/>
                <a:ea typeface="微软雅黑" panose="020B0503020204020204" charset="-122"/>
                <a:cs typeface="Arial" panose="020B0604020202020204" pitchFamily="34" charset="0"/>
              </a:defRPr>
            </a:lvl4pPr>
            <a:lvl5pPr>
              <a:defRPr sz="160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11" name="矩形 10"/>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p>
            <a:endParaRPr lang="zh-CN" altLang="en-US"/>
          </a:p>
        </p:txBody>
      </p:sp>
      <p:sp>
        <p:nvSpPr>
          <p:cNvPr id="9" name="灯片编号占位符 8"/>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9" name="矩形 8"/>
          <p:cNvSpPr/>
          <p:nvPr>
            <p:custDataLst>
              <p:tags r:id="rId4"/>
            </p:custDataLst>
          </p:nvPr>
        </p:nvSpPr>
        <p:spPr>
          <a:xfrm>
            <a:off x="-1"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929"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29"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a:lstStyle/>
          <a:p>
            <a:endParaRPr lang="zh-CN" altLang="en-US" dirty="0"/>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p:custDataLst>
              <p:tags r:id="rId4"/>
            </p:custDataLst>
          </p:nvPr>
        </p:nvSpPr>
        <p:spPr>
          <a:xfrm>
            <a:off x="0" y="619125"/>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1pPr>
            <a:lvl2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2pPr>
            <a:lvl3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3pPr>
            <a:lvl4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4pPr>
            <a:lvl5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a:latin typeface="Arial" panose="020B0604020202020204" pitchFamily="34" charset="0"/>
                <a:ea typeface="微软雅黑" panose="020B0503020204020204" charset="-122"/>
                <a:cs typeface="Arial" panose="020B0604020202020204" pitchFamily="34" charset="0"/>
              </a:defRPr>
            </a:lvl1pPr>
            <a:lvl2pPr>
              <a:defRPr>
                <a:latin typeface="Arial" panose="020B0604020202020204" pitchFamily="34" charset="0"/>
                <a:ea typeface="微软雅黑" panose="020B0503020204020204" charset="-122"/>
                <a:cs typeface="Arial" panose="020B0604020202020204" pitchFamily="34" charset="0"/>
              </a:defRPr>
            </a:lvl2pPr>
            <a:lvl3pPr>
              <a:defRPr>
                <a:latin typeface="Arial" panose="020B0604020202020204" pitchFamily="34" charset="0"/>
                <a:ea typeface="微软雅黑" panose="020B0503020204020204" charset="-122"/>
                <a:cs typeface="Arial" panose="020B0604020202020204" pitchFamily="34" charset="0"/>
              </a:defRPr>
            </a:lvl3pPr>
            <a:lvl4pPr>
              <a:defRPr>
                <a:latin typeface="Arial" panose="020B0604020202020204" pitchFamily="34" charset="0"/>
                <a:ea typeface="微软雅黑" panose="020B0503020204020204" charset="-122"/>
                <a:cs typeface="Arial" panose="020B0604020202020204" pitchFamily="34" charset="0"/>
              </a:defRPr>
            </a:lvl4pPr>
            <a:lvl5pPr>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title" hasCustomPrompt="1"/>
            <p:custDataLst>
              <p:tags r:id="rId7"/>
            </p:custDataLst>
          </p:nvPr>
        </p:nvSpPr>
        <p:spPr>
          <a:xfrm>
            <a:off x="2781299" y="2639846"/>
            <a:ext cx="6629402" cy="1578307"/>
          </a:xfrm>
        </p:spPr>
        <p:txBody>
          <a:bodyPr lIns="90000" tIns="46800" rIns="90000" bIns="46800" anchor="ctr">
            <a:normAutofit/>
          </a:bodyPr>
          <a:lstStyle>
            <a:lvl1pPr algn="ctr">
              <a:defRPr sz="6000"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标题 1"/>
          <p:cNvSpPr>
            <a:spLocks noGrp="1"/>
          </p:cNvSpPr>
          <p:nvPr>
            <p:ph type="title"/>
            <p:custDataLst>
              <p:tags r:id="rId6"/>
            </p:custDataLst>
          </p:nvPr>
        </p:nvSpPr>
        <p:spPr/>
        <p:txBody>
          <a:bodyPr/>
          <a:lstStyle>
            <a:lvl1pPr>
              <a:defRPr baseline="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3"/>
            </p:custDataLst>
          </p:nvPr>
        </p:nvPicPr>
        <p:blipFill>
          <a:blip r:embed="rId4"/>
          <a:stretch>
            <a:fillRect/>
          </a:stretch>
        </p:blipFill>
        <p:spPr>
          <a:xfrm>
            <a:off x="-1" y="0"/>
            <a:ext cx="12192001" cy="6858000"/>
          </a:xfrm>
          <a:prstGeom prst="rect">
            <a:avLst/>
          </a:prstGeom>
        </p:spPr>
      </p:pic>
      <p:sp>
        <p:nvSpPr>
          <p:cNvPr id="8" name="矩形 7"/>
          <p:cNvSpPr/>
          <p:nvPr userDrawn="1">
            <p:custDataLst>
              <p:tags r:id="rId5"/>
            </p:custDataLst>
          </p:nvPr>
        </p:nvSpPr>
        <p:spPr>
          <a:xfrm>
            <a:off x="292800" y="304200"/>
            <a:ext cx="11606400" cy="62496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3"/>
            </p:custDataLst>
          </p:nvPr>
        </p:nvPicPr>
        <p:blipFill>
          <a:blip r:embed="rId4"/>
          <a:stretch>
            <a:fillRect/>
          </a:stretch>
        </p:blipFill>
        <p:spPr>
          <a:xfrm>
            <a:off x="0" y="8255"/>
            <a:ext cx="12192000" cy="6858000"/>
          </a:xfrm>
          <a:prstGeom prst="rect">
            <a:avLst/>
          </a:prstGeom>
        </p:spPr>
      </p:pic>
      <p:sp>
        <p:nvSpPr>
          <p:cNvPr id="13" name="矩形 12"/>
          <p:cNvSpPr/>
          <p:nvPr userDrawn="1">
            <p:custDataLst>
              <p:tags r:id="rId5"/>
            </p:custDataLst>
          </p:nvPr>
        </p:nvSpPr>
        <p:spPr>
          <a:xfrm>
            <a:off x="0" y="8255"/>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 name="矩形 7"/>
          <p:cNvSpPr/>
          <p:nvPr userDrawn="1">
            <p:custDataLst>
              <p:tags r:id="rId6"/>
            </p:custDataLst>
          </p:nvPr>
        </p:nvSpPr>
        <p:spPr>
          <a:xfrm>
            <a:off x="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3" name="矩形 12"/>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矩形 9"/>
          <p:cNvSpPr/>
          <p:nvPr userDrawn="1">
            <p:custDataLst>
              <p:tags r:id="rId6"/>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2" name="矩形 11"/>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7"/>
          <p:cNvSpPr/>
          <p:nvPr userDrawn="1">
            <p:custDataLst>
              <p:tags r:id="rId6"/>
            </p:custDataLst>
          </p:nvPr>
        </p:nvSpPr>
        <p:spPr>
          <a:xfrm>
            <a:off x="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5" name="矩形 14"/>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cs typeface="Arial" panose="020B0604020202020204" pitchFamily="34" charset="0"/>
            </a:endParaRPr>
          </a:p>
        </p:txBody>
      </p:sp>
      <p:sp>
        <p:nvSpPr>
          <p:cNvPr id="10" name="矩形 9"/>
          <p:cNvSpPr/>
          <p:nvPr userDrawn="1">
            <p:custDataLst>
              <p:tags r:id="rId6"/>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图片 5" descr="图片3"/>
          <p:cNvPicPr>
            <a:picLocks noChangeAspect="1"/>
          </p:cNvPicPr>
          <p:nvPr userDrawn="1">
            <p:custDataLst>
              <p:tags r:id="rId3"/>
            </p:custDataLst>
          </p:nvPr>
        </p:nvPicPr>
        <p:blipFill>
          <a:blip r:embed="rId4"/>
          <a:stretch>
            <a:fillRect/>
          </a:stretch>
        </p:blipFill>
        <p:spPr>
          <a:xfrm rot="10800000">
            <a:off x="0" y="-13017"/>
            <a:ext cx="951230" cy="1106170"/>
          </a:xfrm>
          <a:prstGeom prst="rect">
            <a:avLst/>
          </a:prstGeom>
        </p:spPr>
      </p:pic>
      <p:sp>
        <p:nvSpPr>
          <p:cNvPr id="10" name="矩形 9"/>
          <p:cNvSpPr/>
          <p:nvPr userDrawn="1">
            <p:custDataLst>
              <p:tags r:id="rId5"/>
            </p:custDataLst>
          </p:nvPr>
        </p:nvSpPr>
        <p:spPr>
          <a:xfrm>
            <a:off x="0" y="959224"/>
            <a:ext cx="12192000" cy="4939553"/>
          </a:xfrm>
          <a:prstGeom prst="rect">
            <a:avLst/>
          </a:prstGeom>
          <a:solidFill>
            <a:schemeClr val="bg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2" name="标题 1"/>
          <p:cNvSpPr>
            <a:spLocks noGrp="1"/>
          </p:cNvSpPr>
          <p:nvPr>
            <p:ph type="ctrTitle" hasCustomPrompt="1"/>
            <p:custDataLst>
              <p:tags r:id="rId4"/>
            </p:custDataLst>
          </p:nvPr>
        </p:nvSpPr>
        <p:spPr>
          <a:xfrm>
            <a:off x="2781299" y="1974990"/>
            <a:ext cx="6629401" cy="1285282"/>
          </a:xfrm>
        </p:spPr>
        <p:txBody>
          <a:bodyPr anchor="ctr">
            <a:normAutofit/>
          </a:bodyPr>
          <a:lstStyle>
            <a:lvl1pPr algn="ctr">
              <a:defRPr sz="6000" b="1"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5"/>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8" name="文本占位符 7"/>
          <p:cNvSpPr>
            <a:spLocks noGrp="1"/>
          </p:cNvSpPr>
          <p:nvPr>
            <p:ph type="body" sz="quarter" idx="13"/>
            <p:custDataLst>
              <p:tags r:id="rId8"/>
            </p:custDataLst>
          </p:nvPr>
        </p:nvSpPr>
        <p:spPr>
          <a:xfrm>
            <a:off x="2781299" y="3313528"/>
            <a:ext cx="6629401" cy="1578610"/>
          </a:xfrm>
        </p:spPr>
        <p:txBody>
          <a:bodyPr>
            <a:normAutofit/>
          </a:bodyPr>
          <a:lstStyle>
            <a:lvl1pPr marL="0" indent="0" algn="ctr">
              <a:buNone/>
              <a:defRPr sz="2400" spc="0" baseline="0">
                <a:solidFill>
                  <a:schemeClr val="accent1"/>
                </a:solidFill>
                <a:latin typeface="Arial" panose="020B0604020202020204" pitchFamily="34" charset="0"/>
                <a:cs typeface="Arial" panose="020B0604020202020204" pitchFamily="34"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51652"/>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6"/>
            </p:custDataLst>
          </p:nvPr>
        </p:nvSpPr>
        <p:spPr>
          <a:xfrm>
            <a:off x="669882" y="960926"/>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cxnSp>
        <p:nvCxnSpPr>
          <p:cNvPr id="9" name="Straight Connector 4"/>
          <p:cNvCxnSpPr/>
          <p:nvPr>
            <p:custDataLst>
              <p:tags r:id="rId4"/>
            </p:custDataLst>
          </p:nvPr>
        </p:nvCxnSpPr>
        <p:spPr>
          <a:xfrm>
            <a:off x="5472460" y="3587031"/>
            <a:ext cx="5223325"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5"/>
            </p:custDataLst>
          </p:nvPr>
        </p:nvSpPr>
        <p:spPr>
          <a:xfrm>
            <a:off x="5359430" y="2913177"/>
            <a:ext cx="5951190" cy="1031359"/>
          </a:xfrm>
        </p:spPr>
        <p:txBody>
          <a:bodyPr lIns="90000" tIns="46800" rIns="90000" bIns="46800" anchor="b">
            <a:normAutofit/>
          </a:bodyPr>
          <a:lstStyle>
            <a:lvl1pPr algn="l">
              <a:defRPr sz="5400" spc="0" baseline="0">
                <a:solidFill>
                  <a:schemeClr val="tx1">
                    <a:lumMod val="75000"/>
                    <a:lumOff val="25000"/>
                  </a:schemeClr>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6"/>
            </p:custDataLst>
          </p:nvPr>
        </p:nvSpPr>
        <p:spPr>
          <a:xfrm>
            <a:off x="5359430" y="4004472"/>
            <a:ext cx="5951190" cy="1031359"/>
          </a:xfrm>
        </p:spPr>
        <p:txBody>
          <a:bodyPr lIns="90000" tIns="46800" rIns="90000" bIns="46800">
            <a:normAutofit/>
          </a:bodyPr>
          <a:lstStyle>
            <a:lvl1pPr marL="0" indent="0" algn="l">
              <a:buNone/>
              <a:defRPr sz="2000" spc="0" baseline="0">
                <a:solidFill>
                  <a:schemeClr val="tx1">
                    <a:lumMod val="75000"/>
                    <a:lumOff val="2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7" name="Rectangle 1"/>
          <p:cNvSpPr/>
          <p:nvPr>
            <p:custDataLst>
              <p:tags r:id="rId10"/>
            </p:custDataLst>
          </p:nvPr>
        </p:nvSpPr>
        <p:spPr>
          <a:xfrm>
            <a:off x="1793087" y="1948619"/>
            <a:ext cx="4806261" cy="759293"/>
          </a:xfrm>
          <a:prstGeom prst="rect">
            <a:avLst/>
          </a:prstGeom>
          <a:solidFill>
            <a:schemeClr val="accent1"/>
          </a:solidFill>
          <a:ln>
            <a:noFill/>
          </a:ln>
          <a:effectLst>
            <a:outerShdw blurRad="88900" dist="88900" dir="5400000" sx="99000" sy="99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9" name="矩形 8"/>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a:normAutofit/>
          </a:bodyPr>
          <a:lstStyle>
            <a:lvl1pPr>
              <a:defRPr sz="1600">
                <a:latin typeface="Arial" panose="020B0604020202020204" pitchFamily="34" charset="0"/>
                <a:ea typeface="微软雅黑" panose="020B0503020204020204" charset="-122"/>
                <a:cs typeface="Arial" panose="020B0604020202020204" pitchFamily="34" charset="0"/>
              </a:defRPr>
            </a:lvl1pPr>
            <a:lvl2pPr>
              <a:defRPr sz="1600">
                <a:latin typeface="Arial" panose="020B0604020202020204" pitchFamily="34" charset="0"/>
                <a:ea typeface="微软雅黑" panose="020B0503020204020204" charset="-122"/>
                <a:cs typeface="Arial" panose="020B0604020202020204" pitchFamily="34" charset="0"/>
              </a:defRPr>
            </a:lvl2pPr>
            <a:lvl3pPr>
              <a:defRPr sz="1600">
                <a:latin typeface="Arial" panose="020B0604020202020204" pitchFamily="34" charset="0"/>
                <a:ea typeface="微软雅黑" panose="020B0503020204020204" charset="-122"/>
                <a:cs typeface="Arial" panose="020B0604020202020204" pitchFamily="34" charset="0"/>
              </a:defRPr>
            </a:lvl3pPr>
            <a:lvl4pPr>
              <a:defRPr sz="1600">
                <a:latin typeface="Arial" panose="020B0604020202020204" pitchFamily="34" charset="0"/>
                <a:ea typeface="微软雅黑" panose="020B0503020204020204" charset="-122"/>
                <a:cs typeface="Arial" panose="020B0604020202020204" pitchFamily="34" charset="0"/>
              </a:defRPr>
            </a:lvl4pPr>
            <a:lvl5pPr>
              <a:defRPr sz="160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11" name="矩形 10"/>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p>
            <a:endParaRPr lang="zh-CN" altLang="en-US"/>
          </a:p>
        </p:txBody>
      </p:sp>
      <p:sp>
        <p:nvSpPr>
          <p:cNvPr id="9" name="灯片编号占位符 8"/>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9" name="矩形 8"/>
          <p:cNvSpPr/>
          <p:nvPr>
            <p:custDataLst>
              <p:tags r:id="rId4"/>
            </p:custDataLst>
          </p:nvPr>
        </p:nvSpPr>
        <p:spPr>
          <a:xfrm>
            <a:off x="-1"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5"/>
            </p:custDataLst>
          </p:nvPr>
        </p:nvSpPr>
        <p:spPr>
          <a:xfrm>
            <a:off x="669929"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6"/>
            </p:custDataLst>
          </p:nvPr>
        </p:nvSpPr>
        <p:spPr>
          <a:xfrm>
            <a:off x="669929"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8"/>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9"/>
            </p:custDataLst>
          </p:nvPr>
        </p:nvSpPr>
        <p:spPr/>
        <p:txBody>
          <a:bodyPr/>
          <a:lstStyle/>
          <a:p>
            <a:endParaRPr lang="zh-CN" altLang="en-US" dirty="0"/>
          </a:p>
        </p:txBody>
      </p:sp>
      <p:sp>
        <p:nvSpPr>
          <p:cNvPr id="7" name="灯片编号占位符 6"/>
          <p:cNvSpPr>
            <a:spLocks noGrp="1"/>
          </p:cNvSpPr>
          <p:nvPr>
            <p:ph type="sldNum" sz="quarter" idx="12"/>
            <p:custDataLst>
              <p:tags r:id="rId10"/>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p:custDataLst>
              <p:tags r:id="rId4"/>
            </p:custDataLst>
          </p:nvPr>
        </p:nvSpPr>
        <p:spPr>
          <a:xfrm>
            <a:off x="0" y="619125"/>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1pPr>
            <a:lvl2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2pPr>
            <a:lvl3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3pPr>
            <a:lvl4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4pPr>
            <a:lvl5pPr indent="0" eaLnBrk="1" fontAlgn="auto" latinLnBrk="0" hangingPunct="1">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p:custDataLst>
              <p:tags r:id="rId4"/>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a:latin typeface="Arial" panose="020B0604020202020204" pitchFamily="34" charset="0"/>
                <a:ea typeface="微软雅黑" panose="020B0503020204020204" charset="-122"/>
                <a:cs typeface="Arial" panose="020B0604020202020204" pitchFamily="34" charset="0"/>
              </a:defRPr>
            </a:lvl1pPr>
            <a:lvl2pPr>
              <a:defRPr>
                <a:latin typeface="Arial" panose="020B0604020202020204" pitchFamily="34" charset="0"/>
                <a:ea typeface="微软雅黑" panose="020B0503020204020204" charset="-122"/>
                <a:cs typeface="Arial" panose="020B0604020202020204" pitchFamily="34" charset="0"/>
              </a:defRPr>
            </a:lvl2pPr>
            <a:lvl3pPr>
              <a:defRPr>
                <a:latin typeface="Arial" panose="020B0604020202020204" pitchFamily="34" charset="0"/>
                <a:ea typeface="微软雅黑" panose="020B0503020204020204" charset="-122"/>
                <a:cs typeface="Arial" panose="020B0604020202020204" pitchFamily="34" charset="0"/>
              </a:defRPr>
            </a:lvl3pPr>
            <a:lvl4pPr>
              <a:defRPr>
                <a:latin typeface="Arial" panose="020B0604020202020204" pitchFamily="34" charset="0"/>
                <a:ea typeface="微软雅黑" panose="020B0503020204020204" charset="-122"/>
                <a:cs typeface="Arial" panose="020B0604020202020204" pitchFamily="34" charset="0"/>
              </a:defRPr>
            </a:lvl4pPr>
            <a:lvl5pPr>
              <a:defRPr>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11" name="标题 10"/>
          <p:cNvSpPr>
            <a:spLocks noGrp="1"/>
          </p:cNvSpPr>
          <p:nvPr>
            <p:ph type="title" hasCustomPrompt="1"/>
            <p:custDataLst>
              <p:tags r:id="rId7"/>
            </p:custDataLst>
          </p:nvPr>
        </p:nvSpPr>
        <p:spPr>
          <a:xfrm>
            <a:off x="2781299" y="2639846"/>
            <a:ext cx="6629402" cy="1578307"/>
          </a:xfrm>
        </p:spPr>
        <p:txBody>
          <a:bodyPr lIns="90000" tIns="46800" rIns="90000" bIns="46800" anchor="ctr">
            <a:normAutofit/>
          </a:bodyPr>
          <a:lstStyle>
            <a:lvl1pPr algn="ctr">
              <a:defRPr sz="6000" spc="0" baseline="0">
                <a:solidFill>
                  <a:schemeClr val="accent1"/>
                </a:solidFill>
                <a:latin typeface="Arial" panose="020B0604020202020204" pitchFamily="34" charset="0"/>
                <a:ea typeface="汉仪旗黑-85S" panose="00020600040101010101" pitchFamily="18" charset="-122"/>
                <a:cs typeface="Arial" panose="020B0604020202020204" pitchFamily="34" charset="0"/>
              </a:defRPr>
            </a:lvl1pPr>
          </a:lstStyle>
          <a:p>
            <a:r>
              <a:rPr lang="zh-CN" altLang="en-US" dirty="0"/>
              <a:t>编辑标题</a:t>
            </a:r>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0" name="矩形 9"/>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标题 1"/>
          <p:cNvSpPr>
            <a:spLocks noGrp="1"/>
          </p:cNvSpPr>
          <p:nvPr>
            <p:ph type="title"/>
            <p:custDataLst>
              <p:tags r:id="rId6"/>
            </p:custDataLst>
          </p:nvPr>
        </p:nvSpPr>
        <p:spPr/>
        <p:txBody>
          <a:bodyPr/>
          <a:lstStyle>
            <a:lvl1pPr>
              <a:defRPr baseline="0">
                <a:latin typeface="微软雅黑" panose="020B0503020204020204" charset="-122"/>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3"/>
            </p:custDataLst>
          </p:nvPr>
        </p:nvPicPr>
        <p:blipFill>
          <a:blip r:embed="rId4"/>
          <a:stretch>
            <a:fillRect/>
          </a:stretch>
        </p:blipFill>
        <p:spPr>
          <a:xfrm>
            <a:off x="-1" y="0"/>
            <a:ext cx="12192001" cy="6858000"/>
          </a:xfrm>
          <a:prstGeom prst="rect">
            <a:avLst/>
          </a:prstGeom>
        </p:spPr>
      </p:pic>
      <p:sp>
        <p:nvSpPr>
          <p:cNvPr id="8" name="矩形 7"/>
          <p:cNvSpPr/>
          <p:nvPr userDrawn="1">
            <p:custDataLst>
              <p:tags r:id="rId5"/>
            </p:custDataLst>
          </p:nvPr>
        </p:nvSpPr>
        <p:spPr>
          <a:xfrm>
            <a:off x="292800" y="304200"/>
            <a:ext cx="11606400" cy="62496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3"/>
            </p:custDataLst>
          </p:nvPr>
        </p:nvPicPr>
        <p:blipFill>
          <a:blip r:embed="rId4"/>
          <a:stretch>
            <a:fillRect/>
          </a:stretch>
        </p:blipFill>
        <p:spPr>
          <a:xfrm>
            <a:off x="0" y="8255"/>
            <a:ext cx="12192000" cy="6858000"/>
          </a:xfrm>
          <a:prstGeom prst="rect">
            <a:avLst/>
          </a:prstGeom>
        </p:spPr>
      </p:pic>
      <p:sp>
        <p:nvSpPr>
          <p:cNvPr id="13" name="矩形 12"/>
          <p:cNvSpPr/>
          <p:nvPr userDrawn="1">
            <p:custDataLst>
              <p:tags r:id="rId5"/>
            </p:custDataLst>
          </p:nvPr>
        </p:nvSpPr>
        <p:spPr>
          <a:xfrm>
            <a:off x="0" y="8255"/>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 name="矩形 7"/>
          <p:cNvSpPr/>
          <p:nvPr userDrawn="1">
            <p:custDataLst>
              <p:tags r:id="rId6"/>
            </p:custDataLst>
          </p:nvPr>
        </p:nvSpPr>
        <p:spPr>
          <a:xfrm>
            <a:off x="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lstStyle>
            <a:lvl1pPr>
              <a:defRPr sz="36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3"/>
            </p:custDataLst>
          </p:nvPr>
        </p:nvPicPr>
        <p:blipFill>
          <a:blip r:embed="rId4"/>
          <a:stretch>
            <a:fillRect/>
          </a:stretch>
        </p:blipFill>
        <p:spPr>
          <a:xfrm>
            <a:off x="0" y="0"/>
            <a:ext cx="12192000" cy="6858000"/>
          </a:xfrm>
          <a:prstGeom prst="rect">
            <a:avLst/>
          </a:prstGeom>
        </p:spPr>
      </p:pic>
      <p:sp>
        <p:nvSpPr>
          <p:cNvPr id="13" name="矩形 12"/>
          <p:cNvSpPr/>
          <p:nvPr userDrawn="1">
            <p:custDataLst>
              <p:tags r:id="rId5"/>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0" name="矩形 9"/>
          <p:cNvSpPr/>
          <p:nvPr userDrawn="1">
            <p:custDataLst>
              <p:tags r:id="rId6"/>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latin typeface="Arial" panose="020B0604020202020204" pitchFamily="34" charset="0"/>
                <a:ea typeface="微软雅黑" panose="020B0503020204020204" charset="-122"/>
                <a:cs typeface="Arial" panose="020B0604020202020204" pitchFamily="34"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cs typeface="Arial" panose="020B0604020202020204" pitchFamily="34" charset="0"/>
              </a:defRPr>
            </a:lvl1pPr>
            <a:lvl2pPr>
              <a:defRPr baseline="0">
                <a:latin typeface="Arial" panose="020B0604020202020204" pitchFamily="34" charset="0"/>
                <a:ea typeface="微软雅黑" panose="020B0503020204020204" charset="-122"/>
                <a:cs typeface="Arial" panose="020B0604020202020204" pitchFamily="34" charset="0"/>
              </a:defRPr>
            </a:lvl2pPr>
            <a:lvl3pPr>
              <a:defRPr baseline="0">
                <a:latin typeface="Arial" panose="020B0604020202020204" pitchFamily="34" charset="0"/>
                <a:ea typeface="微软雅黑" panose="020B0503020204020204" charset="-122"/>
                <a:cs typeface="Arial" panose="020B0604020202020204" pitchFamily="34" charset="0"/>
              </a:defRPr>
            </a:lvl3pPr>
            <a:lvl4pPr>
              <a:defRPr baseline="0">
                <a:latin typeface="Arial" panose="020B0604020202020204" pitchFamily="34" charset="0"/>
                <a:ea typeface="微软雅黑" panose="020B0503020204020204" charset="-122"/>
                <a:cs typeface="Arial" panose="020B0604020202020204" pitchFamily="34" charset="0"/>
              </a:defRPr>
            </a:lvl4pPr>
            <a:lvl5pPr>
              <a:defRPr baseline="0">
                <a:latin typeface="Arial" panose="020B0604020202020204" pitchFamily="34" charset="0"/>
                <a:ea typeface="微软雅黑" panose="020B0503020204020204" charset="-122"/>
                <a:cs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5" Type="http://schemas.openxmlformats.org/officeDocument/2006/relationships/theme" Target="../theme/theme2.xml"/><Relationship Id="rId24" Type="http://schemas.openxmlformats.org/officeDocument/2006/relationships/tags" Target="../tags/tag142.xml"/><Relationship Id="rId23" Type="http://schemas.openxmlformats.org/officeDocument/2006/relationships/tags" Target="../tags/tag141.xml"/><Relationship Id="rId22" Type="http://schemas.openxmlformats.org/officeDocument/2006/relationships/tags" Target="../tags/tag140.xml"/><Relationship Id="rId21" Type="http://schemas.openxmlformats.org/officeDocument/2006/relationships/tags" Target="../tags/tag139.xml"/><Relationship Id="rId20" Type="http://schemas.openxmlformats.org/officeDocument/2006/relationships/tags" Target="../tags/tag138.xml"/><Relationship Id="rId2" Type="http://schemas.openxmlformats.org/officeDocument/2006/relationships/slideLayout" Target="../slideLayouts/slideLayout14.xml"/><Relationship Id="rId19" Type="http://schemas.openxmlformats.org/officeDocument/2006/relationships/tags" Target="../tags/tag137.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340.xml"/><Relationship Id="rId23" Type="http://schemas.openxmlformats.org/officeDocument/2006/relationships/tags" Target="../tags/tag339.xml"/><Relationship Id="rId22" Type="http://schemas.openxmlformats.org/officeDocument/2006/relationships/tags" Target="../tags/tag338.xml"/><Relationship Id="rId21" Type="http://schemas.openxmlformats.org/officeDocument/2006/relationships/tags" Target="../tags/tag337.xml"/><Relationship Id="rId20" Type="http://schemas.openxmlformats.org/officeDocument/2006/relationships/tags" Target="../tags/tag336.xml"/><Relationship Id="rId2" Type="http://schemas.openxmlformats.org/officeDocument/2006/relationships/slideLayout" Target="../slideLayouts/slideLayout32.xml"/><Relationship Id="rId19" Type="http://schemas.openxmlformats.org/officeDocument/2006/relationships/tags" Target="../tags/tag335.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538.xml"/><Relationship Id="rId23" Type="http://schemas.openxmlformats.org/officeDocument/2006/relationships/tags" Target="../tags/tag537.xml"/><Relationship Id="rId22" Type="http://schemas.openxmlformats.org/officeDocument/2006/relationships/tags" Target="../tags/tag536.xml"/><Relationship Id="rId21" Type="http://schemas.openxmlformats.org/officeDocument/2006/relationships/tags" Target="../tags/tag535.xml"/><Relationship Id="rId20" Type="http://schemas.openxmlformats.org/officeDocument/2006/relationships/tags" Target="../tags/tag534.xml"/><Relationship Id="rId2" Type="http://schemas.openxmlformats.org/officeDocument/2006/relationships/slideLayout" Target="../slideLayouts/slideLayout50.xml"/><Relationship Id="rId19" Type="http://schemas.openxmlformats.org/officeDocument/2006/relationships/tags" Target="../tags/tag533.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675.xml"/><Relationship Id="rId23" Type="http://schemas.openxmlformats.org/officeDocument/2006/relationships/tags" Target="../tags/tag674.xml"/><Relationship Id="rId22" Type="http://schemas.openxmlformats.org/officeDocument/2006/relationships/tags" Target="../tags/tag673.xml"/><Relationship Id="rId21" Type="http://schemas.openxmlformats.org/officeDocument/2006/relationships/tags" Target="../tags/tag672.xml"/><Relationship Id="rId20" Type="http://schemas.openxmlformats.org/officeDocument/2006/relationships/tags" Target="../tags/tag671.xml"/><Relationship Id="rId2" Type="http://schemas.openxmlformats.org/officeDocument/2006/relationships/slideLayout" Target="../slideLayouts/slideLayout68.xml"/><Relationship Id="rId19" Type="http://schemas.openxmlformats.org/officeDocument/2006/relationships/tags" Target="../tags/tag670.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5" Type="http://schemas.openxmlformats.org/officeDocument/2006/relationships/theme" Target="../theme/theme6.xml"/><Relationship Id="rId24" Type="http://schemas.openxmlformats.org/officeDocument/2006/relationships/tags" Target="../tags/tag812.xml"/><Relationship Id="rId23" Type="http://schemas.openxmlformats.org/officeDocument/2006/relationships/tags" Target="../tags/tag811.xml"/><Relationship Id="rId22" Type="http://schemas.openxmlformats.org/officeDocument/2006/relationships/tags" Target="../tags/tag810.xml"/><Relationship Id="rId21" Type="http://schemas.openxmlformats.org/officeDocument/2006/relationships/tags" Target="../tags/tag809.xml"/><Relationship Id="rId20" Type="http://schemas.openxmlformats.org/officeDocument/2006/relationships/tags" Target="../tags/tag808.xml"/><Relationship Id="rId2" Type="http://schemas.openxmlformats.org/officeDocument/2006/relationships/slideLayout" Target="../slideLayouts/slideLayout86.xml"/><Relationship Id="rId19" Type="http://schemas.openxmlformats.org/officeDocument/2006/relationships/tags" Target="../tags/tag807.xml"/><Relationship Id="rId18" Type="http://schemas.openxmlformats.org/officeDocument/2006/relationships/slideLayout" Target="../slideLayouts/slideLayout102.xml"/><Relationship Id="rId17" Type="http://schemas.openxmlformats.org/officeDocument/2006/relationships/slideLayout" Target="../slideLayouts/slideLayout101.xml"/><Relationship Id="rId16" Type="http://schemas.openxmlformats.org/officeDocument/2006/relationships/slideLayout" Target="../slideLayouts/slideLayout100.xml"/><Relationship Id="rId15" Type="http://schemas.openxmlformats.org/officeDocument/2006/relationships/slideLayout" Target="../slideLayouts/slideLayout99.xml"/><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815.xml"/><Relationship Id="rId2" Type="http://schemas.openxmlformats.org/officeDocument/2006/relationships/tags" Target="../tags/tag814.xml"/><Relationship Id="rId1" Type="http://schemas.openxmlformats.org/officeDocument/2006/relationships/tags" Target="../tags/tag813.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73.xml"/><Relationship Id="rId8" Type="http://schemas.openxmlformats.org/officeDocument/2006/relationships/tags" Target="../tags/tag881.xml"/><Relationship Id="rId7" Type="http://schemas.openxmlformats.org/officeDocument/2006/relationships/tags" Target="../tags/tag880.xml"/><Relationship Id="rId6" Type="http://schemas.openxmlformats.org/officeDocument/2006/relationships/tags" Target="../tags/tag879.xml"/><Relationship Id="rId5" Type="http://schemas.openxmlformats.org/officeDocument/2006/relationships/tags" Target="../tags/tag878.xml"/><Relationship Id="rId4" Type="http://schemas.openxmlformats.org/officeDocument/2006/relationships/tags" Target="../tags/tag877.xml"/><Relationship Id="rId3" Type="http://schemas.openxmlformats.org/officeDocument/2006/relationships/image" Target="../media/image9.jpeg"/><Relationship Id="rId2" Type="http://schemas.openxmlformats.org/officeDocument/2006/relationships/tags" Target="../tags/tag876.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tags" Target="../tags/tag885.xml"/><Relationship Id="rId6" Type="http://schemas.openxmlformats.org/officeDocument/2006/relationships/image" Target="../media/image11.jpeg"/><Relationship Id="rId5" Type="http://schemas.openxmlformats.org/officeDocument/2006/relationships/tags" Target="../tags/tag884.xml"/><Relationship Id="rId4" Type="http://schemas.openxmlformats.org/officeDocument/2006/relationships/tags" Target="../tags/tag883.xml"/><Relationship Id="rId3" Type="http://schemas.openxmlformats.org/officeDocument/2006/relationships/image" Target="../media/image5.png"/><Relationship Id="rId2" Type="http://schemas.openxmlformats.org/officeDocument/2006/relationships/tags" Target="../tags/tag882.xml"/><Relationship Id="rId11" Type="http://schemas.openxmlformats.org/officeDocument/2006/relationships/slideLayout" Target="../slideLayouts/slideLayout91.xml"/><Relationship Id="rId10" Type="http://schemas.openxmlformats.org/officeDocument/2006/relationships/tags" Target="../tags/tag886.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3.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image" Target="../media/image9.jpeg"/><Relationship Id="rId2" Type="http://schemas.openxmlformats.org/officeDocument/2006/relationships/tags" Target="../tags/tag88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4" Type="http://schemas.openxmlformats.org/officeDocument/2006/relationships/slideLayout" Target="../slideLayouts/slideLayout55.xml"/><Relationship Id="rId13" Type="http://schemas.openxmlformats.org/officeDocument/2006/relationships/tags" Target="../tags/tag828.xml"/><Relationship Id="rId12" Type="http://schemas.openxmlformats.org/officeDocument/2006/relationships/tags" Target="../tags/tag827.xml"/><Relationship Id="rId11" Type="http://schemas.openxmlformats.org/officeDocument/2006/relationships/tags" Target="../tags/tag826.xml"/><Relationship Id="rId10" Type="http://schemas.openxmlformats.org/officeDocument/2006/relationships/tags" Target="../tags/tag825.xml"/><Relationship Id="rId1" Type="http://schemas.openxmlformats.org/officeDocument/2006/relationships/tags" Target="../tags/tag816.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4.xml"/><Relationship Id="rId7" Type="http://schemas.openxmlformats.org/officeDocument/2006/relationships/themeOverride" Target="../theme/themeOverride1.xml"/><Relationship Id="rId6" Type="http://schemas.openxmlformats.org/officeDocument/2006/relationships/tags" Target="../tags/tag832.xml"/><Relationship Id="rId5" Type="http://schemas.openxmlformats.org/officeDocument/2006/relationships/image" Target="file:///E:\&#30005;&#23376;&#31295;\&#37329;&#29256;&#25945;&#31243;&#65288;&#39759;&#65289;\8.31\223&#35821;&#25991;&#65288;&#26032;&#25945;&#26448;&#24517;&#20462;&#19978;&#20876;&#23548;&#23398;&#26696;-&#25945;&#24072;&#35838;&#20214;\223YW3.TIF" TargetMode="External"/><Relationship Id="rId4" Type="http://schemas.openxmlformats.org/officeDocument/2006/relationships/image" Target="../media/image10.png"/><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4.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image" Target="../media/image12.png"/><Relationship Id="rId7" Type="http://schemas.openxmlformats.org/officeDocument/2006/relationships/tags" Target="../tags/tag836.xml"/><Relationship Id="rId6" Type="http://schemas.openxmlformats.org/officeDocument/2006/relationships/image" Target="../media/image11.jpeg"/><Relationship Id="rId5" Type="http://schemas.openxmlformats.org/officeDocument/2006/relationships/tags" Target="../tags/tag835.xml"/><Relationship Id="rId4" Type="http://schemas.openxmlformats.org/officeDocument/2006/relationships/tags" Target="../tags/tag834.xml"/><Relationship Id="rId3" Type="http://schemas.openxmlformats.org/officeDocument/2006/relationships/image" Target="../media/image9.jpeg"/><Relationship Id="rId2" Type="http://schemas.openxmlformats.org/officeDocument/2006/relationships/tags" Target="../tags/tag833.xml"/><Relationship Id="rId17" Type="http://schemas.openxmlformats.org/officeDocument/2006/relationships/slideLayout" Target="../slideLayouts/slideLayout73.xml"/><Relationship Id="rId16" Type="http://schemas.openxmlformats.org/officeDocument/2006/relationships/tags" Target="../tags/tag844.xml"/><Relationship Id="rId15" Type="http://schemas.openxmlformats.org/officeDocument/2006/relationships/tags" Target="../tags/tag843.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851.xml"/><Relationship Id="rId8" Type="http://schemas.openxmlformats.org/officeDocument/2006/relationships/tags" Target="../tags/tag850.xml"/><Relationship Id="rId7" Type="http://schemas.openxmlformats.org/officeDocument/2006/relationships/tags" Target="../tags/tag849.xml"/><Relationship Id="rId6" Type="http://schemas.openxmlformats.org/officeDocument/2006/relationships/tags" Target="../tags/tag848.xml"/><Relationship Id="rId5" Type="http://schemas.openxmlformats.org/officeDocument/2006/relationships/tags" Target="../tags/tag847.xml"/><Relationship Id="rId4" Type="http://schemas.openxmlformats.org/officeDocument/2006/relationships/tags" Target="../tags/tag846.xml"/><Relationship Id="rId3" Type="http://schemas.openxmlformats.org/officeDocument/2006/relationships/image" Target="../media/image9.jpeg"/><Relationship Id="rId2" Type="http://schemas.openxmlformats.org/officeDocument/2006/relationships/tags" Target="../tags/tag845.xml"/><Relationship Id="rId13" Type="http://schemas.openxmlformats.org/officeDocument/2006/relationships/slideLayout" Target="../slideLayouts/slideLayout73.xml"/><Relationship Id="rId12" Type="http://schemas.openxmlformats.org/officeDocument/2006/relationships/tags" Target="../tags/tag854.xml"/><Relationship Id="rId11" Type="http://schemas.openxmlformats.org/officeDocument/2006/relationships/tags" Target="../tags/tag853.xml"/><Relationship Id="rId10" Type="http://schemas.openxmlformats.org/officeDocument/2006/relationships/tags" Target="../tags/tag85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3.xml"/><Relationship Id="rId8" Type="http://schemas.openxmlformats.org/officeDocument/2006/relationships/tags" Target="../tags/tag859.xml"/><Relationship Id="rId7" Type="http://schemas.openxmlformats.org/officeDocument/2006/relationships/image" Target="../media/image11.jpeg"/><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image" Target="../media/image9.jpeg"/><Relationship Id="rId2" Type="http://schemas.openxmlformats.org/officeDocument/2006/relationships/tags" Target="../tags/tag855.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3.xml"/><Relationship Id="rId8" Type="http://schemas.openxmlformats.org/officeDocument/2006/relationships/tags" Target="../tags/tag865.xml"/><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tags" Target="../tags/tag861.xml"/><Relationship Id="rId3" Type="http://schemas.openxmlformats.org/officeDocument/2006/relationships/image" Target="../media/image9.jpeg"/><Relationship Id="rId2" Type="http://schemas.openxmlformats.org/officeDocument/2006/relationships/tags" Target="../tags/tag860.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3.xml"/><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tags" Target="../tags/tag867.xml"/><Relationship Id="rId3" Type="http://schemas.openxmlformats.org/officeDocument/2006/relationships/image" Target="../media/image5.png"/><Relationship Id="rId2" Type="http://schemas.openxmlformats.org/officeDocument/2006/relationships/tags" Target="../tags/tag866.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3.xml"/><Relationship Id="rId7" Type="http://schemas.openxmlformats.org/officeDocument/2006/relationships/tags" Target="../tags/tag875.xml"/><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tags" Target="../tags/tag872.xml"/><Relationship Id="rId3" Type="http://schemas.openxmlformats.org/officeDocument/2006/relationships/image" Target="../media/image9.jpeg"/><Relationship Id="rId2" Type="http://schemas.openxmlformats.org/officeDocument/2006/relationships/tags" Target="../tags/tag871.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custDataLst>
              <p:tags r:id="rId1"/>
            </p:custDataLst>
          </p:nvPr>
        </p:nvSpPr>
        <p:spPr>
          <a:xfrm>
            <a:off x="1532890" y="1475955"/>
            <a:ext cx="7066585" cy="1973583"/>
          </a:xfrm>
        </p:spPr>
        <p:txBody>
          <a:bodyPr/>
          <a:p>
            <a:pPr marL="0" indent="0" algn="l">
              <a:lnSpc>
                <a:spcPct val="100000"/>
              </a:lnSpc>
              <a:spcBef>
                <a:spcPts val="0"/>
              </a:spcBef>
              <a:spcAft>
                <a:spcPts val="0"/>
              </a:spcAft>
              <a:buSzPct val="100000"/>
              <a:buNone/>
            </a:pPr>
            <a:r>
              <a:rPr lang="en-US" altLang="zh-CN" sz="6000" dirty="0"/>
              <a:t> 红烛    闻一多</a:t>
            </a:r>
            <a:endParaRPr lang="en-US" altLang="zh-CN" sz="6000" dirty="0"/>
          </a:p>
        </p:txBody>
      </p:sp>
      <p:sp>
        <p:nvSpPr>
          <p:cNvPr id="7" name="副标题 6"/>
          <p:cNvSpPr>
            <a:spLocks noGrp="1"/>
          </p:cNvSpPr>
          <p:nvPr>
            <p:ph type="subTitle" idx="1"/>
            <p:custDataLst>
              <p:tags r:id="rId2"/>
            </p:custDataLst>
          </p:nvPr>
        </p:nvSpPr>
        <p:spPr/>
        <p:txBody>
          <a:bodyPr/>
          <a:p>
            <a:pPr marL="0" indent="0" algn="l">
              <a:lnSpc>
                <a:spcPct val="100000"/>
              </a:lnSpc>
              <a:spcBef>
                <a:spcPts val="0"/>
              </a:spcBef>
              <a:spcAft>
                <a:spcPts val="1000"/>
              </a:spcAft>
              <a:buSzPct val="100000"/>
              <a:buNone/>
            </a:pPr>
            <a:r>
              <a:rPr lang="zh-CN" altLang="en-US" sz="3200" dirty="0"/>
              <a:t>人教版必修上册</a:t>
            </a:r>
            <a:endParaRPr lang="zh-CN" altLang="en-US" sz="3200"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27000" y="127000"/>
            <a:ext cx="12192000" cy="6858000"/>
          </a:xfrm>
          <a:prstGeom prst="rect">
            <a:avLst/>
          </a:prstGeom>
        </p:spPr>
      </p:pic>
      <p:sp>
        <p:nvSpPr>
          <p:cNvPr id="10" name="矩形 9"/>
          <p:cNvSpPr/>
          <p:nvPr userDrawn="1">
            <p:custDataLst>
              <p:tags r:id="rId4"/>
            </p:custDataLst>
          </p:nvPr>
        </p:nvSpPr>
        <p:spPr>
          <a:xfrm>
            <a:off x="0" y="0"/>
            <a:ext cx="12997815" cy="6985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2407920" y="271780"/>
            <a:ext cx="8286750" cy="6315075"/>
          </a:xfrm>
          <a:prstGeom prst="rect">
            <a:avLst/>
          </a:prstGeom>
          <a:no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cs typeface="+mn-ea"/>
              <a:sym typeface="+mn-lt"/>
            </a:endParaRPr>
          </a:p>
        </p:txBody>
      </p:sp>
      <p:sp>
        <p:nvSpPr>
          <p:cNvPr id="4" name="矩形 3"/>
          <p:cNvSpPr/>
          <p:nvPr>
            <p:custDataLst>
              <p:tags r:id="rId6"/>
            </p:custDataLst>
          </p:nvPr>
        </p:nvSpPr>
        <p:spPr>
          <a:xfrm>
            <a:off x="1221740" y="551180"/>
            <a:ext cx="1408430" cy="594360"/>
          </a:xfrm>
          <a:prstGeom prst="rect">
            <a:avLst/>
          </a:prstGeom>
          <a:solidFill>
            <a:srgbClr val="949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rgbClr val="FFFFFF"/>
              </a:solidFill>
              <a:latin typeface="微软雅黑" panose="020B0503020204020204" charset="-122"/>
              <a:ea typeface="微软雅黑" panose="020B0503020204020204" charset="-122"/>
              <a:cs typeface="+mn-ea"/>
              <a:sym typeface="+mn-lt"/>
            </a:endParaRPr>
          </a:p>
        </p:txBody>
      </p:sp>
      <p:sp>
        <p:nvSpPr>
          <p:cNvPr id="11" name="Title 6"/>
          <p:cNvSpPr txBox="1"/>
          <p:nvPr>
            <p:custDataLst>
              <p:tags r:id="rId7"/>
            </p:custDataLst>
          </p:nvPr>
        </p:nvSpPr>
        <p:spPr>
          <a:xfrm>
            <a:off x="2892425" y="551180"/>
            <a:ext cx="7318375" cy="53994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探究6：怎样理解“莫问收获，但问耕耘。”</a:t>
            </a:r>
            <a:endPar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1" indent="0" algn="l">
              <a:lnSpc>
                <a:spcPct val="130000"/>
              </a:lnSpc>
              <a:spcBef>
                <a:spcPts val="0"/>
              </a:spcBef>
              <a:spcAft>
                <a:spcPts val="800"/>
              </a:spcAft>
              <a:buSzPct val="100000"/>
              <a:buNone/>
            </a:pPr>
            <a:r>
              <a:rPr lang="zh-CN" altLang="en-US" sz="20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rPr>
              <a:t>明确：第8、9两节的呼唤，一声是同情的呼唤，一声是劝导鼓励的呼唤。“灰心流泪你的果，创造光明你的因。”这样的因果关系是多么不公平、不合理，为着“创造光明”，结果只落得“灰心流泪”，但这是社会使然。在这样的社会中生活，只有做不屈的奉献。</a:t>
            </a:r>
            <a:endParaRPr lang="zh-CN" altLang="en-US" sz="20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endParaRPr>
          </a:p>
          <a:p>
            <a:pPr marL="285750" lvl="1" indent="0" algn="l">
              <a:lnSpc>
                <a:spcPct val="130000"/>
              </a:lnSpc>
              <a:spcBef>
                <a:spcPts val="0"/>
              </a:spcBef>
              <a:spcAft>
                <a:spcPts val="800"/>
              </a:spcAft>
              <a:buSzPct val="100000"/>
              <a:buNone/>
            </a:pPr>
            <a:r>
              <a:rPr lang="zh-CN" altLang="en-US" sz="20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rPr>
              <a:t>诗人劝勉红烛，也是劝勉自己：“红烛啊！‘莫问收获，但问耕耘。’”收束得精警有力，诗情得到了凝聚与升华。人们通常说“一分耕耘，一分收获”，这本是理所应当的。但是，在不合理的社会中，耕耘者需要更高的思想品格，只要创造光明，个人的得失荣辱一切在所不计。这正是闻一多人格美的集中体现。他热爱祖国、热爱人民，毫不顾惜个人的得失荣辱，是极其伟大崇高的献身精神。</a:t>
            </a:r>
            <a:endParaRPr lang="zh-CN" altLang="en-US" sz="20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checkerboard(across)">
                                      <p:cBhvr>
                                        <p:cTn id="12" dur="500"/>
                                        <p:tgtEl>
                                          <p:spTgt spid="11">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checkerboard(across)">
                                      <p:cBhvr>
                                        <p:cTn id="15"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6" name="图片 5" descr="图片3"/>
          <p:cNvPicPr>
            <a:picLocks noChangeAspect="1"/>
          </p:cNvPicPr>
          <p:nvPr userDrawn="1">
            <p:custDataLst>
              <p:tags r:id="rId2"/>
            </p:custDataLst>
          </p:nvPr>
        </p:nvPicPr>
        <p:blipFill>
          <a:blip r:embed="rId3"/>
          <a:stretch>
            <a:fillRect/>
          </a:stretch>
        </p:blipFill>
        <p:spPr>
          <a:xfrm rot="10800000">
            <a:off x="0" y="-13017"/>
            <a:ext cx="951230" cy="1106170"/>
          </a:xfrm>
          <a:prstGeom prst="rect">
            <a:avLst/>
          </a:prstGeom>
        </p:spPr>
      </p:pic>
      <p:sp>
        <p:nvSpPr>
          <p:cNvPr id="3" name="矩形 2"/>
          <p:cNvSpPr/>
          <p:nvPr userDrawn="1">
            <p:custDataLst>
              <p:tags r:id="rId4"/>
            </p:custDataLst>
          </p:nvPr>
        </p:nvSpPr>
        <p:spPr>
          <a:xfrm>
            <a:off x="0" y="952500"/>
            <a:ext cx="12192000" cy="4953000"/>
          </a:xfrm>
          <a:prstGeom prst="rect">
            <a:avLst/>
          </a:prstGeom>
          <a:solidFill>
            <a:srgbClr val="FFFFFF">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pic>
        <p:nvPicPr>
          <p:cNvPr id="4" name="图片 3"/>
          <p:cNvPicPr>
            <a:picLocks noChangeAspect="1"/>
          </p:cNvPicPr>
          <p:nvPr>
            <p:custDataLst>
              <p:tags r:id="rId5"/>
            </p:custDataLst>
          </p:nvPr>
        </p:nvPicPr>
        <p:blipFill rotWithShape="1">
          <a:blip r:embed="rId6"/>
          <a:srcRect/>
          <a:stretch>
            <a:fillRect/>
          </a:stretch>
        </p:blipFill>
        <p:spPr>
          <a:xfrm>
            <a:off x="1771618" y="1219320"/>
            <a:ext cx="8648763" cy="1825632"/>
          </a:xfrm>
          <a:custGeom>
            <a:avLst/>
            <a:gdLst/>
            <a:ahLst/>
            <a:cxnLst>
              <a:cxn ang="3">
                <a:pos x="hc" y="t"/>
              </a:cxn>
              <a:cxn ang="cd2">
                <a:pos x="l" y="vc"/>
              </a:cxn>
              <a:cxn ang="cd4">
                <a:pos x="hc" y="b"/>
              </a:cxn>
              <a:cxn ang="0">
                <a:pos x="r" y="vc"/>
              </a:cxn>
            </a:cxnLst>
            <a:rect l="l" t="t" r="r" b="b"/>
            <a:pathLst>
              <a:path w="12960" h="2640">
                <a:moveTo>
                  <a:pt x="0" y="0"/>
                </a:moveTo>
                <a:lnTo>
                  <a:pt x="12960" y="0"/>
                </a:lnTo>
                <a:lnTo>
                  <a:pt x="12960" y="2640"/>
                </a:lnTo>
                <a:lnTo>
                  <a:pt x="0" y="2640"/>
                </a:lnTo>
                <a:lnTo>
                  <a:pt x="0" y="0"/>
                </a:lnTo>
                <a:close/>
              </a:path>
            </a:pathLst>
          </a:custGeom>
        </p:spPr>
      </p:pic>
      <p:pic>
        <p:nvPicPr>
          <p:cNvPr id="5" name="图片 4"/>
          <p:cNvPicPr preferRelativeResize="0">
            <a:picLocks noChangeAspect="1"/>
          </p:cNvPicPr>
          <p:nvPr>
            <p:custDataLst>
              <p:tags r:id="rId7"/>
            </p:custDataLst>
          </p:nvPr>
        </p:nvPicPr>
        <p:blipFill rotWithShape="1">
          <a:blip r:embed="rId8"/>
          <a:srcRect t="-7680" b="-7680"/>
          <a:stretch>
            <a:fillRect/>
          </a:stretch>
        </p:blipFill>
        <p:spPr>
          <a:xfrm>
            <a:off x="1534160" y="1374140"/>
            <a:ext cx="10178415" cy="3750310"/>
          </a:xfrm>
          <a:custGeom>
            <a:avLst/>
            <a:gdLst/>
            <a:ahLst/>
            <a:cxnLst>
              <a:cxn ang="3">
                <a:pos x="hc" y="t"/>
              </a:cxn>
              <a:cxn ang="cd2">
                <a:pos x="l" y="vc"/>
              </a:cxn>
              <a:cxn ang="cd4">
                <a:pos x="hc" y="b"/>
              </a:cxn>
              <a:cxn ang="0">
                <a:pos x="r" y="vc"/>
              </a:cxn>
            </a:cxnLst>
            <a:rect l="l" t="t" r="r" b="b"/>
            <a:pathLst>
              <a:path w="12960" h="2640">
                <a:moveTo>
                  <a:pt x="0" y="0"/>
                </a:moveTo>
                <a:lnTo>
                  <a:pt x="12960" y="0"/>
                </a:lnTo>
                <a:lnTo>
                  <a:pt x="12960" y="2640"/>
                </a:lnTo>
                <a:lnTo>
                  <a:pt x="0" y="2640"/>
                </a:lnTo>
                <a:lnTo>
                  <a:pt x="0" y="0"/>
                </a:lnTo>
                <a:close/>
              </a:path>
            </a:pathLst>
          </a:custGeom>
          <a:blipFill rotWithShape="1">
            <a:blip r:embed="rId9"/>
            <a:stretch>
              <a:fillRect/>
            </a:stretch>
          </a:blipFill>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27000" y="127000"/>
            <a:ext cx="12192000" cy="6858000"/>
          </a:xfrm>
          <a:prstGeom prst="rect">
            <a:avLst/>
          </a:prstGeom>
        </p:spPr>
      </p:pic>
      <p:sp>
        <p:nvSpPr>
          <p:cNvPr id="10" name="矩形 9"/>
          <p:cNvSpPr/>
          <p:nvPr userDrawn="1">
            <p:custDataLst>
              <p:tags r:id="rId4"/>
            </p:custDataLst>
          </p:nvPr>
        </p:nvSpPr>
        <p:spPr>
          <a:xfrm>
            <a:off x="0" y="0"/>
            <a:ext cx="12319000" cy="6985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 name="内容占位符 4"/>
          <p:cNvSpPr>
            <a:spLocks noGrp="1"/>
          </p:cNvSpPr>
          <p:nvPr>
            <p:custDataLst>
              <p:tags r:id="rId5"/>
            </p:custDataLst>
          </p:nvPr>
        </p:nvSpPr>
        <p:spPr>
          <a:xfrm>
            <a:off x="609600" y="1062356"/>
            <a:ext cx="10972800" cy="4525963"/>
          </a:xfrm>
          <a:prstGeom prst="rect">
            <a:avLst/>
          </a:prstGeom>
        </p:spPr>
        <p:txBody>
          <a:bodyPr vert="horz" lIns="91440" tIns="45720" rIns="91440" bIns="45720" rtlCol="0">
            <a:normAutofit fontScale="40000"/>
          </a:bodyPr>
          <a:lst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5000" dirty="0">
                <a:solidFill>
                  <a:srgbClr val="000000"/>
                </a:solidFill>
                <a:latin typeface="微软雅黑" panose="020B0503020204020204" charset="-122"/>
                <a:ea typeface="微软雅黑" panose="020B0503020204020204" charset="-122"/>
                <a:cs typeface="微软雅黑" panose="020B0503020204020204" charset="-122"/>
              </a:rPr>
              <a:t>探究7：这首诗运用了哪些修辞手法？</a:t>
            </a:r>
            <a:endParaRPr lang="zh-CN" altLang="en-US" sz="5000" dirty="0">
              <a:solidFill>
                <a:srgbClr val="00000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4200" dirty="0">
                <a:solidFill>
                  <a:schemeClr val="accent3"/>
                </a:solidFill>
                <a:latin typeface="微软雅黑" panose="020B0503020204020204" charset="-122"/>
                <a:ea typeface="微软雅黑" panose="020B0503020204020204" charset="-122"/>
                <a:cs typeface="微软雅黑" panose="020B0503020204020204" charset="-122"/>
              </a:rPr>
              <a:t> </a:t>
            </a:r>
            <a:r>
              <a:rPr lang="zh-CN" altLang="en-US" sz="5000" dirty="0">
                <a:solidFill>
                  <a:schemeClr val="accent3"/>
                </a:solidFill>
                <a:latin typeface="微软雅黑" panose="020B0503020204020204" charset="-122"/>
                <a:ea typeface="微软雅黑" panose="020B0503020204020204" charset="-122"/>
                <a:cs typeface="微软雅黑" panose="020B0503020204020204" charset="-122"/>
              </a:rPr>
              <a:t>拟人化</a:t>
            </a:r>
            <a:endParaRPr lang="zh-CN" altLang="en-US" sz="5000" dirty="0">
              <a:solidFill>
                <a:schemeClr val="accent3"/>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5000" b="1" dirty="0">
                <a:solidFill>
                  <a:schemeClr val="accent3"/>
                </a:solidFill>
                <a:latin typeface="微软雅黑" panose="020B0503020204020204" charset="-122"/>
                <a:ea typeface="微软雅黑" panose="020B0503020204020204" charset="-122"/>
                <a:cs typeface="微软雅黑" panose="020B0503020204020204" charset="-122"/>
              </a:rPr>
              <a:t> 呼告</a:t>
            </a:r>
            <a:endParaRPr lang="zh-CN" altLang="en-US" sz="5000" b="1" dirty="0">
              <a:solidFill>
                <a:schemeClr val="accent3"/>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5000" dirty="0">
                <a:solidFill>
                  <a:schemeClr val="accent3"/>
                </a:solidFill>
                <a:latin typeface="微软雅黑" panose="020B0503020204020204" charset="-122"/>
                <a:ea typeface="微软雅黑" panose="020B0503020204020204" charset="-122"/>
                <a:cs typeface="微软雅黑" panose="020B0503020204020204" charset="-122"/>
              </a:rPr>
              <a:t>复沓的手法</a:t>
            </a:r>
            <a:endParaRPr lang="zh-CN" altLang="en-US" sz="5000" dirty="0">
              <a:solidFill>
                <a:schemeClr val="accent3"/>
              </a:solidFill>
              <a:latin typeface="微软雅黑" panose="020B0503020204020204" charset="-122"/>
              <a:ea typeface="微软雅黑" panose="020B0503020204020204" charset="-122"/>
              <a:cs typeface="微软雅黑" panose="020B0503020204020204" charset="-122"/>
            </a:endParaRPr>
          </a:p>
          <a:p>
            <a:pPr marL="0" lvl="0" indent="0" algn="l" fontAlgn="ctr">
              <a:lnSpc>
                <a:spcPct val="130000"/>
              </a:lnSpc>
              <a:spcBef>
                <a:spcPts val="1000"/>
              </a:spcBef>
              <a:spcAft>
                <a:spcPts val="0"/>
              </a:spcAft>
              <a:buSzPct val="100000"/>
              <a:buFont typeface="Wingdings" panose="05000000000000000000" charset="0"/>
              <a:buNone/>
            </a:pPr>
            <a:endParaRPr lang="zh-CN" altLang="en-US" sz="5000" dirty="0">
              <a:solidFill>
                <a:srgbClr val="00000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5000" dirty="0">
                <a:solidFill>
                  <a:srgbClr val="000000"/>
                </a:solidFill>
                <a:latin typeface="微软雅黑" panose="020B0503020204020204" charset="-122"/>
                <a:ea typeface="微软雅黑" panose="020B0503020204020204" charset="-122"/>
                <a:cs typeface="微软雅黑" panose="020B0503020204020204" charset="-122"/>
              </a:rPr>
              <a:t>探究8：怎样理解这首诗的主题？</a:t>
            </a:r>
            <a:endParaRPr lang="zh-CN" altLang="en-US" sz="4200" dirty="0">
              <a:solidFill>
                <a:srgbClr val="00000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5000" dirty="0">
                <a:solidFill>
                  <a:schemeClr val="accent3"/>
                </a:solidFill>
                <a:latin typeface="微软雅黑" panose="020B0503020204020204" charset="-122"/>
                <a:ea typeface="微软雅黑" panose="020B0503020204020204" charset="-122"/>
                <a:cs typeface="微软雅黑" panose="020B0503020204020204" charset="-122"/>
              </a:rPr>
              <a:t>明确：诗人以物化的红烛表现自己的拳拳赤子之心，通过隐喻的笔法描写自己在现实生活中内心所涌现的矛盾、痛苦和挣扎，表达了无私奉献、唤醒民众的热情，从侧面抒发抒发诗人火热的爱国情感，凸现诗人献身祖国、敢于自我牺牲的爱国精神。</a:t>
            </a:r>
            <a:endParaRPr lang="zh-CN" altLang="en-US" sz="5000" dirty="0">
              <a:solidFill>
                <a:schemeClr val="accent3"/>
              </a:solidFill>
              <a:latin typeface="微软雅黑" panose="020B0503020204020204" charset="-122"/>
              <a:ea typeface="微软雅黑" panose="020B0503020204020204" charset="-122"/>
              <a:cs typeface="微软雅黑" panose="020B0503020204020204" charset="-122"/>
            </a:endParaRPr>
          </a:p>
        </p:txBody>
      </p:sp>
      <p:sp>
        <p:nvSpPr>
          <p:cNvPr id="3" name="圆角矩形 2"/>
          <p:cNvSpPr/>
          <p:nvPr/>
        </p:nvSpPr>
        <p:spPr>
          <a:xfrm>
            <a:off x="6388100" y="1062355"/>
            <a:ext cx="5510530" cy="24695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marL="285750" lvl="0" indent="-285750" algn="l" fontAlgn="ctr">
              <a:lnSpc>
                <a:spcPct val="130000"/>
              </a:lnSpc>
              <a:spcBef>
                <a:spcPts val="1000"/>
              </a:spcBef>
              <a:spcAft>
                <a:spcPts val="0"/>
              </a:spcAft>
              <a:buSzPct val="100000"/>
              <a:buFont typeface="Wingdings" panose="05000000000000000000" charset="0"/>
              <a:buChar char="l"/>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mn-ea"/>
              </a:rPr>
              <a:t>全诗一共有九节，每节都以“红烛啊！”开头，</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mn-ea"/>
              </a:rPr>
              <a:t>这是一种呼告的修辞手法。有力地倾诉了诗人的所见所思所感，赋予红烛以人的思想感情，成为诗人抒情的依托。</a:t>
            </a:r>
            <a:endParaRPr lang="zh-CN" altLang="en-US"/>
          </a:p>
        </p:txBody>
      </p:sp>
      <p:cxnSp>
        <p:nvCxnSpPr>
          <p:cNvPr id="4" name="肘形连接符 3"/>
          <p:cNvCxnSpPr/>
          <p:nvPr/>
        </p:nvCxnSpPr>
        <p:spPr>
          <a:xfrm>
            <a:off x="1642745" y="2345690"/>
            <a:ext cx="4669790" cy="505460"/>
          </a:xfrm>
          <a:prstGeom prst="bentConnector3">
            <a:avLst>
              <a:gd name="adj1" fmla="val 50014"/>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6"/>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linds(horizontal)">
                                      <p:cBhvr>
                                        <p:cTn id="19" dur="500"/>
                                        <p:tgtEl>
                                          <p:spTgt spid="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arn(inVertic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anim calcmode="lin" valueType="num">
                                      <p:cBhvr additive="base">
                                        <p:cTn id="3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nodeType="click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anim calcmode="lin" valueType="num">
                                      <p:cBhvr>
                                        <p:cTn id="41" dur="1000" fill="hold"/>
                                        <p:tgtEl>
                                          <p:spTgt spid="2">
                                            <p:txEl>
                                              <p:pRg st="5" end="5"/>
                                            </p:txEl>
                                          </p:spTgt>
                                        </p:tgtEl>
                                        <p:attrNameLst>
                                          <p:attrName>ppt_x</p:attrName>
                                        </p:attrNameLst>
                                      </p:cBhvr>
                                      <p:tavLst>
                                        <p:tav tm="0">
                                          <p:val>
                                            <p:strVal val="#ppt_x-.2"/>
                                          </p:val>
                                        </p:tav>
                                        <p:tav tm="100000">
                                          <p:val>
                                            <p:strVal val="#ppt_x"/>
                                          </p:val>
                                        </p:tav>
                                      </p:tavLst>
                                    </p:anim>
                                    <p:anim calcmode="lin" valueType="num">
                                      <p:cBhvr>
                                        <p:cTn id="42" dur="1000" fill="hold"/>
                                        <p:tgtEl>
                                          <p:spTgt spid="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nodeType="clickEffect">
                                  <p:stCondLst>
                                    <p:cond delay="0"/>
                                  </p:stCondLst>
                                  <p:childTnLst>
                                    <p:set>
                                      <p:cBhvr>
                                        <p:cTn id="47" dur="1" fill="hold">
                                          <p:stCondLst>
                                            <p:cond delay="0"/>
                                          </p:stCondLst>
                                        </p:cTn>
                                        <p:tgtEl>
                                          <p:spTgt spid="2">
                                            <p:txEl>
                                              <p:pRg st="6" end="6"/>
                                            </p:txEl>
                                          </p:spTgt>
                                        </p:tgtEl>
                                        <p:attrNameLst>
                                          <p:attrName>style.visibility</p:attrName>
                                        </p:attrNameLst>
                                      </p:cBhvr>
                                      <p:to>
                                        <p:strVal val="visible"/>
                                      </p:to>
                                    </p:set>
                                    <p:anim calcmode="lin" valueType="num">
                                      <p:cBhvr>
                                        <p:cTn id="48" dur="1000" fill="hold"/>
                                        <p:tgtEl>
                                          <p:spTgt spid="2">
                                            <p:txEl>
                                              <p:pRg st="6" end="6"/>
                                            </p:txEl>
                                          </p:spTgt>
                                        </p:tgtEl>
                                        <p:attrNameLst>
                                          <p:attrName>ppt_x</p:attrName>
                                        </p:attrNameLst>
                                      </p:cBhvr>
                                      <p:tavLst>
                                        <p:tav tm="0">
                                          <p:val>
                                            <p:strVal val="#ppt_x-.2"/>
                                          </p:val>
                                        </p:tav>
                                        <p:tav tm="100000">
                                          <p:val>
                                            <p:strVal val="#ppt_x"/>
                                          </p:val>
                                        </p:tav>
                                      </p:tavLst>
                                    </p:anim>
                                    <p:anim calcmode="lin" valueType="num">
                                      <p:cBhvr>
                                        <p:cTn id="49" dur="1000" fill="hold"/>
                                        <p:tgtEl>
                                          <p:spTgt spid="2">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184" y="601362"/>
            <a:ext cx="11368216" cy="6256637"/>
          </a:xfrm>
        </p:spPr>
        <p:txBody>
          <a:bodyPr>
            <a:normAutofit fontScale="55000" lnSpcReduction="20000"/>
          </a:bodyPr>
          <a:lstStyle/>
          <a:p>
            <a:pPr marL="0" indent="0">
              <a:buNone/>
            </a:pPr>
            <a:r>
              <a:rPr lang="zh-CN" altLang="en-US" sz="4400" b="1" dirty="0" smtClean="0">
                <a:solidFill>
                  <a:srgbClr val="FF00FF"/>
                </a:solidFill>
              </a:rPr>
              <a:t>五、思考练习</a:t>
            </a:r>
            <a:endParaRPr lang="en-US" altLang="zh-CN" sz="4400" b="1" dirty="0" smtClean="0">
              <a:solidFill>
                <a:srgbClr val="FF00FF"/>
              </a:solidFill>
            </a:endParaRPr>
          </a:p>
          <a:p>
            <a:pPr marL="0" indent="0">
              <a:lnSpc>
                <a:spcPct val="170000"/>
              </a:lnSpc>
              <a:buNone/>
            </a:pPr>
            <a:r>
              <a:rPr lang="en-US" altLang="zh-CN" sz="4400" b="1" dirty="0">
                <a:solidFill>
                  <a:srgbClr val="FF00FF"/>
                </a:solidFill>
              </a:rPr>
              <a:t> </a:t>
            </a:r>
            <a:r>
              <a:rPr lang="en-US" altLang="zh-CN" sz="4400" b="1" dirty="0" smtClean="0">
                <a:solidFill>
                  <a:srgbClr val="FF00FF"/>
                </a:solidFill>
              </a:rPr>
              <a:t>      </a:t>
            </a:r>
            <a:r>
              <a:rPr lang="zh-CN" altLang="en-US" dirty="0" smtClean="0">
                <a:solidFill>
                  <a:srgbClr val="0000CC"/>
                </a:solidFill>
                <a:latin typeface="+mn-ea"/>
              </a:rPr>
              <a:t>思考题</a:t>
            </a:r>
            <a:r>
              <a:rPr lang="zh-CN" altLang="en-US" dirty="0">
                <a:solidFill>
                  <a:srgbClr val="0000CC"/>
                </a:solidFill>
                <a:latin typeface="+mn-ea"/>
              </a:rPr>
              <a:t>：诗人由红烛联想到诗人的心，它们之间的相似点或相关处是什么？用红烛与诗人的心相比有什么深刻含义？</a:t>
            </a:r>
            <a:endParaRPr lang="zh-CN" altLang="en-US" dirty="0">
              <a:solidFill>
                <a:srgbClr val="0000CC"/>
              </a:solidFill>
              <a:latin typeface="+mn-ea"/>
            </a:endParaRPr>
          </a:p>
          <a:p>
            <a:pPr marL="0" indent="0">
              <a:lnSpc>
                <a:spcPct val="170000"/>
              </a:lnSpc>
              <a:buNone/>
            </a:pPr>
            <a:r>
              <a:rPr lang="zh-CN" altLang="en-US" dirty="0" smtClean="0">
                <a:latin typeface="+mn-ea"/>
              </a:rPr>
              <a:t>   </a:t>
            </a:r>
            <a:r>
              <a:rPr lang="en-US" altLang="zh-CN" b="1" dirty="0" smtClean="0">
                <a:solidFill>
                  <a:srgbClr val="EA6E7E"/>
                </a:solidFill>
                <a:latin typeface="+mn-ea"/>
              </a:rPr>
              <a:t>【</a:t>
            </a:r>
            <a:r>
              <a:rPr lang="zh-CN" altLang="en-US" b="1" dirty="0" smtClean="0">
                <a:solidFill>
                  <a:srgbClr val="EA6E7E"/>
                </a:solidFill>
                <a:latin typeface="+mn-ea"/>
              </a:rPr>
              <a:t>答案</a:t>
            </a:r>
            <a:r>
              <a:rPr lang="en-US" altLang="zh-CN" b="1" dirty="0" smtClean="0">
                <a:solidFill>
                  <a:srgbClr val="EA6E7E"/>
                </a:solidFill>
                <a:latin typeface="+mn-ea"/>
              </a:rPr>
              <a:t>】</a:t>
            </a:r>
            <a:r>
              <a:rPr lang="zh-CN" altLang="en-US" b="1" dirty="0" smtClean="0">
                <a:solidFill>
                  <a:srgbClr val="EA6E7E"/>
                </a:solidFill>
                <a:latin typeface="+mn-ea"/>
              </a:rPr>
              <a:t>示例</a:t>
            </a:r>
            <a:r>
              <a:rPr lang="zh-CN" altLang="en-US" b="1" dirty="0">
                <a:solidFill>
                  <a:srgbClr val="EA6E7E"/>
                </a:solidFill>
                <a:latin typeface="+mn-ea"/>
              </a:rPr>
              <a:t>：诗人由红烛联想到诗人的心，它们之间的相似点或相关处是：表面上二者有相同的颜色</a:t>
            </a:r>
            <a:r>
              <a:rPr lang="en-US" altLang="zh-CN" b="1" dirty="0">
                <a:solidFill>
                  <a:srgbClr val="EA6E7E"/>
                </a:solidFill>
                <a:latin typeface="+mn-ea"/>
              </a:rPr>
              <a:t>——“</a:t>
            </a:r>
            <a:r>
              <a:rPr lang="zh-CN" altLang="en-US" b="1" dirty="0">
                <a:solidFill>
                  <a:srgbClr val="EA6E7E"/>
                </a:solidFill>
                <a:latin typeface="+mn-ea"/>
              </a:rPr>
              <a:t>红烛”与诗人的赤子之心均为红色，实际上都是具有奉献精神</a:t>
            </a:r>
            <a:r>
              <a:rPr lang="en-US" altLang="zh-CN" b="1" dirty="0">
                <a:solidFill>
                  <a:srgbClr val="EA6E7E"/>
                </a:solidFill>
                <a:latin typeface="+mn-ea"/>
              </a:rPr>
              <a:t>——</a:t>
            </a:r>
            <a:r>
              <a:rPr lang="zh-CN" altLang="en-US" b="1" dirty="0">
                <a:solidFill>
                  <a:srgbClr val="EA6E7E"/>
                </a:solidFill>
                <a:latin typeface="+mn-ea"/>
              </a:rPr>
              <a:t>红烛燃烧自己，照亮黑暗的世界，拥有赤子之心的诗人希望自己能为了祖国不惜牺牲、无私奉献。</a:t>
            </a:r>
            <a:endParaRPr lang="zh-CN" altLang="en-US" b="1" dirty="0">
              <a:solidFill>
                <a:srgbClr val="EA6E7E"/>
              </a:solidFill>
              <a:latin typeface="+mn-ea"/>
            </a:endParaRPr>
          </a:p>
          <a:p>
            <a:pPr marL="0" indent="0">
              <a:lnSpc>
                <a:spcPct val="170000"/>
              </a:lnSpc>
              <a:buNone/>
            </a:pPr>
            <a:r>
              <a:rPr lang="zh-CN" altLang="en-US" b="1" dirty="0" smtClean="0">
                <a:solidFill>
                  <a:srgbClr val="EA6E7E"/>
                </a:solidFill>
                <a:latin typeface="+mn-ea"/>
              </a:rPr>
              <a:t>    用</a:t>
            </a:r>
            <a:r>
              <a:rPr lang="zh-CN" altLang="en-US" b="1" dirty="0">
                <a:solidFill>
                  <a:srgbClr val="EA6E7E"/>
                </a:solidFill>
                <a:latin typeface="+mn-ea"/>
              </a:rPr>
              <a:t>红烛与诗人的心相比，其深刻含义在于：以物化的红烛表现自己的拳拳赤子之心，可以通过隐喻的笔法描写自己在现实生活中内心所涌现的矛盾、痛苦和挣扎，无私奉献、唤醒民众的热情，从侧面抒发抒发诗人火热的爱国情感，凸现诗人献身祖国、敢于自我牺牲的爱国精神。</a:t>
            </a:r>
            <a:endParaRPr lang="zh-CN" altLang="en-US" b="1" dirty="0">
              <a:solidFill>
                <a:srgbClr val="EA6E7E"/>
              </a:solidFill>
              <a:latin typeface="+mn-ea"/>
            </a:endParaRPr>
          </a:p>
          <a:p>
            <a:pPr marL="0" indent="0">
              <a:buNone/>
            </a:pP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7264" y="576649"/>
            <a:ext cx="10915135" cy="840988"/>
          </a:xfrm>
        </p:spPr>
        <p:txBody>
          <a:bodyPr>
            <a:normAutofit/>
          </a:bodyPr>
          <a:lstStyle/>
          <a:p>
            <a:pPr algn="l"/>
            <a:r>
              <a:rPr lang="zh-CN" altLang="en-US" sz="4000" b="1" dirty="0" smtClean="0">
                <a:solidFill>
                  <a:srgbClr val="FF00FF"/>
                </a:solidFill>
              </a:rPr>
              <a:t>四、鉴赏探究</a:t>
            </a:r>
            <a:endParaRPr lang="zh-CN" altLang="en-US" sz="4000" dirty="0"/>
          </a:p>
        </p:txBody>
      </p:sp>
      <p:sp>
        <p:nvSpPr>
          <p:cNvPr id="3" name="内容占位符 2"/>
          <p:cNvSpPr>
            <a:spLocks noGrp="1"/>
          </p:cNvSpPr>
          <p:nvPr>
            <p:ph idx="1"/>
          </p:nvPr>
        </p:nvSpPr>
        <p:spPr>
          <a:xfrm>
            <a:off x="531339" y="1417637"/>
            <a:ext cx="11186984" cy="5426675"/>
          </a:xfrm>
        </p:spPr>
        <p:txBody>
          <a:bodyPr>
            <a:normAutofit fontScale="25000" lnSpcReduction="20000"/>
          </a:bodyPr>
          <a:lstStyle/>
          <a:p>
            <a:pPr marL="0" indent="0">
              <a:lnSpc>
                <a:spcPct val="170000"/>
              </a:lnSpc>
              <a:buNone/>
            </a:pPr>
            <a:r>
              <a:rPr lang="zh-CN" altLang="en-US" dirty="0" smtClean="0"/>
              <a:t>      </a:t>
            </a:r>
            <a:r>
              <a:rPr lang="zh-CN" altLang="en-US" sz="7200" b="1" dirty="0" smtClean="0">
                <a:solidFill>
                  <a:srgbClr val="FF00FF"/>
                </a:solidFill>
              </a:rPr>
              <a:t>（一）</a:t>
            </a:r>
            <a:r>
              <a:rPr lang="zh-CN" altLang="en-US" sz="7200" b="1" dirty="0">
                <a:solidFill>
                  <a:srgbClr val="FF00FF"/>
                </a:solidFill>
              </a:rPr>
              <a:t>整体鉴赏</a:t>
            </a:r>
            <a:endParaRPr lang="zh-CN" altLang="en-US" sz="7200" b="1" dirty="0">
              <a:solidFill>
                <a:srgbClr val="FF00FF"/>
              </a:solidFill>
            </a:endParaRPr>
          </a:p>
          <a:p>
            <a:pPr marL="0" indent="0">
              <a:lnSpc>
                <a:spcPct val="170000"/>
              </a:lnSpc>
              <a:buNone/>
            </a:pPr>
            <a:r>
              <a:rPr lang="zh-CN" altLang="en-US" sz="7200" b="1" dirty="0" smtClean="0">
                <a:solidFill>
                  <a:srgbClr val="0000CC"/>
                </a:solidFill>
              </a:rPr>
              <a:t>        诗</a:t>
            </a:r>
            <a:r>
              <a:rPr lang="zh-CN" altLang="en-US" sz="7200" b="1" dirty="0">
                <a:solidFill>
                  <a:srgbClr val="0000CC"/>
                </a:solidFill>
              </a:rPr>
              <a:t>的开始就突出红烛的意象，红红的，如同赤子的心。闻一多要问诗人们，你们的心可有这样的赤诚和热情，你们可有勇气吐出你的真心和这红烛相比。一个“吐”字，生动形象，将诗人的奉献精神和赤诚表现得一览无余。</a:t>
            </a:r>
            <a:endParaRPr lang="zh-CN" altLang="en-US" sz="7200" b="1" dirty="0">
              <a:solidFill>
                <a:srgbClr val="0000CC"/>
              </a:solidFill>
            </a:endParaRPr>
          </a:p>
          <a:p>
            <a:pPr marL="0" indent="0">
              <a:lnSpc>
                <a:spcPct val="170000"/>
              </a:lnSpc>
              <a:buNone/>
            </a:pPr>
            <a:r>
              <a:rPr lang="zh-CN" altLang="en-US" sz="7200" b="1" dirty="0" smtClean="0">
                <a:solidFill>
                  <a:srgbClr val="0000CC"/>
                </a:solidFill>
              </a:rPr>
              <a:t>       诗人</a:t>
            </a:r>
            <a:r>
              <a:rPr lang="zh-CN" altLang="en-US" sz="7200" b="1" dirty="0">
                <a:solidFill>
                  <a:srgbClr val="0000CC"/>
                </a:solidFill>
              </a:rPr>
              <a:t>接着问红烛，问它的身躯从何处来，问它的灵魂从何处来。这样的身躯、这样的灵魂为何要燃烧，要在火光中毁灭自己的身躯？诗人迷茫了，如同在生活中的迷茫，找不到方向和思考不透很多问题。矛盾！冲突！在曾有的矛盾冲突中诗人坚定了自己的信念。因为，诗人坚定地说：“不误！不误”。诗人已经找到了生活的方向，准备朝着理想中的光明之路迈进，即使自己被烧成灰也在所不惜。</a:t>
            </a:r>
            <a:endParaRPr lang="zh-CN" altLang="en-US" sz="7200" b="1" dirty="0">
              <a:solidFill>
                <a:srgbClr val="0000CC"/>
              </a:solidFill>
            </a:endParaRPr>
          </a:p>
          <a:p>
            <a:pPr marL="0" indent="0">
              <a:lnSpc>
                <a:spcPct val="170000"/>
              </a:lnSpc>
              <a:buNone/>
            </a:pPr>
            <a:r>
              <a:rPr lang="zh-CN" altLang="en-US" sz="7200" b="1" dirty="0" smtClean="0">
                <a:solidFill>
                  <a:srgbClr val="0000CC"/>
                </a:solidFill>
              </a:rPr>
              <a:t>      诗歌</a:t>
            </a:r>
            <a:r>
              <a:rPr lang="zh-CN" altLang="en-US" sz="7200" b="1" dirty="0">
                <a:solidFill>
                  <a:srgbClr val="0000CC"/>
                </a:solidFill>
              </a:rPr>
              <a:t>从第四节开始，一直歌颂红烛，写出了红烛的责任和生活中的困顿、失望。红烛要烧，烧破世人的空想，烧掉残酷的监狱，靠自己的燃烧救出一个个活着但不自由的灵魂。红烛的燃烧受到风的阻挠，它流着泪也要燃烧。那泪，是红烛的心在着急，为不能最快实现自己的理想而着急，流泪。诗人要歌颂这红烛，歌颂这奉献的精神，歌颂这来之不易的光明。在这样的歌颂中，诗人和红烛在交流。诗人在红烛身上找到了生活方向：实干，探索，坚毅地为自己的理想努力，不计较结果。诗人说：“莫问收获，但问耕耘。”</a:t>
            </a:r>
            <a:endParaRPr lang="zh-CN" altLang="en-US" sz="7200" b="1" dirty="0">
              <a:solidFill>
                <a:srgbClr val="0000CC"/>
              </a:solidFill>
            </a:endParaRPr>
          </a:p>
          <a:p>
            <a:pPr marL="0" indent="0">
              <a:buNone/>
            </a:pPr>
            <a:endParaRPr lang="zh-CN" altLang="en-US" sz="8000"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矩形 4"/>
          <p:cNvSpPr/>
          <p:nvPr userDrawn="1">
            <p:custDataLst>
              <p:tags r:id="rId1"/>
            </p:custDataLst>
          </p:nvPr>
        </p:nvSpPr>
        <p:spPr>
          <a:xfrm>
            <a:off x="0" y="0"/>
            <a:ext cx="12192000" cy="912114"/>
          </a:xfrm>
          <a:prstGeom prst="rect">
            <a:avLst/>
          </a:prstGeom>
          <a:solidFill>
            <a:srgbClr val="F7F4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grpSp>
        <p:nvGrpSpPr>
          <p:cNvPr id="6" name="组合 5"/>
          <p:cNvGrpSpPr/>
          <p:nvPr userDrawn="1">
            <p:custDataLst>
              <p:tags r:id="rId2"/>
            </p:custDataLst>
          </p:nvPr>
        </p:nvGrpSpPr>
        <p:grpSpPr>
          <a:xfrm flipV="1">
            <a:off x="11427460" y="6122035"/>
            <a:ext cx="558165" cy="602615"/>
            <a:chOff x="1234" y="2772"/>
            <a:chExt cx="879" cy="949"/>
          </a:xfrm>
        </p:grpSpPr>
        <p:sp>
          <p:nvSpPr>
            <p:cNvPr id="22" name="矩形 21"/>
            <p:cNvSpPr/>
            <p:nvPr userDrawn="1">
              <p:custDataLst>
                <p:tags r:id="rId3"/>
              </p:custDataLst>
            </p:nvPr>
          </p:nvSpPr>
          <p:spPr>
            <a:xfrm flipH="1">
              <a:off x="1234" y="2772"/>
              <a:ext cx="691" cy="691"/>
            </a:xfrm>
            <a:prstGeom prst="rect">
              <a:avLst/>
            </a:prstGeom>
            <a:solidFill>
              <a:srgbClr val="B9A28E">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6" name="矩形 25"/>
            <p:cNvSpPr/>
            <p:nvPr userDrawn="1">
              <p:custDataLst>
                <p:tags r:id="rId4"/>
              </p:custDataLst>
            </p:nvPr>
          </p:nvSpPr>
          <p:spPr>
            <a:xfrm flipH="1">
              <a:off x="1663" y="3271"/>
              <a:ext cx="451" cy="451"/>
            </a:xfrm>
            <a:prstGeom prst="rect">
              <a:avLst/>
            </a:prstGeom>
            <a:solidFill>
              <a:srgbClr val="B9A28E">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8" name="矩形 7"/>
            <p:cNvSpPr/>
            <p:nvPr userDrawn="1">
              <p:custDataLst>
                <p:tags r:id="rId5"/>
              </p:custDataLst>
            </p:nvPr>
          </p:nvSpPr>
          <p:spPr>
            <a:xfrm flipH="1">
              <a:off x="1539" y="3057"/>
              <a:ext cx="451" cy="451"/>
            </a:xfrm>
            <a:prstGeom prst="rect">
              <a:avLst/>
            </a:prstGeom>
            <a:solidFill>
              <a:srgbClr val="FFFF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grpSp>
      <p:grpSp>
        <p:nvGrpSpPr>
          <p:cNvPr id="12" name="组合 11"/>
          <p:cNvGrpSpPr/>
          <p:nvPr userDrawn="1">
            <p:custDataLst>
              <p:tags r:id="rId6"/>
            </p:custDataLst>
          </p:nvPr>
        </p:nvGrpSpPr>
        <p:grpSpPr>
          <a:xfrm flipH="1" flipV="1">
            <a:off x="207010" y="6122035"/>
            <a:ext cx="558165" cy="602615"/>
            <a:chOff x="1234" y="2772"/>
            <a:chExt cx="879" cy="949"/>
          </a:xfrm>
        </p:grpSpPr>
        <p:sp>
          <p:nvSpPr>
            <p:cNvPr id="14" name="矩形 13"/>
            <p:cNvSpPr/>
            <p:nvPr userDrawn="1">
              <p:custDataLst>
                <p:tags r:id="rId7"/>
              </p:custDataLst>
            </p:nvPr>
          </p:nvSpPr>
          <p:spPr>
            <a:xfrm flipH="1">
              <a:off x="1234" y="2772"/>
              <a:ext cx="691" cy="691"/>
            </a:xfrm>
            <a:prstGeom prst="rect">
              <a:avLst/>
            </a:prstGeom>
            <a:solidFill>
              <a:srgbClr val="B9A28E">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5" name="矩形 14"/>
            <p:cNvSpPr/>
            <p:nvPr userDrawn="1">
              <p:custDataLst>
                <p:tags r:id="rId8"/>
              </p:custDataLst>
            </p:nvPr>
          </p:nvSpPr>
          <p:spPr>
            <a:xfrm flipH="1">
              <a:off x="1663" y="3271"/>
              <a:ext cx="451" cy="451"/>
            </a:xfrm>
            <a:prstGeom prst="rect">
              <a:avLst/>
            </a:prstGeom>
            <a:solidFill>
              <a:srgbClr val="B9A28E">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6" name="矩形 15"/>
            <p:cNvSpPr/>
            <p:nvPr userDrawn="1">
              <p:custDataLst>
                <p:tags r:id="rId9"/>
              </p:custDataLst>
            </p:nvPr>
          </p:nvSpPr>
          <p:spPr>
            <a:xfrm flipH="1">
              <a:off x="1539" y="3057"/>
              <a:ext cx="451" cy="451"/>
            </a:xfrm>
            <a:prstGeom prst="rect">
              <a:avLst/>
            </a:prstGeom>
            <a:solidFill>
              <a:srgbClr val="FFFF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grpSp>
      <p:sp>
        <p:nvSpPr>
          <p:cNvPr id="2" name="文本框 1"/>
          <p:cNvSpPr txBox="1"/>
          <p:nvPr>
            <p:custDataLst>
              <p:tags r:id="rId10"/>
            </p:custDataLst>
          </p:nvPr>
        </p:nvSpPr>
        <p:spPr>
          <a:xfrm>
            <a:off x="457155" y="152401"/>
            <a:ext cx="11277689" cy="609600"/>
          </a:xfrm>
          <a:prstGeom prst="rect">
            <a:avLst/>
          </a:prstGeom>
          <a:noFill/>
        </p:spPr>
        <p:txBody>
          <a:bodyPr wrap="square" lIns="63500" tIns="25400" rIns="63500" bIns="25400" rtlCol="0" anchor="ctr">
            <a:noAutofit/>
          </a:bodyPr>
          <a:p>
            <a:pPr marL="0" indent="0" algn="l">
              <a:lnSpc>
                <a:spcPct val="100000"/>
              </a:lnSpc>
              <a:spcBef>
                <a:spcPts val="0"/>
              </a:spcBef>
              <a:spcAft>
                <a:spcPts val="0"/>
              </a:spcAft>
              <a:buSzPct val="100000"/>
            </a:pPr>
            <a:r>
              <a:rPr lang="zh-CN" altLang="en-US" sz="3200" b="1" spc="300" dirty="0">
                <a:solidFill>
                  <a:srgbClr val="97795E"/>
                </a:solidFill>
                <a:latin typeface="微软雅黑" panose="020B0503020204020204" charset="-122"/>
                <a:ea typeface="微软雅黑" panose="020B0503020204020204" charset="-122"/>
              </a:rPr>
              <a:t>课文导读</a:t>
            </a:r>
            <a:endParaRPr lang="zh-CN" altLang="en-US" sz="3200" b="1" spc="300" dirty="0">
              <a:solidFill>
                <a:srgbClr val="97795E"/>
              </a:solidFill>
              <a:latin typeface="微软雅黑" panose="020B0503020204020204" charset="-122"/>
              <a:ea typeface="微软雅黑" panose="020B0503020204020204" charset="-122"/>
            </a:endParaRPr>
          </a:p>
        </p:txBody>
      </p:sp>
      <p:sp>
        <p:nvSpPr>
          <p:cNvPr id="11" name="Title 6"/>
          <p:cNvSpPr txBox="1"/>
          <p:nvPr>
            <p:custDataLst>
              <p:tags r:id="rId11"/>
            </p:custDataLst>
          </p:nvPr>
        </p:nvSpPr>
        <p:spPr>
          <a:xfrm>
            <a:off x="609442" y="1217034"/>
            <a:ext cx="10973029" cy="896619"/>
          </a:xfrm>
          <a:prstGeom prst="rect">
            <a:avLst/>
          </a:prstGeom>
          <a:noFill/>
          <a:ln w="3175">
            <a:noFill/>
            <a:prstDash val="dash"/>
          </a:ln>
        </p:spPr>
        <p:txBody>
          <a:bodyPr wrap="square" lIns="63500" tIns="25400" rIns="6350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200" b="1" i="0" kern="1200" cap="none" spc="300" normalizeH="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闻一多是伟大的爱国民主战士,同学们在初中的课堂上读过他那沾着鲜血写成的《最后一次演讲》。</a:t>
            </a:r>
            <a:endParaRPr kumimoji="0" lang="zh-CN" altLang="en-US" sz="2200" b="1" i="0" kern="1200" cap="none" spc="300" normalizeH="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12"/>
            </p:custDataLst>
          </p:nvPr>
        </p:nvSpPr>
        <p:spPr>
          <a:xfrm>
            <a:off x="609436" y="2184138"/>
            <a:ext cx="10973036" cy="3845559"/>
          </a:xfrm>
          <a:prstGeom prst="rect">
            <a:avLst/>
          </a:prstGeom>
          <a:noFill/>
          <a:ln w="3175">
            <a:noFill/>
            <a:prstDash val="dash"/>
          </a:ln>
        </p:spPr>
        <p:txBody>
          <a:bodyPr wrap="square" lIns="63500" tIns="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en-US" altLang="zh-CN"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1925年夏，闻一多从美国留学归国。走下海轮，诗人难以抑制心头的兴奋，把西服和领带扔进江中，急切地扑向祖国怀抱。然而，等待他的，却是无边的黑暗和奇耻大辱。</a:t>
            </a:r>
            <a:endParaRPr lang="en-US" altLang="zh-CN"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放眼家国故园，山河破碎，风雨如磐，豺狼当道，列强横行，祖国母亲被瓜分割占……诗人悲愤地写下了诗歌《发现》，并旋即在《现代评论》上发表了著名的爱国诗篇《七子之歌》。</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红烛本意是火红的蜡烛，喜庆的象征。《红烛》是中国现代著名诗集，闻一多的第一部诗作。1923年9月7日出版。初版本收六十二首。人民文学出版社1981年版收一百零三首。题材广泛，内容丰富，或抒发诗人的爱国之情，或批判封建统治下的黑暗，或反映劳动人民的苦难，或描绘自然的美景。构思精巧，想象奇新，语言形象生动。</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p:tgtEl>
                                          <p:spTgt spid="11">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1">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lstStyle/>
          <a:p>
            <a:pPr marL="0" indent="0" algn="l">
              <a:lnSpc>
                <a:spcPct val="100000"/>
              </a:lnSpc>
              <a:spcBef>
                <a:spcPts val="0"/>
              </a:spcBef>
              <a:spcAft>
                <a:spcPts val="0"/>
              </a:spcAft>
              <a:buSzPct val="100000"/>
            </a:pPr>
            <a:r>
              <a:rPr lang="zh-CN" altLang="en-US" dirty="0"/>
              <a:t>二、作者简介</a:t>
            </a:r>
            <a:endParaRPr lang="zh-CN" altLang="en-US" dirty="0"/>
          </a:p>
        </p:txBody>
      </p:sp>
      <p:sp>
        <p:nvSpPr>
          <p:cNvPr id="3" name="内容占位符 2"/>
          <p:cNvSpPr>
            <a:spLocks noGrp="1"/>
          </p:cNvSpPr>
          <p:nvPr>
            <p:ph idx="1"/>
            <p:custDataLst>
              <p:tags r:id="rId2"/>
            </p:custDataLst>
          </p:nvPr>
        </p:nvSpPr>
        <p:spPr/>
        <p:txBody>
          <a:bodyPr/>
          <a:lstStyle/>
          <a:p>
            <a:pPr marL="0" indent="0" algn="l">
              <a:lnSpc>
                <a:spcPct val="130000"/>
              </a:lnSpc>
              <a:spcBef>
                <a:spcPts val="0"/>
              </a:spcBef>
              <a:spcAft>
                <a:spcPts val="1000"/>
              </a:spcAft>
              <a:buSzPct val="100000"/>
              <a:buNone/>
            </a:pPr>
            <a:r>
              <a:rPr lang="en-US" altLang="zh-CN" dirty="0"/>
              <a:t>          </a:t>
            </a:r>
            <a:r>
              <a:rPr lang="en-US" altLang="zh-CN" sz="1800" dirty="0"/>
              <a:t>  </a:t>
            </a:r>
            <a:r>
              <a:rPr lang="zh-CN" altLang="zh-CN" sz="1800" dirty="0"/>
              <a:t>闻一多（</a:t>
            </a:r>
            <a:r>
              <a:rPr lang="en-US" altLang="zh-CN" sz="1800" dirty="0"/>
              <a:t>1899</a:t>
            </a:r>
            <a:r>
              <a:rPr lang="zh-CN" altLang="zh-CN" sz="1800" dirty="0"/>
              <a:t>—</a:t>
            </a:r>
            <a:r>
              <a:rPr lang="en-US" altLang="zh-CN" sz="1800" dirty="0"/>
              <a:t>1946</a:t>
            </a:r>
            <a:r>
              <a:rPr lang="zh-CN" altLang="zh-CN" sz="1800" dirty="0"/>
              <a:t>），本名闻家骅，字友三，生于湖北省黄冈市</a:t>
            </a:r>
            <a:endParaRPr lang="en-US" altLang="zh-CN" sz="1800" dirty="0"/>
          </a:p>
          <a:p>
            <a:pPr marL="0" indent="0" algn="l">
              <a:lnSpc>
                <a:spcPct val="130000"/>
              </a:lnSpc>
              <a:spcBef>
                <a:spcPts val="0"/>
              </a:spcBef>
              <a:spcAft>
                <a:spcPts val="1000"/>
              </a:spcAft>
              <a:buSzPct val="100000"/>
              <a:buNone/>
            </a:pPr>
            <a:r>
              <a:rPr lang="zh-CN" altLang="zh-CN" sz="1800" dirty="0"/>
              <a:t>浠水县，中国现代伟大的爱国主义者，坚定的民主战士，中国民主同盟早</a:t>
            </a:r>
            <a:endParaRPr lang="en-US" altLang="zh-CN" sz="1800" dirty="0"/>
          </a:p>
          <a:p>
            <a:pPr marL="0" indent="0" algn="l">
              <a:lnSpc>
                <a:spcPct val="130000"/>
              </a:lnSpc>
              <a:spcBef>
                <a:spcPts val="0"/>
              </a:spcBef>
              <a:spcAft>
                <a:spcPts val="1000"/>
              </a:spcAft>
              <a:buSzPct val="100000"/>
              <a:buNone/>
            </a:pPr>
            <a:r>
              <a:rPr lang="zh-CN" altLang="zh-CN" sz="1800" dirty="0"/>
              <a:t>期领导人，中国共产党的挚友，新月派代表诗人和学者。</a:t>
            </a:r>
            <a:endParaRPr lang="zh-CN" altLang="zh-CN" sz="1800" dirty="0"/>
          </a:p>
          <a:p>
            <a:pPr marL="0" indent="0" algn="l">
              <a:lnSpc>
                <a:spcPct val="130000"/>
              </a:lnSpc>
              <a:spcBef>
                <a:spcPts val="0"/>
              </a:spcBef>
              <a:spcAft>
                <a:spcPts val="1000"/>
              </a:spcAft>
              <a:buSzPct val="100000"/>
              <a:buNone/>
            </a:pPr>
            <a:r>
              <a:rPr lang="en-US" altLang="zh-CN" sz="1800" dirty="0"/>
              <a:t>     1912</a:t>
            </a:r>
            <a:r>
              <a:rPr lang="zh-CN" altLang="zh-CN" sz="1800" dirty="0"/>
              <a:t>年考入清华大学留美预备学校。</a:t>
            </a:r>
            <a:r>
              <a:rPr lang="en-US" altLang="zh-CN" sz="1800" dirty="0"/>
              <a:t>1916</a:t>
            </a:r>
            <a:r>
              <a:rPr lang="zh-CN" altLang="zh-CN" sz="1800" dirty="0"/>
              <a:t>年开始在《清华周刊》上</a:t>
            </a:r>
            <a:endParaRPr lang="en-US" altLang="zh-CN" sz="1800" dirty="0"/>
          </a:p>
          <a:p>
            <a:pPr marL="0" indent="0" algn="l">
              <a:lnSpc>
                <a:spcPct val="130000"/>
              </a:lnSpc>
              <a:spcBef>
                <a:spcPts val="0"/>
              </a:spcBef>
              <a:spcAft>
                <a:spcPts val="1000"/>
              </a:spcAft>
              <a:buSzPct val="100000"/>
              <a:buNone/>
            </a:pPr>
            <a:r>
              <a:rPr lang="zh-CN" altLang="zh-CN" sz="1800" dirty="0"/>
              <a:t>发表系列读书笔记。</a:t>
            </a:r>
            <a:r>
              <a:rPr lang="en-US" altLang="zh-CN" sz="1800" dirty="0"/>
              <a:t>1925</a:t>
            </a:r>
            <a:r>
              <a:rPr lang="zh-CN" altLang="zh-CN" sz="1800" dirty="0"/>
              <a:t>年</a:t>
            </a:r>
            <a:r>
              <a:rPr lang="en-US" altLang="zh-CN" sz="1800" dirty="0"/>
              <a:t>3</a:t>
            </a:r>
            <a:r>
              <a:rPr lang="zh-CN" altLang="zh-CN" sz="1800" dirty="0"/>
              <a:t>月在美国留学期间创作《七子之歌》。 </a:t>
            </a:r>
            <a:endParaRPr lang="zh-CN" altLang="zh-CN" sz="1800" dirty="0"/>
          </a:p>
          <a:p>
            <a:pPr marL="0" indent="0" algn="l">
              <a:lnSpc>
                <a:spcPct val="130000"/>
              </a:lnSpc>
              <a:spcBef>
                <a:spcPts val="0"/>
              </a:spcBef>
              <a:spcAft>
                <a:spcPts val="1000"/>
              </a:spcAft>
              <a:buSzPct val="100000"/>
              <a:buNone/>
            </a:pPr>
            <a:r>
              <a:rPr lang="en-US" altLang="zh-CN" sz="1800" dirty="0"/>
              <a:t>     1932</a:t>
            </a:r>
            <a:r>
              <a:rPr lang="zh-CN" altLang="zh-CN" sz="1800" dirty="0"/>
              <a:t>年闻一多离开青岛，回到母校清华大学任中文系教授。</a:t>
            </a:r>
            <a:r>
              <a:rPr lang="en-US" altLang="zh-CN" sz="1800" dirty="0"/>
              <a:t>1946</a:t>
            </a:r>
            <a:r>
              <a:rPr lang="zh-CN" altLang="zh-CN" sz="1800" dirty="0"/>
              <a:t>年</a:t>
            </a:r>
            <a:endParaRPr lang="en-US" altLang="zh-CN" sz="1800" dirty="0"/>
          </a:p>
          <a:p>
            <a:pPr marL="0" indent="0" algn="l">
              <a:lnSpc>
                <a:spcPct val="130000"/>
              </a:lnSpc>
              <a:spcBef>
                <a:spcPts val="0"/>
              </a:spcBef>
              <a:spcAft>
                <a:spcPts val="1000"/>
              </a:spcAft>
              <a:buSzPct val="100000"/>
              <a:buNone/>
            </a:pPr>
            <a:r>
              <a:rPr lang="en-US" altLang="zh-CN" sz="1800" dirty="0"/>
              <a:t>7</a:t>
            </a:r>
            <a:r>
              <a:rPr lang="zh-CN" altLang="zh-CN" sz="1800" dirty="0"/>
              <a:t>月</a:t>
            </a:r>
            <a:r>
              <a:rPr lang="en-US" altLang="zh-CN" sz="1800" dirty="0"/>
              <a:t>15</a:t>
            </a:r>
            <a:r>
              <a:rPr lang="zh-CN" altLang="zh-CN" sz="1800" dirty="0"/>
              <a:t>日在云南昆明被国民党</a:t>
            </a:r>
            <a:r>
              <a:rPr lang="zh-CN" altLang="en-US" sz="1800" dirty="0"/>
              <a:t>特务暗杀。</a:t>
            </a:r>
            <a:r>
              <a:rPr lang="zh-CN" altLang="zh-CN" sz="1800" dirty="0"/>
              <a:t>主要作品：</a:t>
            </a:r>
            <a:r>
              <a:rPr lang="en-US" altLang="zh-CN" sz="1800" dirty="0"/>
              <a:t>1923</a:t>
            </a:r>
            <a:r>
              <a:rPr lang="zh-CN" altLang="zh-CN" sz="1800" dirty="0"/>
              <a:t>年</a:t>
            </a:r>
            <a:r>
              <a:rPr lang="en-US" altLang="zh-CN" sz="1800" dirty="0"/>
              <a:t>9</a:t>
            </a:r>
            <a:r>
              <a:rPr lang="zh-CN" altLang="zh-CN" sz="1800" dirty="0"/>
              <a:t>月</a:t>
            </a:r>
            <a:r>
              <a:rPr lang="en-US" altLang="zh-CN" sz="1800" dirty="0"/>
              <a:t>7</a:t>
            </a:r>
            <a:r>
              <a:rPr lang="zh-CN" altLang="zh-CN" sz="1800" dirty="0"/>
              <a:t>日出版第</a:t>
            </a:r>
            <a:endParaRPr lang="en-US" altLang="zh-CN" sz="1800" dirty="0"/>
          </a:p>
          <a:p>
            <a:pPr marL="0" indent="0" algn="l">
              <a:lnSpc>
                <a:spcPct val="130000"/>
              </a:lnSpc>
              <a:spcBef>
                <a:spcPts val="0"/>
              </a:spcBef>
              <a:spcAft>
                <a:spcPts val="1000"/>
              </a:spcAft>
              <a:buSzPct val="100000"/>
              <a:buNone/>
            </a:pPr>
            <a:r>
              <a:rPr lang="zh-CN" altLang="zh-CN" sz="1800" dirty="0"/>
              <a:t>一部诗集《红烛》，</a:t>
            </a:r>
            <a:r>
              <a:rPr lang="en-US" altLang="zh-CN" sz="1800" dirty="0"/>
              <a:t>1928</a:t>
            </a:r>
            <a:r>
              <a:rPr lang="zh-CN" altLang="zh-CN" sz="1800" dirty="0"/>
              <a:t>年</a:t>
            </a:r>
            <a:r>
              <a:rPr lang="en-US" altLang="zh-CN" sz="1800" dirty="0"/>
              <a:t>1</a:t>
            </a:r>
            <a:r>
              <a:rPr lang="zh-CN" altLang="zh-CN" sz="1800" dirty="0"/>
              <a:t>月出版第二部诗集《死水》。</a:t>
            </a:r>
            <a:r>
              <a:rPr lang="en-US" altLang="zh-CN" sz="1800" dirty="0"/>
              <a:t>1948</a:t>
            </a:r>
            <a:r>
              <a:rPr lang="zh-CN" altLang="zh-CN" sz="1800" dirty="0"/>
              <a:t>年上海开</a:t>
            </a:r>
            <a:endParaRPr lang="en-US" altLang="zh-CN" sz="1800" dirty="0"/>
          </a:p>
          <a:p>
            <a:pPr marL="0" indent="0" algn="l">
              <a:lnSpc>
                <a:spcPct val="130000"/>
              </a:lnSpc>
              <a:spcBef>
                <a:spcPts val="0"/>
              </a:spcBef>
              <a:spcAft>
                <a:spcPts val="1000"/>
              </a:spcAft>
              <a:buSzPct val="100000"/>
              <a:buNone/>
            </a:pPr>
            <a:r>
              <a:rPr lang="zh-CN" altLang="zh-CN" sz="1800" dirty="0"/>
              <a:t>明书店出版了《闻一多全集》（</a:t>
            </a:r>
            <a:r>
              <a:rPr lang="en-US" altLang="zh-CN" sz="1800" dirty="0"/>
              <a:t>1</a:t>
            </a:r>
            <a:r>
              <a:rPr lang="zh-CN" altLang="zh-CN" sz="1800" dirty="0"/>
              <a:t>一</a:t>
            </a:r>
            <a:r>
              <a:rPr lang="en-US" altLang="zh-CN" sz="1800" dirty="0"/>
              <a:t>4</a:t>
            </a:r>
            <a:r>
              <a:rPr lang="zh-CN" altLang="zh-CN" sz="1800" dirty="0"/>
              <a:t>册）。</a:t>
            </a:r>
            <a:r>
              <a:rPr lang="en-US" altLang="zh-CN" sz="1800" dirty="0"/>
              <a:t>1993</a:t>
            </a:r>
            <a:r>
              <a:rPr lang="zh-CN" altLang="zh-CN" sz="1800" dirty="0"/>
              <a:t>年</a:t>
            </a:r>
            <a:r>
              <a:rPr lang="en-US" altLang="zh-CN" sz="1800" dirty="0"/>
              <a:t>12</a:t>
            </a:r>
            <a:r>
              <a:rPr lang="zh-CN" altLang="zh-CN" sz="1800" dirty="0"/>
              <a:t>月湖北人民出版社出</a:t>
            </a:r>
            <a:endParaRPr lang="en-US" altLang="zh-CN" sz="1800" dirty="0"/>
          </a:p>
          <a:p>
            <a:pPr marL="0" indent="0" algn="l">
              <a:lnSpc>
                <a:spcPct val="130000"/>
              </a:lnSpc>
              <a:spcBef>
                <a:spcPts val="0"/>
              </a:spcBef>
              <a:spcAft>
                <a:spcPts val="1000"/>
              </a:spcAft>
              <a:buSzPct val="100000"/>
              <a:buNone/>
            </a:pPr>
            <a:r>
              <a:rPr lang="zh-CN" altLang="zh-CN" sz="1800" dirty="0"/>
              <a:t>版了《闻一多全集》。</a:t>
            </a:r>
            <a:endParaRPr lang="zh-CN" altLang="zh-CN" sz="1800" dirty="0"/>
          </a:p>
          <a:p>
            <a:pPr marL="0" indent="0" algn="l">
              <a:lnSpc>
                <a:spcPct val="130000"/>
              </a:lnSpc>
              <a:spcBef>
                <a:spcPts val="0"/>
              </a:spcBef>
              <a:spcAft>
                <a:spcPts val="1000"/>
              </a:spcAft>
              <a:buSzPct val="100000"/>
              <a:buNone/>
            </a:pPr>
            <a:endParaRPr lang="zh-CN" altLang="zh-CN" sz="1800" dirty="0"/>
          </a:p>
        </p:txBody>
      </p:sp>
      <p:pic>
        <p:nvPicPr>
          <p:cNvPr id="4" name="图片 -2147482622" descr="爱奋旗舰店13629447162（QQ:155397219）"/>
          <p:cNvPicPr>
            <a:picLocks noChangeAspect="1"/>
          </p:cNvPicPr>
          <p:nvPr>
            <p:custDataLst>
              <p:tags r:id="rId3"/>
            </p:custDataLst>
          </p:nvPr>
        </p:nvPicPr>
        <p:blipFill>
          <a:blip r:embed="rId4" r:link="rId5"/>
          <a:stretch>
            <a:fillRect/>
          </a:stretch>
        </p:blipFill>
        <p:spPr>
          <a:xfrm>
            <a:off x="9335770" y="1522730"/>
            <a:ext cx="2397125" cy="2919730"/>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linds(horizont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userDrawn="1">
            <p:custDataLst>
              <p:tags r:id="rId2"/>
            </p:custDataLst>
          </p:nvPr>
        </p:nvPicPr>
        <p:blipFill>
          <a:blip r:embed="rId3"/>
          <a:stretch>
            <a:fillRect/>
          </a:stretch>
        </p:blipFill>
        <p:spPr>
          <a:xfrm>
            <a:off x="127000" y="127000"/>
            <a:ext cx="12192000" cy="6858000"/>
          </a:xfrm>
          <a:prstGeom prst="rect">
            <a:avLst/>
          </a:prstGeom>
        </p:spPr>
      </p:pic>
      <p:sp>
        <p:nvSpPr>
          <p:cNvPr id="20" name="矩形 19"/>
          <p:cNvSpPr/>
          <p:nvPr userDrawn="1">
            <p:custDataLst>
              <p:tags r:id="rId4"/>
            </p:custDataLst>
          </p:nvPr>
        </p:nvSpPr>
        <p:spPr>
          <a:xfrm>
            <a:off x="0" y="0"/>
            <a:ext cx="12192000" cy="6985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5"/>
            </p:custDataLst>
          </p:nvPr>
        </p:nvPicPr>
        <p:blipFill rotWithShape="1">
          <a:blip r:embed="rId6"/>
          <a:srcRect/>
          <a:stretch>
            <a:fillRect/>
          </a:stretch>
        </p:blipFill>
        <p:spPr>
          <a:xfrm>
            <a:off x="6858055" y="607359"/>
            <a:ext cx="4724425" cy="2743213"/>
          </a:xfrm>
          <a:custGeom>
            <a:avLst/>
            <a:gdLst/>
            <a:ahLst/>
            <a:cxnLst>
              <a:cxn ang="3">
                <a:pos x="hc" y="t"/>
              </a:cxn>
              <a:cxn ang="cd2">
                <a:pos x="l" y="vc"/>
              </a:cxn>
              <a:cxn ang="cd4">
                <a:pos x="hc" y="b"/>
              </a:cxn>
              <a:cxn ang="0">
                <a:pos x="r" y="vc"/>
              </a:cxn>
            </a:cxnLst>
            <a:rect l="l" t="t" r="r" b="b"/>
            <a:pathLst>
              <a:path w="7440" h="4320">
                <a:moveTo>
                  <a:pt x="0" y="0"/>
                </a:moveTo>
                <a:lnTo>
                  <a:pt x="7440" y="0"/>
                </a:lnTo>
                <a:lnTo>
                  <a:pt x="7440" y="4320"/>
                </a:lnTo>
                <a:lnTo>
                  <a:pt x="0" y="4320"/>
                </a:lnTo>
                <a:lnTo>
                  <a:pt x="0" y="0"/>
                </a:lnTo>
                <a:close/>
              </a:path>
            </a:pathLst>
          </a:custGeom>
        </p:spPr>
      </p:pic>
      <p:pic>
        <p:nvPicPr>
          <p:cNvPr id="14" name="图片 13"/>
          <p:cNvPicPr>
            <a:picLocks noChangeAspect="1"/>
          </p:cNvPicPr>
          <p:nvPr>
            <p:custDataLst>
              <p:tags r:id="rId7"/>
            </p:custDataLst>
          </p:nvPr>
        </p:nvPicPr>
        <p:blipFill rotWithShape="1">
          <a:blip r:embed="rId8"/>
          <a:srcRect t="-27017" b="-27017"/>
          <a:stretch>
            <a:fillRect/>
          </a:stretch>
        </p:blipFill>
        <p:spPr>
          <a:xfrm>
            <a:off x="6499225" y="1306830"/>
            <a:ext cx="5423535" cy="4243705"/>
          </a:xfrm>
          <a:custGeom>
            <a:avLst/>
            <a:gdLst/>
            <a:ahLst/>
            <a:cxnLst>
              <a:cxn ang="3">
                <a:pos x="hc" y="t"/>
              </a:cxn>
              <a:cxn ang="cd2">
                <a:pos x="l" y="vc"/>
              </a:cxn>
              <a:cxn ang="cd4">
                <a:pos x="hc" y="b"/>
              </a:cxn>
              <a:cxn ang="0">
                <a:pos x="r" y="vc"/>
              </a:cxn>
            </a:cxnLst>
            <a:rect l="l" t="t" r="r" b="b"/>
            <a:pathLst>
              <a:path w="7440" h="4320">
                <a:moveTo>
                  <a:pt x="0" y="0"/>
                </a:moveTo>
                <a:lnTo>
                  <a:pt x="7440" y="0"/>
                </a:lnTo>
                <a:lnTo>
                  <a:pt x="7440" y="4320"/>
                </a:lnTo>
                <a:lnTo>
                  <a:pt x="0" y="4320"/>
                </a:lnTo>
                <a:lnTo>
                  <a:pt x="0" y="0"/>
                </a:lnTo>
                <a:close/>
              </a:path>
            </a:pathLst>
          </a:custGeom>
        </p:spPr>
      </p:pic>
      <p:sp>
        <p:nvSpPr>
          <p:cNvPr id="15" name="文本框 14"/>
          <p:cNvSpPr txBox="1"/>
          <p:nvPr>
            <p:custDataLst>
              <p:tags r:id="rId9"/>
            </p:custDataLst>
          </p:nvPr>
        </p:nvSpPr>
        <p:spPr>
          <a:xfrm>
            <a:off x="1066809" y="1624239"/>
            <a:ext cx="5334038" cy="652145"/>
          </a:xfrm>
          <a:prstGeom prst="rect">
            <a:avLst/>
          </a:prstGeom>
          <a:noFill/>
        </p:spPr>
        <p:txBody>
          <a:bodyPr wrap="square" lIns="63500" tIns="25400" rIns="63500" bIns="25400" rtlCol="0" anchor="b">
            <a:noAutofit/>
          </a:bodyPr>
          <a:p>
            <a:pPr marL="0" indent="0" algn="l">
              <a:lnSpc>
                <a:spcPct val="100000"/>
              </a:lnSpc>
              <a:spcBef>
                <a:spcPts val="0"/>
              </a:spcBef>
              <a:spcAft>
                <a:spcPts val="0"/>
              </a:spcAft>
              <a:buSzPct val="100000"/>
              <a:buNone/>
            </a:pPr>
            <a:r>
              <a:rPr lang="zh-CN" altLang="en-US" sz="4000" b="1" spc="300" dirty="0">
                <a:solidFill>
                  <a:srgbClr val="5B9362"/>
                </a:solidFill>
                <a:latin typeface="微软雅黑" panose="020B0503020204020204" charset="-122"/>
                <a:ea typeface="微软雅黑" panose="020B0503020204020204" charset="-122"/>
              </a:rPr>
              <a:t>三、写作背景</a:t>
            </a:r>
            <a:endParaRPr lang="zh-CN" altLang="en-US" sz="4000" b="1" spc="300" dirty="0">
              <a:solidFill>
                <a:srgbClr val="5B9362"/>
              </a:solidFill>
              <a:latin typeface="微软雅黑" panose="020B0503020204020204" charset="-122"/>
              <a:ea typeface="微软雅黑" panose="020B0503020204020204" charset="-122"/>
            </a:endParaRPr>
          </a:p>
        </p:txBody>
      </p:sp>
      <p:sp>
        <p:nvSpPr>
          <p:cNvPr id="16" name="Title 6"/>
          <p:cNvSpPr txBox="1"/>
          <p:nvPr>
            <p:custDataLst>
              <p:tags r:id="rId10"/>
            </p:custDataLst>
          </p:nvPr>
        </p:nvSpPr>
        <p:spPr>
          <a:xfrm>
            <a:off x="1066809" y="2580045"/>
            <a:ext cx="5334038" cy="2031999"/>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buNone/>
            </a:pPr>
            <a:r>
              <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这首诗写于1923年。诗人准备出版自己的第一部诗集，在回顾自己</a:t>
            </a:r>
            <a:r>
              <a:rPr lang="en-US" altLang="zh-CN" sz="2000" b="1" u="sng"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数年来的理想探索历程</a:t>
            </a:r>
            <a:r>
              <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和诗作成就时，就写下了这首名诗《红烛》，将它作为同名诗集《红烛》的序诗。</a:t>
            </a:r>
            <a:endParaRPr lang="en-US" altLang="zh-CN" sz="20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3" name="同心圆 1"/>
          <p:cNvSpPr/>
          <p:nvPr>
            <p:custDataLst>
              <p:tags r:id="rId11"/>
            </p:custDataLst>
          </p:nvPr>
        </p:nvSpPr>
        <p:spPr>
          <a:xfrm>
            <a:off x="5926795" y="4855350"/>
            <a:ext cx="419100" cy="419100"/>
          </a:xfrm>
          <a:prstGeom prst="donut">
            <a:avLst>
              <a:gd name="adj" fmla="val 20455"/>
            </a:avLst>
          </a:prstGeom>
          <a:solidFill>
            <a:srgbClr val="DDE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0000"/>
              </a:solidFill>
              <a:latin typeface="微软雅黑" panose="020B0503020204020204" charset="-122"/>
              <a:ea typeface="微软雅黑" panose="020B0503020204020204" charset="-122"/>
            </a:endParaRPr>
          </a:p>
        </p:txBody>
      </p:sp>
      <p:cxnSp>
        <p:nvCxnSpPr>
          <p:cNvPr id="4" name="直接连接符 3"/>
          <p:cNvCxnSpPr/>
          <p:nvPr>
            <p:custDataLst>
              <p:tags r:id="rId12"/>
            </p:custDataLst>
          </p:nvPr>
        </p:nvCxnSpPr>
        <p:spPr>
          <a:xfrm>
            <a:off x="1066809" y="2374811"/>
            <a:ext cx="5432400" cy="0"/>
          </a:xfrm>
          <a:prstGeom prst="line">
            <a:avLst/>
          </a:prstGeom>
          <a:ln w="12700">
            <a:solidFill>
              <a:srgbClr val="9AC19F"/>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custDataLst>
              <p:tags r:id="rId13"/>
            </p:custDataLst>
          </p:nvPr>
        </p:nvGrpSpPr>
        <p:grpSpPr>
          <a:xfrm>
            <a:off x="199119" y="2466212"/>
            <a:ext cx="788035" cy="882627"/>
            <a:chOff x="199119" y="2466212"/>
            <a:chExt cx="788035" cy="882627"/>
          </a:xfrm>
        </p:grpSpPr>
        <p:sp>
          <p:nvSpPr>
            <p:cNvPr id="18" name="椭圆 17"/>
            <p:cNvSpPr/>
            <p:nvPr>
              <p:custDataLst>
                <p:tags r:id="rId14"/>
              </p:custDataLst>
            </p:nvPr>
          </p:nvSpPr>
          <p:spPr>
            <a:xfrm>
              <a:off x="199119" y="2466212"/>
              <a:ext cx="629759" cy="629759"/>
            </a:xfrm>
            <a:prstGeom prst="ellipse">
              <a:avLst/>
            </a:prstGeom>
            <a:solidFill>
              <a:srgbClr val="BCD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9" name="椭圆 18"/>
            <p:cNvSpPr/>
            <p:nvPr>
              <p:custDataLst>
                <p:tags r:id="rId15"/>
              </p:custDataLst>
            </p:nvPr>
          </p:nvSpPr>
          <p:spPr>
            <a:xfrm>
              <a:off x="582366" y="2944051"/>
              <a:ext cx="404788" cy="404788"/>
            </a:xfrm>
            <a:prstGeom prst="ellipse">
              <a:avLst/>
            </a:prstGeom>
            <a:solidFill>
              <a:srgbClr val="DDEA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微软雅黑" panose="020B0503020204020204" charset="-122"/>
                <a:ea typeface="微软雅黑" panose="020B0503020204020204" charset="-122"/>
              </a:endParaRPr>
            </a:p>
          </p:txBody>
        </p:sp>
      </p:grpSp>
      <p:cxnSp>
        <p:nvCxnSpPr>
          <p:cNvPr id="5" name="肘形连接符 4"/>
          <p:cNvCxnSpPr/>
          <p:nvPr/>
        </p:nvCxnSpPr>
        <p:spPr>
          <a:xfrm>
            <a:off x="4152265" y="3429000"/>
            <a:ext cx="2520315" cy="3175"/>
          </a:xfrm>
          <a:prstGeom prst="bentConnector3">
            <a:avLst>
              <a:gd name="adj1" fmla="val 50013"/>
            </a:avLst>
          </a:prstGeom>
          <a:ln>
            <a:tailEnd type="arrow" w="med" len="med"/>
          </a:ln>
        </p:spPr>
        <p:style>
          <a:lnRef idx="3">
            <a:schemeClr val="dk1"/>
          </a:lnRef>
          <a:fillRef idx="0">
            <a:schemeClr val="dk1"/>
          </a:fillRef>
          <a:effectRef idx="2">
            <a:schemeClr val="dk1"/>
          </a:effectRef>
          <a:fontRef idx="minor">
            <a:schemeClr val="tx1"/>
          </a:fontRef>
        </p:style>
      </p:cxnSp>
    </p:spTree>
    <p:custDataLst>
      <p:tags r:id="rId16"/>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ox(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userDrawn="1">
            <p:custDataLst>
              <p:tags r:id="rId2"/>
            </p:custDataLst>
          </p:nvPr>
        </p:nvPicPr>
        <p:blipFill>
          <a:blip r:embed="rId3"/>
          <a:stretch>
            <a:fillRect/>
          </a:stretch>
        </p:blipFill>
        <p:spPr>
          <a:xfrm>
            <a:off x="127000" y="127000"/>
            <a:ext cx="12192000" cy="6858000"/>
          </a:xfrm>
          <a:prstGeom prst="rect">
            <a:avLst/>
          </a:prstGeom>
        </p:spPr>
      </p:pic>
      <p:sp>
        <p:nvSpPr>
          <p:cNvPr id="4" name="矩形 3"/>
          <p:cNvSpPr/>
          <p:nvPr userDrawn="1">
            <p:custDataLst>
              <p:tags r:id="rId4"/>
            </p:custDataLst>
          </p:nvPr>
        </p:nvSpPr>
        <p:spPr>
          <a:xfrm>
            <a:off x="-5080" y="0"/>
            <a:ext cx="12324080" cy="6985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9" name="矩形 8"/>
          <p:cNvSpPr/>
          <p:nvPr>
            <p:custDataLst>
              <p:tags r:id="rId5"/>
            </p:custDataLst>
          </p:nvPr>
        </p:nvSpPr>
        <p:spPr>
          <a:xfrm>
            <a:off x="578178" y="471341"/>
            <a:ext cx="11035646" cy="5915320"/>
          </a:xfrm>
          <a:prstGeom prst="rect">
            <a:avLst/>
          </a:prstGeom>
          <a:noFill/>
          <a:ln w="19050">
            <a:solidFill>
              <a:srgbClr val="B696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6"/>
            </p:custDataLst>
          </p:nvPr>
        </p:nvCxnSpPr>
        <p:spPr>
          <a:xfrm>
            <a:off x="758952" y="128016"/>
            <a:ext cx="493776" cy="493776"/>
          </a:xfrm>
          <a:prstGeom prst="line">
            <a:avLst/>
          </a:prstGeom>
          <a:ln w="15875">
            <a:solidFill>
              <a:srgbClr val="B6963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a:off x="578176" y="213163"/>
            <a:ext cx="493776" cy="493776"/>
          </a:xfrm>
          <a:prstGeom prst="line">
            <a:avLst/>
          </a:prstGeom>
          <a:ln w="15875">
            <a:solidFill>
              <a:srgbClr val="B6963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11148420" y="6151063"/>
            <a:ext cx="493776" cy="493776"/>
          </a:xfrm>
          <a:prstGeom prst="line">
            <a:avLst/>
          </a:prstGeom>
          <a:ln w="15875">
            <a:solidFill>
              <a:srgbClr val="B6963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a:off x="10967644" y="6236210"/>
            <a:ext cx="493776" cy="493776"/>
          </a:xfrm>
          <a:prstGeom prst="line">
            <a:avLst/>
          </a:prstGeom>
          <a:ln w="15875">
            <a:solidFill>
              <a:srgbClr val="B6963F"/>
            </a:solidFill>
          </a:ln>
        </p:spPr>
        <p:style>
          <a:lnRef idx="1">
            <a:schemeClr val="accent1"/>
          </a:lnRef>
          <a:fillRef idx="0">
            <a:schemeClr val="accent1"/>
          </a:fillRef>
          <a:effectRef idx="0">
            <a:schemeClr val="accent1"/>
          </a:effectRef>
          <a:fontRef idx="minor">
            <a:schemeClr val="tx1"/>
          </a:fontRef>
        </p:style>
      </p:cxnSp>
      <p:sp>
        <p:nvSpPr>
          <p:cNvPr id="2" name="Title 6"/>
          <p:cNvSpPr txBox="1"/>
          <p:nvPr>
            <p:custDataLst>
              <p:tags r:id="rId10"/>
            </p:custDataLst>
          </p:nvPr>
        </p:nvSpPr>
        <p:spPr>
          <a:xfrm>
            <a:off x="1214765" y="622309"/>
            <a:ext cx="9753041" cy="453457"/>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ts val="0"/>
              </a:spcBef>
              <a:spcAft>
                <a:spcPts val="800"/>
              </a:spcAft>
              <a:buSzPct val="100000"/>
              <a:buFontTx/>
              <a:buNone/>
            </a:pPr>
            <a:r>
              <a:rPr kumimoji="0" lang="zh-CN" altLang="en-US" sz="2800" b="1" i="0" kern="1200" cap="none" spc="300" normalizeH="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rPr>
              <a:t>四、合作探究</a:t>
            </a:r>
            <a:endParaRPr kumimoji="0" lang="zh-CN" altLang="en-US" sz="2800" b="1" i="0" kern="1200" cap="none" spc="300" normalizeH="0" noProof="0" dirty="0">
              <a:ln w="3175">
                <a:noFill/>
                <a:prstDash val="dash"/>
              </a:ln>
              <a:solidFill>
                <a:srgbClr val="000000"/>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11"/>
            </p:custDataLst>
          </p:nvPr>
        </p:nvSpPr>
        <p:spPr>
          <a:xfrm>
            <a:off x="853440" y="1101725"/>
            <a:ext cx="10608310" cy="4908550"/>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探究1：这首诗将唐代诗人李商隐的一句诗“蜡炬成灰泪始干”作为引子，诗歌主体扣住了引子中的哪两个字写红烛?说一下理由。</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明确：“灰”与“泪”两层。</a:t>
            </a:r>
            <a:endParaRPr lang="zh-CN" altLang="en-US"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marL="444500" lvl="1" indent="0" algn="l" fontAlgn="ctr">
              <a:lnSpc>
                <a:spcPct val="130000"/>
              </a:lnSpc>
              <a:spcBef>
                <a:spcPts val="0"/>
              </a:spcBef>
              <a:spcAft>
                <a:spcPts val="0"/>
              </a:spcAft>
              <a:buSzPct val="100000"/>
              <a:buFont typeface="+mj-lt"/>
              <a:buNone/>
            </a:pPr>
            <a:r>
              <a:rPr lang="en-US" altLang="zh-CN"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2</a:t>
            </a:r>
            <a:r>
              <a:rPr lang="zh-CN" altLang="en-US"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a:t>
            </a:r>
            <a:r>
              <a:rPr lang="en-US" altLang="zh-CN"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3、4节——“灰”</a:t>
            </a:r>
            <a:endParaRPr lang="en-US" altLang="zh-CN"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marL="444500" lvl="1" indent="0" algn="l" fontAlgn="ctr">
              <a:lnSpc>
                <a:spcPct val="130000"/>
              </a:lnSpc>
              <a:spcBef>
                <a:spcPts val="0"/>
              </a:spcBef>
              <a:spcAft>
                <a:spcPts val="0"/>
              </a:spcAft>
              <a:buSzPct val="100000"/>
              <a:buFont typeface="+mj-lt"/>
              <a:buNone/>
            </a:pPr>
            <a:r>
              <a:rPr lang="en-US" altLang="zh-CN"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5</a:t>
            </a:r>
            <a:r>
              <a:rPr lang="zh-CN" altLang="en-US"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a:t>
            </a:r>
            <a:r>
              <a:rPr lang="en-US" altLang="zh-CN"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6、7、8——“泪”</a:t>
            </a:r>
            <a:endParaRPr lang="en-US" altLang="zh-CN"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探究2：开头“红烛啊，这样红的烛”对全诗有什么作用？</a:t>
            </a:r>
            <a:endParaRPr lang="zh-CN" altLang="en-US" sz="20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明确：是全诗抒情的中心和总纲。一开头，诗人就怀着敬慕的心情赞叹荧荧的红烛。</a:t>
            </a:r>
            <a:endPar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marL="444500" lvl="1" indent="0" algn="l" fontAlgn="ctr">
              <a:lnSpc>
                <a:spcPct val="130000"/>
              </a:lnSpc>
              <a:spcBef>
                <a:spcPts val="0"/>
              </a:spcBef>
              <a:spcAft>
                <a:spcPts val="0"/>
              </a:spcAft>
              <a:buSzPct val="100000"/>
              <a:buFont typeface="+mj-lt"/>
              <a:buNone/>
            </a:pPr>
            <a:r>
              <a:rPr lang="zh-CN" altLang="en-US" sz="18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rPr>
              <a:t>“红”是赤诚的象征。红烛，在诗人眼里，是理想的人格的化身。在这样的红烛面前，他提出了自我要求：“诗人啊/吐出你的心来比比，/可是一般颜色？”诗人的心应该也这样的红，否则就不配做诗人。我们可以感受到，诗人的那颗心，真是一颗赤子之心，是那么纯洁率真，晶明透亮，灼灼发热。在这首诗中，可以说红烛就是诗人，诗人就是红烛，“人与物化，意与境融”。一个“吐”字；逼真的描状了诗人那种火热的爱国情感不吐不快的神态。</a:t>
            </a:r>
            <a:endParaRPr lang="zh-CN" altLang="en-US" sz="1800" spc="1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Effect transition="in" filter="box(in)">
                                      <p:cBhvr>
                                        <p:cTn id="13" dur="2000"/>
                                        <p:tgtEl>
                                          <p:spTgt spid="14">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4">
                                            <p:txEl>
                                              <p:pRg st="2" end="2"/>
                                            </p:txEl>
                                          </p:spTgt>
                                        </p:tgtEl>
                                        <p:attrNameLst>
                                          <p:attrName>style.visibility</p:attrName>
                                        </p:attrNameLst>
                                      </p:cBhvr>
                                      <p:to>
                                        <p:strVal val="visible"/>
                                      </p:to>
                                    </p:set>
                                    <p:animEffect transition="in" filter="box(in)">
                                      <p:cBhvr>
                                        <p:cTn id="16" dur="2000"/>
                                        <p:tgtEl>
                                          <p:spTgt spid="14">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animEffect transition="in" filter="box(in)">
                                      <p:cBhvr>
                                        <p:cTn id="19" dur="2000"/>
                                        <p:tgtEl>
                                          <p:spTgt spid="1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14">
                                            <p:txEl>
                                              <p:pRg st="4" end="4"/>
                                            </p:txEl>
                                          </p:spTgt>
                                        </p:tgtEl>
                                        <p:attrNameLst>
                                          <p:attrName>style.visibility</p:attrName>
                                        </p:attrNameLst>
                                      </p:cBhvr>
                                      <p:to>
                                        <p:strVal val="visible"/>
                                      </p:to>
                                    </p:set>
                                    <p:animEffect transition="in" filter="diamond(in)">
                                      <p:cBhvr>
                                        <p:cTn id="24" dur="2000"/>
                                        <p:tgtEl>
                                          <p:spTgt spid="14">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4">
                                            <p:txEl>
                                              <p:pRg st="5" end="5"/>
                                            </p:txEl>
                                          </p:spTgt>
                                        </p:tgtEl>
                                        <p:attrNameLst>
                                          <p:attrName>style.visibility</p:attrName>
                                        </p:attrNameLst>
                                      </p:cBhvr>
                                      <p:to>
                                        <p:strVal val="visible"/>
                                      </p:to>
                                    </p:set>
                                    <p:anim calcmode="lin" valueType="num">
                                      <p:cBhvr additive="base">
                                        <p:cTn id="29" dur="500"/>
                                        <p:tgtEl>
                                          <p:spTgt spid="14">
                                            <p:txEl>
                                              <p:pRg st="5" end="5"/>
                                            </p:txEl>
                                          </p:spTgt>
                                        </p:tgtEl>
                                        <p:attrNameLst>
                                          <p:attrName>ppt_y</p:attrName>
                                        </p:attrNameLst>
                                      </p:cBhvr>
                                      <p:tavLst>
                                        <p:tav tm="0">
                                          <p:val>
                                            <p:strVal val="#ppt_y+#ppt_h*1.125000"/>
                                          </p:val>
                                        </p:tav>
                                        <p:tav tm="100000">
                                          <p:val>
                                            <p:strVal val="#ppt_y"/>
                                          </p:val>
                                        </p:tav>
                                      </p:tavLst>
                                    </p:anim>
                                    <p:animEffect transition="in" filter="wipe(up)">
                                      <p:cBhvr>
                                        <p:cTn id="30" dur="500"/>
                                        <p:tgtEl>
                                          <p:spTgt spid="14">
                                            <p:txEl>
                                              <p:pRg st="5" end="5"/>
                                            </p:txEl>
                                          </p:spTgt>
                                        </p:tgtEl>
                                      </p:cBhvr>
                                    </p:animEffect>
                                  </p:childTnLst>
                                </p:cTn>
                              </p:par>
                              <p:par>
                                <p:cTn id="31" presetID="12" presetClass="entr" presetSubtype="4" fill="hold" nodeType="withEffect">
                                  <p:stCondLst>
                                    <p:cond delay="0"/>
                                  </p:stCondLst>
                                  <p:childTnLst>
                                    <p:set>
                                      <p:cBhvr>
                                        <p:cTn id="32" dur="1" fill="hold">
                                          <p:stCondLst>
                                            <p:cond delay="0"/>
                                          </p:stCondLst>
                                        </p:cTn>
                                        <p:tgtEl>
                                          <p:spTgt spid="14">
                                            <p:txEl>
                                              <p:pRg st="6" end="6"/>
                                            </p:txEl>
                                          </p:spTgt>
                                        </p:tgtEl>
                                        <p:attrNameLst>
                                          <p:attrName>style.visibility</p:attrName>
                                        </p:attrNameLst>
                                      </p:cBhvr>
                                      <p:to>
                                        <p:strVal val="visible"/>
                                      </p:to>
                                    </p:set>
                                    <p:anim calcmode="lin" valueType="num">
                                      <p:cBhvr additive="base">
                                        <p:cTn id="33" dur="500"/>
                                        <p:tgtEl>
                                          <p:spTgt spid="14">
                                            <p:txEl>
                                              <p:pRg st="6" end="6"/>
                                            </p:txEl>
                                          </p:spTgt>
                                        </p:tgtEl>
                                        <p:attrNameLst>
                                          <p:attrName>ppt_y</p:attrName>
                                        </p:attrNameLst>
                                      </p:cBhvr>
                                      <p:tavLst>
                                        <p:tav tm="0">
                                          <p:val>
                                            <p:strVal val="#ppt_y+#ppt_h*1.125000"/>
                                          </p:val>
                                        </p:tav>
                                        <p:tav tm="100000">
                                          <p:val>
                                            <p:strVal val="#ppt_y"/>
                                          </p:val>
                                        </p:tav>
                                      </p:tavLst>
                                    </p:anim>
                                    <p:animEffect transition="in" filter="wipe(up)">
                                      <p:cBhvr>
                                        <p:cTn id="34"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a:off x="-1" y="0"/>
            <a:ext cx="12192001" cy="6858000"/>
          </a:xfrm>
          <a:prstGeom prst="rect">
            <a:avLst/>
          </a:prstGeom>
        </p:spPr>
      </p:pic>
      <p:sp>
        <p:nvSpPr>
          <p:cNvPr id="8" name="矩形 7"/>
          <p:cNvSpPr/>
          <p:nvPr userDrawn="1">
            <p:custDataLst>
              <p:tags r:id="rId4"/>
            </p:custDataLst>
          </p:nvPr>
        </p:nvSpPr>
        <p:spPr>
          <a:xfrm>
            <a:off x="292800" y="304200"/>
            <a:ext cx="11606400" cy="62496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688340" y="446405"/>
            <a:ext cx="10133965" cy="5475605"/>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ts val="0"/>
              </a:spcAft>
              <a:buSzPct val="100000"/>
              <a:buFont typeface="Wingdings" panose="05000000000000000000" charset="0"/>
            </a:pPr>
            <a:endPar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探究</a:t>
            </a:r>
            <a:r>
              <a:rPr altLang="zh-CN"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3</a:t>
            </a: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r>
              <a:rPr altLang="zh-CN"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为何更须烧蜡成灰</a:t>
            </a:r>
            <a:r>
              <a:rPr altLang="zh-CN"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，诗人为什么这样问？难道他不知道蜡炬燃烧后成灰吗？</a:t>
            </a:r>
            <a:endPar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pPr>
            <a:r>
              <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明确：从谁给你躯体和灵魂两句可知，诗人运用比喻将蜡炬比做了人，看似问红烛其实是问人，所以“为何更须烧蜡成灰，才能放光出？”可以理解为诗人是在问为什么在救国的道路和理想上需要通过燃烧自己的生命去实现？作者在这里是不理解的，所以说一误再误，错怪红烛的语气很强烈。</a:t>
            </a:r>
            <a:endPar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pPr>
            <a:endPar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探究3：自读2、3节，先说红烛“一误再误”，后又写“不误不误”是不是矛盾？</a:t>
            </a:r>
            <a:endPar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1" indent="0" algn="l">
              <a:lnSpc>
                <a:spcPct val="130000"/>
              </a:lnSpc>
              <a:spcBef>
                <a:spcPts val="0"/>
              </a:spcBef>
              <a:spcAft>
                <a:spcPts val="800"/>
              </a:spcAft>
              <a:buSzPct val="100000"/>
              <a:buNone/>
            </a:pPr>
            <a:r>
              <a:rPr lang="zh-CN" altLang="en-US" sz="18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rPr>
              <a:t>明确：这两节诗，诗人用设问手法，自问自答，生动的表现了一个思考觉悟的过程。前后两种截然相反的回答；表明了诗人的醒悟，同时也更有力的表现了红烛精神的可贵。诗人彻</a:t>
            </a:r>
            <a:r>
              <a:rPr lang="zh-CN" altLang="en-US" sz="18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rPr>
              <a:t>悟了，光是要“烧”出来的，只有自我燃烧，只有无私奉献，才能放出光芒。这正是与利已主义哲学完全对立的一种新的人生观。诗人的思考，实际上反映了那个时代进步青年在探索人生真谛的思想历程中所遇到的矛盾和获得的觉悟。</a:t>
            </a:r>
            <a:endParaRPr lang="zh-CN" altLang="en-US" sz="1800" b="1" spc="100" dirty="0" smtClean="0">
              <a:ln w="3175">
                <a:noFill/>
                <a:prstDash val="dash"/>
              </a:ln>
              <a:solidFill>
                <a:schemeClr val="accent3"/>
              </a:solidFill>
              <a:effectLst/>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6"/>
            </p:custDataLst>
          </p:nvPr>
        </p:nvPicPr>
        <p:blipFill>
          <a:blip r:embed="rId7"/>
          <a:srcRect/>
          <a:stretch>
            <a:fillRect/>
          </a:stretch>
        </p:blipFill>
        <p:spPr>
          <a:xfrm>
            <a:off x="1924018" y="3871623"/>
            <a:ext cx="8343963" cy="2388137"/>
          </a:xfrm>
          <a:custGeom>
            <a:avLst/>
            <a:gdLst>
              <a:gd name="connsiteX0" fmla="*/ 0 w 1533524"/>
              <a:gd name="connsiteY0" fmla="*/ 0 h 2042825"/>
              <a:gd name="connsiteX1" fmla="*/ 1533524 w 1533524"/>
              <a:gd name="connsiteY1" fmla="*/ 0 h 2042825"/>
              <a:gd name="connsiteX2" fmla="*/ 1533524 w 1533524"/>
              <a:gd name="connsiteY2" fmla="*/ 2042825 h 2042825"/>
              <a:gd name="connsiteX3" fmla="*/ 0 w 1533524"/>
              <a:gd name="connsiteY3" fmla="*/ 2042825 h 2042825"/>
            </a:gdLst>
            <a:ahLst/>
            <a:cxnLst>
              <a:cxn ang="0">
                <a:pos x="connsiteX0" y="connsiteY0"/>
              </a:cxn>
              <a:cxn ang="0">
                <a:pos x="connsiteX1" y="connsiteY1"/>
              </a:cxn>
              <a:cxn ang="0">
                <a:pos x="connsiteX2" y="connsiteY2"/>
              </a:cxn>
              <a:cxn ang="0">
                <a:pos x="connsiteX3" y="connsiteY3"/>
              </a:cxn>
            </a:cxnLst>
            <a:rect l="l" t="t" r="r" b="b"/>
            <a:pathLst>
              <a:path w="12480" h="3120">
                <a:moveTo>
                  <a:pt x="0" y="0"/>
                </a:moveTo>
                <a:lnTo>
                  <a:pt x="12480" y="0"/>
                </a:lnTo>
                <a:lnTo>
                  <a:pt x="12480" y="3120"/>
                </a:lnTo>
                <a:lnTo>
                  <a:pt x="0" y="3120"/>
                </a:lnTo>
                <a:lnTo>
                  <a:pt x="0" y="0"/>
                </a:lnTo>
                <a:close/>
              </a:path>
            </a:pathLst>
          </a:cu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 calcmode="lin" valueType="num">
                                      <p:cBhvr additive="base">
                                        <p:cTn id="7" dur="500"/>
                                        <p:tgtEl>
                                          <p:spTgt spid="11">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11">
                                            <p:txEl>
                                              <p:pRg st="1" end="1"/>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 calcmode="lin" valueType="num">
                                      <p:cBhvr additive="base">
                                        <p:cTn id="13" dur="500"/>
                                        <p:tgtEl>
                                          <p:spTgt spid="11">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1">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anim calcmode="lin" valueType="num">
                                      <p:cBhvr additive="base">
                                        <p:cTn id="19"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5" end="5"/>
                                            </p:txEl>
                                          </p:spTgt>
                                        </p:tgtEl>
                                        <p:attrNameLst>
                                          <p:attrName>style.visibility</p:attrName>
                                        </p:attrNameLst>
                                      </p:cBhvr>
                                      <p:to>
                                        <p:strVal val="visible"/>
                                      </p:to>
                                    </p:set>
                                    <p:anim calcmode="lin" valueType="num">
                                      <p:cBhvr additive="base">
                                        <p:cTn id="25"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27000" y="127000"/>
            <a:ext cx="12192000" cy="6858000"/>
          </a:xfrm>
          <a:prstGeom prst="rect">
            <a:avLst/>
          </a:prstGeom>
        </p:spPr>
      </p:pic>
      <p:sp>
        <p:nvSpPr>
          <p:cNvPr id="10" name="矩形 9"/>
          <p:cNvSpPr/>
          <p:nvPr userDrawn="1">
            <p:custDataLst>
              <p:tags r:id="rId4"/>
            </p:custDataLst>
          </p:nvPr>
        </p:nvSpPr>
        <p:spPr>
          <a:xfrm>
            <a:off x="0" y="127000"/>
            <a:ext cx="12192000"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2" name="矩形 1"/>
          <p:cNvSpPr/>
          <p:nvPr>
            <p:custDataLst>
              <p:tags r:id="rId5"/>
            </p:custDataLst>
          </p:nvPr>
        </p:nvSpPr>
        <p:spPr>
          <a:xfrm>
            <a:off x="2123440" y="271780"/>
            <a:ext cx="8571230" cy="6294755"/>
          </a:xfrm>
          <a:prstGeom prst="rect">
            <a:avLst/>
          </a:prstGeom>
          <a:no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rgbClr val="FFFFFF"/>
              </a:solidFill>
              <a:latin typeface="微软雅黑" panose="020B0503020204020204" charset="-122"/>
              <a:ea typeface="微软雅黑" panose="020B0503020204020204" charset="-122"/>
              <a:cs typeface="+mn-ea"/>
              <a:sym typeface="+mn-lt"/>
            </a:endParaRPr>
          </a:p>
        </p:txBody>
      </p:sp>
      <p:sp>
        <p:nvSpPr>
          <p:cNvPr id="4" name="矩形 3"/>
          <p:cNvSpPr/>
          <p:nvPr>
            <p:custDataLst>
              <p:tags r:id="rId6"/>
            </p:custDataLst>
          </p:nvPr>
        </p:nvSpPr>
        <p:spPr>
          <a:xfrm>
            <a:off x="988060" y="520700"/>
            <a:ext cx="1408430" cy="594360"/>
          </a:xfrm>
          <a:prstGeom prst="rect">
            <a:avLst/>
          </a:prstGeom>
          <a:solidFill>
            <a:srgbClr val="9496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dirty="0">
              <a:solidFill>
                <a:srgbClr val="FFFFFF"/>
              </a:solidFill>
              <a:latin typeface="微软雅黑" panose="020B0503020204020204" charset="-122"/>
              <a:ea typeface="微软雅黑" panose="020B0503020204020204" charset="-122"/>
              <a:cs typeface="+mn-ea"/>
              <a:sym typeface="+mn-lt"/>
            </a:endParaRPr>
          </a:p>
        </p:txBody>
      </p:sp>
      <p:sp>
        <p:nvSpPr>
          <p:cNvPr id="11" name="Title 6"/>
          <p:cNvSpPr txBox="1"/>
          <p:nvPr>
            <p:custDataLst>
              <p:tags r:id="rId7"/>
            </p:custDataLst>
          </p:nvPr>
        </p:nvSpPr>
        <p:spPr>
          <a:xfrm>
            <a:off x="2396490" y="772795"/>
            <a:ext cx="8185785" cy="53130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ts val="0"/>
              </a:spcAft>
              <a:buSzPct val="100000"/>
              <a:buFont typeface="Wingdings" panose="05000000000000000000" charset="0"/>
              <a:buNone/>
            </a:pP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探究4：怎样理解“烧破世人的梦，烧沸世人的血——也救出他们的灵魂，也捣破他们的监狱！</a:t>
            </a:r>
            <a:r>
              <a:rPr lang="zh-CN" altLang="en-US" sz="1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a:t>
            </a:r>
            <a:endParaRPr lang="zh-CN" altLang="en-US" sz="1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明</a:t>
            </a:r>
            <a:r>
              <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确：是诗人对红烛的殷殷寄语，也是诗人的自勉自励。</a:t>
            </a:r>
            <a:endPar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既制了，便烧着”，便要燃烧不息，“有一分热，发一分光”。人生的天职也在于奉献，活着就要让生命之火熊熊燃烧，让智慧和才能放也灿烂的火光。诗人借着红烛的形象激励自己，表达自己的信念和心愿。“烧罢！烧罢！……监狱！”</a:t>
            </a:r>
            <a:endPar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ts val="0"/>
              </a:spcAft>
              <a:buSzPct val="100000"/>
              <a:buFont typeface="Wingdings" panose="05000000000000000000" charset="0"/>
              <a:buNone/>
            </a:pPr>
            <a:r>
              <a:rPr lang="zh-CN" altLang="en-US" sz="18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当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诗人爱国的赤诚之心是与祖国人民的命运，联系在一起的。</a:t>
            </a:r>
            <a:endParaRPr lang="zh-CN" altLang="en-US" sz="18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arn(inVertical)">
                                      <p:cBhvr>
                                        <p:cTn id="12" dur="500"/>
                                        <p:tgtEl>
                                          <p:spTgt spid="11">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arn(inVertical)">
                                      <p:cBhvr>
                                        <p:cTn id="15" dur="500"/>
                                        <p:tgtEl>
                                          <p:spTgt spid="11">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barn(inVertical)">
                                      <p:cBhvr>
                                        <p:cTn id="18"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6" name="图片 5" descr="图片3"/>
          <p:cNvPicPr>
            <a:picLocks noChangeAspect="1"/>
          </p:cNvPicPr>
          <p:nvPr userDrawn="1">
            <p:custDataLst>
              <p:tags r:id="rId2"/>
            </p:custDataLst>
          </p:nvPr>
        </p:nvPicPr>
        <p:blipFill>
          <a:blip r:embed="rId3"/>
          <a:stretch>
            <a:fillRect/>
          </a:stretch>
        </p:blipFill>
        <p:spPr>
          <a:xfrm rot="10800000">
            <a:off x="0" y="-13017"/>
            <a:ext cx="951230" cy="1106170"/>
          </a:xfrm>
          <a:prstGeom prst="rect">
            <a:avLst/>
          </a:prstGeom>
        </p:spPr>
      </p:pic>
      <p:sp>
        <p:nvSpPr>
          <p:cNvPr id="2" name="矩形 1"/>
          <p:cNvSpPr/>
          <p:nvPr userDrawn="1">
            <p:custDataLst>
              <p:tags r:id="rId4"/>
            </p:custDataLst>
          </p:nvPr>
        </p:nvSpPr>
        <p:spPr>
          <a:xfrm>
            <a:off x="0" y="1022985"/>
            <a:ext cx="12192000" cy="4953000"/>
          </a:xfrm>
          <a:prstGeom prst="rect">
            <a:avLst/>
          </a:prstGeom>
          <a:solidFill>
            <a:srgbClr val="FFFFFF">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11" name="Title 6"/>
          <p:cNvSpPr txBox="1"/>
          <p:nvPr>
            <p:custDataLst>
              <p:tags r:id="rId5"/>
            </p:custDataLst>
          </p:nvPr>
        </p:nvSpPr>
        <p:spPr>
          <a:xfrm>
            <a:off x="91954" y="2566850"/>
            <a:ext cx="10973041" cy="2593728"/>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pPr>
            <a:r>
              <a:rPr lang="zh-CN" altLang="en-US"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rPr>
              <a:t>明确：“又何苦伤心流泪？”诗人同情、惊疑、思索。这里抒发的正是诗人在现实生活的旋涡中，内心所涌现的矛盾、痛苦和挣扎。诗人经过一番求索，恍然大悟：“哦！我知道了！”他寻求到的答案，是还有“残风”的存在。残风侵蚀光芒，这里的残风指的是外界的邪恶势力，红烛“心火发光”，自身“烧蜡成灰”，世人并非都像诗人自己那样怀着敬意，那种邪恶的势力不但对此毫无敬意，相反却“来侵你的光芒”。红烛流泪，是为烧得不稳而急得流泪。红烛不怕牺牲自己，相反，它要充分地牺牲自己，为世人创造光明，它“急”的只是不能给世人带来更多的光明。诗人自己怀着拯救祖国文明的美好意愿，不是同样受到黑暗丑恶势力的干扰和阻挠，感到壮志难酬，为此而痛哭流涕么？ </a:t>
            </a:r>
            <a:endParaRPr lang="zh-CN" altLang="en-US" sz="2000" b="1" spc="100" dirty="0">
              <a:ln w="3175">
                <a:noFill/>
                <a:prstDash val="dash"/>
              </a:ln>
              <a:solidFill>
                <a:schemeClr val="accent3"/>
              </a:solidFill>
              <a:latin typeface="微软雅黑" panose="020B0503020204020204" charset="-122"/>
              <a:ea typeface="微软雅黑" panose="020B0503020204020204" charset="-122"/>
              <a:cs typeface="微软雅黑" panose="020B0503020204020204" charset="-122"/>
            </a:endParaRPr>
          </a:p>
        </p:txBody>
      </p:sp>
      <p:sp>
        <p:nvSpPr>
          <p:cNvPr id="4" name="Title 6"/>
          <p:cNvSpPr txBox="1"/>
          <p:nvPr>
            <p:custDataLst>
              <p:tags r:id="rId6"/>
            </p:custDataLst>
          </p:nvPr>
        </p:nvSpPr>
        <p:spPr>
          <a:xfrm>
            <a:off x="356114" y="962875"/>
            <a:ext cx="10973041" cy="133247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ts val="0"/>
              </a:spcBef>
              <a:spcAft>
                <a:spcPts val="800"/>
              </a:spcAft>
              <a:buSzPct val="100000"/>
            </a:pP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探</a:t>
            </a:r>
            <a:r>
              <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究5：如何理解“又何苦伤心流泪”？</a:t>
            </a:r>
            <a:endParaRPr lang="zh-CN" altLang="en-US" sz="1900" spc="200" dirty="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blinds(horizontal)">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a:stretch>
            <a:fillRect/>
          </a:stretch>
        </p:blipFill>
        <p:spPr>
          <a:xfrm>
            <a:off x="127000" y="127000"/>
            <a:ext cx="12192000" cy="6858000"/>
          </a:xfrm>
          <a:prstGeom prst="rect">
            <a:avLst/>
          </a:prstGeom>
        </p:spPr>
      </p:pic>
      <p:sp>
        <p:nvSpPr>
          <p:cNvPr id="2" name="矩形 1"/>
          <p:cNvSpPr/>
          <p:nvPr userDrawn="1">
            <p:custDataLst>
              <p:tags r:id="rId4"/>
            </p:custDataLst>
          </p:nvPr>
        </p:nvSpPr>
        <p:spPr>
          <a:xfrm>
            <a:off x="0" y="0"/>
            <a:ext cx="12192000"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latin typeface="微软雅黑" panose="020B0503020204020204" charset="-122"/>
              <a:ea typeface="微软雅黑" panose="020B0503020204020204" charset="-122"/>
            </a:endParaRPr>
          </a:p>
        </p:txBody>
      </p:sp>
      <p:sp>
        <p:nvSpPr>
          <p:cNvPr id="10" name="矩形 9"/>
          <p:cNvSpPr/>
          <p:nvPr>
            <p:custDataLst>
              <p:tags r:id="rId5"/>
            </p:custDataLst>
          </p:nvPr>
        </p:nvSpPr>
        <p:spPr>
          <a:xfrm>
            <a:off x="0" y="0"/>
            <a:ext cx="711200" cy="6858000"/>
          </a:xfrm>
          <a:prstGeom prst="rect">
            <a:avLst/>
          </a:prstGeom>
          <a:solidFill>
            <a:srgbClr val="5B93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5B9362"/>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6"/>
            </p:custDataLst>
          </p:nvPr>
        </p:nvSpPr>
        <p:spPr>
          <a:xfrm>
            <a:off x="1452880" y="1966595"/>
            <a:ext cx="10017125" cy="2924810"/>
          </a:xfrm>
          <a:prstGeom prst="rect">
            <a:avLst/>
          </a:prstGeom>
          <a:noFill/>
        </p:spPr>
        <p:txBody>
          <a:bodyPr wrap="square" rtlCol="0">
            <a:noAutofit/>
          </a:bodyPr>
          <a:p>
            <a:pPr marL="0" lvl="0" indent="0" algn="just" fontAlgn="auto">
              <a:lnSpc>
                <a:spcPct val="200000"/>
              </a:lnSpc>
              <a:spcBef>
                <a:spcPts val="0"/>
              </a:spcBef>
              <a:spcAft>
                <a:spcPts val="1000"/>
              </a:spcAft>
              <a:buSzPct val="100000"/>
              <a:buNone/>
            </a:pPr>
            <a:r>
              <a:rPr lang="zh-CN" altLang="en-US" sz="2400" spc="150" dirty="0">
                <a:solidFill>
                  <a:srgbClr val="404040"/>
                </a:solidFill>
                <a:latin typeface="微软雅黑" panose="020B0503020204020204" charset="-122"/>
                <a:ea typeface="微软雅黑" panose="020B0503020204020204" charset="-122"/>
                <a:cs typeface="微软雅黑" panose="020B0503020204020204" charset="-122"/>
              </a:rPr>
              <a:t>红烛的泪不会白流。诗人劝慰道：“请将你的脂膏，不息地流向人间，培出慰藉的花儿，结成快乐的果子！”红烛的泪便是对世人的又一种贡献。诗人托物言志，他既已抱定献身祖国的心愿，也就不怕不幸的遭遇，那些带泪的诗行，可以“培出慰藉的花儿，结成快乐的果子！”</a:t>
            </a:r>
            <a:endParaRPr lang="zh-CN" altLang="en-US" sz="2400" spc="150" dirty="0">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50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 name="KSO_WM_UNIT_SUBTYPE" val="q"/>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belt"/>
  <p:tag name="KSO_WM_SLIDE_BK_DARK_LIGHT"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TAG_VERSION" val="1.0"/>
  <p:tag name="KSO_WM_BEAUTIFY_FLAG" val="#wm#"/>
  <p:tag name="KSO_WM_COMBINE_RELATE_SLIDE_ID" val="background20177594_1"/>
  <p:tag name="KSO_WM_TEMPLATE_CATEGORY" val="custom"/>
  <p:tag name="KSO_WM_TEMPLATE_INDEX" val="20180456"/>
  <p:tag name="KSO_WM_TEMPLATE_SUBCATEGORY" val="0"/>
  <p:tag name="KSO_WM_TEMPLATE_THUMBS_INDEX" val="1、5、9、11、15、23、31"/>
  <p:tag name="KSO_WM_UNIT_SHOW_EDIT_AREA_INDICATION" val="0"/>
  <p:tag name="KSO_WM_TEMPLATE_MASTER_TYPE" val="1"/>
  <p:tag name="KSO_WM_TEMPLATE_COLOR_TYPE" val="1"/>
  <p:tag name="KSO_WM_TEMPLATE_MASTER_THUMB_INDEX" val="1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q"/>
  <p:tag name="KSO_WM_UNIT_TYPE" val="i"/>
  <p:tag name="KSO_WM_UNIT_INDEX" val="1"/>
  <p:tag name="KSO_WM_UNIT_ID" val="_1*i*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4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5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5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7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7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7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7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8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8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8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88.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9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9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9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9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0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0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03.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31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1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1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16.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1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1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1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2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2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2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2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3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3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33.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73"/>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73"/>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TEMPLATE_CATEGORY" val="custom"/>
  <p:tag name="KSO_WM_TEMPLATE_INDEX" val="20205273"/>
  <p:tag name="KSO_WM_TEMPLATE_SUBCATEGORY" val="0"/>
  <p:tag name="KSO_WM_TEMPLATE_MASTER_TYPE" val="1"/>
  <p:tag name="KSO_WM_TEMPLATE_COLOR_TYPE" val="1"/>
  <p:tag name="KSO_WM_TAG_VERSION" val="1.0"/>
  <p:tag name="KSO_WM_TEMPLATE_THUMBS_INDEX" val="1、4、7、12、15、16、17、19、20、21、22、24"/>
  <p:tag name="KSO_WM_TEMPLATE_MASTER_THUMB_INDEX" val="1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q"/>
  <p:tag name="KSO_WM_UNIT_TYPE" val="i"/>
  <p:tag name="KSO_WM_UNIT_INDEX" val="1"/>
  <p:tag name="KSO_WM_UNIT_ID" val="_1*i*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44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4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4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45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45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58.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59.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46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6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6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6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6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47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47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47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47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48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48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48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48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9.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49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9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9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9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9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9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50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51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6.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24.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25.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2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2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2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2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3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73"/>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73"/>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8.xml><?xml version="1.0" encoding="utf-8"?>
<p:tagLst xmlns:p="http://schemas.openxmlformats.org/presentationml/2006/main">
  <p:tag name="KSO_WM_BEAUTIFY_FLAG" val="#wm#"/>
  <p:tag name="KSO_WM_TEMPLATE_CATEGORY" val="custom"/>
  <p:tag name="KSO_WM_TEMPLATE_INDEX" val="20205273"/>
  <p:tag name="KSO_WM_TEMPLATE_SUBCATEGORY" val="0"/>
  <p:tag name="KSO_WM_TEMPLATE_MASTER_TYPE" val="1"/>
  <p:tag name="KSO_WM_TEMPLATE_COLOR_TYPE" val="1"/>
  <p:tag name="KSO_WM_TAG_VERSION" val="1.0"/>
  <p:tag name="KSO_WM_TEMPLATE_THUMBS_INDEX" val="1、4、7、12、15、16、17、19、20、21、22、24"/>
  <p:tag name="KSO_WM_TEMPLATE_MASTER_THUMB_INDEX" val="1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 name="KSO_WM_UNIT_SUBTYPE" val="q"/>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9.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7.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5.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2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SLIDE_BACKGROUND_TYPE" val="leftRight"/>
  <p:tag name="KSO_WM_SLIDE_BK_DARK_LIGHT" val="2"/>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35.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4.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44.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5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belt"/>
  <p:tag name="KSO_WM_SLIDE_BK_DARK_LIGHT"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56"/>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56"/>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5.xml><?xml version="1.0" encoding="utf-8"?>
<p:tagLst xmlns:p="http://schemas.openxmlformats.org/presentationml/2006/main">
  <p:tag name="KSO_WM_TAG_VERSION" val="1.0"/>
  <p:tag name="KSO_WM_BEAUTIFY_FLAG" val="#wm#"/>
  <p:tag name="KSO_WM_COMBINE_RELATE_SLIDE_ID" val="background20177594_1"/>
  <p:tag name="KSO_WM_TEMPLATE_CATEGORY" val="custom"/>
  <p:tag name="KSO_WM_TEMPLATE_INDEX" val="20180456"/>
  <p:tag name="KSO_WM_TEMPLATE_SUBCATEGORY" val="0"/>
  <p:tag name="KSO_WM_TEMPLATE_THUMBS_INDEX" val="1、5、9、11、15、23、31"/>
  <p:tag name="KSO_WM_UNIT_SHOW_EDIT_AREA_INDICATION" val="0"/>
  <p:tag name="KSO_WM_TEMPLATE_MASTER_TYPE" val="1"/>
  <p:tag name="KSO_WM_TEMPLATE_COLOR_TYPE" val="1"/>
  <p:tag name="KSO_WM_TEMPLATE_MASTER_THUMB_INDEX" val="12"/>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 name="KSO_WM_UNIT_SUBTYPE" val="q"/>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SLIDE_BK_DARK_LIGHT" val="2"/>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4.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9.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SLIDE_BACKGROUND_TYPE" val="leftRight"/>
  <p:tag name="KSO_WM_SLIDE_BK_DARK_LIGHT" val="2"/>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SLIDE_BACKGROUND_TYPE" val="topBottom"/>
  <p:tag name="KSO_WM_SLIDE_BK_DARK_LIGHT" val="2"/>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SLIDE_BACKGROUND_TYPE" val="bottomTop"/>
  <p:tag name="KSO_WM_SLIDE_BK_DARK_LIGHT" val="2"/>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SLIDE_BACKGROUND_TYPE" val="navigation"/>
  <p:tag name="KSO_WM_SLIDE_BK_DARK_LIGHT" val="2"/>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belt"/>
  <p:tag name="KSO_WM_SLIDE_BK_DARK_LIGHT"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56"/>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0456"/>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2.xml><?xml version="1.0" encoding="utf-8"?>
<p:tagLst xmlns:p="http://schemas.openxmlformats.org/presentationml/2006/main">
  <p:tag name="KSO_WM_TAG_VERSION" val="1.0"/>
  <p:tag name="KSO_WM_BEAUTIFY_FLAG" val="#wm#"/>
  <p:tag name="KSO_WM_COMBINE_RELATE_SLIDE_ID" val="background20177594_1"/>
  <p:tag name="KSO_WM_TEMPLATE_CATEGORY" val="custom"/>
  <p:tag name="KSO_WM_TEMPLATE_INDEX" val="20180456"/>
  <p:tag name="KSO_WM_TEMPLATE_SUBCATEGORY" val="0"/>
  <p:tag name="KSO_WM_TEMPLATE_THUMBS_INDEX" val="1、5、9、11、15、23、31"/>
  <p:tag name="KSO_WM_UNIT_SHOW_EDIT_AREA_INDICATION" val="0"/>
  <p:tag name="KSO_WM_TEMPLATE_MASTER_TYPE" val="1"/>
  <p:tag name="KSO_WM_TEMPLATE_COLOR_TYPE" val="1"/>
  <p:tag name="KSO_WM_TEMPLATE_MASTER_THUMB_INDEX" val="12"/>
</p:tagLst>
</file>

<file path=ppt/tags/tag813.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05273_1*a*1"/>
  <p:tag name="KSO_WM_TEMPLATE_CATEGORY" val="custom"/>
  <p:tag name="KSO_WM_TEMPLATE_INDEX" val="20205273"/>
  <p:tag name="KSO_WM_UNIT_LAYERLEVEL" val="1"/>
  <p:tag name="KSO_WM_TAG_VERSION" val="1.0"/>
  <p:tag name="KSO_WM_BEAUTIFY_FLAG" val="#wm#"/>
  <p:tag name="KSO_WM_UNIT_PRESET_TEXT" val="棕色小清新&#13;毕业答辩模板"/>
</p:tagLst>
</file>

<file path=ppt/tags/tag814.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TYPE" val="b"/>
  <p:tag name="KSO_WM_UNIT_INDEX" val="1"/>
  <p:tag name="KSO_WM_UNIT_ID" val="custom20205273_1*b*1"/>
  <p:tag name="KSO_WM_TEMPLATE_CATEGORY" val="custom"/>
  <p:tag name="KSO_WM_TEMPLATE_INDEX" val="20205273"/>
  <p:tag name="KSO_WM_UNIT_LAYERLEVEL" val="1"/>
  <p:tag name="KSO_WM_TAG_VERSION" val="1.0"/>
  <p:tag name="KSO_WM_BEAUTIFY_FLAG" val="#wm#"/>
  <p:tag name="KSO_WM_UNIT_PRESET_TEXT" val="单击此处添加文本具体内容"/>
</p:tagLst>
</file>

<file path=ppt/tags/tag815.xml><?xml version="1.0" encoding="utf-8"?>
<p:tagLst xmlns:p="http://schemas.openxmlformats.org/presentationml/2006/main">
  <p:tag name="KSO_WM_BEAUTIFY_FLAG" val="#wm#"/>
  <p:tag name="KSO_WM_TEMPLATE_CATEGORY" val="custom"/>
  <p:tag name="KSO_WM_TEMPLATE_INDEX" val="20205273"/>
  <p:tag name="KSO_WM_SLIDE_ID" val="custom20205273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SLIDE_LAYOUT" val="a_b"/>
  <p:tag name="KSO_WM_SLIDE_LAYOUT_CNT" val="1_1"/>
  <p:tag name="KSO_WM_TEMPLATE_THUMBS_INDEX" val="1、4、7、12、15、16、17、19、20、21、22、24"/>
  <p:tag name="KSO_WM_TEMPLATE_MASTER_THUMB_INDEX" val="12"/>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1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81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Lst>
</file>

<file path=ppt/tags/tag82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2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TYPE" val="i"/>
</p:tagLst>
</file>

<file path=ppt/tags/tag82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2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07642_1*a*1"/>
  <p:tag name="KSO_WM_TEMPLATE_CATEGORY" val="diagram"/>
  <p:tag name="KSO_WM_TEMPLATE_INDEX" val="2020764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m&quot;,&quot;fill_mode&quot;:&quot;full&quot;}"/>
  <p:tag name="KSO_WM_UNIT_DEC_AREA_ID" val="619c190264b54159943fa6e3dba92b16"/>
  <p:tag name="KSO_WM_ASSEMBLE_CHIP_INDEX" val="fa9d3afbedf74e9299fd66a01ca6ff32"/>
  <p:tag name="KSO_WM_UNIT_TEXT_FILL_FORE_SCHEMECOLOR_INDEX_BRIGHTNESS" val="0"/>
  <p:tag name="KSO_WM_UNIT_TEXT_FILL_FORE_SCHEMECOLOR_INDEX" val="13"/>
  <p:tag name="KSO_WM_UNIT_TEXT_FILL_TYPE" val="1"/>
  <p:tag name="KSO_WM_TEMPLATE_ASSEMBLE_XID" val="5f48a2c2f3f92eac73830e21"/>
  <p:tag name="KSO_WM_TEMPLATE_ASSEMBLE_GROUPID" val="5f48a2c2f3f92eac73830e21"/>
</p:tagLst>
</file>

<file path=ppt/tags/tag826.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34"/>
  <p:tag name="KSO_WM_UNIT_HIGHLIGHT" val="0"/>
  <p:tag name="KSO_WM_UNIT_COMPATIBLE" val="0"/>
  <p:tag name="KSO_WM_UNIT_DIAGRAM_ISNUMVISUAL" val="0"/>
  <p:tag name="KSO_WM_UNIT_DIAGRAM_ISREFERUNIT" val="0"/>
  <p:tag name="KSO_WM_UNIT_TYPE" val="h_a"/>
  <p:tag name="KSO_WM_UNIT_INDEX" val="1_1"/>
  <p:tag name="KSO_WM_UNIT_ID" val="diagram20207642_1*h_a*1_1"/>
  <p:tag name="KSO_WM_TEMPLATE_CATEGORY" val="diagram"/>
  <p:tag name="KSO_WM_TEMPLATE_INDEX" val="20207642"/>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CHIP_FILLAREA_FILL_RULE" val="{&quot;fill_align&quot;:&quot;cm&quot;,&quot;fill_mode&quot;:&quot;full&quot;}"/>
  <p:tag name="KSO_WM_UNIT_DEC_AREA_ID" val="960bbf1237334b2b9e41160ab004f001"/>
  <p:tag name="KSO_WM_ASSEMBLE_CHIP_INDEX" val="ded370cf8df74df9a70d6a89f7070e75"/>
  <p:tag name="KSO_WM_UNIT_TEXT_FILL_FORE_SCHEMECOLOR_INDEX_BRIGHTNESS" val="0"/>
  <p:tag name="KSO_WM_UNIT_TEXT_FILL_FORE_SCHEMECOLOR_INDEX" val="13"/>
  <p:tag name="KSO_WM_UNIT_TEXT_FILL_TYPE" val="1"/>
  <p:tag name="KSO_WM_TEMPLATE_ASSEMBLE_XID" val="5f48a2c2f3f92eac73830e21"/>
  <p:tag name="KSO_WM_TEMPLATE_ASSEMBLE_GROUPID" val="5f48a2c2f3f92eac73830e21"/>
  <p:tag name="KSO_WM_UNIT_SMARTLAYOUT_COMPRESS_INFO" val="{&#10;    &quot;id&quot;: &quot;2020-08-28T14:23:02&quot;,&#10;    &quot;max&quot;: 0.00047225471554668275,&#10;    &quot;parentMax&quot;: {&#10;        &quot;max&quot;: 6.6784253830797198&#10;    },&#10;    &quot;topChanged&quot;: 0.00047225471554668275&#10;}&#10;"/>
</p:tagLst>
</file>

<file path=ppt/tags/tag827.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7642_1*h_f*1_1"/>
  <p:tag name="KSO_WM_TEMPLATE_CATEGORY" val="diagram"/>
  <p:tag name="KSO_WM_TEMPLATE_INDEX" val="20207642"/>
  <p:tag name="KSO_WM_UNIT_LAYERLEVEL" val="1_1"/>
  <p:tag name="KSO_WM_TAG_VERSION" val="1.0"/>
  <p:tag name="KSO_WM_BEAUTIFY_FLAG" val="#wm#"/>
  <p:tag name="KSO_WM_UNIT_SUBTYPE" val="a"/>
  <p:tag name="KSO_WM_UNIT_DEFAULT_FONT" val="14;20;2"/>
  <p:tag name="KSO_WM_UNIT_BLOCK" val="0"/>
  <p:tag name="KSO_WM_UNIT_VALUE" val="306"/>
  <p:tag name="KSO_WM_UNIT_SHOW_EDIT_AREA_INDICATION" val="1"/>
  <p:tag name="KSO_WM_CHIP_GROUPID" val="5e6b05b36848fb12bee65ad8"/>
  <p:tag name="KSO_WM_CHIP_XID" val="5e6b05b36848fb12bee65ada"/>
  <p:tag name="KSO_WM_CHIP_FILLAREA_FILL_RULE" val="{&quot;fill_align&quot;:&quot;cm&quot;,&quot;fill_mode&quot;:&quot;full&quot;}"/>
  <p:tag name="KSO_WM_UNIT_DEC_AREA_ID" val="960bbf1237334b2b9e41160ab004f001"/>
  <p:tag name="KSO_WM_ASSEMBLE_CHIP_INDEX" val="ded370cf8df74df9a70d6a89f7070e75"/>
  <p:tag name="KSO_WM_UNIT_TEXT_FILL_FORE_SCHEMECOLOR_INDEX_BRIGHTNESS" val="0.25"/>
  <p:tag name="KSO_WM_UNIT_TEXT_FILL_FORE_SCHEMECOLOR_INDEX" val="13"/>
  <p:tag name="KSO_WM_UNIT_TEXT_FILL_TYPE" val="1"/>
  <p:tag name="KSO_WM_TEMPLATE_ASSEMBLE_XID" val="5f48a2c2f3f92eac73830e21"/>
  <p:tag name="KSO_WM_TEMPLATE_ASSEMBLE_GROUPID" val="5f48a2c2f3f92eac73830e21"/>
  <p:tag name="KSO_WM_UNIT_SMARTLAYOUT_COMPRESS_INFO" val="{&#10;    &quot;id&quot;: &quot;2020-08-28T14:23:02&quot;,&#10;    &quot;max&quot;: 0.097952755905510003,&#10;    &quot;topChanged&quot;: 0&#10;}&#10;"/>
</p:tagLst>
</file>

<file path=ppt/tags/tag828.xml><?xml version="1.0" encoding="utf-8"?>
<p:tagLst xmlns:p="http://schemas.openxmlformats.org/presentationml/2006/main">
  <p:tag name="KSO_WM_BEAUTIFY_FLAG" val="#wm#"/>
  <p:tag name="KSO_WM_TEMPLATE_CATEGORY" val="diagram"/>
  <p:tag name="KSO_WM_TEMPLATE_INDEX" val="20207642"/>
  <p:tag name="KSO_WM_SLIDE_LAYOUT_INFO" val="{&quot;id&quot;:&quot;2020-08-28T14:23:0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2&quot;,&quot;margin&quot;:{&quot;bottom&quot;:0.42300000786781311,&quot;left&quot;:1.2699999809265137,&quot;right&quot;:1.2699999809265137,&quot;top&quot;:0.42300000786781311},&quot;type&quot;:0},{&quot;id&quot;:&quot;2020-08-28T14:23:02&quot;,&quot;margin&quot;:{&quot;bottom&quot;:1.6929999589920044,&quot;left&quot;:1.6929999589920044,&quot;right&quot;:1.6929999589920044,&quot;top&quot;:0.84700000286102295},&quot;maxSize&quot;:{&quot;size1&quot;:34.945100508885474},&quot;minSize&quot;:{&quot;size1&quot;:19.045100508885472},&quot;normalSize&quot;:{&quot;size1&quot;:20.471565839117375},&quot;subLayout&quot;:[{&quot;id&quot;:&quot;2020-08-28T14:23:02&quot;,&quot;margin&quot;:{&quot;bottom&quot;:0.043547153472900391,&quot;left&quot;:1.6929999589920044,&quot;right&quot;:1.6929999589920044,&quot;top&quot;:0.84700000286102295},&quot;type&quot;:0},{&quot;id&quot;:&quot;2020-08-28T14:23:02&quot;,&quot;margin&quot;:{&quot;bottom&quot;:1.6929999589920044,&quot;left&quot;:1.6929999589920044,&quot;right&quot;:1.6929999589920044,&quot;top&quot;:0.15224465727806091},&quot;type&quot;:0}],&quot;type&quot;:0}],&quot;type&quot;:0}"/>
  <p:tag name="KSO_WM_SLIDE_CAN_ADD_NAVIGATION" val="1"/>
  <p:tag name="KSO_WM_SLIDE_BACKGROUND" val="[&quot;navigation&quot;]"/>
  <p:tag name="KSO_WM_SLIDE_RATIO" val="1.777778"/>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ID" val="diagram20207642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683.954*302.702"/>
  <p:tag name="KSO_WM_SLIDE_POSITION" val="144*165.301"/>
  <p:tag name="KSO_WM_TAG_VERSION" val="1.0"/>
  <p:tag name="KSO_WM_SLIDE_LAYOUT" val="a_h"/>
  <p:tag name="KSO_WM_SLIDE_LAYOUT_CNT" val="1_1"/>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XID" val="5eeaeb09008addf29f4264c3"/>
  <p:tag name="KSO_WM_CHIP_GROUPID" val="5eeaeb09008addf29f4264c2"/>
  <p:tag name="KSO_WM_SLIDE_BK_DARK_LIGHT" val="2"/>
  <p:tag name="KSO_WM_SLIDE_BACKGROUND_TYPE" val="navigation"/>
  <p:tag name="KSO_WM_SLIDE_SUPPORT_FEATURE_TYPE" val="0"/>
  <p:tag name="KSO_WM_TEMPLATE_ASSEMBLE_XID" val="5f48a2c2f3f92eac73830e21"/>
  <p:tag name="KSO_WM_TEMPLATE_ASSEMBLE_GROUPID" val="5f48a2c2f3f92eac73830e21"/>
</p:tagLst>
</file>

<file path=ppt/tags/tag829.xml><?xml version="1.0" encoding="utf-8"?>
<p:tagLst xmlns:p="http://schemas.openxmlformats.org/presentationml/2006/main">
  <p:tag name="KSO_WM_TEMPLATE_CATEGORY" val="custom"/>
  <p:tag name="KSO_WM_TEMPLATE_INDEX" val="20180456"/>
  <p:tag name="KSO_WM_TAG_VERSION" val="1.0"/>
  <p:tag name="KSO_WM_BEAUTIFY_FLAG" val="#wm#"/>
  <p:tag name="KSO_WM_UNIT_COMPATIBLE" val="0"/>
  <p:tag name="KSO_WM_UNIT_HIGHLIGHT" val="0"/>
  <p:tag name="KSO_WM_UNIT_ISCONTENTSTITLE" val="0"/>
  <p:tag name="KSO_WM_UNIT_VALUE" val="22"/>
  <p:tag name="KSO_WM_UNIT_LAYERLEVEL" val="1"/>
  <p:tag name="KSO_WM_UNIT_INDEX" val="1"/>
  <p:tag name="KSO_WM_UNIT_TYPE" val="a"/>
  <p:tag name="KSO_WM_UNIT_ID" val="custom20180456_2*a*1"/>
  <p:tag name="KSO_WM_UNIT_PRESET_TEXT" val="LOREM IPSUM DOLOR"/>
  <p:tag name="KSO_WM_UNIT_NOCLEAR" val="0"/>
  <p:tag name="KSO_WM_UNIT_DIAGRAM_ISNUMVISUAL" val="0"/>
  <p:tag name="KSO_WM_UNIT_DIAGRAM_ISREFERUNIT"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30.xml><?xml version="1.0" encoding="utf-8"?>
<p:tagLst xmlns:p="http://schemas.openxmlformats.org/presentationml/2006/main">
  <p:tag name="KSO_WM_TEMPLATE_CATEGORY" val="custom"/>
  <p:tag name="KSO_WM_TEMPLATE_INDEX" val="20180456"/>
  <p:tag name="KSO_WM_TAG_VERSION" val="1.0"/>
  <p:tag name="KSO_WM_BEAUTIFY_FLAG" val="#wm#"/>
  <p:tag name="KSO_WM_UNIT_COMPATIBLE" val="0"/>
  <p:tag name="KSO_WM_UNIT_HIGHLIGHT" val="0"/>
  <p:tag name="KSO_WM_UNIT_VALUE" val="440"/>
  <p:tag name="KSO_WM_UNIT_LAYERLEVEL" val="1"/>
  <p:tag name="KSO_WM_UNIT_INDEX" val="1"/>
  <p:tag name="KSO_WM_UNIT_TYPE" val="f"/>
  <p:tag name="KSO_WM_UNIT_ID" val="custom20180456_2*f*1"/>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NOCLEAR" val="0"/>
  <p:tag name="KSO_WM_UNIT_DIAGRAM_ISNUMVISUAL" val="0"/>
  <p:tag name="KSO_WM_UNIT_DIAGRAM_ISREFERUNIT" val="0"/>
</p:tagLst>
</file>

<file path=ppt/tags/tag831.xml><?xml version="1.0" encoding="utf-8"?>
<p:tagLst xmlns:p="http://schemas.openxmlformats.org/presentationml/2006/main">
  <p:tag name="KSO_WM_UNIT_PLACING_PICTURE_USER_VIEWPORT" val="{&quot;height&quot;:4598,&quot;width&quot;:3775}"/>
</p:tagLst>
</file>

<file path=ppt/tags/tag832.xml><?xml version="1.0" encoding="utf-8"?>
<p:tagLst xmlns:p="http://schemas.openxmlformats.org/presentationml/2006/main">
  <p:tag name="KSO_WM_SLIDE_SIZE" val="854*464"/>
  <p:tag name="KSO_WM_SLIDE_POSITION" val="52*35"/>
  <p:tag name="KSO_WM_SLIDE_LAYOUT_CNT" val="1_1"/>
  <p:tag name="KSO_WM_SLIDE_LAYOUT" val="a_f"/>
  <p:tag name="KSO_WM_BEAUTIFY_FLAG" val="#wm#"/>
  <p:tag name="KSO_WM_SLIDE_TYPE" val="text"/>
  <p:tag name="KSO_WM_SLIDE_ITEM_CNT" val="0"/>
  <p:tag name="KSO_WM_TAG_VERSION" val="1.0"/>
  <p:tag name="KSO_WM_COMBINE_RELATE_SLIDE_ID" val="background20177594_2"/>
  <p:tag name="KSO_WM_TEMPLATE_CATEGORY" val="custom"/>
  <p:tag name="KSO_WM_TEMPLATE_INDEX" val="20180456"/>
  <p:tag name="KSO_WM_SLIDE_ID" val="custom20180456_2"/>
  <p:tag name="KSO_WM_SLIDE_INDEX" val="2"/>
  <p:tag name="KSO_WM_TEMPLATE_SUBCATEGORY" val="0"/>
  <p:tag name="KSO_WM_SLIDE_SUBTYPE" val="pureTxt"/>
  <p:tag name="KSO_WM_TEMPLATE_MASTER_TYPE" val="1"/>
  <p:tag name="KSO_WM_TEMPLATE_COLOR_TYPE"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34.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35.xml><?xml version="1.0" encoding="utf-8"?>
<p:tagLst xmlns:p="http://schemas.openxmlformats.org/presentationml/2006/main">
  <p:tag name="KSO_WM_UNIT_VALUE" val="761*1311"/>
  <p:tag name="KSO_WM_UNIT_HIGHLIGHT" val="0"/>
  <p:tag name="KSO_WM_UNIT_COMPATIBLE" val="0"/>
  <p:tag name="KSO_WM_UNIT_DIAGRAM_ISNUMVISUAL" val="0"/>
  <p:tag name="KSO_WM_UNIT_DIAGRAM_ISREFERUNIT" val="0"/>
  <p:tag name="KSO_WM_UNIT_TYPE" val="d"/>
  <p:tag name="KSO_WM_UNIT_INDEX" val="2"/>
  <p:tag name="KSO_WM_UNIT_ID" val="diagram20209519_1*d*2"/>
  <p:tag name="KSO_WM_TEMPLATE_CATEGORY" val="diagram"/>
  <p:tag name="KSO_WM_TEMPLATE_INDEX" val="20209519"/>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edacc31cab164510a59f9eebcc06a5de"/>
  <p:tag name="KSO_WM_ASSEMBLE_CHIP_INDEX" val="d7e0c1cd8b214bfdab901fffe3a0a923"/>
  <p:tag name="KSO_WM_UNIT_PLACING_PICTURE" val="d7e0c1cd8b214bfdab901fffe3a0a923"/>
  <p:tag name="KSO_WM_TEMPLATE_ASSEMBLE_XID" val="5f48a2c2f3f92eac73830e5b"/>
  <p:tag name="KSO_WM_TEMPLATE_ASSEMBLE_GROUPID" val="5f48a2c2f3f92eac73830e5b"/>
</p:tagLst>
</file>

<file path=ppt/tags/tag836.xml><?xml version="1.0" encoding="utf-8"?>
<p:tagLst xmlns:p="http://schemas.openxmlformats.org/presentationml/2006/main">
  <p:tag name="KSO_WM_UNIT_VALUE" val="761*1311"/>
  <p:tag name="KSO_WM_UNIT_HIGHLIGHT" val="0"/>
  <p:tag name="KSO_WM_UNIT_COMPATIBLE" val="0"/>
  <p:tag name="KSO_WM_UNIT_DIAGRAM_ISNUMVISUAL" val="0"/>
  <p:tag name="KSO_WM_UNIT_DIAGRAM_ISREFERUNIT" val="0"/>
  <p:tag name="KSO_WM_UNIT_TYPE" val="d"/>
  <p:tag name="KSO_WM_UNIT_INDEX" val="1"/>
  <p:tag name="KSO_WM_UNIT_ID" val="diagram20209519_1*d*1"/>
  <p:tag name="KSO_WM_TEMPLATE_CATEGORY" val="diagram"/>
  <p:tag name="KSO_WM_TEMPLATE_INDEX" val="20209519"/>
  <p:tag name="KSO_WM_UNIT_LAYERLEVEL" val="1"/>
  <p:tag name="KSO_WM_TAG_VERSION" val="1.0"/>
  <p:tag name="KSO_WM_BEAUTIFY_FLAG" val="#wm#"/>
  <p:tag name="KSO_WM_CHIP_GROUPID" val="5e7310da9a230a26b9e88a19"/>
  <p:tag name="KSO_WM_CHIP_XID" val="5e7310da9a230a26b9e88a1a"/>
  <p:tag name="KSO_WM_CHIP_FILLAREA_FILL_RULE" val="{&quot;fill_align&quot;:&quot;cm&quot;,&quot;fill_mode&quot;:&quot;full&quot;}"/>
  <p:tag name="KSO_WM_UNIT_DEC_AREA_ID" val="a948f7a1c7ec4776bc1f4b264dfbd287"/>
  <p:tag name="KSO_WM_ASSEMBLE_CHIP_INDEX" val="b2c4e54f89dd42079a5e2af9b0904e1e"/>
  <p:tag name="KSO_WM_UNIT_PLACING_PICTURE" val="b2c4e54f89dd42079a5e2af9b0904e1e"/>
  <p:tag name="KSO_WM_TEMPLATE_ASSEMBLE_XID" val="5f48a2c2f3f92eac73830e5b"/>
  <p:tag name="KSO_WM_TEMPLATE_ASSEMBLE_GROUPID" val="5f48a2c2f3f92eac73830e5b"/>
  <p:tag name="KSO_WM_UNIT_PLACING_PICTURE_INFO" val="{&quot;code&quot;:&quot;&quot;,&quot;full_picture&quot;:false,&quot;scheme&quot;:&quot;&quot;,&quot;spacing&quot;:5}"/>
  <p:tag name="KSO_WM_UNIT_PLACING_PICTURE_COLLAGE_VIEWPORT" val="{&quot;height&quot;:4959.0204724409441,&quot;width&quot;:8540.5399783071189}"/>
</p:tagLst>
</file>

<file path=ppt/tags/tag83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9519_1*a*1"/>
  <p:tag name="KSO_WM_TEMPLATE_CATEGORY" val="diagram"/>
  <p:tag name="KSO_WM_TEMPLATE_INDEX" val="2020951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CHIP_FILLAREA_FILL_RULE" val="{&quot;fill_align&quot;:&quot;lb&quot;,&quot;fill_mode&quot;:&quot;full&quot;}"/>
  <p:tag name="KSO_WM_UNIT_DEC_AREA_ID" val="bbc9e368310b42c8a6b7647bdb39f2a1"/>
  <p:tag name="KSO_WM_ASSEMBLE_CHIP_INDEX" val="d02662237c074ce28ec82cdbf74d9e3a"/>
  <p:tag name="KSO_WM_UNIT_TEXT_FILL_FORE_SCHEMECOLOR_INDEX_BRIGHTNESS" val="0"/>
  <p:tag name="KSO_WM_UNIT_TEXT_FILL_FORE_SCHEMECOLOR_INDEX" val="13"/>
  <p:tag name="KSO_WM_UNIT_TEXT_FILL_TYPE" val="1"/>
  <p:tag name="KSO_WM_TEMPLATE_ASSEMBLE_XID" val="5f48a2c2f3f92eac73830e5b"/>
  <p:tag name="KSO_WM_TEMPLATE_ASSEMBLE_GROUPID" val="5f48a2c2f3f92eac73830e5b"/>
  <p:tag name="KSO_WM_UNIT_SMARTLAYOUT_COMPRESS_INFO" val="{&#10;    &quot;id&quot;: &quot;2020-08-28T14:23:24&quot;,&#10;    &quot;max&quot;: 51.350000000000001,&#10;    &quot;topChanged&quot;: 51.263459410731784&#10;}&#10;"/>
</p:tagLst>
</file>

<file path=ppt/tags/tag83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9519_1*f*1"/>
  <p:tag name="KSO_WM_TEMPLATE_CATEGORY" val="diagram"/>
  <p:tag name="KSO_WM_TEMPLATE_INDEX" val="20209519"/>
  <p:tag name="KSO_WM_UNIT_LAYERLEVEL" val="1"/>
  <p:tag name="KSO_WM_TAG_VERSION" val="1.0"/>
  <p:tag name="KSO_WM_BEAUTIFY_FLAG" val="#wm#"/>
  <p:tag name="KSO_WM_UNIT_DEFAULT_FONT" val="14;20;2"/>
  <p:tag name="KSO_WM_UNIT_BLOCK" val="0"/>
  <p:tag name="KSO_WM_UNIT_VALUE" val="42"/>
  <p:tag name="KSO_WM_UNIT_SHOW_EDIT_AREA_INDICATION" val="1"/>
  <p:tag name="KSO_WM_CHIP_GROUPID" val="5e6b05596848fb12bee65ac8"/>
  <p:tag name="KSO_WM_CHIP_XID" val="5e6b05596848fb12bee65aca"/>
  <p:tag name="KSO_WM_CHIP_FILLAREA_FILL_RULE" val="{&quot;fill_align&quot;:&quot;lt&quot;,&quot;fill_mode&quot;:&quot;full&quot;}"/>
  <p:tag name="KSO_WM_UNIT_DEC_AREA_ID" val="eb2fa94916744dd1b7a0bbc41a9c3ab2"/>
  <p:tag name="KSO_WM_ASSEMBLE_CHIP_INDEX" val="3760acae29594974804072077d65b27d"/>
  <p:tag name="KSO_WM_UNIT_TEXT_FILL_FORE_SCHEMECOLOR_INDEX_BRIGHTNESS" val="0.25"/>
  <p:tag name="KSO_WM_UNIT_TEXT_FILL_FORE_SCHEMECOLOR_INDEX" val="13"/>
  <p:tag name="KSO_WM_UNIT_TEXT_FILL_TYPE" val="1"/>
  <p:tag name="KSO_WM_TEMPLATE_ASSEMBLE_XID" val="5f48a2c2f3f92eac73830e5b"/>
  <p:tag name="KSO_WM_TEMPLATE_ASSEMBLE_GROUPID" val="5f48a2c2f3f92eac73830e5b"/>
  <p:tag name="KSO_WM_UNIT_SMARTLAYOUT_COMPRESS_INFO" val="{&#10;    &quot;id&quot;: &quot;2020-08-28T14:23:24&quot;,&#10;    &quot;max&quot;: 5.1799212598425015,&#10;    &quot;topChanged&quot;: 0&#10;}&#10;"/>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9519_1*i*1"/>
  <p:tag name="KSO_WM_TEMPLATE_CATEGORY" val="diagram"/>
  <p:tag name="KSO_WM_TEMPLATE_INDEX" val="20209519"/>
  <p:tag name="KSO_WM_UNIT_LAYERLEVEL" val="1"/>
  <p:tag name="KSO_WM_TAG_VERSION" val="1.0"/>
  <p:tag name="KSO_WM_BEAUTIFY_FLAG" val="#wm#"/>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0},&quot;ReferentInfo&quot;:{&quot;Id&quot;:&quot;eb2fa94916744dd1b7a0bbc41a9c3ab2&quot;,&quot;X&quot;:{&quot;Pos&quot;:2},&quot;Y&quot;:{&quot;Pos&quot;:2}}}"/>
  <p:tag name="KSO_WM_UNIT_DEC_AREA_ID" val="82d6ee69d1ae4fb4b0e28239770f754a"/>
  <p:tag name="KSO_WM_CHIP_GROUPID" val="5f2019c7c4814ce96fb12825"/>
  <p:tag name="KSO_WM_CHIP_XID" val="5f2019c7c4814ce96fb12826"/>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1"/>
  <p:tag name="KSO_WM_TEMPLATE_ASSEMBLE_XID" val="5f48a2c2f3f92eac73830e5b"/>
  <p:tag name="KSO_WM_TEMPLATE_ASSEMBLE_GROUPID" val="5f48a2c2f3f92eac73830e5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9519_1*i*2"/>
  <p:tag name="KSO_WM_TEMPLATE_CATEGORY" val="diagram"/>
  <p:tag name="KSO_WM_TEMPLATE_INDEX" val="20209519"/>
  <p:tag name="KSO_WM_UNIT_LAYERLEVEL" val="1"/>
  <p:tag name="KSO_WM_TAG_VERSION" val="1.0"/>
  <p:tag name="KSO_WM_BEAUTIFY_FLAG" val="#wm#"/>
  <p:tag name="KSO_WM_UNIT_BLOCK" val="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bbc9e368310b42c8a6b7647bdb39f2a1&quot;,&quot;X&quot;:{&quot;Pos&quot;:0},&quot;Y&quot;:{&quot;Pos&quot;:2}}}"/>
  <p:tag name="KSO_WM_UNIT_DEC_AREA_ID" val="4757671a935c4dc7bae6a2c1cc58e051"/>
  <p:tag name="KSO_WM_CHIP_GROUPID" val="5f2019c7c4814ce96fb12825"/>
  <p:tag name="KSO_WM_CHIP_XID" val="5f2019c7c4814ce96fb12826"/>
  <p:tag name="KSO_WM_UNIT_LINE_FORE_SCHEMECOLOR_INDEX_BRIGHTNESS" val="0.4"/>
  <p:tag name="KSO_WM_UNIT_LINE_FORE_SCHEMECOLOR_INDEX" val="5"/>
  <p:tag name="KSO_WM_UNIT_LINE_FILL_TYPE" val="2"/>
  <p:tag name="KSO_WM_TEMPLATE_ASSEMBLE_XID" val="5f48a2c2f3f92eac73830e5b"/>
  <p:tag name="KSO_WM_TEMPLATE_ASSEMBLE_GROUPID" val="5f48a2c2f3f92eac73830e5b"/>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9519_1*i*3"/>
  <p:tag name="KSO_WM_TEMPLATE_CATEGORY" val="diagram"/>
  <p:tag name="KSO_WM_TEMPLATE_INDEX" val="20209519"/>
  <p:tag name="KSO_WM_UNIT_LAYERLEVEL" val="1"/>
  <p:tag name="KSO_WM_TAG_VERSION" val="1.0"/>
  <p:tag name="KSO_WM_BEAUTIFY_FLAG" val="#wm#"/>
  <p:tag name="KSO_WM_UNIT_BLOCK" val="0"/>
  <p:tag name="KSO_WM_UNIT_SM_LIMIT_TYPE" val="0"/>
  <p:tag name="KSO_WM_UNIT_DECORATE_INFO" val="{&quot;DecorateInfoH&quot;:{&quot;IsAbs&quot;:true},&quot;DecorateInfoW&quot;:{&quot;IsAbs&quot;:true},&quot;DecorateInfoX&quot;:{&quot;IsAbs&quot;:true,&quot;Pos&quot;:2},&quot;DecorateInfoY&quot;:{&quot;IsAbs&quot;:true,&quot;Pos&quot;:2},&quot;ReferentInfo&quot;:{&quot;Id&quot;:&quot;4757671a935c4dc7bae6a2c1cc58e051&quot;,&quot;X&quot;:{&quot;Pos&quot;:0},&quot;Y&quot;:{&quot;Pos&quot;:2}}}"/>
  <p:tag name="KSO_WM_UNIT_DEC_AREA_ID" val="0e4e3492741644e9a3910cb81a1c347e"/>
  <p:tag name="KSO_WM_CHIP_GROUPID" val="5f2019c7c4814ce96fb12825"/>
  <p:tag name="KSO_WM_CHIP_XID" val="5f2019c7c4814ce96fb12826"/>
  <p:tag name="KSO_WM_TEMPLATE_ASSEMBLE_XID" val="5f48a2c2f3f92eac73830e5b"/>
  <p:tag name="KSO_WM_TEMPLATE_ASSEMBLE_GROUPID" val="5f48a2c2f3f92eac73830e5b"/>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9519_1*i*4"/>
  <p:tag name="KSO_WM_TEMPLATE_CATEGORY" val="diagram"/>
  <p:tag name="KSO_WM_TEMPLATE_INDEX" val="20209519"/>
  <p:tag name="KSO_WM_UNIT_LAYERLEVEL" val="1"/>
  <p:tag name="KSO_WM_TAG_VERSION" val="1.0"/>
  <p:tag name="KSO_WM_BEAUTIFY_FLAG" val="#wm#"/>
  <p:tag name="KSO_WM_UNIT_SM_LIMIT_TYPE" val="0"/>
  <p:tag name="KSO_WM_CHIP_GROUPID" val="5f2019c7c4814ce96fb12825"/>
  <p:tag name="KSO_WM_CHIP_XID" val="5f2019c7c4814ce96fb12826"/>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5f48a2c2f3f92eac73830e5b"/>
  <p:tag name="KSO_WM_TEMPLATE_ASSEMBLE_GROUPID" val="5f48a2c2f3f92eac73830e5b"/>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9519_1*i*5"/>
  <p:tag name="KSO_WM_TEMPLATE_CATEGORY" val="diagram"/>
  <p:tag name="KSO_WM_TEMPLATE_INDEX" val="20209519"/>
  <p:tag name="KSO_WM_UNIT_LAYERLEVEL" val="1"/>
  <p:tag name="KSO_WM_TAG_VERSION" val="1.0"/>
  <p:tag name="KSO_WM_BEAUTIFY_FLAG" val="#wm#"/>
  <p:tag name="KSO_WM_UNIT_SM_LIMIT_TYPE" val="0"/>
  <p:tag name="KSO_WM_CHIP_GROUPID" val="5f2019c7c4814ce96fb12825"/>
  <p:tag name="KSO_WM_CHIP_XID" val="5f2019c7c4814ce96fb12826"/>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5f48a2c2f3f92eac73830e5b"/>
  <p:tag name="KSO_WM_TEMPLATE_ASSEMBLE_GROUPID" val="5f48a2c2f3f92eac73830e5b"/>
</p:tagLst>
</file>

<file path=ppt/tags/tag844.xml><?xml version="1.0" encoding="utf-8"?>
<p:tagLst xmlns:p="http://schemas.openxmlformats.org/presentationml/2006/main">
  <p:tag name="KSO_WM_BEAUTIFY_FLAG" val="#wm#"/>
  <p:tag name="KSO_WM_TEMPLATE_CATEGORY" val="diagram"/>
  <p:tag name="KSO_WM_TEMPLATE_INDEX" val="20209519"/>
  <p:tag name="KSO_WM_SLIDE_BACKGROUND" val="[&quot;general&quot;]"/>
  <p:tag name="KSO_WM_SLIDE_RATIO" val="1.77777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FILLPROP" val="[[{&quot;fill_id&quot;:&quot;c078c02c7204448189d2acc5da231478&quot;,&quot;fill_align&quot;:&quot;cm&quot;,&quot;text_align&quot;:&quot;cm&quot;,&quot;text_direction&quot;:&quot;horizontal&quot;,&quot;chip_types&quot;:[&quot;picture&quot;]},{&quot;fill_id&quot;:&quot;86257a43787c4984ba429f63f5e648e2&quot;,&quot;fill_align&quot;:&quot;cm&quot;,&quot;text_align&quot;:&quot;cm&quot;,&quot;text_direction&quot;:&quot;horizontal&quot;,&quot;chip_types&quot;:[&quot;picture&quot;]},{&quot;fill_id&quot;:&quot;828f382a6d7e4e56a4a6925c9491174d&quot;,&quot;fill_align&quot;:&quot;lb&quot;,&quot;text_align&quot;:&quot;lb&quot;,&quot;text_direction&quot;:&quot;horizontal&quot;,&quot;chip_types&quot;:[&quot;header&quot;]},{&quot;fill_id&quot;:&quot;ba476a61d68c41d19b63ac9e7c6c412a&quot;,&quot;fill_align&quot;:&quot;lt&quot;,&quot;text_align&quot;:&quot;lt&quot;,&quot;text_direction&quot;:&quot;horizontal&quot;,&quot;chip_types&quot;:[&quot;text&quot;]}]]"/>
  <p:tag name="KSO_WM_SLIDE_ID" val="diagram2020951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97*445"/>
  <p:tag name="KSO_WM_SLIDE_POSITION" val="15*47"/>
  <p:tag name="KSO_WM_TAG_VERSION" val="1.0"/>
  <p:tag name="KSO_WM_SLIDE_LAYOUT" val="a_d_f"/>
  <p:tag name="KSO_WM_SLIDE_LAYOUT_CNT" val="1_2_1"/>
  <p:tag name="KSO_WM_CHIP_XID" val="5f2019c7c4814ce96fb12826"/>
  <p:tag name="KSO_WM_CHIP_GROUPID" val="5f2019c7c4814ce96fb12825"/>
  <p:tag name="KSO_WM_SLIDE_BK_DARK_LIGHT" val="2"/>
  <p:tag name="KSO_WM_SLIDE_BACKGROUND_TYPE" val="general"/>
  <p:tag name="KSO_WM_SLIDE_SUPPORT_FEATURE_TYPE" val="0"/>
  <p:tag name="KSO_WM_TEMPLATE_ASSEMBLE_XID" val="5f48a2c2f3f92eac73830e5b"/>
  <p:tag name="KSO_WM_TEMPLATE_ASSEMBLE_GROUPID" val="5f48a2c2f3f92eac73830e5b"/>
  <p:tag name="KSO_WM_SLIDE_LAYOUT_INFO" val="{&quot;backgroundInfo&quot;:[{&quot;bottom&quot;:0,&quot;bottomAbs&quot;:false,&quot;left&quot;:0,&quot;leftAbs&quot;:false,&quot;right&quot;:0,&quot;rightAbs&quot;:false,&quot;top&quot;:0,&quot;topAbs&quot;:false,&quot;type&quot;:&quot;general&quot;}],&quot;direction&quot;:1,&quot;id&quot;:&quot;2020-08-28T14:23:24&quot;,&quot;maxSize&quot;:{&quot;size1&quot;:56.200000000000003},&quot;minSize&quot;:{&quot;size1&quot;:56.200000000000003},&quot;normalSize&quot;:{&quot;size1&quot;:56.200000000000003},&quot;subLayout&quot;:[{&quot;id&quot;:&quot;2020-08-28T14:23:24&quot;,&quot;maxSize&quot;:{&quot;size1&quot;:51.132071852021745},&quot;minSize&quot;:{&quot;size1&quot;:33.332071852021741},&quot;normalSize&quot;:{&quot;size1&quot;:33.332071852021741},&quot;subLayout&quot;:[{&quot;id&quot;:&quot;2020-08-28T14:23:24&quot;,&quot;margin&quot;:{&quot;bottom&quot;:0.026000002399086952,&quot;left&quot;:2.9630000591278076,&quot;right&quot;:1.2439998388290405,&quot;top&quot;:4.2329998016357422},&quot;type&quot;:0},{&quot;id&quot;:&quot;2020-08-28T14:23:24&quot;,&quot;margin&quot;:{&quot;bottom&quot;:5.9270000457763672,&quot;left&quot;:2.9630000591278076,&quot;right&quot;:1.2439998388290405,&quot;top&quot;:0.81999999284744263},&quot;type&quot;:0}],&quot;type&quot;:0},{&quot;id&quot;:&quot;2020-08-28T14:23:24&quot;,&quot;maxSize&quot;:{&quot;size1&quot;:49.032071852021744},&quot;minSize&quot;:{&quot;size1&quot;:49.032071852021744},&quot;normalSize&quot;:{&quot;size1&quot;:49.032071852021744},&quot;subLayout&quot;:[{&quot;id&quot;:&quot;2020-08-28T14:23:24&quot;,&quot;margin&quot;:{&quot;bottom&quot;:0.026000002399086952,&quot;left&quot;:0.026000002399086952,&quot;right&quot;:1.6929999589920044,&quot;top&quot;:1.6929999589920044},&quot;type&quot;:0},{&quot;id&quot;:&quot;2020-08-28T14:23:24&quot;,&quot;margin&quot;:{&quot;bottom&quot;:1.6929999589920044,&quot;left&quot;:0.026000002399086952,&quot;right&quot;:1.6929999589920044,&quot;top&quot;:0.3970000147819519},&quot;type&quot;:0}],&quot;type&quot;:0}],&quot;type&quot;:0}"/>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4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47.xml><?xml version="1.0" encoding="utf-8"?>
<p:tagLst xmlns:p="http://schemas.openxmlformats.org/presentationml/2006/main">
  <p:tag name="KSO_WM_TAG_VERSION" val="1.0"/>
  <p:tag name="KSO_WM_BEAUTIFY_FLAG" val="#wm#"/>
  <p:tag name="KSO_WM_UNIT_TYPE" val="i"/>
  <p:tag name="KSO_WM_UNIT_ID" val="diagram20208605_1*i*1"/>
  <p:tag name="KSO_WM_TEMPLATE_CATEGORY" val="diagram"/>
  <p:tag name="KSO_WM_TEMPLATE_INDEX" val="20208605"/>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5ef55042ea5a3ac527a189bd"/>
  <p:tag name="KSO_WM_TEMPLATE_ASSEMBLE_GROUPID" val="5ef55042ea5a3ac527a189bd"/>
</p:tagLst>
</file>

<file path=ppt/tags/tag848.xml><?xml version="1.0" encoding="utf-8"?>
<p:tagLst xmlns:p="http://schemas.openxmlformats.org/presentationml/2006/main">
  <p:tag name="KSO_WM_TAG_VERSION" val="1.0"/>
  <p:tag name="KSO_WM_BEAUTIFY_FLAG" val="#wm#"/>
  <p:tag name="KSO_WM_UNIT_TYPE" val="i"/>
  <p:tag name="KSO_WM_UNIT_ID" val="diagram20208605_1*i*2"/>
  <p:tag name="KSO_WM_TEMPLATE_CATEGORY" val="diagram"/>
  <p:tag name="KSO_WM_TEMPLATE_INDEX" val="20208605"/>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42ea5a3ac527a189bd"/>
  <p:tag name="KSO_WM_TEMPLATE_ASSEMBLE_GROUPID" val="5ef55042ea5a3ac527a189bd"/>
</p:tagLst>
</file>

<file path=ppt/tags/tag849.xml><?xml version="1.0" encoding="utf-8"?>
<p:tagLst xmlns:p="http://schemas.openxmlformats.org/presentationml/2006/main">
  <p:tag name="KSO_WM_TAG_VERSION" val="1.0"/>
  <p:tag name="KSO_WM_BEAUTIFY_FLAG" val="#wm#"/>
  <p:tag name="KSO_WM_UNIT_TYPE" val="i"/>
  <p:tag name="KSO_WM_UNIT_ID" val="diagram20208605_1*i*3"/>
  <p:tag name="KSO_WM_TEMPLATE_CATEGORY" val="diagram"/>
  <p:tag name="KSO_WM_TEMPLATE_INDEX" val="20208605"/>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42ea5a3ac527a189bd"/>
  <p:tag name="KSO_WM_TEMPLATE_ASSEMBLE_GROUPID" val="5ef55042ea5a3ac527a189bd"/>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TAG_VERSION" val="1.0"/>
  <p:tag name="KSO_WM_BEAUTIFY_FLAG" val="#wm#"/>
  <p:tag name="KSO_WM_UNIT_TYPE" val="i"/>
  <p:tag name="KSO_WM_UNIT_ID" val="diagram20208605_1*i*4"/>
  <p:tag name="KSO_WM_TEMPLATE_CATEGORY" val="diagram"/>
  <p:tag name="KSO_WM_TEMPLATE_INDEX" val="20208605"/>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42ea5a3ac527a189bd"/>
  <p:tag name="KSO_WM_TEMPLATE_ASSEMBLE_GROUPID" val="5ef55042ea5a3ac527a189bd"/>
</p:tagLst>
</file>

<file path=ppt/tags/tag851.xml><?xml version="1.0" encoding="utf-8"?>
<p:tagLst xmlns:p="http://schemas.openxmlformats.org/presentationml/2006/main">
  <p:tag name="KSO_WM_TAG_VERSION" val="1.0"/>
  <p:tag name="KSO_WM_BEAUTIFY_FLAG" val="#wm#"/>
  <p:tag name="KSO_WM_UNIT_TYPE" val="i"/>
  <p:tag name="KSO_WM_UNIT_ID" val="diagram20208605_1*i*5"/>
  <p:tag name="KSO_WM_TEMPLATE_CATEGORY" val="diagram"/>
  <p:tag name="KSO_WM_TEMPLATE_INDEX" val="20208605"/>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5ef55042ea5a3ac527a189bd"/>
  <p:tag name="KSO_WM_TEMPLATE_ASSEMBLE_GROUPID" val="5ef55042ea5a3ac527a189bd"/>
</p:tagLst>
</file>

<file path=ppt/tags/tag852.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42"/>
  <p:tag name="KSO_WM_UNIT_HIGHLIGHT" val="0"/>
  <p:tag name="KSO_WM_UNIT_COMPATIBLE" val="0"/>
  <p:tag name="KSO_WM_UNIT_DIAGRAM_ISNUMVISUAL" val="0"/>
  <p:tag name="KSO_WM_UNIT_DIAGRAM_ISREFERUNIT" val="0"/>
  <p:tag name="KSO_WM_UNIT_TYPE" val="h_a"/>
  <p:tag name="KSO_WM_UNIT_INDEX" val="1_1"/>
  <p:tag name="KSO_WM_UNIT_ID" val="diagram20208605_1*h_a*1_1"/>
  <p:tag name="KSO_WM_TEMPLATE_CATEGORY" val="diagram"/>
  <p:tag name="KSO_WM_TEMPLATE_INDEX" val="20208605"/>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eb1411e66e5b4c3aa0194c229ebb395b"/>
  <p:tag name="KSO_WM_ASSEMBLE_CHIP_INDEX" val="f1c5c87927e148ee8c173f73b1c9a2ae"/>
  <p:tag name="KSO_WM_UNIT_TEXT_FILL_FORE_SCHEMECOLOR_INDEX_BRIGHTNESS" val="0"/>
  <p:tag name="KSO_WM_UNIT_TEXT_FILL_FORE_SCHEMECOLOR_INDEX" val="13"/>
  <p:tag name="KSO_WM_UNIT_TEXT_FILL_TYPE" val="1"/>
  <p:tag name="KSO_WM_TEMPLATE_ASSEMBLE_XID" val="5ef55042ea5a3ac527a189bd"/>
  <p:tag name="KSO_WM_TEMPLATE_ASSEMBLE_GROUPID" val="5ef55042ea5a3ac527a189bd"/>
</p:tagLst>
</file>

<file path=ppt/tags/tag853.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8605_1*h_f*1_1"/>
  <p:tag name="KSO_WM_TEMPLATE_CATEGORY" val="diagram"/>
  <p:tag name="KSO_WM_TEMPLATE_INDEX" val="20208605"/>
  <p:tag name="KSO_WM_UNIT_LAYERLEVEL" val="1_1"/>
  <p:tag name="KSO_WM_TAG_VERSION" val="1.0"/>
  <p:tag name="KSO_WM_BEAUTIFY_FLAG" val="#wm#"/>
  <p:tag name="KSO_WM_UNIT_SUBTYPE" val="a"/>
  <p:tag name="KSO_WM_UNIT_DEFAULT_FONT" val="14;20;2"/>
  <p:tag name="KSO_WM_UNIT_BLOCK" val="0"/>
  <p:tag name="KSO_WM_UNIT_VALUE" val="810"/>
  <p:tag name="KSO_WM_UNIT_SHOW_EDIT_AREA_INDICATION" val="1"/>
  <p:tag name="KSO_WM_CHIP_GROUPID" val="5e6b05b36848fb12bee65ad8"/>
  <p:tag name="KSO_WM_CHIP_XID" val="5e6b05b36848fb12bee65ada"/>
  <p:tag name="KSO_WM_UNIT_DEC_AREA_ID" val="eb1411e66e5b4c3aa0194c229ebb395b"/>
  <p:tag name="KSO_WM_ASSEMBLE_CHIP_INDEX" val="f1c5c87927e148ee8c173f73b1c9a2ae"/>
  <p:tag name="KSO_WM_UNIT_TEXT_FILL_FORE_SCHEMECOLOR_INDEX_BRIGHTNESS" val="0.25"/>
  <p:tag name="KSO_WM_UNIT_TEXT_FILL_FORE_SCHEMECOLOR_INDEX" val="13"/>
  <p:tag name="KSO_WM_UNIT_TEXT_FILL_TYPE" val="1"/>
  <p:tag name="KSO_WM_TEMPLATE_ASSEMBLE_XID" val="5ef55042ea5a3ac527a189bd"/>
  <p:tag name="KSO_WM_TEMPLATE_ASSEMBLE_GROUPID" val="5ef55042ea5a3ac527a189bd"/>
</p:tagLst>
</file>

<file path=ppt/tags/tag854.xml><?xml version="1.0" encoding="utf-8"?>
<p:tagLst xmlns:p="http://schemas.openxmlformats.org/presentationml/2006/main">
  <p:tag name="KSO_WM_SLIDE_LAYOUT_INFO" val="{&quot;backgroundInfo&quot;:[{&quot;bottom&quot;:0,&quot;bottomAbs&quot;:false,&quot;left&quot;:0,&quot;leftAbs&quot;:false,&quot;right&quot;:0,&quot;rightAbs&quot;:false,&quot;top&quot;:0,&quot;topAbs&quot;:false,&quot;type&quot;:&quot;general&quot;}],&quot;direction&quot;:1,&quot;id&quot;:&quot;2020-06-26T09:32:50&quot;,&quot;maxSize&quot;:{&quot;size1&quot;:2.3999999999999999},&quot;minSize&quot;:{&quot;size1&quot;:2.3999999999999999},&quot;normalSize&quot;:{&quot;size1&quot;:2.3999999999999999},&quot;subLayout&quot;:[{&quot;id&quot;:&quot;2020-06-26T09:32:50&quot;,&quot;type&quot;:0},{&quot;id&quot;:&quot;2020-06-26T09:32:50&quot;,&quot;margin&quot;:{&quot;bottom&quot;:2.1170001029968262,&quot;left&quot;:1.6929999589920044,&quot;right&quot;:2.5399999618530273,&quot;top&quot;:2.1170001029968262},&quot;maxSize&quot;:{&quot;size1&quot;:38.296370216652207},&quot;minSize&quot;:{&quot;size1&quot;:22.396370216652198},&quot;normalSize&quot;:{&quot;size1&quot;:22.396370216652198},&quot;subLayout&quot;:[{&quot;id&quot;:&quot;2020-06-26T09:32:50&quot;,&quot;margin&quot;:{&quot;bottom&quot;:0.043547388166189194,&quot;left&quot;:1.6929999589920044,&quot;right&quot;:2.5399999618530273,&quot;top&quot;:2.1170001029968262},&quot;type&quot;:0},{&quot;id&quot;:&quot;2020-06-26T09:32:50&quot;,&quot;margin&quot;:{&quot;bottom&quot;:2.1170001029968262,&quot;left&quot;:1.6929999589920044,&quot;right&quot;:2.5399999618530273,&quot;top&quot;:0.15224428474903107},&quot;type&quot;:0}],&quot;type&quot;:0}],&quot;type&quot;:0}"/>
  <p:tag name="KSO_WM_SLIDE_BACKGROUND" val="[&quot;general&quot;]"/>
  <p:tag name="KSO_WM_SLIDE_RATIO" val="1.777778"/>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SLIDE_ID" val="diagram20208605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8605"/>
  <p:tag name="KSO_WM_SLIDE_TYPE" val="text"/>
  <p:tag name="KSO_WM_SLIDE_SUBTYPE" val="pureTxt"/>
  <p:tag name="KSO_WM_SLIDE_SIZE" val="767.954*330.748"/>
  <p:tag name="KSO_WM_SLIDE_POSITION" val="96.0008*125.256"/>
  <p:tag name="KSO_WM_SLIDE_LAYOUT" val="h"/>
  <p:tag name="KSO_WM_SLIDE_LAYOUT_CNT" val="1"/>
  <p:tag name="KSO_WM_SLIDE_CAN_ADD_NAVIGATION" val="1"/>
  <p:tag name="KSO_WM_CHIP_XID" val="5ef20c07a491bb0086638b15"/>
  <p:tag name="KSO_WM_CHIP_GROUPID" val="5ef20c07a491bb0086638b14"/>
  <p:tag name="KSO_WM_SLIDE_BK_DARK_LIGHT" val="2"/>
  <p:tag name="KSO_WM_SLIDE_BACKGROUND_TYPE" val="general"/>
  <p:tag name="KSO_WM_SLIDE_SUPPORT_FEATURE_TYPE" val="0"/>
  <p:tag name="KSO_WM_TEMPLATE_ASSEMBLE_XID" val="5ef55042ea5a3ac527a189bd"/>
  <p:tag name="KSO_WM_TEMPLATE_ASSEMBLE_GROUPID" val="5ef55042ea5a3ac527a189bd"/>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TYPE" val="i"/>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653_1*f*1"/>
  <p:tag name="KSO_WM_TEMPLATE_CATEGORY" val="diagram"/>
  <p:tag name="KSO_WM_TEMPLATE_INDEX" val="20207653"/>
  <p:tag name="KSO_WM_UNIT_LAYERLEVEL" val="1"/>
  <p:tag name="KSO_WM_TAG_VERSION" val="1.0"/>
  <p:tag name="KSO_WM_BEAUTIFY_FLAG" val="#wm#"/>
  <p:tag name="KSO_WM_UNIT_DEFAULT_FONT" val="14;20;2"/>
  <p:tag name="KSO_WM_UNIT_BLOCK" val="0"/>
  <p:tag name="KSO_WM_UNIT_VALUE" val="170"/>
  <p:tag name="KSO_WM_UNIT_SHOW_EDIT_AREA_INDICATION" val="1"/>
  <p:tag name="KSO_WM_CHIP_GROUPID" val="5e6b05596848fb12bee65ac8"/>
  <p:tag name="KSO_WM_CHIP_XID" val="5e6b05596848fb12bee65aca"/>
  <p:tag name="KSO_WM_UNIT_DEC_AREA_ID" val="1dcb444624094159b8fd67a892c82f76"/>
  <p:tag name="KSO_WM_ASSEMBLE_CHIP_INDEX" val="86b2b4be2e9643a89ee0fa15f36f062e"/>
  <p:tag name="KSO_WM_UNIT_SUPPORT_UNIT_TYPE" val="[&quot;l&quot;,&quot;m&quot;,&quot;n&quot;,&quot;o&quot;,&quot;p&quot;,&quot;q&quot;,&quot;r&quot;,&quot;δ&quot;,&quot;η&quot;,&quot;β&quot;,&quot;α&quot;,&quot;θ&quot;]"/>
  <p:tag name="KSO_WM_UNIT_TEXT_FILL_FORE_SCHEMECOLOR_INDEX_BRIGHTNESS" val="0.25"/>
  <p:tag name="KSO_WM_UNIT_TEXT_FILL_FORE_SCHEMECOLOR_INDEX" val="13"/>
  <p:tag name="KSO_WM_UNIT_TEXT_FILL_TYPE" val="1"/>
  <p:tag name="KSO_WM_TEMPLATE_ASSEMBLE_XID" val="5eecd662a758c1ec0b708df4"/>
  <p:tag name="KSO_WM_TEMPLATE_ASSEMBLE_GROUPID" val="5eecd662a758c1ec0b708df4"/>
</p:tagLst>
</file>

<file path=ppt/tags/tag858.xml><?xml version="1.0" encoding="utf-8"?>
<p:tagLst xmlns:p="http://schemas.openxmlformats.org/presentationml/2006/main">
  <p:tag name="KSO_WM_UNIT_VALUE" val="550*2200"/>
  <p:tag name="KSO_WM_UNIT_HIGHLIGHT" val="0"/>
  <p:tag name="KSO_WM_UNIT_COMPATIBLE" val="0"/>
  <p:tag name="KSO_WM_UNIT_DIAGRAM_ISNUMVISUAL" val="0"/>
  <p:tag name="KSO_WM_UNIT_DIAGRAM_ISREFERUNIT" val="0"/>
  <p:tag name="KSO_WM_UNIT_TYPE" val="d"/>
  <p:tag name="KSO_WM_UNIT_INDEX" val="1"/>
  <p:tag name="KSO_WM_UNIT_ID" val="diagram20207653_1*d*1"/>
  <p:tag name="KSO_WM_TEMPLATE_CATEGORY" val="diagram"/>
  <p:tag name="KSO_WM_TEMPLATE_INDEX" val="20207653"/>
  <p:tag name="KSO_WM_UNIT_LAYERLEVEL" val="1"/>
  <p:tag name="KSO_WM_TAG_VERSION" val="1.0"/>
  <p:tag name="KSO_WM_BEAUTIFY_FLAG" val="#wm#"/>
  <p:tag name="KSO_WM_CHIP_GROUPID" val="5ebe3b850ac41c4a0a525602"/>
  <p:tag name="KSO_WM_CHIP_XID" val="5ebe3b850ac41c4a0a525603"/>
  <p:tag name="KSO_WM_UNIT_DEC_AREA_ID" val="dbe14a8848d943d3af5a5683213afbee"/>
  <p:tag name="KSO_WM_ASSEMBLE_CHIP_INDEX" val="5d12169f08eb4bf18f76736b4fd1103c"/>
  <p:tag name="KSO_WM_UNIT_PLACING_PICTURE" val="5d12169f08eb4bf18f76736b4fd1103c"/>
  <p:tag name="KSO_WM_UNIT_SUPPORT_UNIT_TYPE" val="[&quot;l&quot;,&quot;m&quot;,&quot;n&quot;,&quot;o&quot;,&quot;p&quot;,&quot;q&quot;,&quot;r&quot;,&quot;δ&quot;,&quot;η&quot;,&quot;β&quot;,&quot;α&quot;,&quot;θ&quot;]"/>
  <p:tag name="KSO_WM_TEMPLATE_ASSEMBLE_XID" val="5eecd662a758c1ec0b708df4"/>
  <p:tag name="KSO_WM_TEMPLATE_ASSEMBLE_GROUPID" val="5eecd662a758c1ec0b708df4"/>
</p:tagLst>
</file>

<file path=ppt/tags/tag859.xml><?xml version="1.0" encoding="utf-8"?>
<p:tagLst xmlns:p="http://schemas.openxmlformats.org/presentationml/2006/main">
  <p:tag name="KSO_WM_BEAUTIFY_FLAG" val="#wm#"/>
  <p:tag name="KSO_WM_TEMPLATE_CATEGORY" val="diagram"/>
  <p:tag name="KSO_WM_TEMPLATE_INDEX" val="20207653"/>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6-19T23:14:50&quot;,&quot;maxSize&quot;:{&quot;size1&quot;:60},&quot;minSize&quot;:{&quot;size1&quot;:40},&quot;normalSize&quot;:{&quot;size1&quot;:54.394444444444446},&quot;subLayout&quot;:[{&quot;id&quot;:&quot;2020-06-19T23:14:50&quot;,&quot;margin&quot;:{&quot;bottom&quot;:0.026000002399086952,&quot;left&quot;:1.690000057220459,&quot;right&quot;:1.690000057220459,&quot;top&quot;:1.690000057220459},&quot;type&quot;:0},{&quot;id&quot;:&quot;2020-06-19T23:14:50&quot;,&quot;margin&quot;:{&quot;bottom&quot;:1.690000057220459,&quot;left&quot;:1.690000057220459,&quot;right&quot;:1.690000057220459,&quot;top&quot;:0.3970000147819519},&quot;type&quot;:0}],&quot;type&quot;:0}"/>
  <p:tag name="KSO_WM_SLIDE_BACKGROUND" val="[&quot;general&quot;,&quot;frame&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SLIDE_CAN_ADD_NAVIGATION" val="1"/>
  <p:tag name="KSO_WM_SLIDE_ID" val="diagram2020765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624*324"/>
  <p:tag name="KSO_WM_SLIDE_POSITION" val="168*108"/>
  <p:tag name="KSO_WM_TAG_VERSION" val="1.0"/>
  <p:tag name="KSO_WM_SLIDE_LAYOUT" val="d_f"/>
  <p:tag name="KSO_WM_SLIDE_LAYOUT_CNT" val="1_1"/>
  <p:tag name="KSO_WM_CHIP_FILLPROP" val="[[{&quot;fill_id&quot;:&quot;251232d91c404acc8facf0a25abba465&quot;,&quot;fill_align&quot;:&quot;lb&quot;,&quot;text_align&quot;:&quot;lb&quot;,&quot;text_direction&quot;:&quot;horizontal&quot;,&quot;chip_types&quot;:[&quot;text&quot;]},{&quot;fill_id&quot;:&quot;c86341e0359e401ea0b786310bd97fc1&quot;,&quot;fill_align&quot;:&quot;lt&quot;,&quot;text_align&quot;:&quot;lt&quot;,&quot;text_direction&quot;:&quot;horizontal&quot;,&quot;chip_types&quot;:[&quot;text&quot;]}],[{&quot;fill_id&quot;:&quot;251232d91c404acc8facf0a25abba465&quot;,&quot;fill_align&quot;:&quot;cb&quot;,&quot;text_align&quot;:&quot;lb&quot;,&quot;text_direction&quot;:&quot;horizontal&quot;,&quot;chip_types&quot;:[&quot;picture&quot;,&quot;diagram&quot;,&quot;pictext&quot;,&quot;table&quot;,&quot;chart&quot;,&quot;video&quot;,&quot;text&quot;],&quot;support_features&quot;:[&quot;collage&quot;,&quot;carousel&quot;]},{&quot;fill_id&quot;:&quot;c86341e0359e401ea0b786310bd97fc1&quot;,&quot;fill_align&quot;:&quot;ct&quot;,&quot;text_align&quot;:&quot;lt&quot;,&quot;text_direction&quot;:&quot;horizontal&quot;,&quot;chip_types&quot;:[&quot;picture&quot;,&quot;diagram&quot;,&quot;pictext&quot;,&quot;table&quot;,&quot;chart&quot;,&quot;video&quot;,&quot;text&quot;],&quot;support_features&quot;:[&quot;collage&quot;]}],[{&quot;fill_id&quot;:&quot;251232d91c404acc8facf0a25abba465&quot;,&quot;fill_align&quot;:&quot;cb&quot;,&quot;text_align&quot;:&quot;lb&quot;,&quot;text_direction&quot;:&quot;horizontal&quot;,&quot;chip_types&quot;:[&quot;picture&quot;,&quot;diagram&quot;,&quot;pictext&quot;,&quot;table&quot;,&quot;chart&quot;,&quot;video&quot;,&quot;text&quot;]},{&quot;fill_id&quot;:&quot;c86341e0359e401ea0b786310bd97fc1&quot;,&quot;fill_align&quot;:&quot;ct&quot;,&quot;text_align&quot;:&quot;lt&quot;,&quot;text_direction&quot;:&quot;horizontal&quot;,&quot;chip_types&quot;:[&quot;picture&quot;,&quot;diagram&quot;,&quot;pictext&quot;,&quot;table&quot;,&quot;chart&quot;,&quot;video&quot;,&quot;text&quot;],&quot;support_features&quot;:[&quot;carousel&quot;]}]]"/>
  <p:tag name="KSO_WM_CHIP_XID" val="5eeadf6fa758c1ec0b7087d2"/>
  <p:tag name="KSO_WM_CHIP_GROUPID" val="5eeadf6fa758c1ec0b7087d1"/>
  <p:tag name="KSO_WM_SLIDE_BK_DARK_LIGHT" val="2"/>
  <p:tag name="KSO_WM_SLIDE_BACKGROUND_TYPE" val="frame"/>
  <p:tag name="KSO_WM_SLIDE_SUPPORT_FEATURE_TYPE" val="1"/>
  <p:tag name="KSO_WM_TEMPLATE_ASSEMBLE_XID" val="5eecd662a758c1ec0b708df4"/>
  <p:tag name="KSO_WM_TEMPLATE_ASSEMBLE_GROUPID" val="5eecd662a758c1ec0b708df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61.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62.xml><?xml version="1.0" encoding="utf-8"?>
<p:tagLst xmlns:p="http://schemas.openxmlformats.org/presentationml/2006/main">
  <p:tag name="KSO_WM_TAG_VERSION" val="1.0"/>
  <p:tag name="KSO_WM_BEAUTIFY_FLAG" val="#wm#"/>
  <p:tag name="KSO_WM_UNIT_TYPE" val="i"/>
  <p:tag name="KSO_WM_UNIT_ID" val="diagram20208752_1*i*1"/>
  <p:tag name="KSO_WM_TEMPLATE_CATEGORY" val="diagram"/>
  <p:tag name="KSO_WM_TEMPLATE_INDEX" val="20208752"/>
  <p:tag name="KSO_WM_UNIT_INDEX" val="1"/>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HIGHLIGHT" val="0"/>
  <p:tag name="KSO_WM_UNIT_COMPATIBLE" val="0"/>
  <p:tag name="KSO_WM_UNIT_DIAGRAM_ISNUMVISUAL" val="0"/>
  <p:tag name="KSO_WM_UNIT_DIAGRAM_ISREFERUNIT" val="0"/>
  <p:tag name="KSO_WM_UNIT_LAYERLEVEL" val="1"/>
  <p:tag name="KSO_WM_UNIT_DEC_AREA_ID" val="83c6265b76b54bb4a19a19a69cc7455a"/>
  <p:tag name="KSO_WM_CHIP_GROUPID" val="5ef0a3f7978989e612c8e89b"/>
  <p:tag name="KSO_WM_CHIP_XID" val="5ef0a3f7978989e612c8e89c"/>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684"/>
  <p:tag name="KSO_WM_TEMPLATE_ASSEMBLE_XID" val="5ef55419ea5a3ac527a189c6"/>
  <p:tag name="KSO_WM_TEMPLATE_ASSEMBLE_GROUPID" val="5ef55419ea5a3ac527a189c6"/>
</p:tagLst>
</file>

<file path=ppt/tags/tag863.xml><?xml version="1.0" encoding="utf-8"?>
<p:tagLst xmlns:p="http://schemas.openxmlformats.org/presentationml/2006/main">
  <p:tag name="KSO_WM_TAG_VERSION" val="1.0"/>
  <p:tag name="KSO_WM_BEAUTIFY_FLAG" val="#wm#"/>
  <p:tag name="KSO_WM_UNIT_TYPE" val="i"/>
  <p:tag name="KSO_WM_UNIT_ID" val="diagram20208752_1*i*2"/>
  <p:tag name="KSO_WM_TEMPLATE_CATEGORY" val="diagram"/>
  <p:tag name="KSO_WM_TEMPLATE_INDEX" val="20208752"/>
  <p:tag name="KSO_WM_UNIT_INDEX" val="2"/>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HIGHLIGHT" val="0"/>
  <p:tag name="KSO_WM_UNIT_COMPATIBLE" val="0"/>
  <p:tag name="KSO_WM_UNIT_DIAGRAM_ISNUMVISUAL" val="0"/>
  <p:tag name="KSO_WM_UNIT_DIAGRAM_ISREFERUNIT" val="0"/>
  <p:tag name="KSO_WM_UNIT_LAYERLEVEL" val="1"/>
  <p:tag name="KSO_WM_UNIT_DEC_AREA_ID" val="04c6864ae97e4b31ba7d0bb64b9006fc"/>
  <p:tag name="KSO_WM_CHIP_GROUPID" val="5ef0a3f7978989e612c8e89b"/>
  <p:tag name="KSO_WM_CHIP_XID" val="5ef0a3f7978989e612c8e89c"/>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ef55419ea5a3ac527a189c6"/>
  <p:tag name="KSO_WM_TEMPLATE_ASSEMBLE_GROUPID" val="5ef55419ea5a3ac527a189c6"/>
</p:tagLst>
</file>

<file path=ppt/tags/tag8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52_1*f*1"/>
  <p:tag name="KSO_WM_TEMPLATE_CATEGORY" val="diagram"/>
  <p:tag name="KSO_WM_TEMPLATE_INDEX" val="20208752"/>
  <p:tag name="KSO_WM_UNIT_LAYERLEVEL" val="1"/>
  <p:tag name="KSO_WM_TAG_VERSION" val="1.0"/>
  <p:tag name="KSO_WM_BEAUTIFY_FLAG" val="#wm#"/>
  <p:tag name="KSO_WM_UNIT_DEFAULT_FONT" val="14;20;2"/>
  <p:tag name="KSO_WM_UNIT_BLOCK" val="0"/>
  <p:tag name="KSO_WM_UNIT_VALUE" val="377"/>
  <p:tag name="KSO_WM_UNIT_SHOW_EDIT_AREA_INDICATION" val="1"/>
  <p:tag name="KSO_WM_CHIP_GROUPID" val="5e6b05596848fb12bee65ac8"/>
  <p:tag name="KSO_WM_CHIP_XID" val="5e6b05596848fb12bee65aca"/>
  <p:tag name="KSO_WM_UNIT_DEC_AREA_ID" val="97bf58f8a0d1458290ab2945f77af8e9"/>
  <p:tag name="KSO_WM_ASSEMBLE_CHIP_INDEX" val="038f6878e3a54474b3b317781161b1cf"/>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f55419ea5a3ac527a189c6"/>
  <p:tag name="KSO_WM_TEMPLATE_ASSEMBLE_GROUPID" val="5ef55419ea5a3ac527a189c6"/>
</p:tagLst>
</file>

<file path=ppt/tags/tag865.xml><?xml version="1.0" encoding="utf-8"?>
<p:tagLst xmlns:p="http://schemas.openxmlformats.org/presentationml/2006/main">
  <p:tag name="KSO_WM_TEMPLATE_INDEX" val="20208752"/>
  <p:tag name="KSO_WM_TAG_VERSION" val="1.0"/>
  <p:tag name="KSO_WM_SLIDE_INDEX" val="1"/>
  <p:tag name="KSO_WM_SLIDE_ITEM_CNT" val="0"/>
  <p:tag name="KSO_WM_SLIDE_LAYOUT" val="f"/>
  <p:tag name="KSO_WM_SLIDE_LAYOUT_CNT" val="1"/>
  <p:tag name="KSO_WM_SLIDE_TYPE" val="text"/>
  <p:tag name="KSO_WM_BEAUTIFY_FLAG" val="#wm#"/>
  <p:tag name="KSO_WM_SLIDE_POSITION" val="96*21"/>
  <p:tag name="KSO_WM_SLIDE_SIZE" val="745*497"/>
  <p:tag name="KSO_WM_SLIDE_SUBTYPE" val="pureTxt"/>
  <p:tag name="KSO_WM_TEMPLATE_CATEGORY" val="diagram"/>
  <p:tag name="KSO_WM_SLIDE_ID" val="diagram20208752_1"/>
  <p:tag name="KSO_WM_SLIDE_LAYOUT_INFO" val="{&quot;backgroundInfo&quot;:[{&quot;bottom&quot;:0,&quot;bottomAbs&quot;:false,&quot;left&quot;:0,&quot;leftAbs&quot;:false,&quot;right&quot;:0,&quot;rightAbs&quot;:false,&quot;top&quot;:0,&quot;topAbs&quot;:false,&quot;type&quot;:&quot;general&quot;}],&quot;id&quot;:&quot;2020-06-26T09:49:13&quot;,&quot;maxSize&quot;:{&quot;size1&quot;:2.1995915650786766},&quot;minSize&quot;:{&quot;size1&quot;:2.1995915650786766},&quot;normalSize&quot;:{&quot;size1&quot;:2.1995915650786766},&quot;subLayout&quot;:[{&quot;id&quot;:&quot;2020-06-26T09:49:13&quot;,&quot;type&quot;:0},{&quot;id&quot;:&quot;2020-06-26T09:49:13&quot;,&quot;margin&quot;:{&quot;bottom&quot;:1.6929999589920044,&quot;left&quot;:7.619999885559082,&quot;right&quot;:5.0799999237060547,&quot;top&quot;:1.2699999809265137},&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e67e989b68da4f0993f21a8c58b40ec1&quot;,&quot;fill_align&quot;:&quot;cm&quot;,&quot;text_align&quot;:&quot;lm&quot;,&quot;text_direction&quot;:&quot;horizontal&quot;,&quot;chip_types&quot;:[&quot;diagram&quot;,&quot;pictext&quot;,&quot;text&quot;,&quot;picture&quot;,&quot;chart&quot;,&quot;table&quot;,&quot;video&quot;],&quot;support_features&quot;:[&quot;collage&quot;,&quot;creativecrop&quot;]}]]"/>
  <p:tag name="KSO_WM_CHIP_XID" val="5ef0a3f7978989e612c8e89c"/>
  <p:tag name="KSO_WM_CHIP_GROUPID" val="5ef0a3f7978989e612c8e89b"/>
  <p:tag name="KSO_WM_SLIDE_BK_DARK_LIGHT" val="2"/>
  <p:tag name="KSO_WM_SLIDE_BACKGROUND_TYPE" val="general"/>
  <p:tag name="KSO_WM_SLIDE_SUPPORT_FEATURE_TYPE" val="0"/>
  <p:tag name="KSO_WM_TEMPLATE_ASSEMBLE_XID" val="5ef55419ea5a3ac527a189c6"/>
  <p:tag name="KSO_WM_TEMPLATE_ASSEMBLE_GROUPID" val="5ef55419ea5a3ac527a189c6"/>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belt"/>
  <p:tag name="KSO_WM_SLIDE_BK_DARK_LIGHT"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8308_1*f*2"/>
  <p:tag name="KSO_WM_TEMPLATE_CATEGORY" val="diagram"/>
  <p:tag name="KSO_WM_TEMPLATE_INDEX" val="2020830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3345e8631eb848e38b8cd0b42dbfa438"/>
  <p:tag name="KSO_WM_ASSEMBLE_CHIP_INDEX" val="c5fb962d9e1e4f7cb81fe4c012d90970"/>
  <p:tag name="KSO_WM_UNIT_TEXT_FILL_FORE_SCHEMECOLOR_INDEX_BRIGHTNESS" val="0.25"/>
  <p:tag name="KSO_WM_UNIT_TEXT_FILL_FORE_SCHEMECOLOR_INDEX" val="13"/>
  <p:tag name="KSO_WM_UNIT_TEXT_FILL_TYPE" val="1"/>
  <p:tag name="KSO_WM_TEMPLATE_ASSEMBLE_XID" val="5ef22855770fdf8a85bd464a"/>
  <p:tag name="KSO_WM_TEMPLATE_ASSEMBLE_GROUPID" val="5ef22855770fdf8a85bd464a"/>
</p:tagLst>
</file>

<file path=ppt/tags/tag8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308_1*f*1"/>
  <p:tag name="KSO_WM_TEMPLATE_CATEGORY" val="diagram"/>
  <p:tag name="KSO_WM_TEMPLATE_INDEX" val="20208308"/>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57d1901f0e1b4850bbaecf84678e0340"/>
  <p:tag name="KSO_WM_ASSEMBLE_CHIP_INDEX" val="aa530f9288954284bf0e3c811976ccee"/>
  <p:tag name="KSO_WM_UNIT_TEXT_FILL_FORE_SCHEMECOLOR_INDEX_BRIGHTNESS" val="0.25"/>
  <p:tag name="KSO_WM_UNIT_TEXT_FILL_FORE_SCHEMECOLOR_INDEX" val="13"/>
  <p:tag name="KSO_WM_UNIT_TEXT_FILL_TYPE" val="1"/>
  <p:tag name="KSO_WM_TEMPLATE_ASSEMBLE_XID" val="5ef22855770fdf8a85bd464a"/>
  <p:tag name="KSO_WM_TEMPLATE_ASSEMBLE_GROUPID" val="5ef22855770fdf8a85bd464a"/>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0.xml><?xml version="1.0" encoding="utf-8"?>
<p:tagLst xmlns:p="http://schemas.openxmlformats.org/presentationml/2006/main">
  <p:tag name="KSO_WM_BEAUTIFY_FLAG" val="#wm#"/>
  <p:tag name="KSO_WM_TEMPLATE_CATEGORY" val="diagram"/>
  <p:tag name="KSO_WM_TEMPLATE_INDEX" val="20208308"/>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8.239760441250276},&quot;minSize&quot;:{&quot;size1&quot;:47.039760441250273},&quot;normalSize&quot;:{&quot;size1&quot;:58.239760441250276},&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CAN_ADD_NAVIGATION" val="1"/>
  <p:tag name="KSO_WM_SLIDE_BACKGROUND" val="[&quot;belt&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ID" val="diagram20208308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390"/>
  <p:tag name="KSO_WM_SLIDE_POSITION" val="0*74"/>
  <p:tag name="KSO_WM_TAG_VERSION" val="1.0"/>
  <p:tag name="KSO_WM_SLIDE_LAYOUT" val="f"/>
  <p:tag name="KSO_WM_SLIDE_LAYOUT_CNT" val="2"/>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SLIDE_BK_DARK_LIGHT" val="1"/>
  <p:tag name="KSO_WM_SLIDE_BACKGROUND_TYPE" val="belt"/>
  <p:tag name="KSO_WM_SLIDE_SUPPORT_FEATURE_TYPE" val="0"/>
  <p:tag name="KSO_WM_TEMPLATE_ASSEMBLE_XID" val="5ef22855770fdf8a85bd464a"/>
  <p:tag name="KSO_WM_TEMPLATE_ASSEMBLE_GROUPID" val="5ef22855770fdf8a85bd464a"/>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72.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203_1*i*1"/>
  <p:tag name="KSO_WM_TEMPLATE_CATEGORY" val="diagram"/>
  <p:tag name="KSO_WM_TEMPLATE_INDEX" val="20202203"/>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5"/>
  <p:tag name="KSO_WM_UNIT_TEXT_FILL_TYPE" val="1"/>
</p:tagLst>
</file>

<file path=ppt/tags/tag874.xml><?xml version="1.0" encoding="utf-8"?>
<p:tagLst xmlns:p="http://schemas.openxmlformats.org/presentationml/2006/main">
  <p:tag name="KSO_WM_UNIT_ISCONTENTSTITLE"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215"/>
  <p:tag name="KSO_WM_UNIT_HIGHLIGHT" val="0"/>
  <p:tag name="KSO_WM_UNIT_COMPATIBLE" val="0"/>
  <p:tag name="KSO_WM_UNIT_DIAGRAM_ISNUMVISUAL" val="0"/>
  <p:tag name="KSO_WM_UNIT_DIAGRAM_ISREFERUNIT" val="0"/>
  <p:tag name="KSO_WM_UNIT_TYPE" val="f"/>
  <p:tag name="KSO_WM_UNIT_INDEX" val="1"/>
  <p:tag name="KSO_WM_UNIT_ID" val="diagram20202203_1*f*1"/>
  <p:tag name="KSO_WM_TEMPLATE_CATEGORY" val="diagram"/>
  <p:tag name="KSO_WM_TEMPLATE_INDEX" val="20202203"/>
  <p:tag name="KSO_WM_UNIT_LAYERLEVEL" val="1"/>
  <p:tag name="KSO_WM_TAG_VERSION" val="1.0"/>
  <p:tag name="KSO_WM_BEAUTIFY_FLAG" val="#wm#"/>
  <p:tag name="KSO_WM_UNIT_SUBTYPE" val="a"/>
  <p:tag name="KSO_WM_UNIT_TEXT_FILL_FORE_SCHEMECOLOR_INDEX_BRIGHTNESS" val="0.25"/>
  <p:tag name="KSO_WM_UNIT_TEXT_FILL_FORE_SCHEMECOLOR_INDEX" val="13"/>
  <p:tag name="KSO_WM_UNIT_TEXT_FILL_TYPE" val="1"/>
</p:tagLst>
</file>

<file path=ppt/tags/tag875.xml><?xml version="1.0" encoding="utf-8"?>
<p:tagLst xmlns:p="http://schemas.openxmlformats.org/presentationml/2006/main">
  <p:tag name="KSO_WM_SLIDE_ID" val="diagram20202203_1"/>
  <p:tag name="KSO_WM_TEMPLATE_SUBCATEGORY" val="0"/>
  <p:tag name="KSO_WM_SLIDE_ITEM_CNT" val="0"/>
  <p:tag name="KSO_WM_SLIDE_INDEX" val="1"/>
  <p:tag name="KSO_WM_TAG_VERSION" val="1.0"/>
  <p:tag name="KSO_WM_BEAUTIFY_FLAG" val="#wm#"/>
  <p:tag name="KSO_WM_TEMPLATE_CATEGORY" val="diagram"/>
  <p:tag name="KSO_WM_TEMPLATE_INDEX" val="20202203"/>
  <p:tag name="KSO_WM_SLIDE_LAYOUT" val="f"/>
  <p:tag name="KSO_WM_SLIDE_LAYOUT_CNT" val="1"/>
  <p:tag name="KSO_WM_SLIDE_TYPE" val="text"/>
  <p:tag name="KSO_WM_SLIDE_SUBTYPE" val="pureTxt"/>
  <p:tag name="KSO_WM_SLIDE_SIZE" val="902*540"/>
  <p:tag name="KSO_WM_SLIDE_POSITION" val="0*0"/>
  <p:tag name="KSO_WM_TEMPLATE_MASTER_TYPE" val="0"/>
  <p:tag name="KSO_WM_TEMPLATE_COLOR_TYPE" val="1"/>
  <p:tag name="KSO_WM_SLIDE_BK_DARK_LIGHT" val="2"/>
  <p:tag name="KSO_WM_SLIDE_BACKGROUND_TYPE" val="general"/>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77.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78.xml><?xml version="1.0" encoding="utf-8"?>
<p:tagLst xmlns:p="http://schemas.openxmlformats.org/presentationml/2006/main">
  <p:tag name="KSO_WM_TAG_VERSION" val="1.0"/>
  <p:tag name="KSO_WM_BEAUTIFY_FLAG" val="#wm#"/>
  <p:tag name="KSO_WM_UNIT_TYPE" val="i"/>
  <p:tag name="KSO_WM_UNIT_ID" val="diagram20208752_1*i*1"/>
  <p:tag name="KSO_WM_TEMPLATE_CATEGORY" val="diagram"/>
  <p:tag name="KSO_WM_TEMPLATE_INDEX" val="20208752"/>
  <p:tag name="KSO_WM_UNIT_INDEX" val="1"/>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HIGHLIGHT" val="0"/>
  <p:tag name="KSO_WM_UNIT_COMPATIBLE" val="0"/>
  <p:tag name="KSO_WM_UNIT_DIAGRAM_ISNUMVISUAL" val="0"/>
  <p:tag name="KSO_WM_UNIT_DIAGRAM_ISREFERUNIT" val="0"/>
  <p:tag name="KSO_WM_UNIT_LAYERLEVEL" val="1"/>
  <p:tag name="KSO_WM_UNIT_DEC_AREA_ID" val="83c6265b76b54bb4a19a19a69cc7455a"/>
  <p:tag name="KSO_WM_CHIP_GROUPID" val="5ef0a3f7978989e612c8e89b"/>
  <p:tag name="KSO_WM_CHIP_XID" val="5ef0a3f7978989e612c8e89c"/>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684"/>
  <p:tag name="KSO_WM_TEMPLATE_ASSEMBLE_XID" val="5ef55419ea5a3ac527a189c6"/>
  <p:tag name="KSO_WM_TEMPLATE_ASSEMBLE_GROUPID" val="5ef55419ea5a3ac527a189c6"/>
</p:tagLst>
</file>

<file path=ppt/tags/tag879.xml><?xml version="1.0" encoding="utf-8"?>
<p:tagLst xmlns:p="http://schemas.openxmlformats.org/presentationml/2006/main">
  <p:tag name="KSO_WM_TAG_VERSION" val="1.0"/>
  <p:tag name="KSO_WM_BEAUTIFY_FLAG" val="#wm#"/>
  <p:tag name="KSO_WM_UNIT_TYPE" val="i"/>
  <p:tag name="KSO_WM_UNIT_ID" val="diagram20208752_1*i*2"/>
  <p:tag name="KSO_WM_TEMPLATE_CATEGORY" val="diagram"/>
  <p:tag name="KSO_WM_TEMPLATE_INDEX" val="20208752"/>
  <p:tag name="KSO_WM_UNIT_INDEX" val="2"/>
  <p:tag name="KSO_WM_UNIT_BLOCK" val="0"/>
  <p:tag name="KSO_WM_UNIT_SM_LIMIT_TYPE" val="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HIGHLIGHT" val="0"/>
  <p:tag name="KSO_WM_UNIT_COMPATIBLE" val="0"/>
  <p:tag name="KSO_WM_UNIT_DIAGRAM_ISNUMVISUAL" val="0"/>
  <p:tag name="KSO_WM_UNIT_DIAGRAM_ISREFERUNIT" val="0"/>
  <p:tag name="KSO_WM_UNIT_LAYERLEVEL" val="1"/>
  <p:tag name="KSO_WM_UNIT_DEC_AREA_ID" val="04c6864ae97e4b31ba7d0bb64b9006fc"/>
  <p:tag name="KSO_WM_CHIP_GROUPID" val="5ef0a3f7978989e612c8e89b"/>
  <p:tag name="KSO_WM_CHIP_XID" val="5ef0a3f7978989e612c8e89c"/>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5ef55419ea5a3ac527a189c6"/>
  <p:tag name="KSO_WM_TEMPLATE_ASSEMBLE_GROUPID" val="5ef55419ea5a3ac527a189c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52_1*f*1"/>
  <p:tag name="KSO_WM_TEMPLATE_CATEGORY" val="diagram"/>
  <p:tag name="KSO_WM_TEMPLATE_INDEX" val="20208752"/>
  <p:tag name="KSO_WM_UNIT_LAYERLEVEL" val="1"/>
  <p:tag name="KSO_WM_TAG_VERSION" val="1.0"/>
  <p:tag name="KSO_WM_BEAUTIFY_FLAG" val="#wm#"/>
  <p:tag name="KSO_WM_UNIT_DEFAULT_FONT" val="14;20;2"/>
  <p:tag name="KSO_WM_UNIT_BLOCK" val="0"/>
  <p:tag name="KSO_WM_UNIT_VALUE" val="377"/>
  <p:tag name="KSO_WM_UNIT_SHOW_EDIT_AREA_INDICATION" val="1"/>
  <p:tag name="KSO_WM_CHIP_GROUPID" val="5e6b05596848fb12bee65ac8"/>
  <p:tag name="KSO_WM_CHIP_XID" val="5e6b05596848fb12bee65aca"/>
  <p:tag name="KSO_WM_UNIT_DEC_AREA_ID" val="97bf58f8a0d1458290ab2945f77af8e9"/>
  <p:tag name="KSO_WM_ASSEMBLE_CHIP_INDEX" val="038f6878e3a54474b3b317781161b1cf"/>
  <p:tag name="KSO_WM_UNIT_SUPPORT_UNIT_TYPE" val="[&quot;l&quot;,&quot;m&quot;,&quot;n&quot;,&quot;o&quot;,&quot;p&quot;,&quot;q&quot;,&quot;r&quot;,&quot;δ&quot;,&quot;η&quot;,&quot;α&quot;,&quot;β&quot;,&quot;θ&quot;]"/>
  <p:tag name="KSO_WM_UNIT_TEXT_FILL_FORE_SCHEMECOLOR_INDEX_BRIGHTNESS" val="0.25"/>
  <p:tag name="KSO_WM_UNIT_TEXT_FILL_FORE_SCHEMECOLOR_INDEX" val="13"/>
  <p:tag name="KSO_WM_UNIT_TEXT_FILL_TYPE" val="1"/>
  <p:tag name="KSO_WM_TEMPLATE_ASSEMBLE_XID" val="5ef55419ea5a3ac527a189c6"/>
  <p:tag name="KSO_WM_TEMPLATE_ASSEMBLE_GROUPID" val="5ef55419ea5a3ac527a189c6"/>
</p:tagLst>
</file>

<file path=ppt/tags/tag881.xml><?xml version="1.0" encoding="utf-8"?>
<p:tagLst xmlns:p="http://schemas.openxmlformats.org/presentationml/2006/main">
  <p:tag name="KSO_WM_TEMPLATE_INDEX" val="20208752"/>
  <p:tag name="KSO_WM_TAG_VERSION" val="1.0"/>
  <p:tag name="KSO_WM_SLIDE_INDEX" val="1"/>
  <p:tag name="KSO_WM_SLIDE_ITEM_CNT" val="0"/>
  <p:tag name="KSO_WM_SLIDE_LAYOUT" val="f"/>
  <p:tag name="KSO_WM_SLIDE_LAYOUT_CNT" val="1"/>
  <p:tag name="KSO_WM_SLIDE_TYPE" val="text"/>
  <p:tag name="KSO_WM_BEAUTIFY_FLAG" val="#wm#"/>
  <p:tag name="KSO_WM_SLIDE_POSITION" val="96*21"/>
  <p:tag name="KSO_WM_SLIDE_SIZE" val="745*497"/>
  <p:tag name="KSO_WM_SLIDE_SUBTYPE" val="pureTxt"/>
  <p:tag name="KSO_WM_TEMPLATE_CATEGORY" val="diagram"/>
  <p:tag name="KSO_WM_SLIDE_ID" val="diagram20208752_1"/>
  <p:tag name="KSO_WM_SLIDE_LAYOUT_INFO" val="{&quot;backgroundInfo&quot;:[{&quot;bottom&quot;:0,&quot;bottomAbs&quot;:false,&quot;left&quot;:0,&quot;leftAbs&quot;:false,&quot;right&quot;:0,&quot;rightAbs&quot;:false,&quot;top&quot;:0,&quot;topAbs&quot;:false,&quot;type&quot;:&quot;general&quot;}],&quot;id&quot;:&quot;2020-06-26T09:49:13&quot;,&quot;maxSize&quot;:{&quot;size1&quot;:2.2000000000000002},&quot;minSize&quot;:{&quot;size1&quot;:2.2000000000000002},&quot;normalSize&quot;:{&quot;size1&quot;:2.2000000000000002},&quot;subLayout&quot;:[{&quot;id&quot;:&quot;2020-06-26T09:49:13&quot;,&quot;type&quot;:0},{&quot;id&quot;:&quot;2020-06-26T09:49:13&quot;,&quot;margin&quot;:{&quot;bottom&quot;:1.6929999589920044,&quot;left&quot;:7.619999885559082,&quot;right&quot;:5.0799999237060547,&quot;top&quot;:1.2699999809265137},&quot;type&quot;:0}],&quot;type&quot;:0}"/>
  <p:tag name="KSO_WM_SLIDE_BACKGROUND" val="[&quot;general&quot;]"/>
  <p:tag name="KSO_WM_SLIDE_RATIO" val="1.777778"/>
  <p:tag name="KSO_WM_TEMPLATE_SUBCATEGORY" val="21"/>
  <p:tag name="KSO_WM_TEMPLATE_MASTER_TYPE" val="0"/>
  <p:tag name="KSO_WM_TEMPLATE_COLOR_TYPE" val="1"/>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e67e989b68da4f0993f21a8c58b40ec1&quot;,&quot;fill_align&quot;:&quot;cm&quot;,&quot;text_align&quot;:&quot;lm&quot;,&quot;text_direction&quot;:&quot;horizontal&quot;,&quot;chip_types&quot;:[&quot;diagram&quot;,&quot;pictext&quot;,&quot;text&quot;,&quot;picture&quot;,&quot;chart&quot;,&quot;table&quot;,&quot;video&quot;],&quot;support_features&quot;:[&quot;collage&quot;,&quot;creativecrop&quot;]}]]"/>
  <p:tag name="KSO_WM_CHIP_XID" val="5ef0a3f7978989e612c8e89c"/>
  <p:tag name="KSO_WM_CHIP_GROUPID" val="5ef0a3f7978989e612c8e89b"/>
  <p:tag name="KSO_WM_SLIDE_BK_DARK_LIGHT" val="2"/>
  <p:tag name="KSO_WM_SLIDE_BACKGROUND_TYPE" val="general"/>
  <p:tag name="KSO_WM_SLIDE_SUPPORT_FEATURE_TYPE" val="0"/>
  <p:tag name="KSO_WM_TEMPLATE_ASSEMBLE_XID" val="5ef55419ea5a3ac527a189c6"/>
  <p:tag name="KSO_WM_TEMPLATE_ASSEMBLE_GROUPID" val="5ef55419ea5a3ac527a189c6"/>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belt"/>
  <p:tag name="KSO_WM_SLIDE_BK_DARK_LIGHT"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4.xml><?xml version="1.0" encoding="utf-8"?>
<p:tagLst xmlns:p="http://schemas.openxmlformats.org/presentationml/2006/main">
  <p:tag name="KSO_WM_UNIT_VALUE" val="465*2284"/>
  <p:tag name="KSO_WM_UNIT_HIGHLIGHT" val="0"/>
  <p:tag name="KSO_WM_UNIT_COMPATIBLE" val="0"/>
  <p:tag name="KSO_WM_UNIT_DIAGRAM_ISNUMVISUAL" val="0"/>
  <p:tag name="KSO_WM_UNIT_DIAGRAM_ISREFERUNIT" val="0"/>
  <p:tag name="KSO_WM_UNIT_TYPE" val="d"/>
  <p:tag name="KSO_WM_UNIT_INDEX" val="1"/>
  <p:tag name="KSO_WM_UNIT_ID" val="diagram20208306_1*d*1"/>
  <p:tag name="KSO_WM_TEMPLATE_CATEGORY" val="diagram"/>
  <p:tag name="KSO_WM_TEMPLATE_INDEX" val="20208306"/>
  <p:tag name="KSO_WM_UNIT_LAYERLEVEL" val="1"/>
  <p:tag name="KSO_WM_TAG_VERSION" val="1.0"/>
  <p:tag name="KSO_WM_BEAUTIFY_FLAG" val="#wm#"/>
  <p:tag name="KSO_WM_CHIP_GROUPID" val="5e7310da9a230a26b9e88a19"/>
  <p:tag name="KSO_WM_CHIP_XID" val="5e7310da9a230a26b9e88a1a"/>
  <p:tag name="KSO_WM_UNIT_DEC_AREA_ID" val="e99a259cf42a47e199863cf20b244733"/>
  <p:tag name="KSO_WM_ASSEMBLE_CHIP_INDEX" val="b0595ede96784be6ad692d2fa9fc611f"/>
  <p:tag name="KSO_WM_UNIT_PLACING_PICTURE" val="b0595ede96784be6ad692d2fa9fc611f"/>
  <p:tag name="KSO_WM_TEMPLATE_ASSEMBLE_XID" val="5ef2284e770fdf8a85bd4639"/>
  <p:tag name="KSO_WM_TEMPLATE_ASSEMBLE_GROUPID" val="5ef2284e770fdf8a85bd4639"/>
  <p:tag name="KSO_WM_UNIT_PICTURE_CLIP_FLAG" val="0"/>
</p:tagLst>
</file>

<file path=ppt/tags/tag885.xml><?xml version="1.0" encoding="utf-8"?>
<p:tagLst xmlns:p="http://schemas.openxmlformats.org/presentationml/2006/main">
  <p:tag name="KSO_WM_UNIT_VALUE" val="465*2284"/>
  <p:tag name="KSO_WM_UNIT_HIGHLIGHT" val="0"/>
  <p:tag name="KSO_WM_UNIT_COMPATIBLE" val="0"/>
  <p:tag name="KSO_WM_UNIT_DIAGRAM_ISNUMVISUAL" val="0"/>
  <p:tag name="KSO_WM_UNIT_DIAGRAM_ISREFERUNIT" val="0"/>
  <p:tag name="KSO_WM_UNIT_TYPE" val="d"/>
  <p:tag name="KSO_WM_UNIT_INDEX" val="2"/>
  <p:tag name="KSO_WM_UNIT_ID" val="diagram20208306_1*d*2"/>
  <p:tag name="KSO_WM_TEMPLATE_CATEGORY" val="diagram"/>
  <p:tag name="KSO_WM_TEMPLATE_INDEX" val="20208306"/>
  <p:tag name="KSO_WM_UNIT_LAYERLEVEL" val="1"/>
  <p:tag name="KSO_WM_TAG_VERSION" val="1.0"/>
  <p:tag name="KSO_WM_BEAUTIFY_FLAG" val="#wm#"/>
  <p:tag name="KSO_WM_CHIP_GROUPID" val="5e7310da9a230a26b9e88a19"/>
  <p:tag name="KSO_WM_CHIP_XID" val="5e7310da9a230a26b9e88a1a"/>
  <p:tag name="KSO_WM_UNIT_DEC_AREA_ID" val="abc7663edcb14578a90db5e89d67f4a0"/>
  <p:tag name="KSO_WM_ASSEMBLE_CHIP_INDEX" val="f30e39f4c51d440aac20ab55b7158342"/>
  <p:tag name="KSO_WM_UNIT_PLACING_PICTURE" val="f30e39f4c51d440aac20ab55b7158342"/>
  <p:tag name="KSO_WM_TEMPLATE_ASSEMBLE_XID" val="5ef2284e770fdf8a85bd4639"/>
  <p:tag name="KSO_WM_TEMPLATE_ASSEMBLE_GROUPID" val="5ef2284e770fdf8a85bd4639"/>
</p:tagLst>
</file>

<file path=ppt/tags/tag886.xml><?xml version="1.0" encoding="utf-8"?>
<p:tagLst xmlns:p="http://schemas.openxmlformats.org/presentationml/2006/main">
  <p:tag name="KSO_WM_BEAUTIFY_FLAG" val="#wm#"/>
  <p:tag name="KSO_WM_TEMPLATE_CATEGORY" val="diagram"/>
  <p:tag name="KSO_WM_TEMPLATE_INDEX" val="20208306"/>
  <p:tag name="KSO_WM_SLIDE_LAYOUT_INFO" val="{&quot;backgroundInfo&quot;:[{&quot;bottom&quot;:0.13888890000000001,&quot;bottomAbs&quot;:false,&quot;left&quot;:0,&quot;leftAbs&quot;:false,&quot;right&quot;:0,&quot;rightAbs&quot;:false,&quot;top&quot;:0.13888890000000001,&quot;topAbs&quot;:false,&quot;type&quot;:&quot;belt&quot;}],&quot;id&quot;:&quot;2020-09-01T17:17:09&quot;,&quot;maxSize&quot;:{&quot;size1&quot;:55.600000000000001},&quot;minSize&quot;:{&quot;size1&quot;:44.399999999999999},&quot;normalSize&quot;:{&quot;size1&quot;:44.400000000000006},&quot;subLayout&quot;:[{&quot;id&quot;:&quot;2020-09-01T17:17:09&quot;,&quot;margin&quot;:{&quot;bottom&quot;:0,&quot;left&quot;:1.6929999589920044,&quot;right&quot;:1.6929999589920044,&quot;top&quot;:3.3870000839233398},&quot;type&quot;:0},{&quot;id&quot;:&quot;2020-09-01T17:17:09&quot;,&quot;margin&quot;:{&quot;bottom&quot;:3.3870000839233398,&quot;left&quot;:1.6929999589920044,&quot;right&quot;:1.6929999589920044,&quot;top&quot;:0.42300000786781311},&quot;type&quot;:0}],&quot;type&quot;:0}"/>
  <p:tag name="KSO_WM_SLIDE_CAN_ADD_NAVIGATION" val="1"/>
  <p:tag name="KSO_WM_SLIDE_BACKGROUND" val="[&quot;belt&quot;]"/>
  <p:tag name="KSO_WM_SLIDE_RATIO" val="1.777778"/>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ID" val="diagram2020830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0"/>
  <p:tag name="KSO_WM_SLIDE_POSITION" val="0*74"/>
  <p:tag name="KSO_WM_TAG_VERSION" val="1.0"/>
  <p:tag name="KSO_WM_SLIDE_LAYOUT" val="d"/>
  <p:tag name="KSO_WM_SLIDE_LAYOUT_CNT" val="2"/>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SLIDE_BK_DARK_LIGHT" val="1"/>
  <p:tag name="KSO_WM_SLIDE_BACKGROUND_TYPE" val="belt"/>
  <p:tag name="KSO_WM_SLIDE_SUPPORT_FEATURE_TYPE" val="0"/>
  <p:tag name="KSO_WM_TEMPLATE_ASSEMBLE_XID" val="5ef2284e770fdf8a85bd4639"/>
  <p:tag name="KSO_WM_TEMPLATE_ASSEMBLE_GROUPID" val="5ef2284e770fdf8a85bd4639"/>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 name="KSO_WM_UNIT_TYPE" val="i"/>
</p:tagLst>
</file>

<file path=ppt/tags/tag88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UNIT_TYPE" val="i"/>
  <p:tag name="KSO_WM_UNIT_INDEX" val="1"/>
  <p:tag name="KSO_WM_SLIDE_BACKGROUND_TYPE" val="general"/>
  <p:tag name="KSO_WM_SLIDE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9.xml><?xml version="1.0" encoding="utf-8"?>
<p:tagLst xmlns:p="http://schemas.openxmlformats.org/presentationml/2006/main">
  <p:tag name="KSO_WM_TEMPLATE_CATEGORY" val="custom"/>
  <p:tag name="KSO_WM_TEMPLATE_INDEX" val="20180456"/>
  <p:tag name="KSO_WM_TAG_VERSION" val="1.0"/>
  <p:tag name="KSO_WM_BEAUTIFY_FLAG" val="#wm#"/>
  <p:tag name="KSO_WM_UNIT_COMPATIBLE" val="0"/>
  <p:tag name="KSO_WM_UNIT_HIGHLIGHT" val="0"/>
  <p:tag name="KSO_WM_UNIT_VALUE" val="600"/>
  <p:tag name="KSO_WM_UNIT_LAYERLEVEL" val="1"/>
  <p:tag name="KSO_WM_UNIT_INDEX" val="1"/>
  <p:tag name="KSO_WM_UNIT_TYPE" val="f"/>
  <p:tag name="KSO_WM_UNIT_ID" val="custom20180456_28*f*1"/>
  <p:tag name="KSO_WM_UNIT_PRESET_TEXT" val="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13;Lorem ipsum dolor sit amet, consectetur adipisicing elit, sed do eiusmod tempor incididunt ut labore et dolore magna aliqua. Ut enim ad minim veniam, quis nostrud exercitation ullamco laboris nisi ut aliquip ex ea commodo consequat."/>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0.xml><?xml version="1.0" encoding="utf-8"?>
<p:tagLst xmlns:p="http://schemas.openxmlformats.org/presentationml/2006/main">
  <p:tag name="KSO_WM_SLIDE_SIZE" val="854*424"/>
  <p:tag name="KSO_WM_SLIDE_POSITION" val="52*75"/>
  <p:tag name="KSO_WM_SLIDE_LAYOUT_CNT" val="1"/>
  <p:tag name="KSO_WM_SLIDE_LAYOUT" val="f"/>
  <p:tag name="KSO_WM_BEAUTIFY_FLAG" val="#wm#"/>
  <p:tag name="KSO_WM_SLIDE_TYPE" val="text"/>
  <p:tag name="KSO_WM_SLIDE_ITEM_CNT" val="0"/>
  <p:tag name="KSO_WM_TAG_VERSION" val="1.0"/>
  <p:tag name="KSO_WM_COMBINE_RELATE_SLIDE_ID" val="background20177594_8"/>
  <p:tag name="KSO_WM_TEMPLATE_CATEGORY" val="custom"/>
  <p:tag name="KSO_WM_TEMPLATE_INDEX" val="20180456"/>
  <p:tag name="KSO_WM_SLIDE_ID" val="custom20180456_28"/>
  <p:tag name="KSO_WM_SLIDE_INDEX" val="28"/>
  <p:tag name="KSO_WM_TEMPLATE_SUBCATEGORY" val="0"/>
  <p:tag name="KSO_WM_SLIDE_SUBTYPE" val="pureTxt"/>
  <p:tag name="KSO_WM_TEMPLATE_MASTER_TYPE" val="1"/>
  <p:tag name="KSO_WM_TEMPLATE_COLOR_TYPE" val="1"/>
  <p:tag name="KSO_WM_SLIDE_BK_DARK_LIGHT" val="2"/>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9">
      <a:dk1>
        <a:srgbClr val="000000"/>
      </a:dk1>
      <a:lt1>
        <a:srgbClr val="FFFFFF"/>
      </a:lt1>
      <a:dk2>
        <a:srgbClr val="D8E8D6"/>
      </a:dk2>
      <a:lt2>
        <a:srgbClr val="FFFFFF"/>
      </a:lt2>
      <a:accent1>
        <a:srgbClr val="5B9362"/>
      </a:accent1>
      <a:accent2>
        <a:srgbClr val="71945C"/>
      </a:accent2>
      <a:accent3>
        <a:srgbClr val="819454"/>
      </a:accent3>
      <a:accent4>
        <a:srgbClr val="94964C"/>
      </a:accent4>
      <a:accent5>
        <a:srgbClr val="A49545"/>
      </a:accent5>
      <a:accent6>
        <a:srgbClr val="B6963F"/>
      </a:accent6>
      <a:hlink>
        <a:srgbClr val="50AAD2"/>
      </a:hlink>
      <a:folHlink>
        <a:srgbClr val="9A3C9F"/>
      </a:folHlink>
    </a:clrScheme>
    <a:fontScheme name="自定义 1">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ysClr val="windowText" lastClr="000000"/>
      </a:dk1>
      <a:lt1>
        <a:sysClr val="window" lastClr="FFFFFF"/>
      </a:lt1>
      <a:dk2>
        <a:srgbClr val="F7F4F2"/>
      </a:dk2>
      <a:lt2>
        <a:srgbClr val="FFFFFF"/>
      </a:lt2>
      <a:accent1>
        <a:srgbClr val="B9A28E"/>
      </a:accent1>
      <a:accent2>
        <a:srgbClr val="B49E97"/>
      </a:accent2>
      <a:accent3>
        <a:srgbClr val="B09A9F"/>
      </a:accent3>
      <a:accent4>
        <a:srgbClr val="AB96A8"/>
      </a:accent4>
      <a:accent5>
        <a:srgbClr val="A792B0"/>
      </a:accent5>
      <a:accent6>
        <a:srgbClr val="A28EB9"/>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ysClr val="windowText" lastClr="000000"/>
      </a:dk1>
      <a:lt1>
        <a:sysClr val="window" lastClr="FFFFFF"/>
      </a:lt1>
      <a:dk2>
        <a:srgbClr val="F7F4F2"/>
      </a:dk2>
      <a:lt2>
        <a:srgbClr val="FFFFFF"/>
      </a:lt2>
      <a:accent1>
        <a:srgbClr val="B9A28E"/>
      </a:accent1>
      <a:accent2>
        <a:srgbClr val="B49E97"/>
      </a:accent2>
      <a:accent3>
        <a:srgbClr val="B09A9F"/>
      </a:accent3>
      <a:accent4>
        <a:srgbClr val="AB96A8"/>
      </a:accent4>
      <a:accent5>
        <a:srgbClr val="A792B0"/>
      </a:accent5>
      <a:accent6>
        <a:srgbClr val="A28EB9"/>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8E8D6"/>
      </a:dk2>
      <a:lt2>
        <a:srgbClr val="FFFFFF"/>
      </a:lt2>
      <a:accent1>
        <a:srgbClr val="5B9362"/>
      </a:accent1>
      <a:accent2>
        <a:srgbClr val="71945C"/>
      </a:accent2>
      <a:accent3>
        <a:srgbClr val="819454"/>
      </a:accent3>
      <a:accent4>
        <a:srgbClr val="94964C"/>
      </a:accent4>
      <a:accent5>
        <a:srgbClr val="A49545"/>
      </a:accent5>
      <a:accent6>
        <a:srgbClr val="B6963F"/>
      </a:accent6>
      <a:hlink>
        <a:srgbClr val="50AAD2"/>
      </a:hlink>
      <a:folHlink>
        <a:srgbClr val="9A3C9F"/>
      </a:folHlink>
    </a:clrScheme>
    <a:fontScheme name="自定义 1">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D8E8D6"/>
      </a:dk2>
      <a:lt2>
        <a:srgbClr val="FFFFFF"/>
      </a:lt2>
      <a:accent1>
        <a:srgbClr val="5B9362"/>
      </a:accent1>
      <a:accent2>
        <a:srgbClr val="71945C"/>
      </a:accent2>
      <a:accent3>
        <a:srgbClr val="819454"/>
      </a:accent3>
      <a:accent4>
        <a:srgbClr val="94964C"/>
      </a:accent4>
      <a:accent5>
        <a:srgbClr val="A49545"/>
      </a:accent5>
      <a:accent6>
        <a:srgbClr val="B6963F"/>
      </a:accent6>
      <a:hlink>
        <a:srgbClr val="50AAD2"/>
      </a:hlink>
      <a:folHlink>
        <a:srgbClr val="9A3C9F"/>
      </a:folHlink>
    </a:clrScheme>
    <a:fontScheme name="自定义 1">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59">
    <a:dk1>
      <a:srgbClr val="000000"/>
    </a:dk1>
    <a:lt1>
      <a:srgbClr val="FFFFFF"/>
    </a:lt1>
    <a:dk2>
      <a:srgbClr val="D8E8D6"/>
    </a:dk2>
    <a:lt2>
      <a:srgbClr val="FFFFFF"/>
    </a:lt2>
    <a:accent1>
      <a:srgbClr val="5B9362"/>
    </a:accent1>
    <a:accent2>
      <a:srgbClr val="71945C"/>
    </a:accent2>
    <a:accent3>
      <a:srgbClr val="819454"/>
    </a:accent3>
    <a:accent4>
      <a:srgbClr val="94964C"/>
    </a:accent4>
    <a:accent5>
      <a:srgbClr val="A49545"/>
    </a:accent5>
    <a:accent6>
      <a:srgbClr val="B6963F"/>
    </a:accent6>
    <a:hlink>
      <a:srgbClr val="50AAD2"/>
    </a:hlink>
    <a:folHlink>
      <a:srgbClr val="9A3C9F"/>
    </a:folHlink>
  </a:clrScheme>
</a:themeOverride>
</file>

<file path=docProps/app.xml><?xml version="1.0" encoding="utf-8"?>
<Properties xmlns="http://schemas.openxmlformats.org/officeDocument/2006/extended-properties" xmlns:vt="http://schemas.openxmlformats.org/officeDocument/2006/docPropsVTypes">
  <TotalTime>0</TotalTime>
  <Words>3718</Words>
  <Application>WPS 演示</Application>
  <PresentationFormat/>
  <Paragraphs>86</Paragraphs>
  <Slides>14</Slides>
  <Notes>0</Notes>
  <HiddenSlides>0</HiddenSlides>
  <MMClips>0</MMClips>
  <ScaleCrop>false</ScaleCrop>
  <HeadingPairs>
    <vt:vector size="6" baseType="variant">
      <vt:variant>
        <vt:lpstr>已用的字体</vt:lpstr>
      </vt:variant>
      <vt:variant>
        <vt:i4>10</vt:i4>
      </vt:variant>
      <vt:variant>
        <vt:lpstr>主题</vt:lpstr>
      </vt:variant>
      <vt:variant>
        <vt:i4>6</vt:i4>
      </vt:variant>
      <vt:variant>
        <vt:lpstr>幻灯片标题</vt:lpstr>
      </vt:variant>
      <vt:variant>
        <vt:i4>14</vt:i4>
      </vt:variant>
    </vt:vector>
  </HeadingPairs>
  <TitlesOfParts>
    <vt:vector size="30" baseType="lpstr">
      <vt:lpstr>Arial</vt:lpstr>
      <vt:lpstr>宋体</vt:lpstr>
      <vt:lpstr>Wingdings</vt:lpstr>
      <vt:lpstr>微软雅黑</vt:lpstr>
      <vt:lpstr>汉仪旗黑-85S</vt:lpstr>
      <vt:lpstr>黑体</vt:lpstr>
      <vt:lpstr>Segoe UI</vt:lpstr>
      <vt:lpstr>Wingdings</vt:lpstr>
      <vt:lpstr>Calibri</vt:lpstr>
      <vt:lpstr>Arial Unicode MS</vt:lpstr>
      <vt:lpstr>1_Office 主题</vt:lpstr>
      <vt:lpstr>1_Office 主题​​</vt:lpstr>
      <vt:lpstr>2_Office 主题​​</vt:lpstr>
      <vt:lpstr>3_Office 主题​​</vt:lpstr>
      <vt:lpstr>4_Office 主题​​</vt:lpstr>
      <vt:lpstr>5_Office 主题​​</vt:lpstr>
      <vt:lpstr>2.2 红烛    闻一多</vt:lpstr>
      <vt:lpstr>PowerPoint 演示文稿</vt:lpstr>
      <vt:lpstr>二、作者简介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四、鉴赏探究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昨夜星辰</cp:lastModifiedBy>
  <cp:revision>4</cp:revision>
  <dcterms:created xsi:type="dcterms:W3CDTF">2020-04-14T00:21:00Z</dcterms:created>
  <dcterms:modified xsi:type="dcterms:W3CDTF">2020-09-08T02:20:57Z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2052-11.1.0.9926</vt:lpwstr>
  </property>
</Properties>
</file>