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53" autoAdjust="0"/>
  </p:normalViewPr>
  <p:slideViewPr>
    <p:cSldViewPr>
      <p:cViewPr varScale="1">
        <p:scale>
          <a:sx n="76" d="100"/>
          <a:sy n="76" d="100"/>
        </p:scale>
        <p:origin x="-4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D478-A5AD-4CE5-A6B6-78E95AC02C23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E633B-AB72-451C-B659-C5DE104964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DD3A6-CA5E-44E7-9EA6-A341F427FF2B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4D45A-8695-4997-AB96-F8FC47AAFB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8A95F-B76D-4CEB-8A8D-F405784DBF71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65F7-9227-4662-A89E-083F23DBF3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82282-80F0-4343-824F-111AF9BA9AB7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CEB36-366F-4CE3-B1C7-DE2B18C518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8F662-893D-4216-B6EF-601C64239DEF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D9BFE-8CEC-41B4-8826-3A84523086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EE469-579F-455B-A4A4-0D69F9E04BEA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4C8B-664F-4BB8-96AD-0B30B22945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AFBDD-4EEF-48C6-94C1-6B63803533B4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0105-6D5E-49AA-BEDB-B4FC9BCCE8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69226-7FD5-40C1-8871-845F4C54A356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75E1-7DFA-4279-83C0-FCE269288D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4F0A9-30AD-4C78-9627-3CB58CDF06CD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A1C86-10C1-42EB-9182-388AD6F71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3F394-3665-4039-AF52-131BA76BE19B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61FD2-4A1E-4B11-B3A3-90154801C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2CC8A-31DA-442D-9E6B-E58221152683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CBDA-8367-44D3-B7DC-5581F09E88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00C8ED-5A2C-40A9-AED0-556B51B53BFD}" type="datetimeFigureOut">
              <a:rPr lang="zh-CN" altLang="en-US"/>
              <a:pPr>
                <a:defRPr/>
              </a:pPr>
              <a:t>2012-8-1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13AF00-6F8B-474B-BF7D-7B3499850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hiphotos.baidu.com/qinquyouyang/pic/item/0b06e8f712de18e3f2d385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2393012"/>
            <a:ext cx="633670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rPr>
              <a:t>大家都来写小传</a:t>
            </a:r>
            <a:endParaRPr lang="zh-CN" altLang="en-US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http://down.tutu001.com/d/file/20110325/493de7e5a8cd1cafd1049e7d74_5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49400" y="0"/>
            <a:ext cx="10693400" cy="767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684213" y="-26988"/>
            <a:ext cx="7991475" cy="667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  <a:p>
            <a:pPr algn="ctr"/>
            <a:r>
              <a:rPr lang="zh-CN" altLang="en-US" sz="3200" b="1">
                <a:latin typeface="Calibri" pitchFamily="34" charset="0"/>
              </a:rPr>
              <a:t>贾平凹小传</a:t>
            </a:r>
            <a:endParaRPr lang="zh-CN" altLang="en-US" sz="3200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           姓贾，名平凹，无字无号；娘呼“平娃”，理想于通顺，我写“平凹”，正视于崎岖，一字之改，音同形异，两代人心境可见也。</a:t>
            </a:r>
            <a:endParaRPr lang="en-US" altLang="zh-CN" sz="2400" b="1">
              <a:latin typeface="Calibri" pitchFamily="34" charset="0"/>
            </a:endParaRPr>
          </a:p>
          <a:p>
            <a:endParaRPr lang="en-US" altLang="zh-CN" sz="2400" b="1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          生于</a:t>
            </a:r>
            <a:r>
              <a:rPr lang="en-US" altLang="zh-CN" sz="2400" b="1">
                <a:latin typeface="Calibri" pitchFamily="34" charset="0"/>
              </a:rPr>
              <a:t>1952</a:t>
            </a:r>
            <a:r>
              <a:rPr lang="zh-CN" altLang="en-US" sz="2400" b="1">
                <a:latin typeface="Calibri" pitchFamily="34" charset="0"/>
              </a:rPr>
              <a:t>年</a:t>
            </a:r>
            <a:r>
              <a:rPr lang="en-US" altLang="zh-CN" sz="2400" b="1">
                <a:latin typeface="Calibri" pitchFamily="34" charset="0"/>
              </a:rPr>
              <a:t>2</a:t>
            </a:r>
            <a:r>
              <a:rPr lang="zh-CN" altLang="en-US" sz="2400" b="1">
                <a:latin typeface="Calibri" pitchFamily="34" charset="0"/>
              </a:rPr>
              <a:t>月</a:t>
            </a:r>
            <a:r>
              <a:rPr lang="en-US" altLang="zh-CN" sz="2400" b="1">
                <a:latin typeface="Calibri" pitchFamily="34" charset="0"/>
              </a:rPr>
              <a:t>21</a:t>
            </a:r>
            <a:r>
              <a:rPr lang="zh-CN" altLang="en-US" sz="2400" b="1">
                <a:latin typeface="Calibri" pitchFamily="34" charset="0"/>
              </a:rPr>
              <a:t>日。孕胎期娘并未梦星月入怀，生产时亦没有祥云罩屋。幼年外祖母从不讲什么神话，少年更不得家庭艺术熏陶，祖宗三代平民百姓，我辈哪能显贵发达？</a:t>
            </a:r>
            <a:endParaRPr lang="en-US" altLang="zh-CN" sz="2400" b="1">
              <a:latin typeface="Calibri" pitchFamily="34" charset="0"/>
            </a:endParaRPr>
          </a:p>
          <a:p>
            <a:endParaRPr lang="en-US" altLang="zh-CN" sz="2400" b="1">
              <a:latin typeface="Calibri" pitchFamily="34" charset="0"/>
            </a:endParaRPr>
          </a:p>
          <a:p>
            <a:r>
              <a:rPr lang="zh-CN" altLang="en-US" sz="2400" b="1">
                <a:latin typeface="Calibri" pitchFamily="34" charset="0"/>
              </a:rPr>
              <a:t>          原籍陕西丹凤，实为深谷野洼；五谷都长而不丰，山高水长却清秀。离家十年季季归里，因无衣锦还乡之欲，便没“无颜见江东父老”之愧。先读书，后务农；又读书，再弄文学；苦于心实，不能仕途；拙于言辞，难会经济；捉笔涂墨，纯属滥竽充数。若问出版的那几本小书，皆是迷朽玩意儿，哪敢在此列出名目呢？如此而已。 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pic4.nipic.com/20091104/3085180_16080558524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29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188" y="836613"/>
            <a:ext cx="7921625" cy="5354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  自传是传记的一种。传记以记叙人物生平事迹为主。自传则是以记述自己的生平事迹为主。自传体作文是传记的简要形式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——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小传的一种。</a:t>
            </a:r>
            <a:endParaRPr lang="en-US" altLang="zh-CN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lt"/>
                <a:ea typeface="+mn-ea"/>
              </a:rPr>
              <a:t>         自传主要叙述自己的生平事迹和著作等。一般用第一人称，也有用第三人称的。古人著书后常作自序，有的也属自传。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ic16.nipic.com/20110904/8214372_163858185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236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5"/>
          <p:cNvSpPr txBox="1">
            <a:spLocks noChangeArrowheads="1"/>
          </p:cNvSpPr>
          <p:nvPr/>
        </p:nvSpPr>
        <p:spPr bwMode="auto">
          <a:xfrm>
            <a:off x="323850" y="620713"/>
            <a:ext cx="88201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lang="zh-CN" altLang="en-US" sz="3600" b="1">
                <a:latin typeface="Calibri" pitchFamily="34" charset="0"/>
              </a:rPr>
              <a:t>通过实例总结小传的写作要点及表现手法：</a:t>
            </a:r>
          </a:p>
          <a:p>
            <a:pPr latinLnBrk="1"/>
            <a:endParaRPr lang="en-US" altLang="zh-CN" sz="3600" b="1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87" name="TextBox 6"/>
          <p:cNvSpPr txBox="1">
            <a:spLocks noChangeArrowheads="1"/>
          </p:cNvSpPr>
          <p:nvPr/>
        </p:nvSpPr>
        <p:spPr bwMode="auto">
          <a:xfrm>
            <a:off x="395288" y="1989138"/>
            <a:ext cx="78486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atinLnBrk="1"/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、主要经历（详略）</a:t>
            </a:r>
            <a:endParaRPr lang="en-US" altLang="zh-CN" sz="3200" b="1">
              <a:latin typeface="Calibri" pitchFamily="34" charset="0"/>
            </a:endParaRPr>
          </a:p>
          <a:p>
            <a:pPr latinLnBrk="1"/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、兴趣爱好</a:t>
            </a:r>
            <a:endParaRPr lang="en-US" altLang="zh-CN" sz="3200" b="1">
              <a:latin typeface="Calibri" pitchFamily="34" charset="0"/>
            </a:endParaRPr>
          </a:p>
          <a:p>
            <a:pPr latinLnBrk="1"/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、为人之道</a:t>
            </a:r>
            <a:endParaRPr lang="en-US" altLang="zh-CN" sz="3200" b="1">
              <a:latin typeface="Calibri" pitchFamily="34" charset="0"/>
            </a:endParaRPr>
          </a:p>
          <a:p>
            <a:pPr latinLnBrk="1"/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、事迹或业绩等</a:t>
            </a: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468313" y="4941888"/>
            <a:ext cx="78486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表现手法：以叙述为主，夹叙夹议。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pic4.nipic.com/20090817/2513892_052556079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0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8313" y="620713"/>
            <a:ext cx="7488237" cy="466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注意的问题：</a:t>
            </a:r>
            <a:endParaRPr lang="en-US" altLang="zh-CN" sz="4000" b="1">
              <a:latin typeface="宋体" charset="-122"/>
            </a:endParaRPr>
          </a:p>
          <a:p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1.</a:t>
            </a:r>
            <a:r>
              <a:rPr lang="zh-CN" altLang="en-US" sz="4000" b="1">
                <a:latin typeface="宋体" charset="-122"/>
              </a:rPr>
              <a:t>实事求是</a:t>
            </a:r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2.</a:t>
            </a:r>
            <a:r>
              <a:rPr lang="zh-CN" altLang="en-US" sz="4000" b="1">
                <a:latin typeface="宋体" charset="-122"/>
              </a:rPr>
              <a:t>突出重点（详略）</a:t>
            </a:r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3.</a:t>
            </a:r>
            <a:r>
              <a:rPr lang="zh-CN" altLang="en-US" sz="4000" b="1">
                <a:latin typeface="宋体" charset="-122"/>
              </a:rPr>
              <a:t>总结经验教训</a:t>
            </a:r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4.</a:t>
            </a:r>
            <a:r>
              <a:rPr lang="zh-CN" altLang="en-US" sz="4000" b="1">
                <a:latin typeface="宋体" charset="-122"/>
              </a:rPr>
              <a:t>力求简洁明了</a:t>
            </a:r>
            <a:endParaRPr lang="en-US" altLang="zh-CN" sz="4000" b="1">
              <a:latin typeface="宋体" charset="-122"/>
            </a:endParaRPr>
          </a:p>
          <a:p>
            <a:endParaRPr lang="en-US" altLang="zh-CN" sz="2400" b="1">
              <a:latin typeface="宋体" charset="-122"/>
            </a:endParaRPr>
          </a:p>
          <a:p>
            <a:endParaRPr lang="zh-CN" altLang="en-US" sz="36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pptbz.com/pptpic/UploadFiles_6909/201105/20110517074857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188" y="1773238"/>
            <a:ext cx="7848600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+mn-ea"/>
                <a:ea typeface="+mn-ea"/>
              </a:rPr>
              <a:t>为别人做传记也是自我表现的一种；不防加入自己的主见，借别人为题目来发挥自己。</a:t>
            </a:r>
            <a:endParaRPr lang="en-US" altLang="zh-CN" sz="44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atin typeface="+mn-ea"/>
                <a:ea typeface="+mn-ea"/>
              </a:rPr>
              <a:t>                ——</a:t>
            </a:r>
            <a:r>
              <a:rPr lang="zh-CN" altLang="en-US" sz="4400" b="1" dirty="0">
                <a:latin typeface="+mn-ea"/>
                <a:ea typeface="+mn-ea"/>
              </a:rPr>
              <a:t>钱锺书</a:t>
            </a:r>
            <a:endParaRPr lang="zh-CN" altLang="en-US" sz="4400" b="1" dirty="0">
              <a:latin typeface="+mn-ea"/>
              <a:ea typeface="+mn-ea"/>
            </a:endParaRP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900113" y="5084763"/>
            <a:ext cx="6911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例文见</a:t>
            </a:r>
            <a:r>
              <a:rPr lang="en-US" altLang="zh-CN">
                <a:latin typeface="Calibri" pitchFamily="34" charset="0"/>
              </a:rPr>
              <a:t>《</a:t>
            </a:r>
            <a:r>
              <a:rPr lang="zh-CN" altLang="en-US">
                <a:latin typeface="Calibri" pitchFamily="34" charset="0"/>
              </a:rPr>
              <a:t>新状元作文</a:t>
            </a:r>
            <a:r>
              <a:rPr lang="en-US" altLang="zh-CN">
                <a:latin typeface="Calibri" pitchFamily="34" charset="0"/>
              </a:rPr>
              <a:t>》P4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www.pptbz.com/pptpic/uploadfiles_6909/201105/20110517075419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8313" y="2805113"/>
            <a:ext cx="806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为自己活着熟悉的人写一篇传记，要求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500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字以上，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40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分钟内完成。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499</Words>
  <Application>Microsoft Office PowerPoint</Application>
  <PresentationFormat>全屏显示(4:3)</PresentationFormat>
  <Paragraphs>26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Calibri</vt:lpstr>
      <vt:lpstr>宋体</vt:lpstr>
      <vt:lpstr>Arial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纪麟芝</cp:lastModifiedBy>
  <cp:revision>26</cp:revision>
  <dcterms:modified xsi:type="dcterms:W3CDTF">2012-08-01T12:52:38Z</dcterms:modified>
</cp:coreProperties>
</file>