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581" r:id="rId2"/>
    <p:sldId id="592" r:id="rId3"/>
    <p:sldId id="589" r:id="rId4"/>
    <p:sldId id="696" r:id="rId5"/>
    <p:sldId id="583" r:id="rId6"/>
    <p:sldId id="505" r:id="rId7"/>
    <p:sldId id="586" r:id="rId8"/>
    <p:sldId id="504" r:id="rId9"/>
    <p:sldId id="290" r:id="rId10"/>
    <p:sldId id="580" r:id="rId11"/>
    <p:sldId id="587" r:id="rId12"/>
    <p:sldId id="588" r:id="rId13"/>
    <p:sldId id="292" r:id="rId14"/>
    <p:sldId id="511" r:id="rId15"/>
    <p:sldId id="509" r:id="rId16"/>
    <p:sldId id="500" r:id="rId17"/>
    <p:sldId id="510" r:id="rId18"/>
    <p:sldId id="291" r:id="rId19"/>
    <p:sldId id="288" r:id="rId20"/>
    <p:sldId id="287" r:id="rId21"/>
    <p:sldId id="289" r:id="rId22"/>
    <p:sldId id="503" r:id="rId23"/>
    <p:sldId id="585" r:id="rId24"/>
    <p:sldId id="591" r:id="rId25"/>
    <p:sldId id="294" r:id="rId26"/>
    <p:sldId id="298" r:id="rId27"/>
    <p:sldId id="301" r:id="rId28"/>
    <p:sldId id="309" r:id="rId29"/>
    <p:sldId id="316" r:id="rId30"/>
    <p:sldId id="320" r:id="rId31"/>
    <p:sldId id="321" r:id="rId32"/>
    <p:sldId id="322" r:id="rId33"/>
    <p:sldId id="326" r:id="rId34"/>
    <p:sldId id="328" r:id="rId35"/>
    <p:sldId id="329" r:id="rId36"/>
    <p:sldId id="331" r:id="rId37"/>
    <p:sldId id="332" r:id="rId38"/>
    <p:sldId id="333" r:id="rId39"/>
    <p:sldId id="334" r:id="rId40"/>
    <p:sldId id="327" r:id="rId41"/>
    <p:sldId id="697" r:id="rId42"/>
    <p:sldId id="698" r:id="rId43"/>
    <p:sldId id="699" r:id="rId44"/>
    <p:sldId id="700" r:id="rId45"/>
    <p:sldId id="701" r:id="rId46"/>
    <p:sldId id="702" r:id="rId47"/>
    <p:sldId id="703" r:id="rId48"/>
    <p:sldId id="335" r:id="rId49"/>
    <p:sldId id="338" r:id="rId50"/>
    <p:sldId id="339" r:id="rId51"/>
    <p:sldId id="340" r:id="rId52"/>
    <p:sldId id="648" r:id="rId53"/>
    <p:sldId id="680" r:id="rId54"/>
    <p:sldId id="649" r:id="rId55"/>
    <p:sldId id="650" r:id="rId56"/>
    <p:sldId id="651" r:id="rId57"/>
    <p:sldId id="692" r:id="rId58"/>
    <p:sldId id="690" r:id="rId59"/>
    <p:sldId id="693" r:id="rId60"/>
    <p:sldId id="659" r:id="rId61"/>
    <p:sldId id="656" r:id="rId62"/>
    <p:sldId id="695" r:id="rId63"/>
    <p:sldId id="694" r:id="rId64"/>
    <p:sldId id="657" r:id="rId65"/>
    <p:sldId id="658" r:id="rId6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3273404-7E23-4F99-B685-5A91A8594A8D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0456EAA-DAEA-4B3D-BF7D-28DEEBF88D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BDB1C-476F-489D-A858-8281CAC0DA94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6BFB6-E770-4CBB-96B8-E63AD69ABE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898C8-F092-4447-85F3-43ABB912F0DB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AEECB-E11E-4B7E-967C-200A27B7CC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9B973-7D92-4AC7-A2BE-7807018B8EBD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EF717-9484-4CCD-A521-B5DD583B65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AEE24-5A17-44C2-A279-4D6A4326C216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05462-AD4F-47C9-9D5C-CE4A3CAD44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822A8-E380-4149-8865-7A80238191E8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95851-F2AA-4581-BE6F-580CE56072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6321F-BA86-4AA7-A139-D24AAB8CDF3B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061C6-B7D4-4A07-8C42-92C01EDA32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30AB4-252C-4DC9-829B-994CAE0214E7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8D0D8-3B1B-4C1C-AC3F-BB9039EFD9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F1162-9CBC-4168-BE69-AE0502E229C9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26CF6-8975-4D50-BDDA-9DF068EF32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13EF9-BA9A-4471-A5C1-E13811B7596B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22EB7-6E12-44A9-A8AE-C532CDB7F9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D8034-0BE0-4726-BDE4-BE4E7E3B63D7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D2911-71AF-40FF-B3A2-CC6A7855FE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B2BCB-433C-4DA3-8B9B-E7D124B737F7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CD679-F5D6-4622-AA7E-D1F9618699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6229C50-23FA-4F15-9570-9BE242DEA70B}" type="datetimeFigureOut">
              <a:rPr lang="zh-CN" altLang="en-US"/>
              <a:pPr>
                <a:defRPr/>
              </a:pPr>
              <a:t>2019-1-13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96EDF1-1D8F-49D3-AE7D-D19310319D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7" descr="f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-4763"/>
            <a:ext cx="12096750" cy="696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8" descr="fh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" descr="得到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38"/>
            <a:ext cx="12192000" cy="685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4" descr="文物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9" descr="4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" y="106363"/>
            <a:ext cx="11137900" cy="674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8" descr="3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6" descr="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-28575"/>
            <a:ext cx="121666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5" descr="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8" y="-73025"/>
            <a:ext cx="12228512" cy="693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7" descr="3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6" descr="1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3" y="25400"/>
            <a:ext cx="12168187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7" descr="6c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88" y="66675"/>
            <a:ext cx="12068175" cy="676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 descr="p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8" y="53975"/>
            <a:ext cx="12025312" cy="661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8" descr="6h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" y="136525"/>
            <a:ext cx="11864975" cy="667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2" descr="8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69850"/>
            <a:ext cx="12169775" cy="696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" descr="9h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" y="96838"/>
            <a:ext cx="12169775" cy="668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9" descr="g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"/>
            <a:ext cx="12192000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9" descr="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0"/>
            <a:ext cx="1218565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5" descr="cc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-3175"/>
            <a:ext cx="121221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4" descr="bt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15800" cy="727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4" descr="hj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34925"/>
            <a:ext cx="11896725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3" descr="r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-53975"/>
            <a:ext cx="10467975" cy="665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4" descr="sc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4138" y="12700"/>
            <a:ext cx="10931526" cy="691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6" descr="s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913"/>
            <a:ext cx="12192000" cy="685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6" descr="w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-12700"/>
            <a:ext cx="10542587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7" descr="ww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25400"/>
            <a:ext cx="11550651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 descr="xsh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8" y="95250"/>
            <a:ext cx="12165012" cy="665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2" descr="xv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" y="42863"/>
            <a:ext cx="112649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3" descr="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2763" y="196850"/>
            <a:ext cx="10574337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2" descr="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" y="371475"/>
            <a:ext cx="10836275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1" descr="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344488"/>
            <a:ext cx="8562975" cy="624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0" descr="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363" y="77788"/>
            <a:ext cx="10556875" cy="669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8" descr="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4763"/>
            <a:ext cx="11150600" cy="669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9" descr="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3" y="203200"/>
            <a:ext cx="11369675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 descr="6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1625" y="1512888"/>
            <a:ext cx="7143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图片 3" descr="8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0" y="0"/>
            <a:ext cx="12065000" cy="679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27" descr="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67925" y="8564563"/>
            <a:ext cx="8564563" cy="623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28" descr="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42575" y="8972550"/>
            <a:ext cx="8450263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29" descr="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36250" y="9175750"/>
            <a:ext cx="869791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30" descr="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641263" y="9493250"/>
            <a:ext cx="5324475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31" descr="10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309350" y="9953625"/>
            <a:ext cx="8621713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 descr="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" y="49213"/>
            <a:ext cx="10920413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24" descr="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" y="0"/>
            <a:ext cx="11847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20" descr="k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63" y="104775"/>
            <a:ext cx="12123737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23" descr="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8" y="0"/>
            <a:ext cx="12044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26" descr="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01600"/>
            <a:ext cx="11837988" cy="656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25" descr="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9225"/>
            <a:ext cx="11945938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" descr="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0" y="0"/>
            <a:ext cx="12319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4" descr="360截图2017042322120815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-19050"/>
            <a:ext cx="12230100" cy="675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7" descr="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4" descr="8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38" y="55563"/>
            <a:ext cx="11971338" cy="677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" descr="rr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75"/>
            <a:ext cx="12192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3" descr="6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" y="11113"/>
            <a:ext cx="12201525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2" descr="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3" y="-87313"/>
            <a:ext cx="12168187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16" descr="360截图2017042322480700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" y="-15875"/>
            <a:ext cx="12015787" cy="666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12" descr="360截图201704232246230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925" y="146050"/>
            <a:ext cx="11930063" cy="655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图片 15" descr="360截图201704232247497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-31750"/>
            <a:ext cx="12096750" cy="665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图片 14" descr="360截图2017042322473727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3" y="71438"/>
            <a:ext cx="11868150" cy="655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13" descr="360截图2017042322470259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182563"/>
            <a:ext cx="12063413" cy="6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图片 17" descr="360截图2017042322505223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8" y="-12700"/>
            <a:ext cx="6096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2" name="图片 18" descr="360截图201704232251090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0625" y="273050"/>
            <a:ext cx="5737225" cy="658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图片 19" descr="360截图2017042322512206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3" y="223838"/>
            <a:ext cx="12161837" cy="663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图片 11" descr="360截图2017042322434953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1613"/>
            <a:ext cx="12192000" cy="665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3" descr="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8" y="22225"/>
            <a:ext cx="12139612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图片 5" descr="360截图2017042322410235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141288"/>
            <a:ext cx="11801475" cy="648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图片 8" descr="360截图2017042322423766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" y="57150"/>
            <a:ext cx="11172825" cy="655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图片 9" descr="360截图2017042322430006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" y="139700"/>
            <a:ext cx="11356975" cy="637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图片 10" descr="360截图2017042322432568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34925"/>
            <a:ext cx="12177712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图片 7" descr="360截图2017042322420849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984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图片 6" descr="360截图2017042322413007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25" y="0"/>
            <a:ext cx="11914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5" descr="tt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38" y="58738"/>
            <a:ext cx="11850687" cy="668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2" descr="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122238"/>
            <a:ext cx="12084050" cy="670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4" descr="11看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275" y="-49213"/>
            <a:ext cx="12096750" cy="691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WPS 演示</Application>
  <PresentationFormat>自定义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0" baseType="lpstr">
      <vt:lpstr>Calibri</vt:lpstr>
      <vt:lpstr>宋体</vt:lpstr>
      <vt:lpstr>Arial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20</cp:revision>
  <dcterms:created xsi:type="dcterms:W3CDTF">2015-05-05T08:02:00Z</dcterms:created>
  <dcterms:modified xsi:type="dcterms:W3CDTF">2019-01-13T11:58:06Z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