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9" r:id="rId4"/>
    <p:sldMasterId id="2147483682" r:id="rId5"/>
    <p:sldMasterId id="2147483694" r:id="rId6"/>
    <p:sldMasterId id="2147483706" r:id="rId7"/>
    <p:sldMasterId id="2147483720" r:id="rId8"/>
    <p:sldMasterId id="2147483734" r:id="rId9"/>
    <p:sldMasterId id="2147483749" r:id="rId10"/>
    <p:sldMasterId id="2147483761" r:id="rId11"/>
    <p:sldMasterId id="2147483773" r:id="rId12"/>
    <p:sldMasterId id="2147483792" r:id="rId13"/>
    <p:sldMasterId id="2147483804" r:id="rId14"/>
    <p:sldMasterId id="2147483816" r:id="rId15"/>
    <p:sldMasterId id="2147483828" r:id="rId16"/>
    <p:sldMasterId id="2147483840" r:id="rId17"/>
    <p:sldMasterId id="2147483852" r:id="rId18"/>
    <p:sldMasterId id="2147483864" r:id="rId19"/>
    <p:sldMasterId id="2147483876" r:id="rId20"/>
    <p:sldMasterId id="2147483888" r:id="rId21"/>
    <p:sldMasterId id="2147483900" r:id="rId22"/>
  </p:sldMasterIdLst>
  <p:notesMasterIdLst>
    <p:notesMasterId r:id="rId24"/>
  </p:notesMasterIdLst>
  <p:sldIdLst>
    <p:sldId id="1518" r:id="rId23"/>
    <p:sldId id="1626" r:id="rId25"/>
    <p:sldId id="1623" r:id="rId26"/>
    <p:sldId id="1624" r:id="rId27"/>
    <p:sldId id="1625" r:id="rId28"/>
    <p:sldId id="1523" r:id="rId29"/>
    <p:sldId id="1530" r:id="rId30"/>
    <p:sldId id="1606" r:id="rId31"/>
    <p:sldId id="1607" r:id="rId32"/>
    <p:sldId id="1524" r:id="rId33"/>
    <p:sldId id="1525" r:id="rId34"/>
    <p:sldId id="1529" r:id="rId35"/>
    <p:sldId id="1526" r:id="rId36"/>
    <p:sldId id="1608" r:id="rId37"/>
    <p:sldId id="1609" r:id="rId38"/>
    <p:sldId id="1610" r:id="rId39"/>
    <p:sldId id="1611" r:id="rId40"/>
    <p:sldId id="1612" r:id="rId41"/>
    <p:sldId id="1597" r:id="rId42"/>
    <p:sldId id="1614" r:id="rId43"/>
    <p:sldId id="1600" r:id="rId44"/>
    <p:sldId id="1622" r:id="rId45"/>
    <p:sldId id="1615" r:id="rId46"/>
    <p:sldId id="1616" r:id="rId47"/>
    <p:sldId id="1602" r:id="rId48"/>
    <p:sldId id="1603" r:id="rId49"/>
    <p:sldId id="1604" r:id="rId50"/>
    <p:sldId id="1605" r:id="rId51"/>
    <p:sldId id="1531" r:id="rId52"/>
    <p:sldId id="1532" r:id="rId53"/>
    <p:sldId id="1618" r:id="rId54"/>
    <p:sldId id="1533" r:id="rId55"/>
    <p:sldId id="1534" r:id="rId56"/>
    <p:sldId id="1535" r:id="rId57"/>
    <p:sldId id="1536" r:id="rId58"/>
    <p:sldId id="1537" r:id="rId59"/>
    <p:sldId id="1538" r:id="rId60"/>
    <p:sldId id="1541" r:id="rId61"/>
    <p:sldId id="1542" r:id="rId62"/>
    <p:sldId id="1544" r:id="rId63"/>
    <p:sldId id="1545" r:id="rId64"/>
    <p:sldId id="1546" r:id="rId65"/>
    <p:sldId id="1547" r:id="rId66"/>
    <p:sldId id="1621" r:id="rId67"/>
    <p:sldId id="1619" r:id="rId68"/>
    <p:sldId id="1548" r:id="rId69"/>
    <p:sldId id="1549" r:id="rId70"/>
    <p:sldId id="1550" r:id="rId71"/>
    <p:sldId id="1553" r:id="rId72"/>
    <p:sldId id="1563" r:id="rId73"/>
    <p:sldId id="1565" r:id="rId74"/>
    <p:sldId id="1566" r:id="rId75"/>
    <p:sldId id="1567" r:id="rId76"/>
    <p:sldId id="1568" r:id="rId77"/>
    <p:sldId id="1569" r:id="rId78"/>
    <p:sldId id="1571" r:id="rId79"/>
    <p:sldId id="1572" r:id="rId80"/>
    <p:sldId id="1573" r:id="rId81"/>
    <p:sldId id="1575" r:id="rId82"/>
    <p:sldId id="1577" r:id="rId83"/>
    <p:sldId id="1579" r:id="rId84"/>
    <p:sldId id="1580" r:id="rId85"/>
    <p:sldId id="1581" r:id="rId86"/>
    <p:sldId id="1582" r:id="rId87"/>
    <p:sldId id="1620" r:id="rId88"/>
    <p:sldId id="1583" r:id="rId89"/>
    <p:sldId id="1584" r:id="rId90"/>
    <p:sldId id="1585" r:id="rId91"/>
    <p:sldId id="1586" r:id="rId92"/>
    <p:sldId id="1587" r:id="rId93"/>
    <p:sldId id="1589" r:id="rId94"/>
    <p:sldId id="1590" r:id="rId95"/>
    <p:sldId id="1591" r:id="rId96"/>
    <p:sldId id="1592" r:id="rId97"/>
    <p:sldId id="1593" r:id="rId98"/>
    <p:sldId id="1594" r:id="rId99"/>
    <p:sldId id="1595" r:id="rId100"/>
    <p:sldId id="1596" r:id="rId101"/>
    <p:sldId id="1643" r:id="rId102"/>
    <p:sldId id="1637" r:id="rId103"/>
    <p:sldId id="1638" r:id="rId104"/>
    <p:sldId id="1639" r:id="rId105"/>
    <p:sldId id="1699" r:id="rId106"/>
    <p:sldId id="1640" r:id="rId107"/>
    <p:sldId id="1641" r:id="rId108"/>
    <p:sldId id="1700" r:id="rId109"/>
    <p:sldId id="1642" r:id="rId110"/>
    <p:sldId id="1644" r:id="rId111"/>
    <p:sldId id="1645" r:id="rId112"/>
    <p:sldId id="1646" r:id="rId113"/>
    <p:sldId id="1647" r:id="rId114"/>
    <p:sldId id="1648" r:id="rId115"/>
    <p:sldId id="1701" r:id="rId116"/>
    <p:sldId id="1649" r:id="rId117"/>
    <p:sldId id="1702" r:id="rId118"/>
    <p:sldId id="1650" r:id="rId119"/>
    <p:sldId id="1657" r:id="rId120"/>
    <p:sldId id="1651" r:id="rId121"/>
    <p:sldId id="1658" r:id="rId122"/>
    <p:sldId id="1652" r:id="rId123"/>
    <p:sldId id="1653" r:id="rId124"/>
    <p:sldId id="1654" r:id="rId125"/>
    <p:sldId id="1655" r:id="rId126"/>
    <p:sldId id="1656" r:id="rId127"/>
    <p:sldId id="1660" r:id="rId128"/>
    <p:sldId id="1661" r:id="rId129"/>
    <p:sldId id="1662" r:id="rId130"/>
    <p:sldId id="1663" r:id="rId131"/>
    <p:sldId id="1666" r:id="rId132"/>
    <p:sldId id="1667" r:id="rId133"/>
    <p:sldId id="1674" r:id="rId134"/>
    <p:sldId id="1677" r:id="rId135"/>
    <p:sldId id="1678" r:id="rId136"/>
    <p:sldId id="1679" r:id="rId137"/>
    <p:sldId id="1680" r:id="rId138"/>
    <p:sldId id="1681" r:id="rId139"/>
    <p:sldId id="1682" r:id="rId140"/>
    <p:sldId id="1683" r:id="rId141"/>
    <p:sldId id="1684" r:id="rId142"/>
    <p:sldId id="1685" r:id="rId143"/>
    <p:sldId id="1686" r:id="rId144"/>
    <p:sldId id="1688" r:id="rId145"/>
    <p:sldId id="1689" r:id="rId146"/>
    <p:sldId id="1690" r:id="rId147"/>
    <p:sldId id="1691" r:id="rId148"/>
    <p:sldId id="1692" r:id="rId149"/>
    <p:sldId id="1693" r:id="rId150"/>
    <p:sldId id="1694" r:id="rId151"/>
    <p:sldId id="1695" r:id="rId152"/>
    <p:sldId id="1696" r:id="rId153"/>
    <p:sldId id="1697" r:id="rId154"/>
    <p:sldId id="1698" r:id="rId155"/>
  </p:sldIdLst>
  <p:sldSz cx="12192000" cy="6858000"/>
  <p:notesSz cx="6858000" cy="9144000"/>
  <p:custDataLst>
    <p:tags r:id="rId160"/>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0" autoAdjust="0"/>
    <p:restoredTop sz="94660"/>
  </p:normalViewPr>
  <p:slideViewPr>
    <p:cSldViewPr snapToGrid="0" showGuides="1">
      <p:cViewPr>
        <p:scale>
          <a:sx n="70" d="100"/>
          <a:sy n="70" d="100"/>
        </p:scale>
        <p:origin x="-1356" y="-504"/>
      </p:cViewPr>
      <p:guideLst>
        <p:guide orient="horz" pos="2183"/>
        <p:guide pos="3840"/>
      </p:guideLst>
    </p:cSldViewPr>
  </p:slideViewPr>
  <p:notesTextViewPr>
    <p:cViewPr>
      <p:scale>
        <a:sx n="1" d="1"/>
        <a:sy n="1" d="1"/>
      </p:scale>
      <p:origin x="0" y="0"/>
    </p:cViewPr>
  </p:notesTextViewPr>
  <p:sorterViewPr>
    <p:cViewPr>
      <p:scale>
        <a:sx n="100" d="100"/>
        <a:sy n="100" d="100"/>
      </p:scale>
      <p:origin x="0" y="-10758"/>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76.xml"/><Relationship Id="rId98" Type="http://schemas.openxmlformats.org/officeDocument/2006/relationships/slide" Target="slides/slide75.xml"/><Relationship Id="rId97" Type="http://schemas.openxmlformats.org/officeDocument/2006/relationships/slide" Target="slides/slide74.xml"/><Relationship Id="rId96" Type="http://schemas.openxmlformats.org/officeDocument/2006/relationships/slide" Target="slides/slide73.xml"/><Relationship Id="rId95" Type="http://schemas.openxmlformats.org/officeDocument/2006/relationships/slide" Target="slides/slide72.xml"/><Relationship Id="rId94" Type="http://schemas.openxmlformats.org/officeDocument/2006/relationships/slide" Target="slides/slide71.xml"/><Relationship Id="rId93" Type="http://schemas.openxmlformats.org/officeDocument/2006/relationships/slide" Target="slides/slide70.xml"/><Relationship Id="rId92" Type="http://schemas.openxmlformats.org/officeDocument/2006/relationships/slide" Target="slides/slide69.xml"/><Relationship Id="rId91" Type="http://schemas.openxmlformats.org/officeDocument/2006/relationships/slide" Target="slides/slide68.xml"/><Relationship Id="rId90" Type="http://schemas.openxmlformats.org/officeDocument/2006/relationships/slide" Target="slides/slide67.xml"/><Relationship Id="rId9" Type="http://schemas.openxmlformats.org/officeDocument/2006/relationships/slideMaster" Target="slideMasters/slideMaster8.xml"/><Relationship Id="rId89" Type="http://schemas.openxmlformats.org/officeDocument/2006/relationships/slide" Target="slides/slide66.xml"/><Relationship Id="rId88" Type="http://schemas.openxmlformats.org/officeDocument/2006/relationships/slide" Target="slides/slide65.xml"/><Relationship Id="rId87" Type="http://schemas.openxmlformats.org/officeDocument/2006/relationships/slide" Target="slides/slide64.xml"/><Relationship Id="rId86" Type="http://schemas.openxmlformats.org/officeDocument/2006/relationships/slide" Target="slides/slide63.xml"/><Relationship Id="rId85" Type="http://schemas.openxmlformats.org/officeDocument/2006/relationships/slide" Target="slides/slide62.xml"/><Relationship Id="rId84" Type="http://schemas.openxmlformats.org/officeDocument/2006/relationships/slide" Target="slides/slide61.xml"/><Relationship Id="rId83" Type="http://schemas.openxmlformats.org/officeDocument/2006/relationships/slide" Target="slides/slide60.xml"/><Relationship Id="rId82" Type="http://schemas.openxmlformats.org/officeDocument/2006/relationships/slide" Target="slides/slide59.xml"/><Relationship Id="rId81" Type="http://schemas.openxmlformats.org/officeDocument/2006/relationships/slide" Target="slides/slide58.xml"/><Relationship Id="rId80" Type="http://schemas.openxmlformats.org/officeDocument/2006/relationships/slide" Target="slides/slide57.xml"/><Relationship Id="rId8" Type="http://schemas.openxmlformats.org/officeDocument/2006/relationships/slideMaster" Target="slideMasters/slideMaster7.xml"/><Relationship Id="rId79" Type="http://schemas.openxmlformats.org/officeDocument/2006/relationships/slide" Target="slides/slide56.xml"/><Relationship Id="rId78" Type="http://schemas.openxmlformats.org/officeDocument/2006/relationships/slide" Target="slides/slide55.xml"/><Relationship Id="rId77" Type="http://schemas.openxmlformats.org/officeDocument/2006/relationships/slide" Target="slides/slide54.xml"/><Relationship Id="rId76" Type="http://schemas.openxmlformats.org/officeDocument/2006/relationships/slide" Target="slides/slide53.xml"/><Relationship Id="rId75" Type="http://schemas.openxmlformats.org/officeDocument/2006/relationships/slide" Target="slides/slide52.xml"/><Relationship Id="rId74" Type="http://schemas.openxmlformats.org/officeDocument/2006/relationships/slide" Target="slides/slide51.xml"/><Relationship Id="rId73" Type="http://schemas.openxmlformats.org/officeDocument/2006/relationships/slide" Target="slides/slide50.xml"/><Relationship Id="rId72" Type="http://schemas.openxmlformats.org/officeDocument/2006/relationships/slide" Target="slides/slide49.xml"/><Relationship Id="rId71" Type="http://schemas.openxmlformats.org/officeDocument/2006/relationships/slide" Target="slides/slide48.xml"/><Relationship Id="rId70" Type="http://schemas.openxmlformats.org/officeDocument/2006/relationships/slide" Target="slides/slide47.xml"/><Relationship Id="rId7" Type="http://schemas.openxmlformats.org/officeDocument/2006/relationships/slideMaster" Target="slideMasters/slideMaster6.xml"/><Relationship Id="rId69" Type="http://schemas.openxmlformats.org/officeDocument/2006/relationships/slide" Target="slides/slide46.xml"/><Relationship Id="rId68" Type="http://schemas.openxmlformats.org/officeDocument/2006/relationships/slide" Target="slides/slide45.xml"/><Relationship Id="rId67" Type="http://schemas.openxmlformats.org/officeDocument/2006/relationships/slide" Target="slides/slide44.xml"/><Relationship Id="rId66" Type="http://schemas.openxmlformats.org/officeDocument/2006/relationships/slide" Target="slides/slide43.xml"/><Relationship Id="rId65" Type="http://schemas.openxmlformats.org/officeDocument/2006/relationships/slide" Target="slides/slide42.xml"/><Relationship Id="rId64" Type="http://schemas.openxmlformats.org/officeDocument/2006/relationships/slide" Target="slides/slide41.xml"/><Relationship Id="rId63" Type="http://schemas.openxmlformats.org/officeDocument/2006/relationships/slide" Target="slides/slide40.xml"/><Relationship Id="rId62" Type="http://schemas.openxmlformats.org/officeDocument/2006/relationships/slide" Target="slides/slide39.xml"/><Relationship Id="rId61" Type="http://schemas.openxmlformats.org/officeDocument/2006/relationships/slide" Target="slides/slide38.xml"/><Relationship Id="rId60" Type="http://schemas.openxmlformats.org/officeDocument/2006/relationships/slide" Target="slides/slide37.xml"/><Relationship Id="rId6" Type="http://schemas.openxmlformats.org/officeDocument/2006/relationships/slideMaster" Target="slideMasters/slideMaster5.xml"/><Relationship Id="rId59" Type="http://schemas.openxmlformats.org/officeDocument/2006/relationships/slide" Target="slides/slide36.xml"/><Relationship Id="rId58" Type="http://schemas.openxmlformats.org/officeDocument/2006/relationships/slide" Target="slides/slide35.xml"/><Relationship Id="rId57" Type="http://schemas.openxmlformats.org/officeDocument/2006/relationships/slide" Target="slides/slide34.xml"/><Relationship Id="rId56" Type="http://schemas.openxmlformats.org/officeDocument/2006/relationships/slide" Target="slides/slide33.xml"/><Relationship Id="rId55" Type="http://schemas.openxmlformats.org/officeDocument/2006/relationships/slide" Target="slides/slide32.xml"/><Relationship Id="rId54" Type="http://schemas.openxmlformats.org/officeDocument/2006/relationships/slide" Target="slides/slide31.xml"/><Relationship Id="rId53" Type="http://schemas.openxmlformats.org/officeDocument/2006/relationships/slide" Target="slides/slide30.xml"/><Relationship Id="rId52" Type="http://schemas.openxmlformats.org/officeDocument/2006/relationships/slide" Target="slides/slide29.xml"/><Relationship Id="rId51" Type="http://schemas.openxmlformats.org/officeDocument/2006/relationships/slide" Target="slides/slide28.xml"/><Relationship Id="rId50" Type="http://schemas.openxmlformats.org/officeDocument/2006/relationships/slide" Target="slides/slide27.xml"/><Relationship Id="rId5" Type="http://schemas.openxmlformats.org/officeDocument/2006/relationships/slideMaster" Target="slideMasters/slideMaster4.xml"/><Relationship Id="rId49" Type="http://schemas.openxmlformats.org/officeDocument/2006/relationships/slide" Target="slides/slide26.xml"/><Relationship Id="rId48" Type="http://schemas.openxmlformats.org/officeDocument/2006/relationships/slide" Target="slides/slide25.xml"/><Relationship Id="rId47" Type="http://schemas.openxmlformats.org/officeDocument/2006/relationships/slide" Target="slides/slide24.xml"/><Relationship Id="rId46" Type="http://schemas.openxmlformats.org/officeDocument/2006/relationships/slide" Target="slides/slide23.xml"/><Relationship Id="rId45" Type="http://schemas.openxmlformats.org/officeDocument/2006/relationships/slide" Target="slides/slide22.xml"/><Relationship Id="rId44" Type="http://schemas.openxmlformats.org/officeDocument/2006/relationships/slide" Target="slides/slide21.xml"/><Relationship Id="rId43" Type="http://schemas.openxmlformats.org/officeDocument/2006/relationships/slide" Target="slides/slide20.xml"/><Relationship Id="rId42" Type="http://schemas.openxmlformats.org/officeDocument/2006/relationships/slide" Target="slides/slide19.xml"/><Relationship Id="rId41" Type="http://schemas.openxmlformats.org/officeDocument/2006/relationships/slide" Target="slides/slide18.xml"/><Relationship Id="rId40" Type="http://schemas.openxmlformats.org/officeDocument/2006/relationships/slide" Target="slides/slide17.xml"/><Relationship Id="rId4" Type="http://schemas.openxmlformats.org/officeDocument/2006/relationships/slideMaster" Target="slideMasters/slideMaster3.xml"/><Relationship Id="rId39" Type="http://schemas.openxmlformats.org/officeDocument/2006/relationships/slide" Target="slides/slide16.xml"/><Relationship Id="rId38" Type="http://schemas.openxmlformats.org/officeDocument/2006/relationships/slide" Target="slides/slide15.xml"/><Relationship Id="rId37" Type="http://schemas.openxmlformats.org/officeDocument/2006/relationships/slide" Target="slides/slide14.xml"/><Relationship Id="rId36" Type="http://schemas.openxmlformats.org/officeDocument/2006/relationships/slide" Target="slides/slide13.xml"/><Relationship Id="rId35" Type="http://schemas.openxmlformats.org/officeDocument/2006/relationships/slide" Target="slides/slide12.xml"/><Relationship Id="rId34" Type="http://schemas.openxmlformats.org/officeDocument/2006/relationships/slide" Target="slides/slide11.xml"/><Relationship Id="rId33" Type="http://schemas.openxmlformats.org/officeDocument/2006/relationships/slide" Target="slides/slide10.xml"/><Relationship Id="rId32" Type="http://schemas.openxmlformats.org/officeDocument/2006/relationships/slide" Target="slides/slide9.xml"/><Relationship Id="rId31" Type="http://schemas.openxmlformats.org/officeDocument/2006/relationships/slide" Target="slides/slide8.xml"/><Relationship Id="rId30" Type="http://schemas.openxmlformats.org/officeDocument/2006/relationships/slide" Target="slides/slide7.xml"/><Relationship Id="rId3" Type="http://schemas.openxmlformats.org/officeDocument/2006/relationships/slideMaster" Target="slideMasters/slideMaster2.xml"/><Relationship Id="rId29" Type="http://schemas.openxmlformats.org/officeDocument/2006/relationships/slide" Target="slides/slide6.xml"/><Relationship Id="rId28" Type="http://schemas.openxmlformats.org/officeDocument/2006/relationships/slide" Target="slides/slide5.xml"/><Relationship Id="rId27" Type="http://schemas.openxmlformats.org/officeDocument/2006/relationships/slide" Target="slides/slide4.xml"/><Relationship Id="rId26" Type="http://schemas.openxmlformats.org/officeDocument/2006/relationships/slide" Target="slides/slide3.xml"/><Relationship Id="rId25" Type="http://schemas.openxmlformats.org/officeDocument/2006/relationships/slide" Target="slides/slide2.xml"/><Relationship Id="rId24" Type="http://schemas.openxmlformats.org/officeDocument/2006/relationships/notesMaster" Target="notesMasters/notesMaster1.xml"/><Relationship Id="rId23" Type="http://schemas.openxmlformats.org/officeDocument/2006/relationships/slide" Target="slides/slide1.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0" Type="http://schemas.openxmlformats.org/officeDocument/2006/relationships/tags" Target="tags/tag162.xml"/><Relationship Id="rId16" Type="http://schemas.openxmlformats.org/officeDocument/2006/relationships/slideMaster" Target="slideMasters/slideMaster15.xml"/><Relationship Id="rId159" Type="http://schemas.openxmlformats.org/officeDocument/2006/relationships/commentAuthors" Target="commentAuthors.xml"/><Relationship Id="rId158" Type="http://schemas.openxmlformats.org/officeDocument/2006/relationships/tableStyles" Target="tableStyles.xml"/><Relationship Id="rId157" Type="http://schemas.openxmlformats.org/officeDocument/2006/relationships/viewProps" Target="viewProps.xml"/><Relationship Id="rId156" Type="http://schemas.openxmlformats.org/officeDocument/2006/relationships/presProps" Target="presProps.xml"/><Relationship Id="rId155" Type="http://schemas.openxmlformats.org/officeDocument/2006/relationships/slide" Target="slides/slide132.xml"/><Relationship Id="rId154" Type="http://schemas.openxmlformats.org/officeDocument/2006/relationships/slide" Target="slides/slide131.xml"/><Relationship Id="rId153" Type="http://schemas.openxmlformats.org/officeDocument/2006/relationships/slide" Target="slides/slide130.xml"/><Relationship Id="rId152" Type="http://schemas.openxmlformats.org/officeDocument/2006/relationships/slide" Target="slides/slide129.xml"/><Relationship Id="rId151" Type="http://schemas.openxmlformats.org/officeDocument/2006/relationships/slide" Target="slides/slide128.xml"/><Relationship Id="rId150" Type="http://schemas.openxmlformats.org/officeDocument/2006/relationships/slide" Target="slides/slide127.xml"/><Relationship Id="rId15" Type="http://schemas.openxmlformats.org/officeDocument/2006/relationships/slideMaster" Target="slideMasters/slideMaster14.xml"/><Relationship Id="rId149" Type="http://schemas.openxmlformats.org/officeDocument/2006/relationships/slide" Target="slides/slide126.xml"/><Relationship Id="rId148" Type="http://schemas.openxmlformats.org/officeDocument/2006/relationships/slide" Target="slides/slide125.xml"/><Relationship Id="rId147" Type="http://schemas.openxmlformats.org/officeDocument/2006/relationships/slide" Target="slides/slide124.xml"/><Relationship Id="rId146" Type="http://schemas.openxmlformats.org/officeDocument/2006/relationships/slide" Target="slides/slide123.xml"/><Relationship Id="rId145" Type="http://schemas.openxmlformats.org/officeDocument/2006/relationships/slide" Target="slides/slide122.xml"/><Relationship Id="rId144" Type="http://schemas.openxmlformats.org/officeDocument/2006/relationships/slide" Target="slides/slide121.xml"/><Relationship Id="rId143" Type="http://schemas.openxmlformats.org/officeDocument/2006/relationships/slide" Target="slides/slide120.xml"/><Relationship Id="rId142" Type="http://schemas.openxmlformats.org/officeDocument/2006/relationships/slide" Target="slides/slide119.xml"/><Relationship Id="rId141" Type="http://schemas.openxmlformats.org/officeDocument/2006/relationships/slide" Target="slides/slide118.xml"/><Relationship Id="rId140" Type="http://schemas.openxmlformats.org/officeDocument/2006/relationships/slide" Target="slides/slide117.xml"/><Relationship Id="rId14" Type="http://schemas.openxmlformats.org/officeDocument/2006/relationships/slideMaster" Target="slideMasters/slideMaster13.xml"/><Relationship Id="rId139" Type="http://schemas.openxmlformats.org/officeDocument/2006/relationships/slide" Target="slides/slide116.xml"/><Relationship Id="rId138" Type="http://schemas.openxmlformats.org/officeDocument/2006/relationships/slide" Target="slides/slide115.xml"/><Relationship Id="rId137" Type="http://schemas.openxmlformats.org/officeDocument/2006/relationships/slide" Target="slides/slide114.xml"/><Relationship Id="rId136" Type="http://schemas.openxmlformats.org/officeDocument/2006/relationships/slide" Target="slides/slide113.xml"/><Relationship Id="rId135" Type="http://schemas.openxmlformats.org/officeDocument/2006/relationships/slide" Target="slides/slide112.xml"/><Relationship Id="rId134" Type="http://schemas.openxmlformats.org/officeDocument/2006/relationships/slide" Target="slides/slide111.xml"/><Relationship Id="rId133" Type="http://schemas.openxmlformats.org/officeDocument/2006/relationships/slide" Target="slides/slide110.xml"/><Relationship Id="rId132" Type="http://schemas.openxmlformats.org/officeDocument/2006/relationships/slide" Target="slides/slide109.xml"/><Relationship Id="rId131" Type="http://schemas.openxmlformats.org/officeDocument/2006/relationships/slide" Target="slides/slide108.xml"/><Relationship Id="rId130" Type="http://schemas.openxmlformats.org/officeDocument/2006/relationships/slide" Target="slides/slide107.xml"/><Relationship Id="rId13" Type="http://schemas.openxmlformats.org/officeDocument/2006/relationships/slideMaster" Target="slideMasters/slideMaster12.xml"/><Relationship Id="rId129" Type="http://schemas.openxmlformats.org/officeDocument/2006/relationships/slide" Target="slides/slide106.xml"/><Relationship Id="rId128" Type="http://schemas.openxmlformats.org/officeDocument/2006/relationships/slide" Target="slides/slide105.xml"/><Relationship Id="rId127" Type="http://schemas.openxmlformats.org/officeDocument/2006/relationships/slide" Target="slides/slide104.xml"/><Relationship Id="rId126" Type="http://schemas.openxmlformats.org/officeDocument/2006/relationships/slide" Target="slides/slide103.xml"/><Relationship Id="rId125" Type="http://schemas.openxmlformats.org/officeDocument/2006/relationships/slide" Target="slides/slide102.xml"/><Relationship Id="rId124" Type="http://schemas.openxmlformats.org/officeDocument/2006/relationships/slide" Target="slides/slide101.xml"/><Relationship Id="rId123" Type="http://schemas.openxmlformats.org/officeDocument/2006/relationships/slide" Target="slides/slide100.xml"/><Relationship Id="rId122" Type="http://schemas.openxmlformats.org/officeDocument/2006/relationships/slide" Target="slides/slide99.xml"/><Relationship Id="rId121" Type="http://schemas.openxmlformats.org/officeDocument/2006/relationships/slide" Target="slides/slide98.xml"/><Relationship Id="rId120" Type="http://schemas.openxmlformats.org/officeDocument/2006/relationships/slide" Target="slides/slide97.xml"/><Relationship Id="rId12" Type="http://schemas.openxmlformats.org/officeDocument/2006/relationships/slideMaster" Target="slideMasters/slideMaster11.xml"/><Relationship Id="rId119" Type="http://schemas.openxmlformats.org/officeDocument/2006/relationships/slide" Target="slides/slide96.xml"/><Relationship Id="rId118" Type="http://schemas.openxmlformats.org/officeDocument/2006/relationships/slide" Target="slides/slide95.xml"/><Relationship Id="rId117" Type="http://schemas.openxmlformats.org/officeDocument/2006/relationships/slide" Target="slides/slide94.xml"/><Relationship Id="rId116" Type="http://schemas.openxmlformats.org/officeDocument/2006/relationships/slide" Target="slides/slide93.xml"/><Relationship Id="rId115" Type="http://schemas.openxmlformats.org/officeDocument/2006/relationships/slide" Target="slides/slide92.xml"/><Relationship Id="rId114" Type="http://schemas.openxmlformats.org/officeDocument/2006/relationships/slide" Target="slides/slide91.xml"/><Relationship Id="rId113" Type="http://schemas.openxmlformats.org/officeDocument/2006/relationships/slide" Target="slides/slide90.xml"/><Relationship Id="rId112" Type="http://schemas.openxmlformats.org/officeDocument/2006/relationships/slide" Target="slides/slide89.xml"/><Relationship Id="rId111" Type="http://schemas.openxmlformats.org/officeDocument/2006/relationships/slide" Target="slides/slide88.xml"/><Relationship Id="rId110" Type="http://schemas.openxmlformats.org/officeDocument/2006/relationships/slide" Target="slides/slide87.xml"/><Relationship Id="rId11" Type="http://schemas.openxmlformats.org/officeDocument/2006/relationships/slideMaster" Target="slideMasters/slideMaster10.xml"/><Relationship Id="rId109" Type="http://schemas.openxmlformats.org/officeDocument/2006/relationships/slide" Target="slides/slide86.xml"/><Relationship Id="rId108" Type="http://schemas.openxmlformats.org/officeDocument/2006/relationships/slide" Target="slides/slide85.xml"/><Relationship Id="rId107" Type="http://schemas.openxmlformats.org/officeDocument/2006/relationships/slide" Target="slides/slide84.xml"/><Relationship Id="rId106" Type="http://schemas.openxmlformats.org/officeDocument/2006/relationships/slide" Target="slides/slide83.xml"/><Relationship Id="rId105" Type="http://schemas.openxmlformats.org/officeDocument/2006/relationships/slide" Target="slides/slide82.xml"/><Relationship Id="rId104" Type="http://schemas.openxmlformats.org/officeDocument/2006/relationships/slide" Target="slides/slide81.xml"/><Relationship Id="rId103" Type="http://schemas.openxmlformats.org/officeDocument/2006/relationships/slide" Target="slides/slide80.xml"/><Relationship Id="rId102" Type="http://schemas.openxmlformats.org/officeDocument/2006/relationships/slide" Target="slides/slide79.xml"/><Relationship Id="rId101" Type="http://schemas.openxmlformats.org/officeDocument/2006/relationships/slide" Target="slides/slide78.xml"/><Relationship Id="rId100" Type="http://schemas.openxmlformats.org/officeDocument/2006/relationships/slide" Target="slides/slide77.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C3FF77-E1F1-4256-A9EB-34DD0ECE5F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B377E4-AA64-4515-AD0A-969166BA7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idx="2"/>
          </p:nvPr>
        </p:nvSpPr>
        <p:spPr>
          <a:xfrm>
            <a:off x="381000" y="685800"/>
            <a:ext cx="6096000" cy="3429000"/>
          </a:xfrm>
        </p:spPr>
      </p:sp>
      <p:sp>
        <p:nvSpPr>
          <p:cNvPr id="52227" name="文本占位符 2"/>
          <p:cNvSpPr>
            <a:spLocks noGrp="1"/>
          </p:cNvSpPr>
          <p:nvPr>
            <p:ph type="body" idx="3"/>
          </p:nvPr>
        </p:nvSpPr>
        <p:spPr>
          <a:noFill/>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幻灯片图像占位符 1"/>
          <p:cNvSpPr>
            <a:spLocks noGrp="1" noRot="1" noChangeAspect="1" noTextEdit="1"/>
          </p:cNvSpPr>
          <p:nvPr>
            <p:ph type="sldImg"/>
          </p:nvPr>
        </p:nvSpPr>
        <p:spPr>
          <a:xfrm>
            <a:off x="685800" y="1143000"/>
            <a:ext cx="5486400" cy="3086100"/>
          </a:xfrm>
          <a:ln>
            <a:miter/>
          </a:ln>
        </p:spPr>
      </p:sp>
      <p:sp>
        <p:nvSpPr>
          <p:cNvPr id="115714"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1571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Calibri" panose="020F0502020204030204" pitchFamily="34" charset="0"/>
                <a:ea typeface="宋体" panose="02010600030101010101" pitchFamily="2" charset="-122"/>
              </a:rPr>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00" name="幻灯片图像占位符 1"/>
          <p:cNvSpPr>
            <a:spLocks noGrp="1" noRot="1" noChangeAspect="1"/>
          </p:cNvSpPr>
          <p:nvPr>
            <p:ph type="sldImg" idx="4294967295"/>
          </p:nvPr>
        </p:nvSpPr>
        <p:spPr>
          <a:xfrm>
            <a:off x="685800" y="1143000"/>
            <a:ext cx="5486400" cy="3086100"/>
          </a:xfrm>
          <a:prstGeom prst="rect">
            <a:avLst/>
          </a:prstGeom>
        </p:spPr>
      </p:sp>
      <p:sp>
        <p:nvSpPr>
          <p:cNvPr id="1048701" name="文本占位符 2"/>
          <p:cNvSpPr>
            <a:spLocks noGrp="1"/>
          </p:cNvSpPr>
          <p:nvPr>
            <p:ph type="body" idx="1"/>
          </p:nvPr>
        </p:nvSpPr>
        <p:spPr>
          <a:xfrm>
            <a:off x="685800" y="4400550"/>
            <a:ext cx="5486400" cy="3600450"/>
          </a:xfrm>
          <a:prstGeom prst="rect">
            <a:avLst/>
          </a:prstGeom>
        </p:spPr>
        <p:txBody>
          <a:bodyPr vert="horz" lIns="91440" tIns="45720" rIns="91440" bIns="45720" anchor="t"/>
          <a:lstStyle/>
          <a:p>
            <a:pPr lvl="0"/>
            <a:endParaRPr lang="zh-CN" altLang="en-US">
              <a:ea typeface="等线" panose="02010600030101010101"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幻灯片图像占位符 1"/>
          <p:cNvSpPr>
            <a:spLocks noGrp="1" noRot="1" noChangeAspect="1" noTextEdit="1"/>
          </p:cNvSpPr>
          <p:nvPr>
            <p:ph type="sldImg"/>
          </p:nvPr>
        </p:nvSpPr>
        <p:spPr>
          <a:xfrm>
            <a:off x="685800" y="1143000"/>
            <a:ext cx="5486400" cy="3086100"/>
          </a:xfrm>
          <a:ln>
            <a:miter/>
          </a:ln>
        </p:spPr>
      </p:sp>
      <p:sp>
        <p:nvSpPr>
          <p:cNvPr id="155650"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5565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Calibri" panose="020F0502020204030204" pitchFamily="34" charset="0"/>
                <a:ea typeface="宋体" panose="02010600030101010101" pitchFamily="2" charset="-122"/>
              </a:rPr>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noTextEdit="1"/>
          </p:cNvSpPr>
          <p:nvPr>
            <p:ph type="sldImg"/>
          </p:nvPr>
        </p:nvSpPr>
        <p:spPr>
          <a:xfrm>
            <a:off x="685800" y="1143000"/>
            <a:ext cx="5486400" cy="3086100"/>
          </a:xfrm>
          <a:ln>
            <a:miter/>
          </a:ln>
        </p:spPr>
      </p:sp>
      <p:sp>
        <p:nvSpPr>
          <p:cNvPr id="117762"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1776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Calibri" panose="020F0502020204030204" pitchFamily="34" charset="0"/>
                <a:ea typeface="宋体" panose="02010600030101010101" pitchFamily="2" charset="-122"/>
              </a:rPr>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xfrm>
            <a:off x="685800" y="1143000"/>
            <a:ext cx="5486400" cy="3086100"/>
          </a:xfrm>
          <a:ln>
            <a:miter/>
          </a:ln>
        </p:spPr>
      </p:sp>
      <p:sp>
        <p:nvSpPr>
          <p:cNvPr id="138242"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3824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Arial Unicode MS" panose="020B0604020202020204" charset="-122"/>
                <a:ea typeface="黑体" panose="02010609060101010101" charset="-122"/>
              </a:rPr>
            </a:fld>
            <a:endParaRPr lang="zh-CN" altLang="en-US">
              <a:solidFill>
                <a:prstClr val="black"/>
              </a:solidFill>
              <a:latin typeface="Arial Unicode MS" panose="020B0604020202020204" charset="-122"/>
              <a:ea typeface="黑体" panose="02010609060101010101"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幻灯片图像占位符 1"/>
          <p:cNvSpPr>
            <a:spLocks noGrp="1" noRot="1" noChangeAspect="1"/>
          </p:cNvSpPr>
          <p:nvPr>
            <p:ph type="sldImg"/>
          </p:nvPr>
        </p:nvSpPr>
        <p:spPr>
          <a:xfrm>
            <a:off x="685800" y="1143000"/>
            <a:ext cx="5486400" cy="3086100"/>
          </a:xfrm>
        </p:spPr>
      </p:sp>
      <p:sp>
        <p:nvSpPr>
          <p:cNvPr id="171010" name="备注占位符 2"/>
          <p:cNvSpPr>
            <a:spLocks noGrp="1"/>
          </p:cNvSpPr>
          <p:nvPr>
            <p:ph type="body" idx="1"/>
          </p:nvPr>
        </p:nvSpPr>
        <p:spPr/>
        <p:txBody>
          <a:bodyPr wrap="square" lIns="91440" tIns="45720" rIns="91440" bIns="45720" anchor="t"/>
          <a:lstStyle/>
          <a:p>
            <a:pPr lvl="0"/>
            <a:endParaRPr lang="zh-CN" altLang="en-US"/>
          </a:p>
        </p:txBody>
      </p:sp>
      <p:sp>
        <p:nvSpPr>
          <p:cNvPr id="171011" name="灯片编号占位符 3"/>
          <p:cNvSpPr>
            <a:spLocks noGrp="1"/>
          </p:cNvSpPr>
          <p:nvPr>
            <p:ph type="sldNum" sz="quarter" idx="10"/>
          </p:nvPr>
        </p:nvSpPr>
        <p:spPr>
          <a:xfrm>
            <a:off x="3884613" y="8685213"/>
            <a:ext cx="2971800" cy="458787"/>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Arial Unicode MS" panose="020B0604020202020204" charset="-122"/>
                <a:ea typeface="黑体" panose="02010609060101010101" charset="-122"/>
              </a:rPr>
            </a:fld>
            <a:endParaRPr lang="zh-CN" altLang="en-US">
              <a:solidFill>
                <a:prstClr val="black"/>
              </a:solidFill>
              <a:latin typeface="Arial Unicode MS" panose="020B0604020202020204" charset="-122"/>
              <a:ea typeface="黑体" panose="02010609060101010101"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ChangeArrowheads="1" noTextEdit="1"/>
          </p:cNvSpPr>
          <p:nvPr>
            <p:ph type="sldImg" idx="4294967295"/>
          </p:nvPr>
        </p:nvSpPr>
        <p:spPr>
          <a:xfrm>
            <a:off x="381000" y="685800"/>
            <a:ext cx="6096000" cy="3429000"/>
          </a:xfrm>
        </p:spPr>
      </p:sp>
      <p:sp>
        <p:nvSpPr>
          <p:cNvPr id="102403" name="备注占位符 2"/>
          <p:cNvSpPr>
            <a:spLocks noGrp="1" noChangeArrowheads="1"/>
          </p:cNvSpPr>
          <p:nvPr>
            <p:ph type="body" idx="6"/>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en-US" altLang="zh-CN" smtClean="0"/>
          </a:p>
        </p:txBody>
      </p:sp>
      <p:sp>
        <p:nvSpPr>
          <p:cNvPr id="102404" name="灯片编号占位符 3"/>
          <p:cNvSpPr>
            <a:spLocks noGrp="1" noChangeArrowheads="1"/>
          </p:cNvSpPr>
          <p:nvPr>
            <p:ph type="sldNum" sz="quarter" idx="5"/>
          </p:nvPr>
        </p:nvSpPr>
        <p:spPr>
          <a:noFill/>
          <a:ln>
            <a:miter lim="800000"/>
          </a:ln>
        </p:spPr>
        <p:txBody>
          <a:bodyPr/>
          <a:lstStyle/>
          <a:p>
            <a:fld id="{7A2A63F6-50B5-4CF0-BD14-7004BE2C8575}"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幻灯片图像占位符 1"/>
          <p:cNvSpPr>
            <a:spLocks noGrp="1" noRot="1" noChangeAspect="1" noTextEdit="1"/>
          </p:cNvSpPr>
          <p:nvPr>
            <p:ph type="sldImg"/>
          </p:nvPr>
        </p:nvSpPr>
        <p:spPr>
          <a:xfrm>
            <a:off x="685800" y="1143000"/>
            <a:ext cx="5486400" cy="3086100"/>
          </a:xfrm>
          <a:ln>
            <a:miter/>
          </a:ln>
        </p:spPr>
      </p:sp>
      <p:sp>
        <p:nvSpPr>
          <p:cNvPr id="97282"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9728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fld id="{9A0DB2DC-4C9A-4742-B13C-FB6460FD3503}" type="slidenum">
              <a:rPr lang="zh-CN" altLang="en-US">
                <a:solidFill>
                  <a:prstClr val="black"/>
                </a:solidFill>
                <a:latin typeface="Calibri" panose="020F0502020204030204" pitchFamily="34" charset="0"/>
                <a:ea typeface="宋体" panose="02010600030101010101" pitchFamily="2" charset="-122"/>
              </a:rPr>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23FDE-E607-45FB-89AD-8A369635021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9.png"/><Relationship Id="rId2" Type="http://schemas.openxmlformats.org/officeDocument/2006/relationships/tags" Target="../tags/tag4.xml"/><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image" Target="../media/image10.png"/><Relationship Id="rId2" Type="http://schemas.openxmlformats.org/officeDocument/2006/relationships/tags" Target="../tags/tag8.xml"/><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10.png"/><Relationship Id="rId2" Type="http://schemas.openxmlformats.org/officeDocument/2006/relationships/tags" Target="../tags/tag19.xml"/><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10.png"/><Relationship Id="rId2" Type="http://schemas.openxmlformats.org/officeDocument/2006/relationships/tags" Target="../tags/tag29.xml"/><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10.png"/><Relationship Id="rId2" Type="http://schemas.openxmlformats.org/officeDocument/2006/relationships/tags" Target="../tags/tag33.xml"/><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image" Target="../media/image10.png"/><Relationship Id="rId2" Type="http://schemas.openxmlformats.org/officeDocument/2006/relationships/tags" Target="../tags/tag37.xml"/><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image" Target="../media/image10.png"/><Relationship Id="rId2" Type="http://schemas.openxmlformats.org/officeDocument/2006/relationships/tags" Target="../tags/tag44.xml"/><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10.png"/><Relationship Id="rId2" Type="http://schemas.openxmlformats.org/officeDocument/2006/relationships/tags" Target="../tags/tag48.xml"/><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11.png"/><Relationship Id="rId2" Type="http://schemas.openxmlformats.org/officeDocument/2006/relationships/tags" Target="../tags/tag53.xml"/><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10.png"/><Relationship Id="rId2" Type="http://schemas.openxmlformats.org/officeDocument/2006/relationships/tags" Target="../tags/tag58.xml"/><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0.png"/><Relationship Id="rId2" Type="http://schemas.openxmlformats.org/officeDocument/2006/relationships/tags" Target="../tags/tag63.xml"/><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image" Target="../media/image10.png"/><Relationship Id="rId2" Type="http://schemas.openxmlformats.org/officeDocument/2006/relationships/tags" Target="../tags/tag68.xml"/><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image" Target="../media/image13.png"/><Relationship Id="rId5" Type="http://schemas.openxmlformats.org/officeDocument/2006/relationships/tags" Target="../tags/tag75.xml"/><Relationship Id="rId4" Type="http://schemas.openxmlformats.org/officeDocument/2006/relationships/image" Target="../media/image12.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28704" y="250834"/>
            <a:ext cx="10515600" cy="758825"/>
          </a:xfrm>
        </p:spPr>
        <p:txBody>
          <a:bodyPr>
            <a:normAutofit/>
          </a:bodyPr>
          <a:lstStyle>
            <a:lvl1pPr>
              <a:defRPr sz="3600" b="1">
                <a:gradFill>
                  <a:gsLst>
                    <a:gs pos="58000">
                      <a:schemeClr val="accent6">
                        <a:lumMod val="50000"/>
                      </a:schemeClr>
                    </a:gs>
                    <a:gs pos="96753">
                      <a:schemeClr val="accent6">
                        <a:lumMod val="75000"/>
                      </a:schemeClr>
                    </a:gs>
                    <a:gs pos="0">
                      <a:srgbClr val="92D050"/>
                    </a:gs>
                  </a:gsLst>
                  <a:lin ang="5400000" scaled="1"/>
                </a:gradFill>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grpSp>
        <p:nvGrpSpPr>
          <p:cNvPr id="4" name="组合 1"/>
          <p:cNvGrpSpPr/>
          <p:nvPr userDrawn="1"/>
        </p:nvGrpSpPr>
        <p:grpSpPr>
          <a:xfrm>
            <a:off x="118539" y="135467"/>
            <a:ext cx="560917" cy="431800"/>
            <a:chOff x="89494" y="135275"/>
            <a:chExt cx="432000" cy="576000"/>
          </a:xfrm>
        </p:grpSpPr>
        <p:sp>
          <p:nvSpPr>
            <p:cNvPr id="7" name="矩形 6"/>
            <p:cNvSpPr/>
            <p:nvPr userDrawn="1"/>
          </p:nvSpPr>
          <p:spPr>
            <a:xfrm>
              <a:off x="278494" y="387275"/>
              <a:ext cx="243000" cy="324000"/>
            </a:xfrm>
            <a:prstGeom prst="rect">
              <a:avLst/>
            </a:prstGeom>
            <a:solidFill>
              <a:srgbClr val="2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500" noProof="1">
                <a:solidFill>
                  <a:srgbClr val="FFFFFF"/>
                </a:solidFill>
                <a:ea typeface="微软雅黑" panose="020B0503020204020204" charset="-122"/>
              </a:endParaRPr>
            </a:p>
          </p:txBody>
        </p:sp>
        <p:sp>
          <p:nvSpPr>
            <p:cNvPr id="8" name="矩形 7"/>
            <p:cNvSpPr/>
            <p:nvPr userDrawn="1"/>
          </p:nvSpPr>
          <p:spPr>
            <a:xfrm>
              <a:off x="89494" y="135275"/>
              <a:ext cx="189000"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500" noProof="1">
                <a:solidFill>
                  <a:srgbClr val="FFFFFF"/>
                </a:solidFill>
                <a:ea typeface="微软雅黑" panose="020B0503020204020204" charset="-122"/>
              </a:endParaRPr>
            </a:p>
          </p:txBody>
        </p:sp>
      </p:grpSp>
      <p:sp>
        <p:nvSpPr>
          <p:cNvPr id="9" name="矩形 8"/>
          <p:cNvSpPr/>
          <p:nvPr userDrawn="1"/>
        </p:nvSpPr>
        <p:spPr>
          <a:xfrm>
            <a:off x="11226806" y="6517217"/>
            <a:ext cx="539751" cy="340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9200" fontAlgn="base"/>
            <a:endParaRPr lang="zh-CN" altLang="en-US" sz="1500" noProof="1">
              <a:solidFill>
                <a:srgbClr val="FFFFFF"/>
              </a:solidFill>
              <a:ea typeface="微软雅黑" panose="020B0503020204020204" charset="-122"/>
            </a:endParaRPr>
          </a:p>
        </p:txBody>
      </p:sp>
      <p:pic>
        <p:nvPicPr>
          <p:cNvPr id="10" name="图片 9"/>
          <p:cNvPicPr>
            <a:picLocks noChangeAspect="1"/>
          </p:cNvPicPr>
          <p:nvPr userDrawn="1"/>
        </p:nvPicPr>
        <p:blipFill>
          <a:blip r:embed="rId2"/>
          <a:srcRect l="5499" t="14305" r="30202" b="59887"/>
          <a:stretch>
            <a:fillRect/>
          </a:stretch>
        </p:blipFill>
        <p:spPr>
          <a:xfrm>
            <a:off x="10157889" y="243425"/>
            <a:ext cx="1608667" cy="323851"/>
          </a:xfrm>
          <a:prstGeom prst="rect">
            <a:avLst/>
          </a:prstGeom>
          <a:ln>
            <a:noFill/>
          </a:ln>
          <a:effectLst>
            <a:outerShdw blurRad="190500" algn="tl" rotWithShape="0">
              <a:srgbClr val="0070C0"/>
            </a:outerShdw>
          </a:effectLst>
        </p:spPr>
      </p:pic>
      <p:sp>
        <p:nvSpPr>
          <p:cNvPr id="16" name="灯片编号占位符 15"/>
          <p:cNvSpPr>
            <a:spLocks noGrp="1"/>
          </p:cNvSpPr>
          <p:nvPr>
            <p:ph type="sldNum" sz="quarter" idx="12"/>
          </p:nvPr>
        </p:nvSpPr>
        <p:spPr>
          <a:xfrm>
            <a:off x="10801356" y="6491817"/>
            <a:ext cx="1390651" cy="366184"/>
          </a:xfrm>
          <a:prstGeom prst="rect">
            <a:avLst/>
          </a:prstGeom>
        </p:spPr>
        <p:txBody>
          <a:bodyPr vert="horz" wrap="square" lIns="121914" tIns="60957" rIns="121914" bIns="60957" numCol="1" anchor="ctr" anchorCtr="0" compatLnSpc="1"/>
          <a:lstStyle>
            <a:lvl1pPr algn="ctr">
              <a:defRPr sz="1500" b="1">
                <a:solidFill>
                  <a:schemeClr val="bg1"/>
                </a:solidFill>
              </a:defRPr>
            </a:lvl1pPr>
          </a:lstStyle>
          <a:p>
            <a:pPr fontAlgn="base"/>
            <a:fld id="{51D91E7F-84B6-4064-9D4E-CC7D244BCA04}" type="slidenum">
              <a:rPr lang="zh-CN" altLang="en-US" noProof="1" smtClean="0">
                <a:solidFill>
                  <a:srgbClr val="FFFFFF"/>
                </a:solidFill>
                <a:latin typeface="Arial Unicode MS" panose="020B0604020202020204" charset="-122"/>
                <a:ea typeface="黑体" panose="02010609060101010101" charset="-122"/>
              </a:rPr>
            </a:fld>
            <a:endParaRPr lang="zh-CN" altLang="en-US" noProof="1">
              <a:solidFill>
                <a:srgbClr val="FFFFFF"/>
              </a:solidFill>
            </a:endParaRPr>
          </a:p>
        </p:txBody>
      </p:sp>
      <p:sp>
        <p:nvSpPr>
          <p:cNvPr id="2" name="日期占位符 1"/>
          <p:cNvSpPr>
            <a:spLocks noGrp="1"/>
          </p:cNvSpPr>
          <p:nvPr>
            <p:ph type="dt" sz="half" idx="13"/>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4"/>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showMasterSp="0">
  <p:cSld name="内容和标题">
    <p:spTree>
      <p:nvGrpSpPr>
        <p:cNvPr id="1" name=""/>
        <p:cNvGrpSpPr/>
        <p:nvPr/>
      </p:nvGrpSpPr>
      <p:grpSpPr>
        <a:xfrm>
          <a:off x="0" y="0"/>
          <a:ext cx="0" cy="0"/>
          <a:chOff x="0" y="0"/>
          <a:chExt cx="0" cy="0"/>
        </a:xfrm>
      </p:grpSpPr>
      <p:sp>
        <p:nvSpPr>
          <p:cNvPr id="1049227" name="Title 1"/>
          <p:cNvSpPr>
            <a:spLocks noGrp="1"/>
          </p:cNvSpPr>
          <p:nvPr>
            <p:ph type="title"/>
          </p:nvPr>
        </p:nvSpPr>
        <p:spPr>
          <a:xfrm>
            <a:off x="839788" y="457200"/>
            <a:ext cx="3932236" cy="1600200"/>
          </a:xfrm>
        </p:spPr>
        <p:txBody>
          <a:bodyPr anchor="b"/>
          <a:lstStyle>
            <a:lvl1pPr>
              <a:defRPr sz="4265"/>
            </a:lvl1pPr>
          </a:lstStyle>
          <a:p>
            <a:pPr fontAlgn="base"/>
            <a:r>
              <a:rPr lang="en-US" altLang="zh-CN" sz="4265" strike="noStrike" noProof="1" smtClean="0"/>
              <a:t>单击此处编辑母版标题样式</a:t>
            </a:r>
            <a:endParaRPr lang="zh-CN" altLang="en-US" strike="noStrike" noProof="1"/>
          </a:p>
        </p:txBody>
      </p:sp>
      <p:sp>
        <p:nvSpPr>
          <p:cNvPr id="1049228" name="Text Placeholder 3"/>
          <p:cNvSpPr>
            <a:spLocks noGrp="1"/>
          </p:cNvSpPr>
          <p:nvPr>
            <p:ph type="body" sz="half" idx="2"/>
          </p:nvPr>
        </p:nvSpPr>
        <p:spPr>
          <a:xfrm>
            <a:off x="839788" y="2057400"/>
            <a:ext cx="3932236" cy="3811588"/>
          </a:xfrm>
        </p:spPr>
        <p:txBody>
          <a:bodyPr/>
          <a:lstStyle>
            <a:lvl1pPr marL="0" indent="0">
              <a:buNone/>
              <a:defRPr sz="2135"/>
            </a:lvl1pPr>
            <a:lvl2pPr marL="609600" indent="0">
              <a:buNone/>
              <a:defRPr sz="1865"/>
            </a:lvl2pPr>
            <a:lvl3pPr marL="1219200" indent="0">
              <a:buNone/>
              <a:defRPr sz="1600"/>
            </a:lvl3pPr>
            <a:lvl4pPr marL="1828800" indent="0">
              <a:buNone/>
              <a:defRPr sz="1335"/>
            </a:lvl4pPr>
            <a:lvl5pPr marL="2438400" indent="0">
              <a:buNone/>
              <a:defRPr sz="1335"/>
            </a:lvl5pPr>
            <a:lvl6pPr marL="3048000" indent="0">
              <a:buNone/>
              <a:defRPr sz="1335"/>
            </a:lvl6pPr>
            <a:lvl7pPr marL="3657600" indent="0">
              <a:buNone/>
              <a:defRPr sz="1335"/>
            </a:lvl7pPr>
            <a:lvl8pPr marL="4267200" indent="0">
              <a:buNone/>
              <a:defRPr sz="1335"/>
            </a:lvl8pPr>
            <a:lvl9pPr marL="4876800" indent="0">
              <a:buNone/>
              <a:defRPr sz="1335"/>
            </a:lvl9pPr>
          </a:lstStyle>
          <a:p>
            <a:pPr lvl="0" fontAlgn="base"/>
            <a:r>
              <a:rPr lang="en-US" altLang="zh-CN" sz="2135" strike="noStrike" noProof="1" smtClean="0"/>
              <a:t>单击此处编辑母版文本样式</a:t>
            </a:r>
            <a:endParaRPr lang="en-US" altLang="zh-CN" strike="noStrike" noProof="1" smtClean="0"/>
          </a:p>
        </p:txBody>
      </p:sp>
      <p:sp>
        <p:nvSpPr>
          <p:cNvPr id="1049229" name="Content Placeholder 2"/>
          <p:cNvSpPr>
            <a:spLocks noGrp="1"/>
          </p:cNvSpPr>
          <p:nvPr>
            <p:ph idx="1"/>
          </p:nvPr>
        </p:nvSpPr>
        <p:spPr>
          <a:xfrm>
            <a:off x="5183188" y="987424"/>
            <a:ext cx="6172200" cy="4873624"/>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en-US" altLang="zh-CN" sz="4265" strike="noStrike" noProof="1" smtClean="0"/>
              <a:t>单击此处编辑母版文本样式</a:t>
            </a:r>
            <a:endParaRPr lang="en-US" altLang="zh-CN" strike="noStrike" noProof="1" smtClean="0"/>
          </a:p>
          <a:p>
            <a:pPr lvl="1" fontAlgn="base"/>
            <a:r>
              <a:rPr lang="en-US" altLang="zh-CN" sz="3735"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2665" strike="noStrike" noProof="1" smtClean="0"/>
              <a:t>第四级</a:t>
            </a:r>
            <a:endParaRPr lang="en-US" altLang="zh-CN" strike="noStrike" noProof="1" smtClean="0"/>
          </a:p>
          <a:p>
            <a:pPr lvl="4" fontAlgn="base"/>
            <a:r>
              <a:rPr lang="en-US" altLang="zh-CN" sz="266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showMasterSp="0">
  <p:cSld name="图片和标题">
    <p:spTree>
      <p:nvGrpSpPr>
        <p:cNvPr id="1" name=""/>
        <p:cNvGrpSpPr/>
        <p:nvPr/>
      </p:nvGrpSpPr>
      <p:grpSpPr>
        <a:xfrm>
          <a:off x="0" y="0"/>
          <a:ext cx="0" cy="0"/>
          <a:chOff x="0" y="0"/>
          <a:chExt cx="0" cy="0"/>
        </a:xfrm>
      </p:grpSpPr>
      <p:sp>
        <p:nvSpPr>
          <p:cNvPr id="1049230" name="Title 1"/>
          <p:cNvSpPr>
            <a:spLocks noGrp="1"/>
          </p:cNvSpPr>
          <p:nvPr>
            <p:ph type="title"/>
          </p:nvPr>
        </p:nvSpPr>
        <p:spPr>
          <a:xfrm>
            <a:off x="839788" y="457200"/>
            <a:ext cx="3932236" cy="1600200"/>
          </a:xfrm>
        </p:spPr>
        <p:txBody>
          <a:bodyPr anchor="b"/>
          <a:lstStyle>
            <a:lvl1pPr>
              <a:defRPr sz="4265"/>
            </a:lvl1pPr>
          </a:lstStyle>
          <a:p>
            <a:pPr fontAlgn="base"/>
            <a:r>
              <a:rPr lang="en-US" altLang="zh-CN" sz="4265" strike="noStrike" noProof="1" smtClean="0"/>
              <a:t>单击此处编辑母版标题样式</a:t>
            </a:r>
            <a:endParaRPr lang="zh-CN" altLang="en-US" strike="noStrike" noProof="1"/>
          </a:p>
        </p:txBody>
      </p:sp>
      <p:sp>
        <p:nvSpPr>
          <p:cNvPr id="1049231" name="Text Placeholder 3"/>
          <p:cNvSpPr>
            <a:spLocks noGrp="1"/>
          </p:cNvSpPr>
          <p:nvPr>
            <p:ph type="body" sz="half" idx="2"/>
          </p:nvPr>
        </p:nvSpPr>
        <p:spPr>
          <a:xfrm>
            <a:off x="839788" y="2057400"/>
            <a:ext cx="3932236" cy="3811588"/>
          </a:xfrm>
        </p:spPr>
        <p:txBody>
          <a:bodyPr/>
          <a:lstStyle>
            <a:lvl1pPr marL="0" indent="0">
              <a:buNone/>
              <a:defRPr sz="2135"/>
            </a:lvl1pPr>
            <a:lvl2pPr marL="609600" indent="0">
              <a:buNone/>
              <a:defRPr sz="1865"/>
            </a:lvl2pPr>
            <a:lvl3pPr marL="1219200" indent="0">
              <a:buNone/>
              <a:defRPr sz="1600"/>
            </a:lvl3pPr>
            <a:lvl4pPr marL="1828800" indent="0">
              <a:buNone/>
              <a:defRPr sz="1335"/>
            </a:lvl4pPr>
            <a:lvl5pPr marL="2438400" indent="0">
              <a:buNone/>
              <a:defRPr sz="1335"/>
            </a:lvl5pPr>
            <a:lvl6pPr marL="3048000" indent="0">
              <a:buNone/>
              <a:defRPr sz="1335"/>
            </a:lvl6pPr>
            <a:lvl7pPr marL="3657600" indent="0">
              <a:buNone/>
              <a:defRPr sz="1335"/>
            </a:lvl7pPr>
            <a:lvl8pPr marL="4267200" indent="0">
              <a:buNone/>
              <a:defRPr sz="1335"/>
            </a:lvl8pPr>
            <a:lvl9pPr marL="4876800" indent="0">
              <a:buNone/>
              <a:defRPr sz="1335"/>
            </a:lvl9pPr>
          </a:lstStyle>
          <a:p>
            <a:pPr lvl="0" fontAlgn="base"/>
            <a:r>
              <a:rPr lang="en-US" altLang="zh-CN" sz="2135" strike="noStrike" noProof="1" smtClean="0"/>
              <a:t>单击此处编辑母版文本样式</a:t>
            </a:r>
            <a:endParaRPr lang="en-US" altLang="zh-CN" strike="noStrike" noProof="1" smtClean="0"/>
          </a:p>
        </p:txBody>
      </p:sp>
      <p:sp>
        <p:nvSpPr>
          <p:cNvPr id="1049232" name="Picture Placeholder 2"/>
          <p:cNvSpPr>
            <a:spLocks noGrp="1"/>
          </p:cNvSpPr>
          <p:nvPr>
            <p:ph type="pic" idx="1"/>
          </p:nvPr>
        </p:nvSpPr>
        <p:spPr>
          <a:xfrm>
            <a:off x="5183188" y="987424"/>
            <a:ext cx="6172200" cy="4873624"/>
          </a:xfrm>
        </p:spPr>
        <p:txBody>
          <a:bodyPr/>
          <a:lstStyle>
            <a:lvl1pPr marL="0" indent="0">
              <a:buNone/>
              <a:defRPr sz="4265"/>
            </a:lvl1pPr>
            <a:lvl2pPr marL="609600" indent="0">
              <a:buNone/>
              <a:defRPr sz="3735"/>
            </a:lvl2pPr>
            <a:lvl3pPr marL="1219200" indent="0">
              <a:buNone/>
              <a:defRPr sz="2665"/>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fontAlgn="base"/>
            <a:endParaRPr lang="zh-CN" altLang="en-US" strike="noStrike" noProof="1"/>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1049233"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234" name="Vertical Text Placeholder 2"/>
          <p:cNvSpPr>
            <a:spLocks noGrp="1"/>
          </p:cNvSpPr>
          <p:nvPr>
            <p:ph type="body" orient="vert" idx="1"/>
          </p:nvPr>
        </p:nvSpPr>
        <p:spPr/>
        <p:txBody>
          <a:bodyPr vert="eaVert"/>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1049235" name="Vertical Title 1"/>
          <p:cNvSpPr>
            <a:spLocks noGrp="1"/>
          </p:cNvSpPr>
          <p:nvPr>
            <p:ph type="title" orient="vert"/>
          </p:nvPr>
        </p:nvSpPr>
        <p:spPr>
          <a:xfrm>
            <a:off x="8724900" y="365124"/>
            <a:ext cx="2628900" cy="5811837"/>
          </a:xfrm>
        </p:spPr>
        <p:txBody>
          <a:bodyPr vert="eaVert"/>
          <a:lstStyle/>
          <a:p>
            <a:pPr fontAlgn="base"/>
            <a:r>
              <a:rPr lang="en-US" altLang="zh-CN" strike="noStrike" noProof="1" smtClean="0"/>
              <a:t>单击此处编辑母版标题样式</a:t>
            </a:r>
            <a:endParaRPr lang="zh-CN" altLang="en-US" strike="noStrike" noProof="1"/>
          </a:p>
        </p:txBody>
      </p:sp>
      <p:sp>
        <p:nvSpPr>
          <p:cNvPr id="1049236" name="Vertical Text Placeholder 2"/>
          <p:cNvSpPr>
            <a:spLocks noGrp="1"/>
          </p:cNvSpPr>
          <p:nvPr>
            <p:ph type="body" orient="vert" idx="1"/>
          </p:nvPr>
        </p:nvSpPr>
        <p:spPr>
          <a:xfrm>
            <a:off x="838200" y="365124"/>
            <a:ext cx="7734300" cy="5811837"/>
          </a:xfrm>
        </p:spPr>
        <p:txBody>
          <a:bodyPr vert="eaVert"/>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49157" name="Title 1"/>
          <p:cNvSpPr>
            <a:spLocks noGrp="1"/>
          </p:cNvSpPr>
          <p:nvPr>
            <p:ph type="ctrTitle"/>
          </p:nvPr>
        </p:nvSpPr>
        <p:spPr>
          <a:xfrm>
            <a:off x="1524000" y="1122363"/>
            <a:ext cx="9144000" cy="2387599"/>
          </a:xfrm>
        </p:spPr>
        <p:txBody>
          <a:bodyPr anchor="b"/>
          <a:lstStyle>
            <a:lvl1pPr>
              <a:defRPr sz="8000"/>
            </a:lvl1pPr>
          </a:lstStyle>
          <a:p>
            <a:pPr fontAlgn="base"/>
            <a:r>
              <a:rPr lang="en-US" altLang="zh-CN" strike="noStrike" noProof="1" smtClean="0"/>
              <a:t>单击此处编辑母版标题样式</a:t>
            </a:r>
            <a:endParaRPr lang="zh-CN" altLang="en-US" strike="noStrike" noProof="1"/>
          </a:p>
        </p:txBody>
      </p:sp>
      <p:sp>
        <p:nvSpPr>
          <p:cNvPr id="1049158" name="Subtitle 2"/>
          <p:cNvSpPr>
            <a:spLocks noGrp="1"/>
          </p:cNvSpPr>
          <p:nvPr>
            <p:ph type="subTitle" idx="1"/>
          </p:nvPr>
        </p:nvSpPr>
        <p:spPr>
          <a:xfrm>
            <a:off x="1524000" y="3602037"/>
            <a:ext cx="9144000" cy="1655761"/>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pPr fontAlgn="base"/>
            <a:r>
              <a:rPr lang="en-US" altLang="zh-CN" strike="noStrike" noProof="1" smtClean="0"/>
              <a:t>单击此处编辑母版副标题样式</a:t>
            </a:r>
            <a:endParaRPr lang="zh-CN" altLang="en-US" strike="noStrike" noProof="1"/>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49159"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160" name="Content Placeholder 2"/>
          <p:cNvSpPr>
            <a:spLocks noGrp="1"/>
          </p:cNvSpPr>
          <p:nvPr>
            <p:ph idx="1"/>
          </p:nvPr>
        </p:nvSpPr>
        <p:spPr/>
        <p:txBody>
          <a:bodyPr/>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49161" name="Title 1"/>
          <p:cNvSpPr>
            <a:spLocks noGrp="1"/>
          </p:cNvSpPr>
          <p:nvPr>
            <p:ph type="title"/>
          </p:nvPr>
        </p:nvSpPr>
        <p:spPr>
          <a:xfrm>
            <a:off x="831849" y="1709737"/>
            <a:ext cx="10515600" cy="2852736"/>
          </a:xfrm>
        </p:spPr>
        <p:txBody>
          <a:bodyPr anchor="b"/>
          <a:lstStyle>
            <a:lvl1pPr>
              <a:defRPr sz="8000"/>
            </a:lvl1pPr>
          </a:lstStyle>
          <a:p>
            <a:pPr fontAlgn="base"/>
            <a:r>
              <a:rPr lang="en-US" altLang="zh-CN" strike="noStrike" noProof="1" smtClean="0"/>
              <a:t>单击此处编辑母版标题样式</a:t>
            </a:r>
            <a:endParaRPr lang="zh-CN" altLang="en-US" strike="noStrike" noProof="1"/>
          </a:p>
        </p:txBody>
      </p:sp>
      <p:sp>
        <p:nvSpPr>
          <p:cNvPr id="1049162" name="Text Placeholder 2"/>
          <p:cNvSpPr>
            <a:spLocks noGrp="1"/>
          </p:cNvSpPr>
          <p:nvPr>
            <p:ph type="body" idx="1"/>
          </p:nvPr>
        </p:nvSpPr>
        <p:spPr>
          <a:xfrm>
            <a:off x="831849" y="4589463"/>
            <a:ext cx="10515600" cy="1500187"/>
          </a:xfrm>
        </p:spPr>
        <p:txBody>
          <a:bodyPr/>
          <a:lstStyle>
            <a:lvl1pPr marL="0" indent="0">
              <a:buNone/>
              <a:defRPr sz="3200"/>
            </a:lvl1pPr>
            <a:lvl2pPr marL="609600" indent="0">
              <a:buNone/>
              <a:defRPr sz="2665"/>
            </a:lvl2pPr>
            <a:lvl3pPr marL="1219200" indent="0">
              <a:buNone/>
              <a:defRPr sz="2400"/>
            </a:lvl3pPr>
            <a:lvl4pPr marL="1828800" indent="0">
              <a:buNone/>
              <a:defRPr sz="2135"/>
            </a:lvl4pPr>
            <a:lvl5pPr marL="2438400" indent="0">
              <a:buNone/>
              <a:defRPr sz="2135"/>
            </a:lvl5pPr>
            <a:lvl6pPr marL="3048000" indent="0">
              <a:buNone/>
              <a:defRPr sz="2135"/>
            </a:lvl6pPr>
            <a:lvl7pPr marL="3657600" indent="0">
              <a:buNone/>
              <a:defRPr sz="2135"/>
            </a:lvl7pPr>
            <a:lvl8pPr marL="4267200" indent="0">
              <a:buNone/>
              <a:defRPr sz="2135"/>
            </a:lvl8pPr>
            <a:lvl9pPr marL="4876800" indent="0">
              <a:buNone/>
              <a:defRPr sz="2135"/>
            </a:lvl9pPr>
          </a:lstStyle>
          <a:p>
            <a:pPr lvl="0" fontAlgn="base"/>
            <a:r>
              <a:rPr lang="en-US" altLang="zh-CN" strike="noStrike" noProof="1" smtClean="0"/>
              <a:t>单击此处编辑母版文本样式</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1049163"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164" name="Content Placeholder 2"/>
          <p:cNvSpPr>
            <a:spLocks noGrp="1"/>
          </p:cNvSpPr>
          <p:nvPr>
            <p:ph sz="half" idx="1"/>
          </p:nvPr>
        </p:nvSpPr>
        <p:spPr>
          <a:xfrm>
            <a:off x="838200" y="1825624"/>
            <a:ext cx="5181600" cy="4351337"/>
          </a:xfrm>
        </p:spPr>
        <p:txBody>
          <a:bodyPr/>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165" name="Content Placeholder 3"/>
          <p:cNvSpPr>
            <a:spLocks noGrp="1"/>
          </p:cNvSpPr>
          <p:nvPr>
            <p:ph sz="half" idx="2"/>
          </p:nvPr>
        </p:nvSpPr>
        <p:spPr>
          <a:xfrm>
            <a:off x="6172200" y="1825624"/>
            <a:ext cx="5181600" cy="4351337"/>
          </a:xfrm>
        </p:spPr>
        <p:txBody>
          <a:bodyPr/>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1049166" name="Title 1"/>
          <p:cNvSpPr>
            <a:spLocks noGrp="1"/>
          </p:cNvSpPr>
          <p:nvPr>
            <p:ph type="title"/>
          </p:nvPr>
        </p:nvSpPr>
        <p:spPr>
          <a:xfrm>
            <a:off x="839788" y="365124"/>
            <a:ext cx="10515600" cy="1325563"/>
          </a:xfrm>
        </p:spPr>
        <p:txBody>
          <a:bodyPr/>
          <a:lstStyle/>
          <a:p>
            <a:pPr fontAlgn="base"/>
            <a:r>
              <a:rPr lang="en-US" altLang="zh-CN" strike="noStrike" noProof="1" smtClean="0"/>
              <a:t>单击此处编辑母版标题样式</a:t>
            </a:r>
            <a:endParaRPr lang="zh-CN" altLang="en-US" strike="noStrike" noProof="1"/>
          </a:p>
        </p:txBody>
      </p:sp>
      <p:sp>
        <p:nvSpPr>
          <p:cNvPr id="1049167" name="Text Placeholder 2"/>
          <p:cNvSpPr>
            <a:spLocks noGrp="1"/>
          </p:cNvSpPr>
          <p:nvPr>
            <p:ph type="body" idx="1"/>
          </p:nvPr>
        </p:nvSpPr>
        <p:spPr>
          <a:xfrm>
            <a:off x="839788" y="1681163"/>
            <a:ext cx="5157787" cy="823912"/>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en-US" altLang="zh-CN" strike="noStrike" noProof="1" smtClean="0"/>
              <a:t>单击此处编辑母版文本样式</a:t>
            </a:r>
            <a:endParaRPr lang="en-US" altLang="zh-CN" strike="noStrike" noProof="1" smtClean="0"/>
          </a:p>
        </p:txBody>
      </p:sp>
      <p:sp>
        <p:nvSpPr>
          <p:cNvPr id="1049168" name="Content Placeholder 3"/>
          <p:cNvSpPr>
            <a:spLocks noGrp="1"/>
          </p:cNvSpPr>
          <p:nvPr>
            <p:ph sz="half" idx="2"/>
          </p:nvPr>
        </p:nvSpPr>
        <p:spPr>
          <a:xfrm>
            <a:off x="839788" y="2505075"/>
            <a:ext cx="5157787" cy="3684587"/>
          </a:xfrm>
        </p:spPr>
        <p:txBody>
          <a:bodyPr/>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169" name="Text Placeholder 4"/>
          <p:cNvSpPr>
            <a:spLocks noGrp="1"/>
          </p:cNvSpPr>
          <p:nvPr>
            <p:ph type="body" sz="quarter" idx="3"/>
          </p:nvPr>
        </p:nvSpPr>
        <p:spPr>
          <a:xfrm>
            <a:off x="6172200" y="1681163"/>
            <a:ext cx="5183188" cy="823912"/>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en-US" altLang="zh-CN" strike="noStrike" noProof="1" smtClean="0"/>
              <a:t>单击此处编辑母版文本样式</a:t>
            </a:r>
            <a:endParaRPr lang="en-US" altLang="zh-CN" strike="noStrike" noProof="1" smtClean="0"/>
          </a:p>
        </p:txBody>
      </p:sp>
      <p:sp>
        <p:nvSpPr>
          <p:cNvPr id="1049170" name="Content Placeholder 5"/>
          <p:cNvSpPr>
            <a:spLocks noGrp="1"/>
          </p:cNvSpPr>
          <p:nvPr>
            <p:ph sz="quarter" idx="4"/>
          </p:nvPr>
        </p:nvSpPr>
        <p:spPr>
          <a:xfrm>
            <a:off x="6172200" y="2505075"/>
            <a:ext cx="5183188" cy="3684587"/>
          </a:xfrm>
        </p:spPr>
        <p:txBody>
          <a:bodyPr/>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5_节标题">
    <p:spTree>
      <p:nvGrpSpPr>
        <p:cNvPr id="1" name=""/>
        <p:cNvGrpSpPr/>
        <p:nvPr/>
      </p:nvGrpSpPr>
      <p:grpSpPr>
        <a:xfrm>
          <a:off x="0" y="0"/>
          <a:ext cx="0" cy="0"/>
          <a:chOff x="0" y="0"/>
          <a:chExt cx="0" cy="0"/>
        </a:xfrm>
      </p:grpSpPr>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1049171"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showMasterSp="0">
  <p:cSld name="内容和标题">
    <p:spTree>
      <p:nvGrpSpPr>
        <p:cNvPr id="1" name=""/>
        <p:cNvGrpSpPr/>
        <p:nvPr/>
      </p:nvGrpSpPr>
      <p:grpSpPr>
        <a:xfrm>
          <a:off x="0" y="0"/>
          <a:ext cx="0" cy="0"/>
          <a:chOff x="0" y="0"/>
          <a:chExt cx="0" cy="0"/>
        </a:xfrm>
      </p:grpSpPr>
      <p:sp>
        <p:nvSpPr>
          <p:cNvPr id="1049172" name="Title 1"/>
          <p:cNvSpPr>
            <a:spLocks noGrp="1"/>
          </p:cNvSpPr>
          <p:nvPr>
            <p:ph type="title"/>
          </p:nvPr>
        </p:nvSpPr>
        <p:spPr>
          <a:xfrm>
            <a:off x="839788" y="457200"/>
            <a:ext cx="3932236" cy="1600200"/>
          </a:xfrm>
        </p:spPr>
        <p:txBody>
          <a:bodyPr anchor="b"/>
          <a:lstStyle>
            <a:lvl1pPr>
              <a:defRPr sz="4265"/>
            </a:lvl1pPr>
          </a:lstStyle>
          <a:p>
            <a:pPr fontAlgn="base"/>
            <a:r>
              <a:rPr lang="en-US" altLang="zh-CN" sz="4265" strike="noStrike" noProof="1" smtClean="0"/>
              <a:t>单击此处编辑母版标题样式</a:t>
            </a:r>
            <a:endParaRPr lang="zh-CN" altLang="en-US" strike="noStrike" noProof="1"/>
          </a:p>
        </p:txBody>
      </p:sp>
      <p:sp>
        <p:nvSpPr>
          <p:cNvPr id="1049173" name="Text Placeholder 3"/>
          <p:cNvSpPr>
            <a:spLocks noGrp="1"/>
          </p:cNvSpPr>
          <p:nvPr>
            <p:ph type="body" sz="half" idx="2"/>
          </p:nvPr>
        </p:nvSpPr>
        <p:spPr>
          <a:xfrm>
            <a:off x="839788" y="2057400"/>
            <a:ext cx="3932236" cy="3811588"/>
          </a:xfrm>
        </p:spPr>
        <p:txBody>
          <a:bodyPr/>
          <a:lstStyle>
            <a:lvl1pPr marL="0" indent="0">
              <a:buNone/>
              <a:defRPr sz="2135"/>
            </a:lvl1pPr>
            <a:lvl2pPr marL="609600" indent="0">
              <a:buNone/>
              <a:defRPr sz="1865"/>
            </a:lvl2pPr>
            <a:lvl3pPr marL="1219200" indent="0">
              <a:buNone/>
              <a:defRPr sz="1600"/>
            </a:lvl3pPr>
            <a:lvl4pPr marL="1828800" indent="0">
              <a:buNone/>
              <a:defRPr sz="1335"/>
            </a:lvl4pPr>
            <a:lvl5pPr marL="2438400" indent="0">
              <a:buNone/>
              <a:defRPr sz="1335"/>
            </a:lvl5pPr>
            <a:lvl6pPr marL="3048000" indent="0">
              <a:buNone/>
              <a:defRPr sz="1335"/>
            </a:lvl6pPr>
            <a:lvl7pPr marL="3657600" indent="0">
              <a:buNone/>
              <a:defRPr sz="1335"/>
            </a:lvl7pPr>
            <a:lvl8pPr marL="4267200" indent="0">
              <a:buNone/>
              <a:defRPr sz="1335"/>
            </a:lvl8pPr>
            <a:lvl9pPr marL="4876800" indent="0">
              <a:buNone/>
              <a:defRPr sz="1335"/>
            </a:lvl9pPr>
          </a:lstStyle>
          <a:p>
            <a:pPr lvl="0" fontAlgn="base"/>
            <a:r>
              <a:rPr lang="en-US" altLang="zh-CN" sz="2135" strike="noStrike" noProof="1" smtClean="0"/>
              <a:t>单击此处编辑母版文本样式</a:t>
            </a:r>
            <a:endParaRPr lang="en-US" altLang="zh-CN" strike="noStrike" noProof="1" smtClean="0"/>
          </a:p>
        </p:txBody>
      </p:sp>
      <p:sp>
        <p:nvSpPr>
          <p:cNvPr id="1049174" name="Content Placeholder 2"/>
          <p:cNvSpPr>
            <a:spLocks noGrp="1"/>
          </p:cNvSpPr>
          <p:nvPr>
            <p:ph idx="1"/>
          </p:nvPr>
        </p:nvSpPr>
        <p:spPr>
          <a:xfrm>
            <a:off x="5183188" y="987424"/>
            <a:ext cx="6172200" cy="4873624"/>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en-US" altLang="zh-CN" sz="4265" strike="noStrike" noProof="1" smtClean="0"/>
              <a:t>单击此处编辑母版文本样式</a:t>
            </a:r>
            <a:endParaRPr lang="en-US" altLang="zh-CN" strike="noStrike" noProof="1" smtClean="0"/>
          </a:p>
          <a:p>
            <a:pPr lvl="1" fontAlgn="base"/>
            <a:r>
              <a:rPr lang="en-US" altLang="zh-CN" sz="3735"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2665" strike="noStrike" noProof="1" smtClean="0"/>
              <a:t>第四级</a:t>
            </a:r>
            <a:endParaRPr lang="en-US" altLang="zh-CN" strike="noStrike" noProof="1" smtClean="0"/>
          </a:p>
          <a:p>
            <a:pPr lvl="4" fontAlgn="base"/>
            <a:r>
              <a:rPr lang="en-US" altLang="zh-CN" sz="26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showMasterSp="0">
  <p:cSld name="图片和标题">
    <p:spTree>
      <p:nvGrpSpPr>
        <p:cNvPr id="1" name=""/>
        <p:cNvGrpSpPr/>
        <p:nvPr/>
      </p:nvGrpSpPr>
      <p:grpSpPr>
        <a:xfrm>
          <a:off x="0" y="0"/>
          <a:ext cx="0" cy="0"/>
          <a:chOff x="0" y="0"/>
          <a:chExt cx="0" cy="0"/>
        </a:xfrm>
      </p:grpSpPr>
      <p:sp>
        <p:nvSpPr>
          <p:cNvPr id="1049175" name="Title 1"/>
          <p:cNvSpPr>
            <a:spLocks noGrp="1"/>
          </p:cNvSpPr>
          <p:nvPr>
            <p:ph type="title"/>
          </p:nvPr>
        </p:nvSpPr>
        <p:spPr>
          <a:xfrm>
            <a:off x="839788" y="457200"/>
            <a:ext cx="3932236" cy="1600200"/>
          </a:xfrm>
        </p:spPr>
        <p:txBody>
          <a:bodyPr anchor="b"/>
          <a:lstStyle>
            <a:lvl1pPr>
              <a:defRPr sz="4265"/>
            </a:lvl1pPr>
          </a:lstStyle>
          <a:p>
            <a:pPr fontAlgn="base"/>
            <a:r>
              <a:rPr lang="en-US" altLang="zh-CN" sz="4265" strike="noStrike" noProof="1" smtClean="0"/>
              <a:t>单击此处编辑母版标题样式</a:t>
            </a:r>
            <a:endParaRPr lang="zh-CN" altLang="en-US" strike="noStrike" noProof="1"/>
          </a:p>
        </p:txBody>
      </p:sp>
      <p:sp>
        <p:nvSpPr>
          <p:cNvPr id="1049176" name="Text Placeholder 3"/>
          <p:cNvSpPr>
            <a:spLocks noGrp="1"/>
          </p:cNvSpPr>
          <p:nvPr>
            <p:ph type="body" sz="half" idx="2"/>
          </p:nvPr>
        </p:nvSpPr>
        <p:spPr>
          <a:xfrm>
            <a:off x="839788" y="2057400"/>
            <a:ext cx="3932236" cy="3811588"/>
          </a:xfrm>
        </p:spPr>
        <p:txBody>
          <a:bodyPr/>
          <a:lstStyle>
            <a:lvl1pPr marL="0" indent="0">
              <a:buNone/>
              <a:defRPr sz="2135"/>
            </a:lvl1pPr>
            <a:lvl2pPr marL="609600" indent="0">
              <a:buNone/>
              <a:defRPr sz="1865"/>
            </a:lvl2pPr>
            <a:lvl3pPr marL="1219200" indent="0">
              <a:buNone/>
              <a:defRPr sz="1600"/>
            </a:lvl3pPr>
            <a:lvl4pPr marL="1828800" indent="0">
              <a:buNone/>
              <a:defRPr sz="1335"/>
            </a:lvl4pPr>
            <a:lvl5pPr marL="2438400" indent="0">
              <a:buNone/>
              <a:defRPr sz="1335"/>
            </a:lvl5pPr>
            <a:lvl6pPr marL="3048000" indent="0">
              <a:buNone/>
              <a:defRPr sz="1335"/>
            </a:lvl6pPr>
            <a:lvl7pPr marL="3657600" indent="0">
              <a:buNone/>
              <a:defRPr sz="1335"/>
            </a:lvl7pPr>
            <a:lvl8pPr marL="4267200" indent="0">
              <a:buNone/>
              <a:defRPr sz="1335"/>
            </a:lvl8pPr>
            <a:lvl9pPr marL="4876800" indent="0">
              <a:buNone/>
              <a:defRPr sz="1335"/>
            </a:lvl9pPr>
          </a:lstStyle>
          <a:p>
            <a:pPr lvl="0" fontAlgn="base"/>
            <a:r>
              <a:rPr lang="en-US" altLang="zh-CN" sz="2135" strike="noStrike" noProof="1" smtClean="0"/>
              <a:t>单击此处编辑母版文本样式</a:t>
            </a:r>
            <a:endParaRPr lang="en-US" altLang="zh-CN" strike="noStrike" noProof="1" smtClean="0"/>
          </a:p>
        </p:txBody>
      </p:sp>
      <p:sp>
        <p:nvSpPr>
          <p:cNvPr id="1049177" name="Picture Placeholder 2"/>
          <p:cNvSpPr>
            <a:spLocks noGrp="1"/>
          </p:cNvSpPr>
          <p:nvPr>
            <p:ph type="pic" idx="1"/>
          </p:nvPr>
        </p:nvSpPr>
        <p:spPr>
          <a:xfrm>
            <a:off x="5183188" y="987424"/>
            <a:ext cx="6172200" cy="4873624"/>
          </a:xfrm>
        </p:spPr>
        <p:txBody>
          <a:bodyPr/>
          <a:lstStyle>
            <a:lvl1pPr marL="0" indent="0">
              <a:buNone/>
              <a:defRPr sz="4265"/>
            </a:lvl1pPr>
            <a:lvl2pPr marL="609600" indent="0">
              <a:buNone/>
              <a:defRPr sz="3735"/>
            </a:lvl2pPr>
            <a:lvl3pPr marL="1219200" indent="0">
              <a:buNone/>
              <a:defRPr sz="2665"/>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fontAlgn="base"/>
            <a:endParaRPr lang="zh-CN" altLang="en-US" strike="noStrike" noProof="1"/>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1049178"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179" name="Vertical Text Placeholder 2"/>
          <p:cNvSpPr>
            <a:spLocks noGrp="1"/>
          </p:cNvSpPr>
          <p:nvPr>
            <p:ph type="body" orient="vert" idx="1"/>
          </p:nvPr>
        </p:nvSpPr>
        <p:spPr/>
        <p:txBody>
          <a:bodyPr vert="eaVert"/>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1049180" name="Vertical Title 1"/>
          <p:cNvSpPr>
            <a:spLocks noGrp="1"/>
          </p:cNvSpPr>
          <p:nvPr>
            <p:ph type="title" orient="vert"/>
          </p:nvPr>
        </p:nvSpPr>
        <p:spPr>
          <a:xfrm>
            <a:off x="8724900" y="365124"/>
            <a:ext cx="2628900" cy="5811837"/>
          </a:xfrm>
        </p:spPr>
        <p:txBody>
          <a:bodyPr vert="eaVert"/>
          <a:lstStyle/>
          <a:p>
            <a:pPr fontAlgn="base"/>
            <a:r>
              <a:rPr lang="en-US" altLang="zh-CN" strike="noStrike" noProof="1" smtClean="0"/>
              <a:t>单击此处编辑母版标题样式</a:t>
            </a:r>
            <a:endParaRPr lang="zh-CN" altLang="en-US" strike="noStrike" noProof="1"/>
          </a:p>
        </p:txBody>
      </p:sp>
      <p:sp>
        <p:nvSpPr>
          <p:cNvPr id="1049181" name="Vertical Text Placeholder 2"/>
          <p:cNvSpPr>
            <a:spLocks noGrp="1"/>
          </p:cNvSpPr>
          <p:nvPr>
            <p:ph type="body" orient="vert" idx="1"/>
          </p:nvPr>
        </p:nvSpPr>
        <p:spPr>
          <a:xfrm>
            <a:off x="838200" y="365124"/>
            <a:ext cx="7734300" cy="5811837"/>
          </a:xfrm>
        </p:spPr>
        <p:txBody>
          <a:bodyPr vert="eaVert"/>
          <a:lstStyle/>
          <a:p>
            <a:pPr lvl="0" fontAlgn="base"/>
            <a:r>
              <a:rPr lang="en-US" altLang="zh-CN" sz="2665" strike="noStrike" noProof="1" smtClean="0"/>
              <a:t>单击此处编辑母版文本样式</a:t>
            </a:r>
            <a:endParaRPr lang="en-US" altLang="zh-CN" strike="noStrike" noProof="1" smtClean="0"/>
          </a:p>
          <a:p>
            <a:pPr lvl="1" fontAlgn="base"/>
            <a:r>
              <a:rPr lang="en-US" altLang="zh-CN" sz="2265" strike="noStrike" noProof="1" smtClean="0"/>
              <a:t>第二级</a:t>
            </a:r>
            <a:endParaRPr lang="en-US" altLang="zh-CN" strike="noStrike" noProof="1" smtClean="0"/>
          </a:p>
          <a:p>
            <a:pPr lvl="2" fontAlgn="base"/>
            <a:r>
              <a:rPr lang="en-US" altLang="zh-CN" sz="1735" strike="noStrike" noProof="1" smtClean="0"/>
              <a:t>第三级</a:t>
            </a:r>
            <a:endParaRPr lang="en-US" altLang="zh-CN" strike="noStrike" noProof="1" smtClean="0"/>
          </a:p>
          <a:p>
            <a:pPr lvl="3" fontAlgn="base"/>
            <a:r>
              <a:rPr lang="en-US" altLang="zh-CN" sz="1865" strike="noStrike" noProof="1" smtClean="0"/>
              <a:t>第四级</a:t>
            </a:r>
            <a:endParaRPr lang="en-US" altLang="zh-CN" strike="noStrike" noProof="1" smtClean="0"/>
          </a:p>
          <a:p>
            <a:pPr lvl="4" fontAlgn="base"/>
            <a:r>
              <a:rPr lang="en-US" altLang="zh-CN" sz="1865" strike="noStrike" noProof="1" smtClean="0"/>
              <a:t>第五级</a:t>
            </a:r>
            <a:endParaRPr lang="en-US" altLang="zh-CN" strike="noStrike" noProof="1" smtClean="0"/>
          </a:p>
        </p:txBody>
      </p:sp>
      <p:sp>
        <p:nvSpPr>
          <p:cNvPr id="1049027" name="日期占位符 3"/>
          <p:cNvSpPr>
            <a:spLocks noGrp="1"/>
          </p:cNvSpPr>
          <p:nvPr>
            <p:ph type="dt" sz="half" idx="4294967295"/>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fld id="{566ABCEB-ACFC-4714-9973-3DA970169C29}" type="datetime1">
              <a:rPr lang="zh-CN" altLang="en-US" sz="1200" noProof="1">
                <a:solidFill>
                  <a:srgbClr val="898989"/>
                </a:solidFill>
                <a:ea typeface="宋体" panose="02010600030101010101" pitchFamily="2" charset="-122"/>
              </a:rPr>
            </a:fld>
            <a:endParaRPr lang="zh-CN" altLang="en-US" sz="1200" noProof="1">
              <a:solidFill>
                <a:srgbClr val="898989"/>
              </a:solidFill>
              <a:ea typeface="宋体" panose="02010600030101010101" pitchFamily="2" charset="-122"/>
            </a:endParaRPr>
          </a:p>
        </p:txBody>
      </p:sp>
      <p:sp>
        <p:nvSpPr>
          <p:cNvPr id="1049029" name="灯片编号占位符 5"/>
          <p:cNvSpPr>
            <a:spLocks noGrp="1"/>
          </p:cNvSpPr>
          <p:nvPr>
            <p:ph type="sldNum" sz="quarter" idx="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
        <p:nvSpPr>
          <p:cNvPr id="1049028" name="页脚占位符 4"/>
          <p:cNvSpPr>
            <a:spLocks noGrp="1"/>
          </p:cNvSpPr>
          <p:nvPr>
            <p:ph type="ftr" sz="quarter" idx="1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a:endParaRPr lang="zh-CN" altLang="en-US" sz="1200" noProof="1">
              <a:solidFill>
                <a:srgbClr val="898989"/>
              </a:solidFill>
              <a:ea typeface="宋体" panose="02010600030101010101" pitchFamily="2" charset="-122"/>
            </a:endParaRP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89091" name="图片 3" descr="图片1"/>
          <p:cNvPicPr>
            <a:picLocks noChangeAspect="1"/>
          </p:cNvPicPr>
          <p:nvPr userDrawn="1">
            <p:custDataLst>
              <p:tags r:id="rId2"/>
            </p:custDataLst>
          </p:nvPr>
        </p:nvPicPr>
        <p:blipFill>
          <a:blip r:embed="rId3"/>
          <a:stretch>
            <a:fillRect/>
          </a:stretch>
        </p:blipFill>
        <p:spPr>
          <a:xfrm>
            <a:off x="-6350" y="-4762"/>
            <a:ext cx="12185650" cy="6856412"/>
          </a:xfrm>
          <a:prstGeom prst="rect">
            <a:avLst/>
          </a:prstGeom>
          <a:noFill/>
          <a:ln w="9525">
            <a:noFill/>
          </a:ln>
        </p:spPr>
      </p:pic>
      <p:sp>
        <p:nvSpPr>
          <p:cNvPr id="2" name="标题 1"/>
          <p:cNvSpPr>
            <a:spLocks noGrp="1"/>
          </p:cNvSpPr>
          <p:nvPr>
            <p:ph type="ctrTitle" hasCustomPrompt="1"/>
          </p:nvPr>
        </p:nvSpPr>
        <p:spPr>
          <a:xfrm>
            <a:off x="892175" y="2260600"/>
            <a:ext cx="6136005" cy="1231900"/>
          </a:xfrm>
        </p:spPr>
        <p:txBody>
          <a:bodyPr lIns="90000" tIns="46800" rIns="90000" bIns="46800" anchor="b" anchorCtr="0">
            <a:normAutofit/>
          </a:bodyPr>
          <a:lstStyle>
            <a:lvl1pPr algn="l">
              <a:defRPr sz="66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pPr fontAlgn="auto"/>
            <a:r>
              <a:rPr lang="zh-CN" altLang="en-US" strike="noStrike" noProof="1"/>
              <a:t>编辑标题</a:t>
            </a:r>
            <a:endParaRPr lang="zh-CN" altLang="en-US" strike="noStrike" noProof="1"/>
          </a:p>
        </p:txBody>
      </p:sp>
      <p:sp>
        <p:nvSpPr>
          <p:cNvPr id="3" name="副标题 2"/>
          <p:cNvSpPr>
            <a:spLocks noGrp="1"/>
          </p:cNvSpPr>
          <p:nvPr>
            <p:ph type="subTitle" idx="1" hasCustomPrompt="1"/>
          </p:nvPr>
        </p:nvSpPr>
        <p:spPr>
          <a:xfrm>
            <a:off x="1106605" y="3571240"/>
            <a:ext cx="5921575" cy="670560"/>
          </a:xfrm>
        </p:spPr>
        <p:txBody>
          <a:bodyPr lIns="90000" tIns="46800" rIns="90000" bIns="46800">
            <a:normAutofit/>
          </a:bodyPr>
          <a:lstStyle>
            <a:lvl1pPr marL="0" indent="0" algn="l" eaLnBrk="1" fontAlgn="auto" latinLnBrk="0" hangingPunct="1">
              <a:lnSpc>
                <a:spcPct val="100000"/>
              </a:lnSpc>
              <a:buNone/>
              <a:defRPr sz="3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16" name="日期占位符 15"/>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17" name="页脚占位符 16"/>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endParaRPr lang="zh-CN" altLang="en-US" noProof="1">
              <a:solidFill>
                <a:srgbClr val="000000">
                  <a:tint val="75000"/>
                </a:srgbClr>
              </a:solidFill>
            </a:endParaRPr>
          </a:p>
        </p:txBody>
      </p:sp>
      <p:sp>
        <p:nvSpPr>
          <p:cNvPr id="18" name="灯片编号占位符 17"/>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34490" y="2692400"/>
            <a:ext cx="5490845" cy="910590"/>
          </a:xfrm>
        </p:spPr>
        <p:txBody>
          <a:bodyPr lIns="90000" tIns="46800" rIns="90000" bIns="0" anchor="b" anchorCtr="1">
            <a:normAutofit/>
          </a:bodyPr>
          <a:lstStyle>
            <a:lvl1pPr algn="l">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pPr fontAlgn="auto"/>
            <a:r>
              <a:rPr lang="zh-CN" altLang="en-US" strike="noStrike" noProof="1"/>
              <a:t>单击此处编辑标题</a:t>
            </a:r>
            <a:endParaRPr lang="zh-CN" altLang="en-US" strike="noStrike" noProof="1"/>
          </a:p>
        </p:txBody>
      </p:sp>
      <p:sp>
        <p:nvSpPr>
          <p:cNvPr id="3" name="文本占位符 2"/>
          <p:cNvSpPr>
            <a:spLocks noGrp="1"/>
          </p:cNvSpPr>
          <p:nvPr>
            <p:ph type="body" idx="1"/>
          </p:nvPr>
        </p:nvSpPr>
        <p:spPr>
          <a:xfrm>
            <a:off x="1776730" y="3653155"/>
            <a:ext cx="5348605" cy="1377950"/>
          </a:xfrm>
        </p:spPr>
        <p:txBody>
          <a:bodyPr lIns="90000" tIns="0" rIns="90000" bIns="4680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5" name="页脚占位符 4"/>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endParaRPr lang="zh-CN" altLang="en-US" noProof="1">
              <a:solidFill>
                <a:srgbClr val="000000">
                  <a:tint val="75000"/>
                </a:srgbClr>
              </a:solidFill>
            </a:endParaRPr>
          </a:p>
        </p:txBody>
      </p:sp>
      <p:sp>
        <p:nvSpPr>
          <p:cNvPr id="6" name="灯片编号占位符 5"/>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6" name="页脚占位符 5"/>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7" name="灯片编号占位符 6"/>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8" name="页脚占位符 7"/>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9" name="灯片编号占位符 8"/>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3" name="页脚占位符 2"/>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4" name="灯片编号占位符 3"/>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9EFD9D74-47D9-4702-A33C-335B63B48DBF}"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6" name="页脚占位符 5"/>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7" name="灯片编号占位符 6"/>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FABC47A4-756D-490B-A52F-7D9E2C9FC05F}"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flipH="1">
            <a:off x="203200" y="5746750"/>
            <a:ext cx="933450" cy="1182688"/>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14755" y="2136775"/>
            <a:ext cx="5566410" cy="1744345"/>
          </a:xfrm>
        </p:spPr>
        <p:txBody>
          <a:bodyPr vert="horz" lIns="90170" tIns="46990" rIns="90170" bIns="0" rtlCol="0" anchor="b" anchorCtr="0">
            <a:normAutofit/>
          </a:bodyPr>
          <a:lstStyle>
            <a:lvl1pPr marL="0" marR="0" algn="l" defTabSz="914400" rtl="0" eaLnBrk="1" fontAlgn="auto" latinLnBrk="0" hangingPunct="1">
              <a:lnSpc>
                <a:spcPct val="100000"/>
              </a:lnSpc>
              <a:buNone/>
              <a:defRPr kumimoji="0" lang="zh-CN" altLang="en-US" sz="88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fontAlgn="auto"/>
            <a:r>
              <a:rPr strike="noStrike" noProof="1">
                <a:sym typeface="+mn-ea"/>
              </a:rPr>
              <a:t>编辑标题</a:t>
            </a:r>
            <a:endParaRPr strike="noStrike" noProof="1">
              <a:sym typeface="+mn-ea"/>
            </a:endParaRPr>
          </a:p>
        </p:txBody>
      </p:sp>
      <p:sp>
        <p:nvSpPr>
          <p:cNvPr id="9" name="文本占位符 8"/>
          <p:cNvSpPr>
            <a:spLocks noGrp="1"/>
          </p:cNvSpPr>
          <p:nvPr>
            <p:ph type="body" sz="quarter" idx="13" hasCustomPrompt="1"/>
          </p:nvPr>
        </p:nvSpPr>
        <p:spPr>
          <a:xfrm>
            <a:off x="1329055" y="3914140"/>
            <a:ext cx="5452110" cy="596900"/>
          </a:xfrm>
        </p:spPr>
        <p:txBody>
          <a:bodyPr lIns="90170" tIns="0" rIns="90170" bIns="46990">
            <a:normAutofit/>
          </a:bodyPr>
          <a:lstStyle>
            <a:lvl1pPr marL="0" indent="0" eaLnBrk="1" fontAlgn="auto" latinLnBrk="0" hangingPunct="1">
              <a:lnSpc>
                <a:spcPct val="100000"/>
              </a:lnSpc>
              <a:buNone/>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单击此处编辑文本</a:t>
            </a:r>
            <a:endParaRPr lang="zh-CN" altLang="en-US" strike="noStrike" noProof="1"/>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showMasterSp="0" userDrawn="1">
  <p:cSld name="通用">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2" name="标题 1"/>
          <p:cNvSpPr>
            <a:spLocks noGrp="1"/>
          </p:cNvSpPr>
          <p:nvPr>
            <p:ph type="title"/>
          </p:nvPr>
        </p:nvSpPr>
        <p:spPr/>
        <p:txBody>
          <a:bodyPr>
            <a:normAutofit/>
          </a:bodyPr>
          <a:lstStyle>
            <a:lvl1pPr>
              <a:defRPr baseline="0"/>
            </a:lvl1p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showMasterSp="0" userDrawn="1">
  <p:cSld name="相框">
    <p:spTree>
      <p:nvGrpSpPr>
        <p:cNvPr id="1" name=""/>
        <p:cNvGrpSpPr/>
        <p:nvPr/>
      </p:nvGrpSpPr>
      <p:grpSpPr>
        <a:xfrm>
          <a:off x="0" y="0"/>
          <a:ext cx="0" cy="0"/>
          <a:chOff x="0" y="0"/>
          <a:chExt cx="0" cy="0"/>
        </a:xfrm>
      </p:grpSpPr>
      <p:pic>
        <p:nvPicPr>
          <p:cNvPr id="36" name="图片 35"/>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6" name="矩形 5"/>
          <p:cNvSpPr/>
          <p:nvPr userDrawn="1">
            <p:custDataLst>
              <p:tags r:id="rId4"/>
            </p:custDataLst>
          </p:nvPr>
        </p:nvSpPr>
        <p:spPr>
          <a:xfrm>
            <a:off x="287338" y="273050"/>
            <a:ext cx="1161732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内容占位符 6"/>
          <p:cNvSpPr>
            <a:spLocks noGrp="1"/>
          </p:cNvSpPr>
          <p:nvPr>
            <p:ph sz="quarter" idx="13"/>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showMasterSp="0" userDrawn="1">
  <p:cSld name="左右">
    <p:spTree>
      <p:nvGrpSpPr>
        <p:cNvPr id="1" name=""/>
        <p:cNvGrpSpPr/>
        <p:nvPr/>
      </p:nvGrpSpPr>
      <p:grpSpPr>
        <a:xfrm>
          <a:off x="0" y="0"/>
          <a:ext cx="0" cy="0"/>
          <a:chOff x="0" y="0"/>
          <a:chExt cx="0" cy="0"/>
        </a:xfrm>
      </p:grpSpPr>
      <p:pic>
        <p:nvPicPr>
          <p:cNvPr id="36" name="图片 35"/>
          <p:cNvPicPr>
            <a:picLocks noChangeAspect="1"/>
          </p:cNvPicPr>
          <p:nvPr userDrawn="1">
            <p:custDataLst>
              <p:tags r:id="rId2"/>
            </p:custDataLst>
          </p:nvPr>
        </p:nvPicPr>
        <p:blipFill>
          <a:blip r:embed="rId3"/>
          <a:stretch>
            <a:fillRect/>
          </a:stretch>
        </p:blipFill>
        <p:spPr>
          <a:xfrm flipH="1">
            <a:off x="14288" y="5453063"/>
            <a:ext cx="1112837" cy="1408112"/>
          </a:xfrm>
          <a:prstGeom prst="rect">
            <a:avLst/>
          </a:prstGeom>
          <a:noFill/>
          <a:ln w="9525">
            <a:noFill/>
          </a:ln>
        </p:spPr>
      </p:pic>
      <p:sp>
        <p:nvSpPr>
          <p:cNvPr id="8" name="矩形 7"/>
          <p:cNvSpPr/>
          <p:nvPr userDrawn="1">
            <p:custDataLst>
              <p:tags r:id="rId4"/>
            </p:custDataLst>
          </p:nvPr>
        </p:nvSpPr>
        <p:spPr>
          <a:xfrm>
            <a:off x="0" y="-4762"/>
            <a:ext cx="4832350" cy="68675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pPr fontAlgn="auto"/>
            <a:r>
              <a:rPr lang="zh-CN" altLang="en-US" strike="noStrike" noProof="1"/>
              <a:t>单击编辑标题</a:t>
            </a:r>
            <a:endParaRPr lang="zh-CN" altLang="en-US" strike="noStrike" noProof="1"/>
          </a:p>
        </p:txBody>
      </p:sp>
      <p:sp>
        <p:nvSpPr>
          <p:cNvPr id="7" name="文本占位符 6"/>
          <p:cNvSpPr>
            <a:spLocks noGrp="1"/>
          </p:cNvSpPr>
          <p:nvPr>
            <p:ph type="body" sz="quarter" idx="13"/>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Page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167"/>
            <a:ext cx="10972801" cy="1143000"/>
          </a:xfrm>
        </p:spPr>
        <p:txBody>
          <a:bodyPr lIns="121914" tIns="60957" rIns="121914" bIns="60957"/>
          <a:lstStyle>
            <a:lvl1pPr>
              <a:defRPr baseline="0"/>
            </a:lvl1pPr>
          </a:lstStyle>
          <a:p>
            <a:pPr fontAlgn="base"/>
            <a:r>
              <a:rPr lang="zh-CN" altLang="en-US" strike="noStrike" noProof="1" smtClean="0"/>
              <a:t>单击此处编辑母版标题样式</a:t>
            </a:r>
            <a:endParaRPr lang="en-US" strike="noStrike" noProof="1"/>
          </a:p>
        </p:txBody>
      </p:sp>
      <p:sp>
        <p:nvSpPr>
          <p:cNvPr id="25" name="Text Placeholder 24"/>
          <p:cNvSpPr>
            <a:spLocks noGrp="1"/>
          </p:cNvSpPr>
          <p:nvPr>
            <p:ph type="body" sz="quarter" idx="13"/>
          </p:nvPr>
        </p:nvSpPr>
        <p:spPr>
          <a:xfrm>
            <a:off x="814923" y="808386"/>
            <a:ext cx="10562167" cy="360892"/>
          </a:xfrm>
        </p:spPr>
        <p:txBody>
          <a:bodyPr lIns="0" tIns="0" rIns="0" bIns="0">
            <a:noAutofit/>
          </a:bodyPr>
          <a:lstStyle>
            <a:lvl1pPr marL="0" indent="0" algn="l">
              <a:lnSpc>
                <a:spcPct val="100000"/>
              </a:lnSpc>
              <a:spcBef>
                <a:spcPct val="0"/>
              </a:spcBef>
              <a:buNone/>
              <a:defRPr sz="1100">
                <a:solidFill>
                  <a:schemeClr val="tx2"/>
                </a:solidFill>
              </a:defRPr>
            </a:lvl1pPr>
            <a:lvl2pPr marL="457200" indent="0" algn="ctr">
              <a:buNone/>
              <a:defRPr sz="1100"/>
            </a:lvl2pPr>
            <a:lvl3pPr marL="914400" indent="0" algn="ctr">
              <a:buNone/>
              <a:defRPr sz="1100"/>
            </a:lvl3pPr>
            <a:lvl4pPr marL="1371600" indent="0" algn="ctr">
              <a:buNone/>
              <a:defRPr sz="1100"/>
            </a:lvl4pPr>
            <a:lvl5pPr marL="1828800" indent="0" algn="ctr">
              <a:buNone/>
              <a:defRPr sz="1100"/>
            </a:lvl5pPr>
          </a:lstStyle>
          <a:p>
            <a:pPr lvl="0" fontAlgn="base"/>
            <a:r>
              <a:rPr lang="zh-CN" altLang="en-US" sz="1100" strike="noStrike" noProof="1" smtClean="0"/>
              <a:t>单击此处编辑母版文本样式</a:t>
            </a:r>
            <a:endParaRPr lang="zh-CN" altLang="en-US" strike="noStrike" noProof="1" smtClean="0"/>
          </a:p>
        </p:txBody>
      </p:sp>
      <p:sp>
        <p:nvSpPr>
          <p:cNvPr id="7" name="日期占位符 2"/>
          <p:cNvSpPr>
            <a:spLocks noGrp="1"/>
          </p:cNvSpPr>
          <p:nvPr>
            <p:ph type="dt" sz="half" idx="2"/>
          </p:nvPr>
        </p:nvSpPr>
        <p:spPr>
          <a:xfrm>
            <a:off x="838200" y="6356351"/>
            <a:ext cx="2743200" cy="366184"/>
          </a:xfrm>
          <a:prstGeom prst="rect">
            <a:avLst/>
          </a:prstGeom>
        </p:spPr>
        <p:txBody>
          <a:bodyPr vert="horz" lIns="121914" tIns="60957" rIns="121914" bIns="60957" rtlCol="0" anchor="ctr"/>
          <a:lstStyle>
            <a:lvl1pPr fontAlgn="base">
              <a:buFont typeface="Arial" panose="020B0604020202020204" pitchFamily="34" charset="0"/>
              <a:buNone/>
              <a:defRPr>
                <a:latin typeface="Arial" panose="020B0604020202020204" pitchFamily="34" charset="0"/>
              </a:defRPr>
            </a:lvl1pPr>
          </a:lstStyle>
          <a:p>
            <a:pPr>
              <a:spcBef>
                <a:spcPct val="0"/>
              </a:spcBef>
              <a:spcAft>
                <a:spcPct val="0"/>
              </a:spcAft>
              <a:defRPr/>
            </a:pPr>
            <a:endParaRPr lang="en-US" altLang="zh-CN" noProof="1">
              <a:solidFill>
                <a:srgbClr val="000000">
                  <a:tint val="75000"/>
                </a:srgbClr>
              </a:solidFill>
            </a:endParaRPr>
          </a:p>
        </p:txBody>
      </p:sp>
      <p:sp>
        <p:nvSpPr>
          <p:cNvPr id="8" name="页脚占位符 3"/>
          <p:cNvSpPr>
            <a:spLocks noGrp="1"/>
          </p:cNvSpPr>
          <p:nvPr>
            <p:ph type="ftr" sz="quarter" idx="3"/>
          </p:nvPr>
        </p:nvSpPr>
        <p:spPr>
          <a:xfrm>
            <a:off x="4038604" y="6356351"/>
            <a:ext cx="4114800" cy="366184"/>
          </a:xfrm>
          <a:prstGeom prst="rect">
            <a:avLst/>
          </a:prstGeom>
        </p:spPr>
        <p:txBody>
          <a:bodyPr vert="horz" lIns="121914" tIns="60957" rIns="121914" bIns="60957" rtlCol="0" anchor="ctr"/>
          <a:lstStyle>
            <a:lvl1pPr algn="r" fontAlgn="auto">
              <a:buFont typeface="Arial" panose="020B0604020202020204" pitchFamily="34" charset="0"/>
              <a:buNone/>
              <a:defRPr sz="1200">
                <a:solidFill>
                  <a:schemeClr val="tx1">
                    <a:tint val="75000"/>
                    <a:alpha val="50000"/>
                  </a:schemeClr>
                </a:solidFill>
                <a:latin typeface="+mn-lt"/>
                <a:ea typeface="+mn-ea"/>
              </a:defRPr>
            </a:lvl1pPr>
          </a:lstStyle>
          <a:p>
            <a:pPr>
              <a:spcBef>
                <a:spcPct val="0"/>
              </a:spcBef>
              <a:spcAft>
                <a:spcPct val="0"/>
              </a:spcAft>
              <a:defRPr/>
            </a:pPr>
            <a:r>
              <a:rPr lang="en-US" noProof="1" smtClean="0">
                <a:solidFill>
                  <a:srgbClr val="000000">
                    <a:tint val="75000"/>
                    <a:alpha val="50000"/>
                  </a:srgbClr>
                </a:solidFill>
              </a:rPr>
              <a:t>Converting your business from Good to Great.</a:t>
            </a:r>
            <a:endParaRPr lang="en-US" noProof="1">
              <a:solidFill>
                <a:srgbClr val="000000">
                  <a:tint val="75000"/>
                  <a:alpha val="50000"/>
                </a:srgbClr>
              </a:solidFill>
            </a:endParaRPr>
          </a:p>
        </p:txBody>
      </p:sp>
      <p:sp>
        <p:nvSpPr>
          <p:cNvPr id="9" name="灯片编号占位符 4"/>
          <p:cNvSpPr>
            <a:spLocks noGrp="1"/>
          </p:cNvSpPr>
          <p:nvPr>
            <p:ph type="sldNum" sz="quarter" idx="4"/>
          </p:nvPr>
        </p:nvSpPr>
        <p:spPr>
          <a:xfrm>
            <a:off x="8610604" y="6356351"/>
            <a:ext cx="2743200" cy="366184"/>
          </a:xfrm>
          <a:prstGeom prst="rect">
            <a:avLst/>
          </a:prstGeom>
        </p:spPr>
        <p:txBody>
          <a:bodyPr vert="horz" wrap="square" lIns="121914" tIns="60957" rIns="121914" bIns="60957" numCol="1" anchor="ctr" anchorCtr="0" compatLnSpc="1"/>
          <a:lstStyle/>
          <a:p>
            <a:pPr fontAlgn="base"/>
            <a:fld id="{9A0DB2DC-4C9A-4742-B13C-FB6460FD3503}" type="slidenum">
              <a:rPr lang="en-US" altLang="zh-CN" noProof="1">
                <a:solidFill>
                  <a:srgbClr val="000000">
                    <a:tint val="75000"/>
                  </a:srgbClr>
                </a:solidFill>
                <a:latin typeface="Arial" panose="020B0604020202020204" pitchFamily="34" charset="0"/>
              </a:rPr>
            </a:fld>
            <a:endParaRPr lang="en-US" altLang="zh-CN" noProof="1">
              <a:solidFill>
                <a:srgbClr val="000000">
                  <a:tint val="75000"/>
                </a:srgbClr>
              </a:solidFill>
              <a:latin typeface="Arial" panose="020B0604020202020204" pitchFamily="34" charset="0"/>
            </a:endParaRPr>
          </a:p>
        </p:txBody>
      </p:sp>
    </p:spTree>
  </p:cSld>
  <p:clrMapOvr>
    <a:masterClrMapping/>
  </p:clrMapOvr>
  <p:transition spd="slow">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showMasterSp="0" userDrawn="1">
  <p:cSld name="上下">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10" name="矩形 9"/>
          <p:cNvSpPr/>
          <p:nvPr userDrawn="1">
            <p:custDataLst>
              <p:tags r:id="rId4"/>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sp>
        <p:nvSpPr>
          <p:cNvPr id="2" name="标题 1"/>
          <p:cNvSpPr>
            <a:spLocks noGrp="1"/>
          </p:cNvSpPr>
          <p:nvPr>
            <p:ph type="title"/>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showMasterSp="0" userDrawn="1">
  <p:cSld name="下上">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8" name="矩形 7"/>
          <p:cNvSpPr/>
          <p:nvPr userDrawn="1">
            <p:custDataLst>
              <p:tags r:id="rId4"/>
            </p:custDataLst>
          </p:nvPr>
        </p:nvSpPr>
        <p:spPr>
          <a:xfrm>
            <a:off x="3175" y="5021263"/>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sp>
        <p:nvSpPr>
          <p:cNvPr id="2" name="标题 1"/>
          <p:cNvSpPr>
            <a:spLocks noGrp="1"/>
          </p:cNvSpPr>
          <p:nvPr>
            <p:ph type="title"/>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580030" y="5180400"/>
            <a:ext cx="11001600" cy="1011600"/>
          </a:xfrm>
        </p:spPr>
        <p:txBody>
          <a:bodyPr/>
          <a:lstStyle>
            <a:lvl1pPr marL="0" indent="0">
              <a:buNone/>
              <a:defRPr baseline="0">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showMasterSp="0" userDrawn="1">
  <p:cSld name="导航">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flipH="1">
            <a:off x="11150600" y="5746750"/>
            <a:ext cx="935038" cy="1182688"/>
          </a:xfrm>
          <a:prstGeom prst="rect">
            <a:avLst/>
          </a:prstGeom>
          <a:noFill/>
          <a:ln w="9525">
            <a:noFill/>
          </a:ln>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sp>
        <p:nvSpPr>
          <p:cNvPr id="2" name="标题 1"/>
          <p:cNvSpPr>
            <a:spLocks noGrp="1"/>
          </p:cNvSpPr>
          <p:nvPr>
            <p:ph type="title"/>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showMasterSp="0"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base">
              <a:spcBef>
                <a:spcPct val="0"/>
              </a:spcBef>
              <a:spcAft>
                <a:spcPct val="0"/>
              </a:spcAft>
            </a:pPr>
            <a:endParaRPr lang="en-US" altLang="zh-CN" sz="1800" noProof="1">
              <a:solidFill>
                <a:srgbClr val="FFFFFF"/>
              </a:solidFill>
              <a:sym typeface="+mn-ea"/>
            </a:endParaRPr>
          </a:p>
        </p:txBody>
      </p:sp>
      <p:pic>
        <p:nvPicPr>
          <p:cNvPr id="106500" name="图片 35"/>
          <p:cNvPicPr>
            <a:picLocks noChangeAspect="1"/>
          </p:cNvPicPr>
          <p:nvPr userDrawn="1">
            <p:custDataLst>
              <p:tags r:id="rId3"/>
            </p:custDataLst>
          </p:nvPr>
        </p:nvPicPr>
        <p:blipFill>
          <a:blip r:embed="rId4"/>
          <a:stretch>
            <a:fillRect/>
          </a:stretch>
        </p:blipFill>
        <p:spPr>
          <a:xfrm flipH="1">
            <a:off x="11074400" y="1243013"/>
            <a:ext cx="1111250" cy="3286125"/>
          </a:xfrm>
          <a:prstGeom prst="rect">
            <a:avLst/>
          </a:prstGeom>
          <a:noFill/>
          <a:ln w="9525">
            <a:noFill/>
          </a:ln>
        </p:spPr>
      </p:pic>
      <p:pic>
        <p:nvPicPr>
          <p:cNvPr id="106501" name="图片 10"/>
          <p:cNvPicPr>
            <a:picLocks noChangeAspect="1"/>
          </p:cNvPicPr>
          <p:nvPr userDrawn="1">
            <p:custDataLst>
              <p:tags r:id="rId5"/>
            </p:custDataLst>
          </p:nvPr>
        </p:nvPicPr>
        <p:blipFill>
          <a:blip r:embed="rId6"/>
          <a:stretch>
            <a:fillRect/>
          </a:stretch>
        </p:blipFill>
        <p:spPr>
          <a:xfrm>
            <a:off x="-6350" y="1243013"/>
            <a:ext cx="1120775" cy="32861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文本占位符 6"/>
          <p:cNvSpPr>
            <a:spLocks noGrp="1"/>
          </p:cNvSpPr>
          <p:nvPr>
            <p:ph type="body" sz="quarter" idx="13"/>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p>
            <a:fld id="{760FBDFE-C587-4B4C-A407-44438C67B59E}" type="datetimeFigureOut">
              <a:rPr lang="zh-CN" altLang="en-US" noProof="1" smtClean="0">
                <a:solidFill>
                  <a:srgbClr val="000000">
                    <a:tint val="75000"/>
                  </a:srgbClr>
                </a:solidFill>
              </a:rPr>
            </a:fld>
            <a:endParaRPr lang="zh-CN" altLang="en-US" noProof="1">
              <a:solidFill>
                <a:srgbClr val="000000">
                  <a:tint val="75000"/>
                </a:srgbClr>
              </a:solidFill>
            </a:endParaRPr>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p>
            <a:endParaRPr lang="zh-CN" altLang="en-US" noProof="1">
              <a:solidFill>
                <a:srgbClr val="000000">
                  <a:tint val="75000"/>
                </a:srgbClr>
              </a:solidFill>
            </a:endParaRPr>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p>
            <a:fld id="{49AE70B2-8BF9-45C0-BB95-33D1B9D3A854}" type="slidenum">
              <a:rPr lang="zh-CN" altLang="en-US" noProof="1" smtClean="0">
                <a:solidFill>
                  <a:srgbClr val="000000">
                    <a:tint val="75000"/>
                  </a:srgbClr>
                </a:solidFill>
              </a:rPr>
            </a:fld>
            <a:endParaRPr lang="zh-CN" altLang="en-US" noProof="1">
              <a:solidFill>
                <a:srgbClr val="000000">
                  <a:tint val="75000"/>
                </a:srgbClr>
              </a:solidFill>
            </a:endParaRPr>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80" y="2130430"/>
            <a:ext cx="10362946" cy="1470025"/>
          </a:xfrm>
          <a:prstGeom prst="rect">
            <a:avLst/>
          </a:prstGeom>
        </p:spPr>
        <p:txBody>
          <a:bodyPr lIns="111130" tIns="55568" rIns="111130" bIns="55568"/>
          <a:lstStyle/>
          <a:p>
            <a:pPr fontAlgn="base"/>
            <a:r>
              <a:rPr lang="zh-CN" altLang="en-US" sz="5080"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757" y="3886200"/>
            <a:ext cx="8534192" cy="1752600"/>
          </a:xfrm>
          <a:prstGeom prst="rect">
            <a:avLst/>
          </a:prstGeom>
        </p:spPr>
        <p:txBody>
          <a:bodyPr lIns="111130" tIns="55568" rIns="111130" bIns="55568"/>
          <a:lstStyle>
            <a:lvl1pPr marL="0" indent="0" algn="ctr">
              <a:buNone/>
              <a:defRPr/>
            </a:lvl1pPr>
            <a:lvl2pPr marL="522605" indent="0" algn="ctr">
              <a:buNone/>
              <a:defRPr/>
            </a:lvl2pPr>
            <a:lvl3pPr marL="1045210" indent="0" algn="ctr">
              <a:buNone/>
              <a:defRPr/>
            </a:lvl3pPr>
            <a:lvl4pPr marL="1567815" indent="0" algn="ctr">
              <a:buNone/>
              <a:defRPr/>
            </a:lvl4pPr>
            <a:lvl5pPr marL="2090420" indent="0" algn="ctr">
              <a:buNone/>
              <a:defRPr/>
            </a:lvl5pPr>
            <a:lvl6pPr marL="2613025" indent="0" algn="ctr">
              <a:buNone/>
              <a:defRPr/>
            </a:lvl6pPr>
            <a:lvl7pPr marL="3135630" indent="0" algn="ctr">
              <a:buNone/>
              <a:defRPr/>
            </a:lvl7pPr>
            <a:lvl8pPr marL="3658235" indent="0" algn="ctr">
              <a:buNone/>
              <a:defRPr/>
            </a:lvl8pPr>
            <a:lvl9pPr marL="4180840" indent="0" algn="ctr">
              <a:buNone/>
              <a:defRPr/>
            </a:lvl9pPr>
          </a:lstStyle>
          <a:p>
            <a:pPr fontAlgn="base"/>
            <a:r>
              <a:rPr lang="zh-CN" altLang="en-US" sz="3670" strike="noStrike" noProof="1" smtClean="0"/>
              <a:t>单击此处编辑母版副标题样式</a:t>
            </a:r>
            <a:endParaRPr lang="zh-CN" altLang="en-US" strike="noStrike" noProof="1"/>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130" tIns="55568" rIns="111130" bIns="55568"/>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87" y="1600225"/>
            <a:ext cx="10972532" cy="4525963"/>
          </a:xfrm>
          <a:prstGeom prst="rect">
            <a:avLst/>
          </a:prstGeom>
        </p:spPr>
        <p:txBody>
          <a:bodyPr lIns="111130" tIns="55568" rIns="111130" bIns="55568"/>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63" y="4406925"/>
            <a:ext cx="10362946" cy="1362075"/>
          </a:xfrm>
          <a:prstGeom prst="rect">
            <a:avLst/>
          </a:prstGeom>
        </p:spPr>
        <p:txBody>
          <a:bodyPr lIns="111130" tIns="55568" rIns="111130" bIns="55568" anchor="t"/>
          <a:lstStyle>
            <a:lvl1pPr algn="l">
              <a:defRPr sz="4610" b="1" cap="all"/>
            </a:lvl1pPr>
          </a:lstStyle>
          <a:p>
            <a:pPr fontAlgn="base"/>
            <a:r>
              <a:rPr lang="zh-CN" altLang="en-US" sz="461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63" y="2906713"/>
            <a:ext cx="10362946" cy="1500187"/>
          </a:xfrm>
          <a:prstGeom prst="rect">
            <a:avLst/>
          </a:prstGeom>
        </p:spPr>
        <p:txBody>
          <a:bodyPr lIns="111130" tIns="55568" rIns="111130" bIns="55568" anchor="b"/>
          <a:lstStyle>
            <a:lvl1pPr marL="0" indent="0">
              <a:buNone/>
              <a:defRPr sz="2255"/>
            </a:lvl1pPr>
            <a:lvl2pPr marL="522605" indent="0">
              <a:buNone/>
              <a:defRPr sz="2070"/>
            </a:lvl2pPr>
            <a:lvl3pPr marL="1045210" indent="0">
              <a:buNone/>
              <a:defRPr sz="1785"/>
            </a:lvl3pPr>
            <a:lvl4pPr marL="1567815" indent="0">
              <a:buNone/>
              <a:defRPr sz="1600"/>
            </a:lvl4pPr>
            <a:lvl5pPr marL="2090420" indent="0">
              <a:buNone/>
              <a:defRPr sz="1600"/>
            </a:lvl5pPr>
            <a:lvl6pPr marL="2613025" indent="0">
              <a:buNone/>
              <a:defRPr sz="1600"/>
            </a:lvl6pPr>
            <a:lvl7pPr marL="3135630" indent="0">
              <a:buNone/>
              <a:defRPr sz="1600"/>
            </a:lvl7pPr>
            <a:lvl8pPr marL="3658235" indent="0">
              <a:buNone/>
              <a:defRPr sz="1600"/>
            </a:lvl8pPr>
            <a:lvl9pPr marL="4180840" indent="0">
              <a:buNone/>
              <a:defRPr sz="1600"/>
            </a:lvl9pPr>
          </a:lstStyle>
          <a:p>
            <a:pPr lvl="0" fontAlgn="base"/>
            <a:r>
              <a:rPr lang="zh-CN" altLang="en-US" sz="2255" strike="noStrike" noProof="1" smtClean="0"/>
              <a:t>单击此处编辑母版文本样式</a:t>
            </a:r>
            <a:endParaRPr lang="zh-CN" altLang="en-US" strike="noStrike" noProof="1" smtClean="0"/>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130" tIns="55568" rIns="111130" bIns="55568"/>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585" y="1600225"/>
            <a:ext cx="5384668" cy="4525963"/>
          </a:xfrm>
          <a:prstGeom prst="rect">
            <a:avLst/>
          </a:prstGeom>
        </p:spPr>
        <p:txBody>
          <a:bodyPr lIns="111130" tIns="55568" rIns="111130" bIns="55568"/>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
        <p:nvSpPr>
          <p:cNvPr id="4" name="内容占位符 3"/>
          <p:cNvSpPr>
            <a:spLocks noGrp="1"/>
          </p:cNvSpPr>
          <p:nvPr>
            <p:ph sz="half" idx="2"/>
          </p:nvPr>
        </p:nvSpPr>
        <p:spPr>
          <a:xfrm>
            <a:off x="6197448" y="1600225"/>
            <a:ext cx="5384668" cy="4525963"/>
          </a:xfrm>
          <a:prstGeom prst="rect">
            <a:avLst/>
          </a:prstGeom>
        </p:spPr>
        <p:txBody>
          <a:bodyPr lIns="111130" tIns="55568" rIns="111130" bIns="55568"/>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130" tIns="55568" rIns="111130" bIns="55568"/>
          <a:lstStyle>
            <a:lvl1pPr>
              <a:defRPr/>
            </a:lvl1pPr>
          </a:lstStyle>
          <a:p>
            <a:pPr fontAlgn="base"/>
            <a:r>
              <a:rPr lang="zh-CN" altLang="en-US" sz="508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87" y="1535113"/>
            <a:ext cx="5386786" cy="639762"/>
          </a:xfrm>
          <a:prstGeom prst="rect">
            <a:avLst/>
          </a:prstGeom>
        </p:spPr>
        <p:txBody>
          <a:bodyPr lIns="111130" tIns="55568" rIns="111130" bIns="55568" anchor="b"/>
          <a:lstStyle>
            <a:lvl1pPr marL="0" indent="0">
              <a:buNone/>
              <a:defRPr sz="2730" b="1"/>
            </a:lvl1pPr>
            <a:lvl2pPr marL="522605" indent="0">
              <a:buNone/>
              <a:defRPr sz="2255" b="1"/>
            </a:lvl2pPr>
            <a:lvl3pPr marL="1045210" indent="0">
              <a:buNone/>
              <a:defRPr sz="2070" b="1"/>
            </a:lvl3pPr>
            <a:lvl4pPr marL="1567815" indent="0">
              <a:buNone/>
              <a:defRPr sz="1785" b="1"/>
            </a:lvl4pPr>
            <a:lvl5pPr marL="2090420" indent="0">
              <a:buNone/>
              <a:defRPr sz="1785" b="1"/>
            </a:lvl5pPr>
            <a:lvl6pPr marL="2613025" indent="0">
              <a:buNone/>
              <a:defRPr sz="1785" b="1"/>
            </a:lvl6pPr>
            <a:lvl7pPr marL="3135630" indent="0">
              <a:buNone/>
              <a:defRPr sz="1785" b="1"/>
            </a:lvl7pPr>
            <a:lvl8pPr marL="3658235" indent="0">
              <a:buNone/>
              <a:defRPr sz="1785" b="1"/>
            </a:lvl8pPr>
            <a:lvl9pPr marL="4180840"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87" y="2174876"/>
            <a:ext cx="5386786" cy="3951288"/>
          </a:xfrm>
          <a:prstGeom prst="rect">
            <a:avLst/>
          </a:prstGeom>
        </p:spPr>
        <p:txBody>
          <a:bodyPr lIns="111130" tIns="55568" rIns="111130" bIns="55568"/>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
        <p:nvSpPr>
          <p:cNvPr id="5" name="文本占位符 4"/>
          <p:cNvSpPr>
            <a:spLocks noGrp="1"/>
          </p:cNvSpPr>
          <p:nvPr>
            <p:ph type="body" sz="quarter" idx="3"/>
          </p:nvPr>
        </p:nvSpPr>
        <p:spPr>
          <a:xfrm>
            <a:off x="6193248" y="1535113"/>
            <a:ext cx="5388902" cy="639762"/>
          </a:xfrm>
          <a:prstGeom prst="rect">
            <a:avLst/>
          </a:prstGeom>
        </p:spPr>
        <p:txBody>
          <a:bodyPr lIns="111130" tIns="55568" rIns="111130" bIns="55568" anchor="b"/>
          <a:lstStyle>
            <a:lvl1pPr marL="0" indent="0">
              <a:buNone/>
              <a:defRPr sz="2730" b="1"/>
            </a:lvl1pPr>
            <a:lvl2pPr marL="522605" indent="0">
              <a:buNone/>
              <a:defRPr sz="2255" b="1"/>
            </a:lvl2pPr>
            <a:lvl3pPr marL="1045210" indent="0">
              <a:buNone/>
              <a:defRPr sz="2070" b="1"/>
            </a:lvl3pPr>
            <a:lvl4pPr marL="1567815" indent="0">
              <a:buNone/>
              <a:defRPr sz="1785" b="1"/>
            </a:lvl4pPr>
            <a:lvl5pPr marL="2090420" indent="0">
              <a:buNone/>
              <a:defRPr sz="1785" b="1"/>
            </a:lvl5pPr>
            <a:lvl6pPr marL="2613025" indent="0">
              <a:buNone/>
              <a:defRPr sz="1785" b="1"/>
            </a:lvl6pPr>
            <a:lvl7pPr marL="3135630" indent="0">
              <a:buNone/>
              <a:defRPr sz="1785" b="1"/>
            </a:lvl7pPr>
            <a:lvl8pPr marL="3658235" indent="0">
              <a:buNone/>
              <a:defRPr sz="1785" b="1"/>
            </a:lvl8pPr>
            <a:lvl9pPr marL="4180840"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248" y="2174876"/>
            <a:ext cx="5388902" cy="3951288"/>
          </a:xfrm>
          <a:prstGeom prst="rect">
            <a:avLst/>
          </a:prstGeom>
        </p:spPr>
        <p:txBody>
          <a:bodyPr lIns="111130" tIns="55568" rIns="111130" bIns="55568"/>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130" tIns="55568" rIns="111130" bIns="55568"/>
          <a:lstStyle/>
          <a:p>
            <a:pPr fontAlgn="base"/>
            <a:r>
              <a:rPr lang="zh-CN" altLang="en-US" sz="5080" strike="noStrike" noProof="1" smtClean="0"/>
              <a:t>单击此处编辑母版标题样式</a:t>
            </a:r>
            <a:endParaRPr lang="zh-CN" altLang="en-US" strike="noStrike"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15" y="273051"/>
            <a:ext cx="4010986" cy="1162050"/>
          </a:xfrm>
          <a:prstGeom prst="rect">
            <a:avLst/>
          </a:prstGeom>
        </p:spPr>
        <p:txBody>
          <a:bodyPr lIns="111130" tIns="55568" rIns="111130" bIns="55568"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621" y="273074"/>
            <a:ext cx="6815500" cy="5853113"/>
          </a:xfrm>
          <a:prstGeom prst="rect">
            <a:avLst/>
          </a:prstGeom>
        </p:spPr>
        <p:txBody>
          <a:bodyPr lIns="111130" tIns="55568" rIns="111130" bIns="55568"/>
          <a:lstStyle>
            <a:lvl1pPr>
              <a:defRPr sz="3670"/>
            </a:lvl1pPr>
            <a:lvl2pPr>
              <a:defRPr sz="3200"/>
            </a:lvl2pPr>
            <a:lvl3pPr>
              <a:defRPr sz="2730"/>
            </a:lvl3pPr>
            <a:lvl4pPr>
              <a:defRPr sz="2255"/>
            </a:lvl4pPr>
            <a:lvl5pPr>
              <a:defRPr sz="2255"/>
            </a:lvl5pPr>
            <a:lvl6pPr>
              <a:defRPr sz="2255"/>
            </a:lvl6pPr>
            <a:lvl7pPr>
              <a:defRPr sz="2255"/>
            </a:lvl7pPr>
            <a:lvl8pPr>
              <a:defRPr sz="2255"/>
            </a:lvl8pPr>
            <a:lvl9pPr>
              <a:defRPr sz="2255"/>
            </a:lvl9pPr>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
        <p:nvSpPr>
          <p:cNvPr id="4" name="文本占位符 3"/>
          <p:cNvSpPr>
            <a:spLocks noGrp="1"/>
          </p:cNvSpPr>
          <p:nvPr>
            <p:ph type="body" sz="half" idx="2"/>
          </p:nvPr>
        </p:nvSpPr>
        <p:spPr>
          <a:xfrm>
            <a:off x="609615" y="1435110"/>
            <a:ext cx="4010986" cy="4691063"/>
          </a:xfrm>
          <a:prstGeom prst="rect">
            <a:avLst/>
          </a:prstGeom>
        </p:spPr>
        <p:txBody>
          <a:bodyPr lIns="111130" tIns="55568" rIns="111130" bIns="55568"/>
          <a:lstStyle>
            <a:lvl1pPr marL="0" indent="0">
              <a:buNone/>
              <a:defRPr sz="1600"/>
            </a:lvl1pPr>
            <a:lvl2pPr marL="522605" indent="0">
              <a:buNone/>
              <a:defRPr sz="1410"/>
            </a:lvl2pPr>
            <a:lvl3pPr marL="1045210" indent="0">
              <a:buNone/>
              <a:defRPr sz="1130"/>
            </a:lvl3pPr>
            <a:lvl4pPr marL="1567815" indent="0">
              <a:buNone/>
              <a:defRPr sz="1035"/>
            </a:lvl4pPr>
            <a:lvl5pPr marL="2090420" indent="0">
              <a:buNone/>
              <a:defRPr sz="1035"/>
            </a:lvl5pPr>
            <a:lvl6pPr marL="2613025" indent="0">
              <a:buNone/>
              <a:defRPr sz="1035"/>
            </a:lvl6pPr>
            <a:lvl7pPr marL="3135630" indent="0">
              <a:buNone/>
              <a:defRPr sz="1035"/>
            </a:lvl7pPr>
            <a:lvl8pPr marL="3658235" indent="0">
              <a:buNone/>
              <a:defRPr sz="1035"/>
            </a:lvl8pPr>
            <a:lvl9pPr marL="4180840"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661" y="4800602"/>
            <a:ext cx="7315021" cy="566738"/>
          </a:xfrm>
          <a:prstGeom prst="rect">
            <a:avLst/>
          </a:prstGeom>
        </p:spPr>
        <p:txBody>
          <a:bodyPr lIns="111130" tIns="55568" rIns="111130" bIns="55568"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661" y="612775"/>
            <a:ext cx="7315021" cy="4114800"/>
          </a:xfrm>
          <a:prstGeom prst="rect">
            <a:avLst/>
          </a:prstGeom>
        </p:spPr>
        <p:txBody>
          <a:bodyPr lIns="111130" tIns="55568" rIns="111130" bIns="55568"/>
          <a:lstStyle>
            <a:lvl1pPr marL="0" indent="0">
              <a:buNone/>
              <a:defRPr sz="3670"/>
            </a:lvl1pPr>
            <a:lvl2pPr marL="522605" indent="0">
              <a:buNone/>
              <a:defRPr sz="3200"/>
            </a:lvl2pPr>
            <a:lvl3pPr marL="1045210" indent="0">
              <a:buNone/>
              <a:defRPr sz="2730"/>
            </a:lvl3pPr>
            <a:lvl4pPr marL="1567815" indent="0">
              <a:buNone/>
              <a:defRPr sz="2255"/>
            </a:lvl4pPr>
            <a:lvl5pPr marL="2090420" indent="0">
              <a:buNone/>
              <a:defRPr sz="2255"/>
            </a:lvl5pPr>
            <a:lvl6pPr marL="2613025" indent="0">
              <a:buNone/>
              <a:defRPr sz="2255"/>
            </a:lvl6pPr>
            <a:lvl7pPr marL="3135630" indent="0">
              <a:buNone/>
              <a:defRPr sz="2255"/>
            </a:lvl7pPr>
            <a:lvl8pPr marL="3658235" indent="0">
              <a:buNone/>
              <a:defRPr sz="2255"/>
            </a:lvl8pPr>
            <a:lvl9pPr marL="4180840" indent="0">
              <a:buNone/>
              <a:defRPr sz="225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9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661" y="5367340"/>
            <a:ext cx="7315021" cy="804862"/>
          </a:xfrm>
          <a:prstGeom prst="rect">
            <a:avLst/>
          </a:prstGeom>
        </p:spPr>
        <p:txBody>
          <a:bodyPr lIns="111130" tIns="55568" rIns="111130" bIns="55568"/>
          <a:lstStyle>
            <a:lvl1pPr marL="0" indent="0">
              <a:buNone/>
              <a:defRPr sz="1600"/>
            </a:lvl1pPr>
            <a:lvl2pPr marL="522605" indent="0">
              <a:buNone/>
              <a:defRPr sz="1410"/>
            </a:lvl2pPr>
            <a:lvl3pPr marL="1045210" indent="0">
              <a:buNone/>
              <a:defRPr sz="1130"/>
            </a:lvl3pPr>
            <a:lvl4pPr marL="1567815" indent="0">
              <a:buNone/>
              <a:defRPr sz="1035"/>
            </a:lvl4pPr>
            <a:lvl5pPr marL="2090420" indent="0">
              <a:buNone/>
              <a:defRPr sz="1035"/>
            </a:lvl5pPr>
            <a:lvl6pPr marL="2613025" indent="0">
              <a:buNone/>
              <a:defRPr sz="1035"/>
            </a:lvl6pPr>
            <a:lvl7pPr marL="3135630" indent="0">
              <a:buNone/>
              <a:defRPr sz="1035"/>
            </a:lvl7pPr>
            <a:lvl8pPr marL="3658235" indent="0">
              <a:buNone/>
              <a:defRPr sz="1035"/>
            </a:lvl8pPr>
            <a:lvl9pPr marL="4180840"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130" tIns="55568" rIns="111130" bIns="55568"/>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7" y="1600225"/>
            <a:ext cx="10972532" cy="4525963"/>
          </a:xfrm>
          <a:prstGeom prst="rect">
            <a:avLst/>
          </a:prstGeom>
        </p:spPr>
        <p:txBody>
          <a:bodyPr vert="eaVert" lIns="111130" tIns="55568" rIns="111130" bIns="55568"/>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984" y="274663"/>
            <a:ext cx="2743133" cy="5851525"/>
          </a:xfrm>
          <a:prstGeom prst="rect">
            <a:avLst/>
          </a:prstGeom>
        </p:spPr>
        <p:txBody>
          <a:bodyPr vert="eaVert" lIns="111130" tIns="55568" rIns="111130" bIns="55568"/>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5" y="274663"/>
            <a:ext cx="8026204" cy="5851525"/>
          </a:xfrm>
          <a:prstGeom prst="rect">
            <a:avLst/>
          </a:prstGeom>
        </p:spPr>
        <p:txBody>
          <a:bodyPr vert="eaVert" lIns="111130" tIns="55568" rIns="111130" bIns="55568"/>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80" y="2130430"/>
            <a:ext cx="10362946" cy="1470025"/>
          </a:xfrm>
          <a:prstGeom prst="rect">
            <a:avLst/>
          </a:prstGeom>
        </p:spPr>
        <p:txBody>
          <a:bodyPr lIns="111270" tIns="55635" rIns="111270" bIns="55635"/>
          <a:lstStyle/>
          <a:p>
            <a:pPr fontAlgn="base"/>
            <a:r>
              <a:rPr lang="zh-CN" altLang="en-US" sz="5080"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757" y="3886200"/>
            <a:ext cx="8534192" cy="1752600"/>
          </a:xfrm>
          <a:prstGeom prst="rect">
            <a:avLst/>
          </a:prstGeom>
        </p:spPr>
        <p:txBody>
          <a:bodyPr lIns="111270" tIns="55635" rIns="111270" bIns="55635"/>
          <a:lstStyle>
            <a:lvl1pPr marL="0" indent="0" algn="ctr">
              <a:buNone/>
              <a:defRPr/>
            </a:lvl1pPr>
            <a:lvl2pPr marL="523240" indent="0" algn="ctr">
              <a:buNone/>
              <a:defRPr/>
            </a:lvl2pPr>
            <a:lvl3pPr marL="1046480" indent="0" algn="ctr">
              <a:buNone/>
              <a:defRPr/>
            </a:lvl3pPr>
            <a:lvl4pPr marL="1569720" indent="0" algn="ctr">
              <a:buNone/>
              <a:defRPr/>
            </a:lvl4pPr>
            <a:lvl5pPr marL="2093595" indent="0" algn="ctr">
              <a:buNone/>
              <a:defRPr/>
            </a:lvl5pPr>
            <a:lvl6pPr marL="2616835" indent="0" algn="ctr">
              <a:buNone/>
              <a:defRPr/>
            </a:lvl6pPr>
            <a:lvl7pPr marL="3140075" indent="0" algn="ctr">
              <a:buNone/>
              <a:defRPr/>
            </a:lvl7pPr>
            <a:lvl8pPr marL="3663315" indent="0" algn="ctr">
              <a:buNone/>
              <a:defRPr/>
            </a:lvl8pPr>
            <a:lvl9pPr marL="4186555" indent="0" algn="ctr">
              <a:buNone/>
              <a:defRPr/>
            </a:lvl9pPr>
          </a:lstStyle>
          <a:p>
            <a:pPr fontAlgn="base"/>
            <a:r>
              <a:rPr lang="zh-CN" altLang="en-US" sz="3670" strike="noStrike" noProof="1" smtClean="0"/>
              <a:t>单击此处编辑母版副标题样式</a:t>
            </a:r>
            <a:endParaRPr lang="zh-CN" altLang="en-US" strike="noStrike" noProof="1"/>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270" tIns="55635" rIns="111270" bIns="55635"/>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87" y="1600207"/>
            <a:ext cx="10972532" cy="4525963"/>
          </a:xfrm>
          <a:prstGeom prst="rect">
            <a:avLst/>
          </a:prstGeom>
        </p:spPr>
        <p:txBody>
          <a:bodyPr lIns="111270" tIns="55635" rIns="111270" bIns="55635"/>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63" y="4406906"/>
            <a:ext cx="10362946" cy="1362075"/>
          </a:xfrm>
          <a:prstGeom prst="rect">
            <a:avLst/>
          </a:prstGeom>
        </p:spPr>
        <p:txBody>
          <a:bodyPr lIns="111270" tIns="55635" rIns="111270" bIns="55635" anchor="t"/>
          <a:lstStyle>
            <a:lvl1pPr algn="l">
              <a:defRPr sz="4610" b="1" cap="all"/>
            </a:lvl1pPr>
          </a:lstStyle>
          <a:p>
            <a:pPr fontAlgn="base"/>
            <a:r>
              <a:rPr lang="zh-CN" altLang="en-US" sz="461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63" y="2906713"/>
            <a:ext cx="10362946" cy="1500187"/>
          </a:xfrm>
          <a:prstGeom prst="rect">
            <a:avLst/>
          </a:prstGeom>
        </p:spPr>
        <p:txBody>
          <a:bodyPr lIns="111270" tIns="55635" rIns="111270" bIns="55635" anchor="b"/>
          <a:lstStyle>
            <a:lvl1pPr marL="0" indent="0">
              <a:buNone/>
              <a:defRPr sz="2255"/>
            </a:lvl1pPr>
            <a:lvl2pPr marL="523240" indent="0">
              <a:buNone/>
              <a:defRPr sz="2070"/>
            </a:lvl2pPr>
            <a:lvl3pPr marL="1046480" indent="0">
              <a:buNone/>
              <a:defRPr sz="1785"/>
            </a:lvl3pPr>
            <a:lvl4pPr marL="1569720" indent="0">
              <a:buNone/>
              <a:defRPr sz="1600"/>
            </a:lvl4pPr>
            <a:lvl5pPr marL="2093595" indent="0">
              <a:buNone/>
              <a:defRPr sz="1600"/>
            </a:lvl5pPr>
            <a:lvl6pPr marL="2616835" indent="0">
              <a:buNone/>
              <a:defRPr sz="1600"/>
            </a:lvl6pPr>
            <a:lvl7pPr marL="3140075" indent="0">
              <a:buNone/>
              <a:defRPr sz="1600"/>
            </a:lvl7pPr>
            <a:lvl8pPr marL="3663315" indent="0">
              <a:buNone/>
              <a:defRPr sz="1600"/>
            </a:lvl8pPr>
            <a:lvl9pPr marL="4186555" indent="0">
              <a:buNone/>
              <a:defRPr sz="1600"/>
            </a:lvl9pPr>
          </a:lstStyle>
          <a:p>
            <a:pPr lvl="0" fontAlgn="base"/>
            <a:r>
              <a:rPr lang="zh-CN" altLang="en-US" sz="2255" strike="noStrike" noProof="1" smtClean="0"/>
              <a:t>单击此处编辑母版文本样式</a:t>
            </a:r>
            <a:endParaRPr lang="zh-CN" altLang="en-US" strike="noStrike" noProof="1" smtClean="0"/>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270" tIns="55635" rIns="111270" bIns="55635"/>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585" y="1600207"/>
            <a:ext cx="5384668" cy="4525963"/>
          </a:xfrm>
          <a:prstGeom prst="rect">
            <a:avLst/>
          </a:prstGeom>
        </p:spPr>
        <p:txBody>
          <a:bodyPr lIns="111270" tIns="55635" rIns="111270" bIns="55635"/>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
        <p:nvSpPr>
          <p:cNvPr id="4" name="内容占位符 3"/>
          <p:cNvSpPr>
            <a:spLocks noGrp="1"/>
          </p:cNvSpPr>
          <p:nvPr>
            <p:ph sz="half" idx="2"/>
          </p:nvPr>
        </p:nvSpPr>
        <p:spPr>
          <a:xfrm>
            <a:off x="6197448" y="1600207"/>
            <a:ext cx="5384668" cy="4525963"/>
          </a:xfrm>
          <a:prstGeom prst="rect">
            <a:avLst/>
          </a:prstGeom>
        </p:spPr>
        <p:txBody>
          <a:bodyPr lIns="111270" tIns="55635" rIns="111270" bIns="55635"/>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270" tIns="55635" rIns="111270" bIns="55635"/>
          <a:lstStyle>
            <a:lvl1pPr>
              <a:defRPr/>
            </a:lvl1pPr>
          </a:lstStyle>
          <a:p>
            <a:pPr fontAlgn="base"/>
            <a:r>
              <a:rPr lang="zh-CN" altLang="en-US" sz="508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87" y="1535113"/>
            <a:ext cx="5386786" cy="639762"/>
          </a:xfrm>
          <a:prstGeom prst="rect">
            <a:avLst/>
          </a:prstGeom>
        </p:spPr>
        <p:txBody>
          <a:bodyPr lIns="111270" tIns="55635" rIns="111270" bIns="55635" anchor="b"/>
          <a:lstStyle>
            <a:lvl1pPr marL="0" indent="0">
              <a:buNone/>
              <a:defRPr sz="2730" b="1"/>
            </a:lvl1pPr>
            <a:lvl2pPr marL="523240" indent="0">
              <a:buNone/>
              <a:defRPr sz="2255" b="1"/>
            </a:lvl2pPr>
            <a:lvl3pPr marL="1046480" indent="0">
              <a:buNone/>
              <a:defRPr sz="2070" b="1"/>
            </a:lvl3pPr>
            <a:lvl4pPr marL="1569720" indent="0">
              <a:buNone/>
              <a:defRPr sz="1785" b="1"/>
            </a:lvl4pPr>
            <a:lvl5pPr marL="2093595" indent="0">
              <a:buNone/>
              <a:defRPr sz="1785" b="1"/>
            </a:lvl5pPr>
            <a:lvl6pPr marL="2616835" indent="0">
              <a:buNone/>
              <a:defRPr sz="1785" b="1"/>
            </a:lvl6pPr>
            <a:lvl7pPr marL="3140075" indent="0">
              <a:buNone/>
              <a:defRPr sz="1785" b="1"/>
            </a:lvl7pPr>
            <a:lvl8pPr marL="3663315" indent="0">
              <a:buNone/>
              <a:defRPr sz="1785" b="1"/>
            </a:lvl8pPr>
            <a:lvl9pPr marL="4186555"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87" y="2174876"/>
            <a:ext cx="5386786" cy="3951288"/>
          </a:xfrm>
          <a:prstGeom prst="rect">
            <a:avLst/>
          </a:prstGeom>
        </p:spPr>
        <p:txBody>
          <a:bodyPr lIns="111270" tIns="55635" rIns="111270" bIns="55635"/>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
        <p:nvSpPr>
          <p:cNvPr id="5" name="文本占位符 4"/>
          <p:cNvSpPr>
            <a:spLocks noGrp="1"/>
          </p:cNvSpPr>
          <p:nvPr>
            <p:ph type="body" sz="quarter" idx="3"/>
          </p:nvPr>
        </p:nvSpPr>
        <p:spPr>
          <a:xfrm>
            <a:off x="6193223" y="1535113"/>
            <a:ext cx="5388902" cy="639762"/>
          </a:xfrm>
          <a:prstGeom prst="rect">
            <a:avLst/>
          </a:prstGeom>
        </p:spPr>
        <p:txBody>
          <a:bodyPr lIns="111270" tIns="55635" rIns="111270" bIns="55635" anchor="b"/>
          <a:lstStyle>
            <a:lvl1pPr marL="0" indent="0">
              <a:buNone/>
              <a:defRPr sz="2730" b="1"/>
            </a:lvl1pPr>
            <a:lvl2pPr marL="523240" indent="0">
              <a:buNone/>
              <a:defRPr sz="2255" b="1"/>
            </a:lvl2pPr>
            <a:lvl3pPr marL="1046480" indent="0">
              <a:buNone/>
              <a:defRPr sz="2070" b="1"/>
            </a:lvl3pPr>
            <a:lvl4pPr marL="1569720" indent="0">
              <a:buNone/>
              <a:defRPr sz="1785" b="1"/>
            </a:lvl4pPr>
            <a:lvl5pPr marL="2093595" indent="0">
              <a:buNone/>
              <a:defRPr sz="1785" b="1"/>
            </a:lvl5pPr>
            <a:lvl6pPr marL="2616835" indent="0">
              <a:buNone/>
              <a:defRPr sz="1785" b="1"/>
            </a:lvl6pPr>
            <a:lvl7pPr marL="3140075" indent="0">
              <a:buNone/>
              <a:defRPr sz="1785" b="1"/>
            </a:lvl7pPr>
            <a:lvl8pPr marL="3663315" indent="0">
              <a:buNone/>
              <a:defRPr sz="1785" b="1"/>
            </a:lvl8pPr>
            <a:lvl9pPr marL="4186555"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223" y="2174876"/>
            <a:ext cx="5388902" cy="3951288"/>
          </a:xfrm>
          <a:prstGeom prst="rect">
            <a:avLst/>
          </a:prstGeom>
        </p:spPr>
        <p:txBody>
          <a:bodyPr lIns="111270" tIns="55635" rIns="111270" bIns="55635"/>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270" tIns="55635" rIns="111270" bIns="55635"/>
          <a:lstStyle/>
          <a:p>
            <a:pPr fontAlgn="base"/>
            <a:r>
              <a:rPr lang="zh-CN" altLang="en-US" sz="5080" strike="noStrike" noProof="1" smtClean="0"/>
              <a:t>单击此处编辑母版标题样式</a:t>
            </a:r>
            <a:endParaRPr lang="zh-CN" altLang="en-US" strike="noStrike" noProof="1"/>
          </a:p>
        </p:txBody>
      </p:sp>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92" y="273051"/>
            <a:ext cx="4010986" cy="1162050"/>
          </a:xfrm>
          <a:prstGeom prst="rect">
            <a:avLst/>
          </a:prstGeom>
        </p:spPr>
        <p:txBody>
          <a:bodyPr lIns="111270" tIns="55635" rIns="111270" bIns="55635"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621" y="273056"/>
            <a:ext cx="6815500" cy="5853113"/>
          </a:xfrm>
          <a:prstGeom prst="rect">
            <a:avLst/>
          </a:prstGeom>
        </p:spPr>
        <p:txBody>
          <a:bodyPr lIns="111270" tIns="55635" rIns="111270" bIns="55635"/>
          <a:lstStyle>
            <a:lvl1pPr>
              <a:defRPr sz="3670"/>
            </a:lvl1pPr>
            <a:lvl2pPr>
              <a:defRPr sz="3200"/>
            </a:lvl2pPr>
            <a:lvl3pPr>
              <a:defRPr sz="2730"/>
            </a:lvl3pPr>
            <a:lvl4pPr>
              <a:defRPr sz="2255"/>
            </a:lvl4pPr>
            <a:lvl5pPr>
              <a:defRPr sz="2255"/>
            </a:lvl5pPr>
            <a:lvl6pPr>
              <a:defRPr sz="2255"/>
            </a:lvl6pPr>
            <a:lvl7pPr>
              <a:defRPr sz="2255"/>
            </a:lvl7pPr>
            <a:lvl8pPr>
              <a:defRPr sz="2255"/>
            </a:lvl8pPr>
            <a:lvl9pPr>
              <a:defRPr sz="2255"/>
            </a:lvl9pPr>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
        <p:nvSpPr>
          <p:cNvPr id="4" name="文本占位符 3"/>
          <p:cNvSpPr>
            <a:spLocks noGrp="1"/>
          </p:cNvSpPr>
          <p:nvPr>
            <p:ph type="body" sz="half" idx="2"/>
          </p:nvPr>
        </p:nvSpPr>
        <p:spPr>
          <a:xfrm>
            <a:off x="609592" y="1435105"/>
            <a:ext cx="4010986" cy="4691063"/>
          </a:xfrm>
          <a:prstGeom prst="rect">
            <a:avLst/>
          </a:prstGeom>
        </p:spPr>
        <p:txBody>
          <a:bodyPr lIns="111270" tIns="55635" rIns="111270" bIns="55635"/>
          <a:lstStyle>
            <a:lvl1pPr marL="0" indent="0">
              <a:buNone/>
              <a:defRPr sz="1600"/>
            </a:lvl1pPr>
            <a:lvl2pPr marL="523240" indent="0">
              <a:buNone/>
              <a:defRPr sz="1410"/>
            </a:lvl2pPr>
            <a:lvl3pPr marL="1046480" indent="0">
              <a:buNone/>
              <a:defRPr sz="1130"/>
            </a:lvl3pPr>
            <a:lvl4pPr marL="1569720" indent="0">
              <a:buNone/>
              <a:defRPr sz="1035"/>
            </a:lvl4pPr>
            <a:lvl5pPr marL="2093595" indent="0">
              <a:buNone/>
              <a:defRPr sz="1035"/>
            </a:lvl5pPr>
            <a:lvl6pPr marL="2616835" indent="0">
              <a:buNone/>
              <a:defRPr sz="1035"/>
            </a:lvl6pPr>
            <a:lvl7pPr marL="3140075" indent="0">
              <a:buNone/>
              <a:defRPr sz="1035"/>
            </a:lvl7pPr>
            <a:lvl8pPr marL="3663315" indent="0">
              <a:buNone/>
              <a:defRPr sz="1035"/>
            </a:lvl8pPr>
            <a:lvl9pPr marL="4186555"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661" y="4800602"/>
            <a:ext cx="7315021" cy="566738"/>
          </a:xfrm>
          <a:prstGeom prst="rect">
            <a:avLst/>
          </a:prstGeom>
        </p:spPr>
        <p:txBody>
          <a:bodyPr lIns="111270" tIns="55635" rIns="111270" bIns="55635"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661" y="612775"/>
            <a:ext cx="7315021" cy="4114800"/>
          </a:xfrm>
          <a:prstGeom prst="rect">
            <a:avLst/>
          </a:prstGeom>
        </p:spPr>
        <p:txBody>
          <a:bodyPr lIns="111270" tIns="55635" rIns="111270" bIns="55635"/>
          <a:lstStyle>
            <a:lvl1pPr marL="0" indent="0">
              <a:buNone/>
              <a:defRPr sz="3670"/>
            </a:lvl1pPr>
            <a:lvl2pPr marL="523240" indent="0">
              <a:buNone/>
              <a:defRPr sz="3200"/>
            </a:lvl2pPr>
            <a:lvl3pPr marL="1046480" indent="0">
              <a:buNone/>
              <a:defRPr sz="2730"/>
            </a:lvl3pPr>
            <a:lvl4pPr marL="1569720" indent="0">
              <a:buNone/>
              <a:defRPr sz="2255"/>
            </a:lvl4pPr>
            <a:lvl5pPr marL="2093595" indent="0">
              <a:buNone/>
              <a:defRPr sz="2255"/>
            </a:lvl5pPr>
            <a:lvl6pPr marL="2616835" indent="0">
              <a:buNone/>
              <a:defRPr sz="2255"/>
            </a:lvl6pPr>
            <a:lvl7pPr marL="3140075" indent="0">
              <a:buNone/>
              <a:defRPr sz="2255"/>
            </a:lvl7pPr>
            <a:lvl8pPr marL="3663315" indent="0">
              <a:buNone/>
              <a:defRPr sz="2255"/>
            </a:lvl8pPr>
            <a:lvl9pPr marL="4186555" indent="0">
              <a:buNone/>
              <a:defRPr sz="225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9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661" y="5367340"/>
            <a:ext cx="7315021" cy="804862"/>
          </a:xfrm>
          <a:prstGeom prst="rect">
            <a:avLst/>
          </a:prstGeom>
        </p:spPr>
        <p:txBody>
          <a:bodyPr lIns="111270" tIns="55635" rIns="111270" bIns="55635"/>
          <a:lstStyle>
            <a:lvl1pPr marL="0" indent="0">
              <a:buNone/>
              <a:defRPr sz="1600"/>
            </a:lvl1pPr>
            <a:lvl2pPr marL="523240" indent="0">
              <a:buNone/>
              <a:defRPr sz="1410"/>
            </a:lvl2pPr>
            <a:lvl3pPr marL="1046480" indent="0">
              <a:buNone/>
              <a:defRPr sz="1130"/>
            </a:lvl3pPr>
            <a:lvl4pPr marL="1569720" indent="0">
              <a:buNone/>
              <a:defRPr sz="1035"/>
            </a:lvl4pPr>
            <a:lvl5pPr marL="2093595" indent="0">
              <a:buNone/>
              <a:defRPr sz="1035"/>
            </a:lvl5pPr>
            <a:lvl6pPr marL="2616835" indent="0">
              <a:buNone/>
              <a:defRPr sz="1035"/>
            </a:lvl6pPr>
            <a:lvl7pPr marL="3140075" indent="0">
              <a:buNone/>
              <a:defRPr sz="1035"/>
            </a:lvl7pPr>
            <a:lvl8pPr marL="3663315" indent="0">
              <a:buNone/>
              <a:defRPr sz="1035"/>
            </a:lvl8pPr>
            <a:lvl9pPr marL="4186555"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270" tIns="55635" rIns="111270" bIns="55635"/>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7" y="1600207"/>
            <a:ext cx="10972532" cy="4525963"/>
          </a:xfrm>
          <a:prstGeom prst="rect">
            <a:avLst/>
          </a:prstGeom>
        </p:spPr>
        <p:txBody>
          <a:bodyPr vert="eaVert" lIns="111270" tIns="55635" rIns="111270" bIns="55635"/>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984" y="274644"/>
            <a:ext cx="2743133" cy="5851525"/>
          </a:xfrm>
          <a:prstGeom prst="rect">
            <a:avLst/>
          </a:prstGeom>
        </p:spPr>
        <p:txBody>
          <a:bodyPr vert="eaVert" lIns="111270" tIns="55635" rIns="111270" bIns="55635"/>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5" y="274644"/>
            <a:ext cx="8026204" cy="5851525"/>
          </a:xfrm>
          <a:prstGeom prst="rect">
            <a:avLst/>
          </a:prstGeom>
        </p:spPr>
        <p:txBody>
          <a:bodyPr vert="eaVert" lIns="111270" tIns="55635" rIns="111270" bIns="55635"/>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80" y="2130426"/>
            <a:ext cx="10362946" cy="1470025"/>
          </a:xfrm>
          <a:prstGeom prst="rect">
            <a:avLst/>
          </a:prstGeom>
        </p:spPr>
        <p:txBody>
          <a:bodyPr lIns="111301" tIns="55650" rIns="111301" bIns="55650"/>
          <a:lstStyle/>
          <a:p>
            <a:pPr fontAlgn="base"/>
            <a:r>
              <a:rPr lang="zh-CN" altLang="en-US" sz="5080"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757" y="3886200"/>
            <a:ext cx="8534192" cy="1752600"/>
          </a:xfrm>
          <a:prstGeom prst="rect">
            <a:avLst/>
          </a:prstGeom>
        </p:spPr>
        <p:txBody>
          <a:bodyPr lIns="111301" tIns="55650" rIns="111301" bIns="55650"/>
          <a:lstStyle>
            <a:lvl1pPr marL="0" indent="0" algn="ctr">
              <a:buNone/>
              <a:defRPr/>
            </a:lvl1pPr>
            <a:lvl2pPr marL="523240" indent="0" algn="ctr">
              <a:buNone/>
              <a:defRPr/>
            </a:lvl2pPr>
            <a:lvl3pPr marL="1047115" indent="0" algn="ctr">
              <a:buNone/>
              <a:defRPr/>
            </a:lvl3pPr>
            <a:lvl4pPr marL="1570355" indent="0" algn="ctr">
              <a:buNone/>
              <a:defRPr/>
            </a:lvl4pPr>
            <a:lvl5pPr marL="2094230" indent="0" algn="ctr">
              <a:buNone/>
              <a:defRPr/>
            </a:lvl5pPr>
            <a:lvl6pPr marL="2617470" indent="0" algn="ctr">
              <a:buNone/>
              <a:defRPr/>
            </a:lvl6pPr>
            <a:lvl7pPr marL="3140710" indent="0" algn="ctr">
              <a:buNone/>
              <a:defRPr/>
            </a:lvl7pPr>
            <a:lvl8pPr marL="3663950" indent="0" algn="ctr">
              <a:buNone/>
              <a:defRPr/>
            </a:lvl8pPr>
            <a:lvl9pPr marL="4187190" indent="0" algn="ctr">
              <a:buNone/>
              <a:defRPr/>
            </a:lvl9pPr>
          </a:lstStyle>
          <a:p>
            <a:pPr fontAlgn="base"/>
            <a:r>
              <a:rPr lang="zh-CN" altLang="en-US" sz="3670" strike="noStrike" noProof="1" smtClean="0"/>
              <a:t>单击此处编辑母版副标题样式</a:t>
            </a:r>
            <a:endParaRPr lang="zh-CN" altLang="en-US" strike="noStrike" noProof="1"/>
          </a:p>
        </p:txBody>
      </p:sp>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301" tIns="55650" rIns="111301" bIns="55650"/>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87" y="1600203"/>
            <a:ext cx="10972532" cy="4525963"/>
          </a:xfrm>
          <a:prstGeom prst="rect">
            <a:avLst/>
          </a:prstGeom>
        </p:spPr>
        <p:txBody>
          <a:bodyPr lIns="111301" tIns="55650" rIns="111301" bIns="55650"/>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63" y="4406901"/>
            <a:ext cx="10362946" cy="1362075"/>
          </a:xfrm>
          <a:prstGeom prst="rect">
            <a:avLst/>
          </a:prstGeom>
        </p:spPr>
        <p:txBody>
          <a:bodyPr lIns="111301" tIns="55650" rIns="111301" bIns="55650" anchor="t"/>
          <a:lstStyle>
            <a:lvl1pPr algn="l">
              <a:defRPr sz="4610" b="1" cap="all"/>
            </a:lvl1pPr>
          </a:lstStyle>
          <a:p>
            <a:pPr fontAlgn="base"/>
            <a:r>
              <a:rPr lang="zh-CN" altLang="en-US" sz="461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63" y="2906713"/>
            <a:ext cx="10362946" cy="1500187"/>
          </a:xfrm>
          <a:prstGeom prst="rect">
            <a:avLst/>
          </a:prstGeom>
        </p:spPr>
        <p:txBody>
          <a:bodyPr lIns="111301" tIns="55650" rIns="111301" bIns="55650" anchor="b"/>
          <a:lstStyle>
            <a:lvl1pPr marL="0" indent="0">
              <a:buNone/>
              <a:defRPr sz="2255"/>
            </a:lvl1pPr>
            <a:lvl2pPr marL="523240" indent="0">
              <a:buNone/>
              <a:defRPr sz="2070"/>
            </a:lvl2pPr>
            <a:lvl3pPr marL="1047115" indent="0">
              <a:buNone/>
              <a:defRPr sz="1785"/>
            </a:lvl3pPr>
            <a:lvl4pPr marL="1570355" indent="0">
              <a:buNone/>
              <a:defRPr sz="1600"/>
            </a:lvl4pPr>
            <a:lvl5pPr marL="2094230" indent="0">
              <a:buNone/>
              <a:defRPr sz="1600"/>
            </a:lvl5pPr>
            <a:lvl6pPr marL="2617470" indent="0">
              <a:buNone/>
              <a:defRPr sz="1600"/>
            </a:lvl6pPr>
            <a:lvl7pPr marL="3140710" indent="0">
              <a:buNone/>
              <a:defRPr sz="1600"/>
            </a:lvl7pPr>
            <a:lvl8pPr marL="3663950" indent="0">
              <a:buNone/>
              <a:defRPr sz="1600"/>
            </a:lvl8pPr>
            <a:lvl9pPr marL="4187190" indent="0">
              <a:buNone/>
              <a:defRPr sz="1600"/>
            </a:lvl9pPr>
          </a:lstStyle>
          <a:p>
            <a:pPr lvl="0" fontAlgn="base"/>
            <a:r>
              <a:rPr lang="zh-CN" altLang="en-US" sz="2255" strike="noStrike" noProof="1" smtClean="0"/>
              <a:t>单击此处编辑母版文本样式</a:t>
            </a:r>
            <a:endParaRPr lang="zh-CN" altLang="en-US" strike="noStrike" noProof="1" smtClean="0"/>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301" tIns="55650" rIns="111301" bIns="55650"/>
          <a:lstStyle/>
          <a:p>
            <a:pPr fontAlgn="base"/>
            <a:r>
              <a:rPr lang="zh-CN" altLang="en-US" sz="508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585" y="1600203"/>
            <a:ext cx="5384668" cy="4525963"/>
          </a:xfrm>
          <a:prstGeom prst="rect">
            <a:avLst/>
          </a:prstGeom>
        </p:spPr>
        <p:txBody>
          <a:bodyPr lIns="111301" tIns="55650" rIns="111301" bIns="55650"/>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
        <p:nvSpPr>
          <p:cNvPr id="4" name="内容占位符 3"/>
          <p:cNvSpPr>
            <a:spLocks noGrp="1"/>
          </p:cNvSpPr>
          <p:nvPr>
            <p:ph sz="half" idx="2"/>
          </p:nvPr>
        </p:nvSpPr>
        <p:spPr>
          <a:xfrm>
            <a:off x="6197448" y="1600203"/>
            <a:ext cx="5384668" cy="4525963"/>
          </a:xfrm>
          <a:prstGeom prst="rect">
            <a:avLst/>
          </a:prstGeom>
        </p:spPr>
        <p:txBody>
          <a:bodyPr lIns="111301" tIns="55650" rIns="111301" bIns="55650"/>
          <a:lstStyle>
            <a:lvl1pPr>
              <a:defRPr sz="3200"/>
            </a:lvl1pPr>
            <a:lvl2pPr>
              <a:defRPr sz="2730"/>
            </a:lvl2pPr>
            <a:lvl3pPr>
              <a:defRPr sz="2255"/>
            </a:lvl3pPr>
            <a:lvl4pPr>
              <a:defRPr sz="2070"/>
            </a:lvl4pPr>
            <a:lvl5pPr>
              <a:defRPr sz="2070"/>
            </a:lvl5pPr>
            <a:lvl6pPr>
              <a:defRPr sz="2070"/>
            </a:lvl6pPr>
            <a:lvl7pPr>
              <a:defRPr sz="2070"/>
            </a:lvl7pPr>
            <a:lvl8pPr>
              <a:defRPr sz="2070"/>
            </a:lvl8pPr>
            <a:lvl9pPr>
              <a:defRPr sz="207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2730" strike="noStrike" noProof="1" smtClean="0"/>
              <a:t>第二级</a:t>
            </a:r>
            <a:endParaRPr lang="zh-CN" altLang="en-US" strike="noStrike" noProof="1" smtClean="0"/>
          </a:p>
          <a:p>
            <a:pPr lvl="2" fontAlgn="base"/>
            <a:r>
              <a:rPr lang="zh-CN" altLang="en-US" sz="2255" strike="noStrike" noProof="1" smtClean="0"/>
              <a:t>第三级</a:t>
            </a:r>
            <a:endParaRPr lang="zh-CN" altLang="en-US" strike="noStrike" noProof="1" smtClean="0"/>
          </a:p>
          <a:p>
            <a:pPr lvl="3" fontAlgn="base"/>
            <a:r>
              <a:rPr lang="zh-CN" altLang="en-US" sz="2070" strike="noStrike" noProof="1" smtClean="0"/>
              <a:t>第四级</a:t>
            </a:r>
            <a:endParaRPr lang="zh-CN" altLang="en-US" strike="noStrike" noProof="1" smtClean="0"/>
          </a:p>
          <a:p>
            <a:pPr lvl="4" fontAlgn="base"/>
            <a:r>
              <a:rPr lang="zh-CN" altLang="en-US" sz="2070" strike="noStrike" noProof="1" smtClean="0"/>
              <a:t>第五级</a:t>
            </a:r>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1" cy="1143000"/>
          </a:xfrm>
        </p:spPr>
        <p:txBody>
          <a:bodyPr lIns="121914" tIns="60957" rIns="121914" bIns="60957"/>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p:txBody>
          <a:bodyPr vert="horz" wrap="square" lIns="121914" tIns="60957" rIns="121914" bIns="60957" numCol="1" anchor="t" anchorCtr="0" compatLnSpc="1"/>
          <a:lstStyle/>
          <a:p>
            <a:pPr marL="457200" marR="0" lvl="0" indent="-457200" algn="l" defTabSz="12192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4300" b="0" i="0" u="none" strike="noStrike" kern="1200" cap="none" spc="0" normalizeH="0" baseline="0" noProof="1">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609600" y="6356351"/>
            <a:ext cx="2844800" cy="366184"/>
          </a:xfrm>
          <a:prstGeom prst="rect">
            <a:avLst/>
          </a:prstGeom>
        </p:spPr>
        <p:txBody>
          <a:bodyPr vert="horz" lIns="121914" tIns="60957" rIns="121914" bIns="60957" rtlCol="0" anchor="ctr"/>
          <a:lstStyle>
            <a:lvl1pPr>
              <a:defRPr/>
            </a:lvl1pP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8" name="页脚占位符 4"/>
          <p:cNvSpPr>
            <a:spLocks noGrp="1"/>
          </p:cNvSpPr>
          <p:nvPr>
            <p:ph type="ftr" sz="quarter" idx="3"/>
          </p:nvPr>
        </p:nvSpPr>
        <p:spPr>
          <a:xfrm>
            <a:off x="4165601" y="6356351"/>
            <a:ext cx="3860800" cy="366184"/>
          </a:xfrm>
          <a:prstGeom prst="rect">
            <a:avLst/>
          </a:prstGeom>
        </p:spPr>
        <p:txBody>
          <a:bodyPr vert="horz" lIns="121914" tIns="60957" rIns="121914" bIns="60957" rtlCol="0" anchor="ctr"/>
          <a:lstStyle>
            <a:lvl1pPr>
              <a:defRPr/>
            </a:lvl1pP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9" name="灯片编号占位符 5"/>
          <p:cNvSpPr>
            <a:spLocks noGrp="1"/>
          </p:cNvSpPr>
          <p:nvPr>
            <p:ph type="sldNum" sz="quarter" idx="4"/>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endParaRPr>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301" tIns="55650" rIns="111301" bIns="55650"/>
          <a:lstStyle>
            <a:lvl1pPr>
              <a:defRPr/>
            </a:lvl1pPr>
          </a:lstStyle>
          <a:p>
            <a:pPr fontAlgn="base"/>
            <a:r>
              <a:rPr lang="zh-CN" altLang="en-US" sz="508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87" y="1535113"/>
            <a:ext cx="5386786" cy="639762"/>
          </a:xfrm>
          <a:prstGeom prst="rect">
            <a:avLst/>
          </a:prstGeom>
        </p:spPr>
        <p:txBody>
          <a:bodyPr lIns="111301" tIns="55650" rIns="111301" bIns="55650" anchor="b"/>
          <a:lstStyle>
            <a:lvl1pPr marL="0" indent="0">
              <a:buNone/>
              <a:defRPr sz="2730" b="1"/>
            </a:lvl1pPr>
            <a:lvl2pPr marL="523240" indent="0">
              <a:buNone/>
              <a:defRPr sz="2255" b="1"/>
            </a:lvl2pPr>
            <a:lvl3pPr marL="1047115" indent="0">
              <a:buNone/>
              <a:defRPr sz="2070" b="1"/>
            </a:lvl3pPr>
            <a:lvl4pPr marL="1570355" indent="0">
              <a:buNone/>
              <a:defRPr sz="1785" b="1"/>
            </a:lvl4pPr>
            <a:lvl5pPr marL="2094230" indent="0">
              <a:buNone/>
              <a:defRPr sz="1785" b="1"/>
            </a:lvl5pPr>
            <a:lvl6pPr marL="2617470" indent="0">
              <a:buNone/>
              <a:defRPr sz="1785" b="1"/>
            </a:lvl6pPr>
            <a:lvl7pPr marL="3140710" indent="0">
              <a:buNone/>
              <a:defRPr sz="1785" b="1"/>
            </a:lvl7pPr>
            <a:lvl8pPr marL="3663950" indent="0">
              <a:buNone/>
              <a:defRPr sz="1785" b="1"/>
            </a:lvl8pPr>
            <a:lvl9pPr marL="4187190"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87" y="2174876"/>
            <a:ext cx="5386786" cy="3951288"/>
          </a:xfrm>
          <a:prstGeom prst="rect">
            <a:avLst/>
          </a:prstGeom>
        </p:spPr>
        <p:txBody>
          <a:bodyPr lIns="111301" tIns="55650" rIns="111301" bIns="55650"/>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
        <p:nvSpPr>
          <p:cNvPr id="5" name="文本占位符 4"/>
          <p:cNvSpPr>
            <a:spLocks noGrp="1"/>
          </p:cNvSpPr>
          <p:nvPr>
            <p:ph type="body" sz="quarter" idx="3"/>
          </p:nvPr>
        </p:nvSpPr>
        <p:spPr>
          <a:xfrm>
            <a:off x="6193218" y="1535113"/>
            <a:ext cx="5388902" cy="639762"/>
          </a:xfrm>
          <a:prstGeom prst="rect">
            <a:avLst/>
          </a:prstGeom>
        </p:spPr>
        <p:txBody>
          <a:bodyPr lIns="111301" tIns="55650" rIns="111301" bIns="55650" anchor="b"/>
          <a:lstStyle>
            <a:lvl1pPr marL="0" indent="0">
              <a:buNone/>
              <a:defRPr sz="2730" b="1"/>
            </a:lvl1pPr>
            <a:lvl2pPr marL="523240" indent="0">
              <a:buNone/>
              <a:defRPr sz="2255" b="1"/>
            </a:lvl2pPr>
            <a:lvl3pPr marL="1047115" indent="0">
              <a:buNone/>
              <a:defRPr sz="2070" b="1"/>
            </a:lvl3pPr>
            <a:lvl4pPr marL="1570355" indent="0">
              <a:buNone/>
              <a:defRPr sz="1785" b="1"/>
            </a:lvl4pPr>
            <a:lvl5pPr marL="2094230" indent="0">
              <a:buNone/>
              <a:defRPr sz="1785" b="1"/>
            </a:lvl5pPr>
            <a:lvl6pPr marL="2617470" indent="0">
              <a:buNone/>
              <a:defRPr sz="1785" b="1"/>
            </a:lvl6pPr>
            <a:lvl7pPr marL="3140710" indent="0">
              <a:buNone/>
              <a:defRPr sz="1785" b="1"/>
            </a:lvl7pPr>
            <a:lvl8pPr marL="3663950" indent="0">
              <a:buNone/>
              <a:defRPr sz="1785" b="1"/>
            </a:lvl8pPr>
            <a:lvl9pPr marL="4187190" indent="0">
              <a:buNone/>
              <a:defRPr sz="1785" b="1"/>
            </a:lvl9pPr>
          </a:lstStyle>
          <a:p>
            <a:pPr lvl="0" fontAlgn="base"/>
            <a:r>
              <a:rPr lang="zh-CN" altLang="en-US" sz="2730"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218" y="2174876"/>
            <a:ext cx="5388902" cy="3951288"/>
          </a:xfrm>
          <a:prstGeom prst="rect">
            <a:avLst/>
          </a:prstGeom>
        </p:spPr>
        <p:txBody>
          <a:bodyPr lIns="111301" tIns="55650" rIns="111301" bIns="55650"/>
          <a:lstStyle>
            <a:lvl1pPr>
              <a:defRPr sz="2730"/>
            </a:lvl1pPr>
            <a:lvl2pPr>
              <a:defRPr sz="2255"/>
            </a:lvl2pPr>
            <a:lvl3pPr>
              <a:defRPr sz="2070"/>
            </a:lvl3pPr>
            <a:lvl4pPr>
              <a:defRPr sz="1785"/>
            </a:lvl4pPr>
            <a:lvl5pPr>
              <a:defRPr sz="1785"/>
            </a:lvl5pPr>
            <a:lvl6pPr>
              <a:defRPr sz="1785"/>
            </a:lvl6pPr>
            <a:lvl7pPr>
              <a:defRPr sz="1785"/>
            </a:lvl7pPr>
            <a:lvl8pPr>
              <a:defRPr sz="1785"/>
            </a:lvl8pPr>
            <a:lvl9pPr>
              <a:defRPr sz="1785"/>
            </a:lvl9pPr>
          </a:lstStyle>
          <a:p>
            <a:pPr lvl="0" fontAlgn="base"/>
            <a:r>
              <a:rPr lang="zh-CN" altLang="en-US" sz="2730" strike="noStrike" noProof="1" smtClean="0"/>
              <a:t>单击此处编辑母版文本样式</a:t>
            </a:r>
            <a:endParaRPr lang="zh-CN" altLang="en-US" strike="noStrike" noProof="1" smtClean="0"/>
          </a:p>
          <a:p>
            <a:pPr lvl="1" fontAlgn="base"/>
            <a:r>
              <a:rPr lang="zh-CN" altLang="en-US" sz="2255" strike="noStrike" noProof="1" smtClean="0"/>
              <a:t>第二级</a:t>
            </a:r>
            <a:endParaRPr lang="zh-CN" altLang="en-US" strike="noStrike" noProof="1" smtClean="0"/>
          </a:p>
          <a:p>
            <a:pPr lvl="2" fontAlgn="base"/>
            <a:r>
              <a:rPr lang="zh-CN" altLang="en-US" sz="2070" strike="noStrike" noProof="1" smtClean="0"/>
              <a:t>第三级</a:t>
            </a:r>
            <a:endParaRPr lang="zh-CN" altLang="en-US" strike="noStrike" noProof="1" smtClean="0"/>
          </a:p>
          <a:p>
            <a:pPr lvl="3" fontAlgn="base"/>
            <a:r>
              <a:rPr lang="zh-CN" altLang="en-US" sz="1785" strike="noStrike" noProof="1" smtClean="0"/>
              <a:t>第四级</a:t>
            </a:r>
            <a:endParaRPr lang="zh-CN" altLang="en-US" strike="noStrike" noProof="1" smtClean="0"/>
          </a:p>
          <a:p>
            <a:pPr lvl="4" fontAlgn="base"/>
            <a:r>
              <a:rPr lang="zh-CN" altLang="en-US" sz="1785" strike="noStrike" noProof="1" smtClean="0"/>
              <a:t>第五级</a:t>
            </a:r>
            <a:endParaRPr lang="zh-CN" altLang="en-US" strike="noStrike" noProof="1"/>
          </a:p>
        </p:txBody>
      </p:sp>
    </p:spTree>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301" tIns="55650" rIns="111301" bIns="55650"/>
          <a:lstStyle/>
          <a:p>
            <a:pPr fontAlgn="base"/>
            <a:r>
              <a:rPr lang="zh-CN" altLang="en-US" sz="5080" strike="noStrike" noProof="1" smtClean="0"/>
              <a:t>单击此处编辑母版标题样式</a:t>
            </a:r>
            <a:endParaRPr lang="zh-CN" altLang="en-US" strike="noStrike" noProof="1"/>
          </a:p>
        </p:txBody>
      </p:sp>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6" y="273051"/>
            <a:ext cx="4010986" cy="1162050"/>
          </a:xfrm>
          <a:prstGeom prst="rect">
            <a:avLst/>
          </a:prstGeom>
        </p:spPr>
        <p:txBody>
          <a:bodyPr lIns="111301" tIns="55650" rIns="111301" bIns="55650"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620" y="273052"/>
            <a:ext cx="6815500" cy="5853113"/>
          </a:xfrm>
          <a:prstGeom prst="rect">
            <a:avLst/>
          </a:prstGeom>
        </p:spPr>
        <p:txBody>
          <a:bodyPr lIns="111301" tIns="55650" rIns="111301" bIns="55650"/>
          <a:lstStyle>
            <a:lvl1pPr>
              <a:defRPr sz="3670"/>
            </a:lvl1pPr>
            <a:lvl2pPr>
              <a:defRPr sz="3200"/>
            </a:lvl2pPr>
            <a:lvl3pPr>
              <a:defRPr sz="2730"/>
            </a:lvl3pPr>
            <a:lvl4pPr>
              <a:defRPr sz="2255"/>
            </a:lvl4pPr>
            <a:lvl5pPr>
              <a:defRPr sz="2255"/>
            </a:lvl5pPr>
            <a:lvl6pPr>
              <a:defRPr sz="2255"/>
            </a:lvl6pPr>
            <a:lvl7pPr>
              <a:defRPr sz="2255"/>
            </a:lvl7pPr>
            <a:lvl8pPr>
              <a:defRPr sz="2255"/>
            </a:lvl8pPr>
            <a:lvl9pPr>
              <a:defRPr sz="2255"/>
            </a:lvl9pPr>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
        <p:nvSpPr>
          <p:cNvPr id="4" name="文本占位符 3"/>
          <p:cNvSpPr>
            <a:spLocks noGrp="1"/>
          </p:cNvSpPr>
          <p:nvPr>
            <p:ph type="body" sz="half" idx="2"/>
          </p:nvPr>
        </p:nvSpPr>
        <p:spPr>
          <a:xfrm>
            <a:off x="609586" y="1435101"/>
            <a:ext cx="4010986" cy="4691063"/>
          </a:xfrm>
          <a:prstGeom prst="rect">
            <a:avLst/>
          </a:prstGeom>
        </p:spPr>
        <p:txBody>
          <a:bodyPr lIns="111301" tIns="55650" rIns="111301" bIns="55650"/>
          <a:lstStyle>
            <a:lvl1pPr marL="0" indent="0">
              <a:buNone/>
              <a:defRPr sz="1600"/>
            </a:lvl1pPr>
            <a:lvl2pPr marL="523240" indent="0">
              <a:buNone/>
              <a:defRPr sz="1410"/>
            </a:lvl2pPr>
            <a:lvl3pPr marL="1047115" indent="0">
              <a:buNone/>
              <a:defRPr sz="1130"/>
            </a:lvl3pPr>
            <a:lvl4pPr marL="1570355" indent="0">
              <a:buNone/>
              <a:defRPr sz="1035"/>
            </a:lvl4pPr>
            <a:lvl5pPr marL="2094230" indent="0">
              <a:buNone/>
              <a:defRPr sz="1035"/>
            </a:lvl5pPr>
            <a:lvl6pPr marL="2617470" indent="0">
              <a:buNone/>
              <a:defRPr sz="1035"/>
            </a:lvl6pPr>
            <a:lvl7pPr marL="3140710" indent="0">
              <a:buNone/>
              <a:defRPr sz="1035"/>
            </a:lvl7pPr>
            <a:lvl8pPr marL="3663950" indent="0">
              <a:buNone/>
              <a:defRPr sz="1035"/>
            </a:lvl8pPr>
            <a:lvl9pPr marL="4187190"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661" y="4800602"/>
            <a:ext cx="7315021" cy="566738"/>
          </a:xfrm>
          <a:prstGeom prst="rect">
            <a:avLst/>
          </a:prstGeom>
        </p:spPr>
        <p:txBody>
          <a:bodyPr lIns="111301" tIns="55650" rIns="111301" bIns="55650" anchor="b"/>
          <a:lstStyle>
            <a:lvl1pPr algn="l">
              <a:defRPr sz="2255" b="1"/>
            </a:lvl1pPr>
          </a:lstStyle>
          <a:p>
            <a:pPr fontAlgn="base"/>
            <a:r>
              <a:rPr lang="zh-CN" altLang="en-US" sz="2255"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661" y="612775"/>
            <a:ext cx="7315021" cy="4114800"/>
          </a:xfrm>
          <a:prstGeom prst="rect">
            <a:avLst/>
          </a:prstGeom>
        </p:spPr>
        <p:txBody>
          <a:bodyPr lIns="111301" tIns="55650" rIns="111301" bIns="55650"/>
          <a:lstStyle>
            <a:lvl1pPr marL="0" indent="0">
              <a:buNone/>
              <a:defRPr sz="3670"/>
            </a:lvl1pPr>
            <a:lvl2pPr marL="523240" indent="0">
              <a:buNone/>
              <a:defRPr sz="3200"/>
            </a:lvl2pPr>
            <a:lvl3pPr marL="1047115" indent="0">
              <a:buNone/>
              <a:defRPr sz="2730"/>
            </a:lvl3pPr>
            <a:lvl4pPr marL="1570355" indent="0">
              <a:buNone/>
              <a:defRPr sz="2255"/>
            </a:lvl4pPr>
            <a:lvl5pPr marL="2094230" indent="0">
              <a:buNone/>
              <a:defRPr sz="2255"/>
            </a:lvl5pPr>
            <a:lvl6pPr marL="2617470" indent="0">
              <a:buNone/>
              <a:defRPr sz="2255"/>
            </a:lvl6pPr>
            <a:lvl7pPr marL="3140710" indent="0">
              <a:buNone/>
              <a:defRPr sz="2255"/>
            </a:lvl7pPr>
            <a:lvl8pPr marL="3663950" indent="0">
              <a:buNone/>
              <a:defRPr sz="2255"/>
            </a:lvl8pPr>
            <a:lvl9pPr marL="4187190" indent="0">
              <a:buNone/>
              <a:defRPr sz="225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9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661" y="5367340"/>
            <a:ext cx="7315021" cy="804862"/>
          </a:xfrm>
          <a:prstGeom prst="rect">
            <a:avLst/>
          </a:prstGeom>
        </p:spPr>
        <p:txBody>
          <a:bodyPr lIns="111301" tIns="55650" rIns="111301" bIns="55650"/>
          <a:lstStyle>
            <a:lvl1pPr marL="0" indent="0">
              <a:buNone/>
              <a:defRPr sz="1600"/>
            </a:lvl1pPr>
            <a:lvl2pPr marL="523240" indent="0">
              <a:buNone/>
              <a:defRPr sz="1410"/>
            </a:lvl2pPr>
            <a:lvl3pPr marL="1047115" indent="0">
              <a:buNone/>
              <a:defRPr sz="1130"/>
            </a:lvl3pPr>
            <a:lvl4pPr marL="1570355" indent="0">
              <a:buNone/>
              <a:defRPr sz="1035"/>
            </a:lvl4pPr>
            <a:lvl5pPr marL="2094230" indent="0">
              <a:buNone/>
              <a:defRPr sz="1035"/>
            </a:lvl5pPr>
            <a:lvl6pPr marL="2617470" indent="0">
              <a:buNone/>
              <a:defRPr sz="1035"/>
            </a:lvl6pPr>
            <a:lvl7pPr marL="3140710" indent="0">
              <a:buNone/>
              <a:defRPr sz="1035"/>
            </a:lvl7pPr>
            <a:lvl8pPr marL="3663950" indent="0">
              <a:buNone/>
              <a:defRPr sz="1035"/>
            </a:lvl8pPr>
            <a:lvl9pPr marL="4187190" indent="0">
              <a:buNone/>
              <a:defRPr sz="103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87" y="274638"/>
            <a:ext cx="10972532" cy="1143000"/>
          </a:xfrm>
          <a:prstGeom prst="rect">
            <a:avLst/>
          </a:prstGeom>
        </p:spPr>
        <p:txBody>
          <a:bodyPr lIns="111301" tIns="55650" rIns="111301" bIns="55650"/>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7" y="1600203"/>
            <a:ext cx="10972532" cy="4525963"/>
          </a:xfrm>
          <a:prstGeom prst="rect">
            <a:avLst/>
          </a:prstGeom>
        </p:spPr>
        <p:txBody>
          <a:bodyPr vert="eaVert" lIns="111301" tIns="55650" rIns="111301" bIns="55650"/>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984" y="274640"/>
            <a:ext cx="2743133" cy="5851525"/>
          </a:xfrm>
          <a:prstGeom prst="rect">
            <a:avLst/>
          </a:prstGeom>
        </p:spPr>
        <p:txBody>
          <a:bodyPr vert="eaVert" lIns="111301" tIns="55650" rIns="111301" bIns="55650"/>
          <a:lstStyle/>
          <a:p>
            <a:pPr fontAlgn="base"/>
            <a:r>
              <a:rPr lang="zh-CN" altLang="en-US" sz="508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85" y="274640"/>
            <a:ext cx="8026204" cy="5851525"/>
          </a:xfrm>
          <a:prstGeom prst="rect">
            <a:avLst/>
          </a:prstGeom>
        </p:spPr>
        <p:txBody>
          <a:bodyPr vert="eaVert" lIns="111301" tIns="55650" rIns="111301" bIns="55650"/>
          <a:lstStyle/>
          <a:p>
            <a:pPr lvl="0" fontAlgn="base"/>
            <a:r>
              <a:rPr lang="zh-CN" altLang="en-US" sz="3670"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2730" strike="noStrike" noProof="1" smtClean="0"/>
              <a:t>第三级</a:t>
            </a:r>
            <a:endParaRPr lang="zh-CN" altLang="en-US" strike="noStrike" noProof="1" smtClean="0"/>
          </a:p>
          <a:p>
            <a:pPr lvl="3" fontAlgn="base"/>
            <a:r>
              <a:rPr lang="zh-CN" altLang="en-US" sz="2255" strike="noStrike" noProof="1" smtClean="0"/>
              <a:t>第四级</a:t>
            </a:r>
            <a:endParaRPr lang="zh-CN" altLang="en-US" strike="noStrike" noProof="1" smtClean="0"/>
          </a:p>
          <a:p>
            <a:pPr lvl="4" fontAlgn="base"/>
            <a:r>
              <a:rPr lang="zh-CN" altLang="en-US" sz="2255" strike="noStrike" noProof="1" smtClean="0"/>
              <a:t>第五级</a:t>
            </a:r>
            <a:endParaRPr lang="zh-CN" altLang="en-US" strike="noStrike" noProof="1"/>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85"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596"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02"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225"/>
            <a:ext cx="2844800" cy="476250"/>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225"/>
            <a:ext cx="3860800" cy="476250"/>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225"/>
            <a:ext cx="2844800" cy="476250"/>
          </a:xfrm>
        </p:spPr>
        <p:txBody>
          <a:bodyPr/>
          <a:lstStyle>
            <a:lvl1pPr>
              <a:defRPr smtClean="0"/>
            </a:lvl1pPr>
          </a:lstStyle>
          <a:p>
            <a:pPr>
              <a:defRPr/>
            </a:pPr>
            <a:fld id="{50E9A8B1-6738-4B89-95E6-3F5A28632A71}"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63A5A38B-4DF0-4C0B-9F2D-43D6251681C7}"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68"/>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15238D3E-D4B5-4FCF-9942-BC7DDF44F877}"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grpSp>
        <p:nvGrpSpPr>
          <p:cNvPr id="2" name="组合 7"/>
          <p:cNvGrpSpPr/>
          <p:nvPr userDrawn="1"/>
        </p:nvGrpSpPr>
        <p:grpSpPr>
          <a:xfrm>
            <a:off x="4" y="6473835"/>
            <a:ext cx="12192000" cy="412751"/>
            <a:chOff x="0" y="6444852"/>
            <a:chExt cx="12192000" cy="413147"/>
          </a:xfrm>
        </p:grpSpPr>
        <p:pic>
          <p:nvPicPr>
            <p:cNvPr id="3" name="图片 8"/>
            <p:cNvPicPr>
              <a:picLocks noChangeAspect="1" noChangeArrowheads="1"/>
            </p:cNvPicPr>
            <p:nvPr/>
          </p:nvPicPr>
          <p:blipFill>
            <a:blip r:embed="rId2"/>
            <a:stretch>
              <a:fillRect/>
            </a:stretch>
          </p:blipFill>
          <p:spPr bwMode="auto">
            <a:xfrm>
              <a:off x="0" y="6444852"/>
              <a:ext cx="6610350" cy="413147"/>
            </a:xfrm>
            <a:prstGeom prst="rect">
              <a:avLst/>
            </a:prstGeom>
            <a:noFill/>
            <a:ln w="9525">
              <a:noFill/>
              <a:miter lim="800000"/>
              <a:headEnd/>
              <a:tailEnd/>
            </a:ln>
          </p:spPr>
        </p:pic>
        <p:pic>
          <p:nvPicPr>
            <p:cNvPr id="4" name="图片 9"/>
            <p:cNvPicPr>
              <a:picLocks noChangeAspect="1" noChangeArrowheads="1"/>
            </p:cNvPicPr>
            <p:nvPr/>
          </p:nvPicPr>
          <p:blipFill>
            <a:blip r:embed="rId2"/>
            <a:srcRect r="13255"/>
            <a:stretch>
              <a:fillRect/>
            </a:stretch>
          </p:blipFill>
          <p:spPr bwMode="auto">
            <a:xfrm>
              <a:off x="6457950" y="6444852"/>
              <a:ext cx="5734050" cy="413147"/>
            </a:xfrm>
            <a:prstGeom prst="rect">
              <a:avLst/>
            </a:prstGeom>
            <a:noFill/>
            <a:ln w="9525">
              <a:noFill/>
              <a:miter lim="800000"/>
              <a:headEnd/>
              <a:tailEnd/>
            </a:ln>
          </p:spPr>
        </p:pic>
      </p:gr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02" y="1566868"/>
            <a:ext cx="5490633"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5" y="1566868"/>
            <a:ext cx="5492751"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58C363CD-E857-46A3-85C4-9258C73A3D0A}"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7"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7"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E7A027CF-98CA-4C48-8004-E0823A40AFF9}"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E20C87D0-1553-4342-8A26-4449473A54B0}"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D9BA1ABD-9878-43D5-9488-58F03C1B233E}"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118"/>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A347F7A2-A684-4206-A2CB-5ADB8BAFFBCB}"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9" y="4800600"/>
            <a:ext cx="73152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9"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9"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89E4519D-6B6B-4D73-87F8-225CC584CD8C}"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BAD82C13-AA70-49FA-B811-F3A1B50D11AC}"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68" y="792170"/>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1" y="792170"/>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279F9185-5D4B-4545-8D1A-6DB7D515E9A4}"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86"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627"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03"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326"/>
            <a:ext cx="2844800" cy="476251"/>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326"/>
            <a:ext cx="3860800" cy="476251"/>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326"/>
            <a:ext cx="2844800" cy="476251"/>
          </a:xfrm>
        </p:spPr>
        <p:txBody>
          <a:bodyPr/>
          <a:lstStyle>
            <a:lvl1pPr>
              <a:defRPr smtClean="0"/>
            </a:lvl1pPr>
          </a:lstStyle>
          <a:p>
            <a:pPr>
              <a:defRPr/>
            </a:pPr>
            <a:fld id="{78BAE075-0F21-40EF-9033-08F077F7819D}" type="slidenum">
              <a:rPr lang="zh-CN" altLang="en-US"/>
            </a:fld>
            <a:endParaRPr lang="zh-CN" altLang="en-US"/>
          </a:p>
        </p:txBody>
      </p:sp>
    </p:spTree>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2A132DF7-8F9F-418D-B877-9AADBA9700E3}" type="slidenum">
              <a:rPr lang="zh-CN" altLang="en-US"/>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7" name="矩形 6"/>
          <p:cNvSpPr/>
          <p:nvPr userDrawn="1"/>
        </p:nvSpPr>
        <p:spPr>
          <a:xfrm>
            <a:off x="4" y="0"/>
            <a:ext cx="12192000" cy="6858000"/>
          </a:xfrm>
          <a:prstGeom prst="rect">
            <a:avLst/>
          </a:prstGeom>
          <a:solidFill>
            <a:srgbClr val="FEF8E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0" tIns="60954" rIns="121910" bIns="60954" rtlCol="0" anchor="ctr"/>
          <a:lstStyle/>
          <a:p>
            <a:pPr algn="ctr" defTabSz="1219200" fontAlgn="base"/>
            <a:endParaRPr lang="zh-CN" altLang="en-US" sz="100" noProof="1">
              <a:solidFill>
                <a:srgbClr val="FFFFFF"/>
              </a:solidFill>
            </a:endParaRPr>
          </a:p>
        </p:txBody>
      </p:sp>
      <p:grpSp>
        <p:nvGrpSpPr>
          <p:cNvPr id="5" name="组合 33"/>
          <p:cNvGrpSpPr/>
          <p:nvPr userDrawn="1"/>
        </p:nvGrpSpPr>
        <p:grpSpPr>
          <a:xfrm>
            <a:off x="-579961" y="-2715681"/>
            <a:ext cx="14041968" cy="13567832"/>
            <a:chOff x="-112093" y="-1958323"/>
            <a:chExt cx="10531526" cy="10175559"/>
          </a:xfrm>
        </p:grpSpPr>
        <p:sp>
          <p:nvSpPr>
            <p:cNvPr id="35" name="矩形 81"/>
            <p:cNvSpPr/>
            <p:nvPr/>
          </p:nvSpPr>
          <p:spPr>
            <a:xfrm rot="19149196">
              <a:off x="1292948"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36" name="矩形 81"/>
            <p:cNvSpPr/>
            <p:nvPr/>
          </p:nvSpPr>
          <p:spPr>
            <a:xfrm rot="19149196">
              <a:off x="403865"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37" name="矩形 81"/>
            <p:cNvSpPr/>
            <p:nvPr/>
          </p:nvSpPr>
          <p:spPr>
            <a:xfrm rot="19149196">
              <a:off x="700226"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38" name="矩形 81"/>
            <p:cNvSpPr/>
            <p:nvPr/>
          </p:nvSpPr>
          <p:spPr>
            <a:xfrm rot="19149196">
              <a:off x="996587"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39" name="矩形 81"/>
            <p:cNvSpPr/>
            <p:nvPr/>
          </p:nvSpPr>
          <p:spPr>
            <a:xfrm rot="19149196">
              <a:off x="107504"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0" name="矩形 81"/>
            <p:cNvSpPr/>
            <p:nvPr/>
          </p:nvSpPr>
          <p:spPr>
            <a:xfrm rot="19149196">
              <a:off x="2478392"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1" name="矩形 81"/>
            <p:cNvSpPr/>
            <p:nvPr/>
          </p:nvSpPr>
          <p:spPr>
            <a:xfrm rot="19149196">
              <a:off x="1589309"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2" name="矩形 81"/>
            <p:cNvSpPr/>
            <p:nvPr/>
          </p:nvSpPr>
          <p:spPr>
            <a:xfrm rot="19149196">
              <a:off x="1885670"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3" name="矩形 81"/>
            <p:cNvSpPr/>
            <p:nvPr/>
          </p:nvSpPr>
          <p:spPr>
            <a:xfrm rot="19149196">
              <a:off x="2182031"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4" name="矩形 81"/>
            <p:cNvSpPr/>
            <p:nvPr/>
          </p:nvSpPr>
          <p:spPr>
            <a:xfrm rot="19149196">
              <a:off x="3663836"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5" name="矩形 81"/>
            <p:cNvSpPr/>
            <p:nvPr/>
          </p:nvSpPr>
          <p:spPr>
            <a:xfrm rot="19149196">
              <a:off x="2774753"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6" name="矩形 81"/>
            <p:cNvSpPr/>
            <p:nvPr/>
          </p:nvSpPr>
          <p:spPr>
            <a:xfrm rot="19149196">
              <a:off x="3071114"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7" name="矩形 81"/>
            <p:cNvSpPr/>
            <p:nvPr/>
          </p:nvSpPr>
          <p:spPr>
            <a:xfrm rot="19149196">
              <a:off x="3367475"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8" name="矩形 81"/>
            <p:cNvSpPr/>
            <p:nvPr/>
          </p:nvSpPr>
          <p:spPr>
            <a:xfrm rot="19149196">
              <a:off x="4849280"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49" name="矩形 81"/>
            <p:cNvSpPr/>
            <p:nvPr/>
          </p:nvSpPr>
          <p:spPr>
            <a:xfrm rot="19149196">
              <a:off x="3960197"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0" name="矩形 81"/>
            <p:cNvSpPr/>
            <p:nvPr/>
          </p:nvSpPr>
          <p:spPr>
            <a:xfrm rot="19149196">
              <a:off x="4256558"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1" name="矩形 81"/>
            <p:cNvSpPr/>
            <p:nvPr/>
          </p:nvSpPr>
          <p:spPr>
            <a:xfrm rot="19149196">
              <a:off x="4552919"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2" name="矩形 81"/>
            <p:cNvSpPr/>
            <p:nvPr/>
          </p:nvSpPr>
          <p:spPr>
            <a:xfrm rot="19149196">
              <a:off x="6034724"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3" name="矩形 81"/>
            <p:cNvSpPr/>
            <p:nvPr/>
          </p:nvSpPr>
          <p:spPr>
            <a:xfrm rot="19149196">
              <a:off x="5145641"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4" name="矩形 81"/>
            <p:cNvSpPr/>
            <p:nvPr/>
          </p:nvSpPr>
          <p:spPr>
            <a:xfrm rot="19149196">
              <a:off x="5442002"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5" name="矩形 81"/>
            <p:cNvSpPr/>
            <p:nvPr/>
          </p:nvSpPr>
          <p:spPr>
            <a:xfrm rot="19149196">
              <a:off x="5738363"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6" name="矩形 81"/>
            <p:cNvSpPr/>
            <p:nvPr/>
          </p:nvSpPr>
          <p:spPr>
            <a:xfrm rot="19149196">
              <a:off x="7516529"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7" name="矩形 81"/>
            <p:cNvSpPr/>
            <p:nvPr/>
          </p:nvSpPr>
          <p:spPr>
            <a:xfrm rot="19149196">
              <a:off x="7220168"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8" name="矩形 81"/>
            <p:cNvSpPr/>
            <p:nvPr/>
          </p:nvSpPr>
          <p:spPr>
            <a:xfrm rot="19149196">
              <a:off x="6331085"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59" name="矩形 81"/>
            <p:cNvSpPr/>
            <p:nvPr/>
          </p:nvSpPr>
          <p:spPr>
            <a:xfrm rot="19149196">
              <a:off x="6627446"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0" name="矩形 81"/>
            <p:cNvSpPr/>
            <p:nvPr/>
          </p:nvSpPr>
          <p:spPr>
            <a:xfrm rot="19149196">
              <a:off x="6923807"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1" name="矩形 81"/>
            <p:cNvSpPr/>
            <p:nvPr/>
          </p:nvSpPr>
          <p:spPr>
            <a:xfrm rot="19149196">
              <a:off x="8701973"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2" name="矩形 81"/>
            <p:cNvSpPr/>
            <p:nvPr/>
          </p:nvSpPr>
          <p:spPr>
            <a:xfrm rot="19149196">
              <a:off x="7812890"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3" name="矩形 81"/>
            <p:cNvSpPr/>
            <p:nvPr/>
          </p:nvSpPr>
          <p:spPr>
            <a:xfrm rot="19149196">
              <a:off x="8109251"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4" name="矩形 81"/>
            <p:cNvSpPr/>
            <p:nvPr/>
          </p:nvSpPr>
          <p:spPr>
            <a:xfrm rot="19149196">
              <a:off x="8405612"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5" name="矩形 81"/>
            <p:cNvSpPr/>
            <p:nvPr/>
          </p:nvSpPr>
          <p:spPr>
            <a:xfrm rot="19149196">
              <a:off x="8998338" y="-1121195"/>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grpSp>
          <p:nvGrpSpPr>
            <p:cNvPr id="6" name="组合 65"/>
            <p:cNvGrpSpPr/>
            <p:nvPr/>
          </p:nvGrpSpPr>
          <p:grpSpPr>
            <a:xfrm>
              <a:off x="-112093" y="-1958323"/>
              <a:ext cx="10531526" cy="10175559"/>
              <a:chOff x="-112093" y="-1958323"/>
              <a:chExt cx="10531526" cy="10175559"/>
            </a:xfrm>
          </p:grpSpPr>
          <p:sp>
            <p:nvSpPr>
              <p:cNvPr id="67" name="矩形 81"/>
              <p:cNvSpPr/>
              <p:nvPr/>
            </p:nvSpPr>
            <p:spPr>
              <a:xfrm rot="19149196">
                <a:off x="8899228"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8" name="矩形 81"/>
              <p:cNvSpPr/>
              <p:nvPr/>
            </p:nvSpPr>
            <p:spPr>
              <a:xfrm rot="19149196">
                <a:off x="8602867"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69" name="矩形 81"/>
              <p:cNvSpPr/>
              <p:nvPr/>
            </p:nvSpPr>
            <p:spPr>
              <a:xfrm rot="19149196">
                <a:off x="10084672"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0" name="矩形 81"/>
              <p:cNvSpPr/>
              <p:nvPr/>
            </p:nvSpPr>
            <p:spPr>
              <a:xfrm rot="19149196">
                <a:off x="9195589"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1" name="矩形 81"/>
              <p:cNvSpPr/>
              <p:nvPr/>
            </p:nvSpPr>
            <p:spPr>
              <a:xfrm rot="19149196">
                <a:off x="9491950"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2" name="矩形 81"/>
              <p:cNvSpPr/>
              <p:nvPr/>
            </p:nvSpPr>
            <p:spPr>
              <a:xfrm rot="19149196">
                <a:off x="9788311"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3" name="矩形 81"/>
              <p:cNvSpPr/>
              <p:nvPr/>
            </p:nvSpPr>
            <p:spPr>
              <a:xfrm rot="19149196">
                <a:off x="10381037" y="-1958323"/>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4" name="矩形 81"/>
              <p:cNvSpPr/>
              <p:nvPr userDrawn="1"/>
            </p:nvSpPr>
            <p:spPr>
              <a:xfrm rot="19149196">
                <a:off x="184268"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5" name="矩形 81"/>
              <p:cNvSpPr/>
              <p:nvPr userDrawn="1"/>
            </p:nvSpPr>
            <p:spPr>
              <a:xfrm rot="19149196">
                <a:off x="-112093"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6" name="矩形 81"/>
              <p:cNvSpPr/>
              <p:nvPr userDrawn="1"/>
            </p:nvSpPr>
            <p:spPr>
              <a:xfrm rot="19149196">
                <a:off x="1369712"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7" name="矩形 81"/>
              <p:cNvSpPr/>
              <p:nvPr userDrawn="1"/>
            </p:nvSpPr>
            <p:spPr>
              <a:xfrm rot="19149196">
                <a:off x="480629"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8" name="矩形 81"/>
              <p:cNvSpPr/>
              <p:nvPr userDrawn="1"/>
            </p:nvSpPr>
            <p:spPr>
              <a:xfrm rot="19149196">
                <a:off x="776990"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79" name="矩形 81"/>
              <p:cNvSpPr/>
              <p:nvPr userDrawn="1"/>
            </p:nvSpPr>
            <p:spPr>
              <a:xfrm rot="19149196">
                <a:off x="1073351"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sp>
            <p:nvSpPr>
              <p:cNvPr id="80" name="矩形 81"/>
              <p:cNvSpPr/>
              <p:nvPr userDrawn="1"/>
            </p:nvSpPr>
            <p:spPr>
              <a:xfrm rot="19149196">
                <a:off x="1666077" y="1067906"/>
                <a:ext cx="38396" cy="7149330"/>
              </a:xfrm>
              <a:custGeom>
                <a:avLst/>
                <a:gdLst/>
                <a:ahLst/>
                <a:cxnLst/>
                <a:rect l="l" t="t" r="r" b="b"/>
                <a:pathLst>
                  <a:path w="45719" h="1345044">
                    <a:moveTo>
                      <a:pt x="45719" y="39528"/>
                    </a:moveTo>
                    <a:lnTo>
                      <a:pt x="45719" y="1345044"/>
                    </a:lnTo>
                    <a:lnTo>
                      <a:pt x="0" y="1305515"/>
                    </a:lnTo>
                    <a:lnTo>
                      <a:pt x="0" y="0"/>
                    </a:lnTo>
                    <a:close/>
                  </a:path>
                </a:pathLst>
              </a:custGeom>
              <a:solidFill>
                <a:srgbClr val="F3D1D5">
                  <a:alpha val="1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00" noProof="1">
                  <a:solidFill>
                    <a:srgbClr val="FFFFFF"/>
                  </a:solidFill>
                </a:endParaRPr>
              </a:p>
            </p:txBody>
          </p:sp>
        </p:grpSp>
      </p:grpSp>
      <p:sp>
        <p:nvSpPr>
          <p:cNvPr id="2" name="日期占位符 1"/>
          <p:cNvSpPr>
            <a:spLocks noGrp="1"/>
          </p:cNvSpPr>
          <p:nvPr>
            <p:ph type="dt" sz="half" idx="10"/>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masterClrMapping/>
  </p:clrMapOvr>
  <p:transition spd="slow">
    <p:push dir="u"/>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02"/>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0025" indent="0">
              <a:buNone/>
              <a:defRPr sz="1500"/>
            </a:lvl7pPr>
            <a:lvl8pPr marL="3196590"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452BB82D-AEA0-44E9-AE77-BAD5A2E4BF44}" type="slidenum">
              <a:rPr lang="zh-CN" altLang="en-US"/>
            </a:fld>
            <a:endParaRPr lang="zh-CN" altLang="en-US"/>
          </a:p>
        </p:txBody>
      </p:sp>
    </p:spTree>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07" y="1566868"/>
            <a:ext cx="5490633"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6" y="1566868"/>
            <a:ext cx="5492751"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38D6C9C7-82F4-43DE-AB95-6AACF8E7DA9E}" type="slidenum">
              <a:rPr lang="zh-CN" altLang="en-US"/>
            </a:fld>
            <a:endParaRPr lang="zh-CN" altLang="en-US"/>
          </a:p>
        </p:txBody>
      </p:sp>
    </p:spTree>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3" y="1535117"/>
            <a:ext cx="5386917"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3"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1" y="1535117"/>
            <a:ext cx="5389034"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71" y="2174875"/>
            <a:ext cx="5389034"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F5735E25-13F4-4B59-8F95-D2EDEF3B48DD}" type="slidenum">
              <a:rPr lang="zh-CN" altLang="en-US"/>
            </a:fld>
            <a:endParaRPr lang="zh-CN" altLang="en-US"/>
          </a:p>
        </p:txBody>
      </p:sp>
    </p:spTree>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C31A3469-0D0A-4776-B131-B48B2F7A2ADF}" type="slidenum">
              <a:rPr lang="zh-CN" altLang="en-US"/>
            </a:fld>
            <a:endParaRPr lang="zh-CN" altLang="en-US"/>
          </a:p>
        </p:txBody>
      </p:sp>
    </p:spTree>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44EA7A35-687A-4BBE-92DD-F520AD52A1F9}" type="slidenum">
              <a:rPr lang="zh-CN" altLang="en-US"/>
            </a:fld>
            <a:endParaRPr lang="zh-CN" altLang="en-US"/>
          </a:p>
        </p:txBody>
      </p:sp>
    </p:spTree>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150"/>
            <a:ext cx="4011084" cy="1162051"/>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159"/>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4" y="1435104"/>
            <a:ext cx="4011084" cy="46910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908C2546-0582-4223-AD66-C782299488DE}" type="slidenum">
              <a:rPr lang="zh-CN" altLang="en-US"/>
            </a:fld>
            <a:endParaRPr lang="zh-CN" altLang="en-US"/>
          </a:p>
        </p:txBody>
      </p:sp>
    </p:spTree>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0" y="4800702"/>
            <a:ext cx="7315200" cy="566739"/>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0" y="612775"/>
            <a:ext cx="7315200" cy="4114800"/>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0025" indent="0">
              <a:buNone/>
              <a:defRPr sz="2000"/>
            </a:lvl7pPr>
            <a:lvl8pPr marL="3196590"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0" y="5367446"/>
            <a:ext cx="7315200" cy="8048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8BD5D1F5-7539-493C-89AD-675DDB7C7EFB}" type="slidenum">
              <a:rPr lang="zh-CN" altLang="en-US"/>
            </a:fld>
            <a:endParaRPr lang="zh-CN" altLang="en-US"/>
          </a:p>
        </p:txBody>
      </p:sp>
    </p:spTree>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4DFBD000-8CE4-48C4-864F-E2BBA123F224}" type="slidenum">
              <a:rPr lang="zh-CN" altLang="en-US"/>
            </a:fld>
            <a:endParaRPr lang="zh-CN" altLang="en-US"/>
          </a:p>
        </p:txBody>
      </p:sp>
    </p:spTree>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69" y="792171"/>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2" y="792171"/>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9362E9A5-F539-493B-9588-10809EAAC7F2}" type="slidenum">
              <a:rPr lang="zh-CN" altLang="en-US"/>
            </a:fld>
            <a:endParaRPr lang="zh-CN" altLang="en-US"/>
          </a:p>
        </p:txBody>
      </p:sp>
    </p:spTree>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87"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628"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04"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328"/>
            <a:ext cx="2844800" cy="476251"/>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328"/>
            <a:ext cx="3860800" cy="476251"/>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328"/>
            <a:ext cx="2844800" cy="476251"/>
          </a:xfrm>
        </p:spPr>
        <p:txBody>
          <a:bodyPr/>
          <a:lstStyle>
            <a:lvl1pPr>
              <a:defRPr smtClean="0"/>
            </a:lvl1pPr>
          </a:lstStyle>
          <a:p>
            <a:pPr>
              <a:defRPr/>
            </a:pPr>
            <a:fld id="{6E5D648E-4D4F-4A21-820A-0A9DBE350118}" type="slidenum">
              <a:rPr lang="zh-CN" altLang="en-US"/>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showMasterSp="0">
  <p:cSld name="1_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p:txBody>
          <a:bodyPr/>
          <a:lstStyle>
            <a:lvl1pPr>
              <a:defRPr/>
            </a:lvl1pPr>
          </a:lstStyle>
          <a:p>
            <a:pPr>
              <a:defRPr/>
            </a:pPr>
            <a:fld id="{CD4916B2-0DD2-4835-A32C-B4677DCDC8CF}" type="slidenum">
              <a:rPr lang="zh-CN" altLang="en-US"/>
            </a:fld>
            <a:endParaRPr lang="zh-CN" altLang="en-US"/>
          </a:p>
        </p:txBody>
      </p:sp>
    </p:spTree>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51B8A6F2-910D-4C60-8B17-53E56C9D7E42}" type="slidenum">
              <a:rPr lang="zh-CN" altLang="en-US"/>
            </a:fld>
            <a:endParaRPr lang="zh-CN" altLang="en-US"/>
          </a:p>
        </p:txBody>
      </p:sp>
    </p:spTree>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04"/>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0025" indent="0">
              <a:buNone/>
              <a:defRPr sz="1500"/>
            </a:lvl7pPr>
            <a:lvl8pPr marL="3196590"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149419D9-F42A-4990-9E6B-0CA82216C7A2}" type="slidenum">
              <a:rPr lang="zh-CN" altLang="en-US"/>
            </a:fld>
            <a:endParaRPr lang="zh-CN" altLang="en-US"/>
          </a:p>
        </p:txBody>
      </p:sp>
    </p:spTree>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08" y="1566868"/>
            <a:ext cx="5490633"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6" y="1566868"/>
            <a:ext cx="5492751"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2C2C630C-9BBF-457D-88B0-1BB7D74E46BB}" type="slidenum">
              <a:rPr lang="zh-CN" altLang="en-US"/>
            </a:fld>
            <a:endParaRPr lang="zh-CN" altLang="en-US"/>
          </a:p>
        </p:txBody>
      </p:sp>
    </p:spTree>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117"/>
            <a:ext cx="5386917"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1" y="1535117"/>
            <a:ext cx="5389034"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71" y="2174875"/>
            <a:ext cx="5389034"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EC4BA79F-AA0F-474C-AC10-94318587BC58}" type="slidenum">
              <a:rPr lang="zh-CN" altLang="en-US"/>
            </a:fld>
            <a:endParaRPr lang="zh-CN" altLang="en-US"/>
          </a:p>
        </p:txBody>
      </p:sp>
    </p:spTree>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38CD301B-8E5E-4CE5-BFC7-B821F8004AB4}" type="slidenum">
              <a:rPr lang="zh-CN" altLang="en-US"/>
            </a:fld>
            <a:endParaRPr lang="zh-CN" altLang="en-US"/>
          </a:p>
        </p:txBody>
      </p:sp>
    </p:spTree>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2B010C46-4A88-4671-8791-9CC8C2F2CB5F}" type="slidenum">
              <a:rPr lang="zh-CN" altLang="en-US"/>
            </a:fld>
            <a:endParaRPr lang="zh-CN" altLang="en-US"/>
          </a:p>
        </p:txBody>
      </p:sp>
    </p:spTree>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152"/>
            <a:ext cx="4011084" cy="1162051"/>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161"/>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4" y="1435104"/>
            <a:ext cx="4011084" cy="46910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4AD7CDB5-667E-430E-AAF9-529207137D1A}" type="slidenum">
              <a:rPr lang="zh-CN" altLang="en-US"/>
            </a:fld>
            <a:endParaRPr lang="zh-CN" altLang="en-US"/>
          </a:p>
        </p:txBody>
      </p:sp>
    </p:spTree>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1" y="4800704"/>
            <a:ext cx="7315200" cy="566739"/>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775"/>
            <a:ext cx="7315200" cy="4114800"/>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0025" indent="0">
              <a:buNone/>
              <a:defRPr sz="2000"/>
            </a:lvl7pPr>
            <a:lvl8pPr marL="3196590"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7448"/>
            <a:ext cx="7315200" cy="8048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78FB33E5-E9C5-4907-8F30-E8E43F95495B}" type="slidenum">
              <a:rPr lang="zh-CN" altLang="en-US"/>
            </a:fld>
            <a:endParaRPr lang="zh-CN" altLang="en-US"/>
          </a:p>
        </p:txBody>
      </p:sp>
    </p:spTree>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A56D8521-9762-4529-B4C4-59203C214F3B}" type="slidenum">
              <a:rPr lang="zh-CN" altLang="en-US"/>
            </a:fld>
            <a:endParaRPr lang="zh-CN" altLang="en-US"/>
          </a:p>
        </p:txBody>
      </p:sp>
    </p:spTree>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70" y="792171"/>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3" y="792171"/>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4CAE7EB6-BE51-43C6-A7D0-55EC61E6211D}" type="slidenum">
              <a:rPr lang="zh-CN" altLang="en-US"/>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89"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630"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06"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332"/>
            <a:ext cx="2844800" cy="476251"/>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332"/>
            <a:ext cx="3860800" cy="476251"/>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332"/>
            <a:ext cx="2844800" cy="476251"/>
          </a:xfrm>
        </p:spPr>
        <p:txBody>
          <a:bodyPr/>
          <a:lstStyle>
            <a:lvl1pPr>
              <a:defRPr/>
            </a:lvl1pPr>
          </a:lstStyle>
          <a:p>
            <a:pPr>
              <a:defRPr/>
            </a:pPr>
            <a:fld id="{D1BC31DD-03D1-4132-A0FA-DDF3ED73AED9}" type="slidenum">
              <a:rPr lang="zh-CN" altLang="en-US"/>
            </a:fld>
            <a:endParaRPr lang="zh-CN" altLang="en-US"/>
          </a:p>
        </p:txBody>
      </p:sp>
    </p:spTree>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6762FC04-B0B8-4EE5-B21F-495E27E444B3}" type="slidenum">
              <a:rPr lang="zh-CN" altLang="en-US"/>
            </a:fld>
            <a:endParaRPr lang="zh-CN" altLang="en-US"/>
          </a:p>
        </p:txBody>
      </p:sp>
    </p:spTree>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08"/>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0025" indent="0">
              <a:buNone/>
              <a:defRPr sz="1500"/>
            </a:lvl7pPr>
            <a:lvl8pPr marL="3196590"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AD62D50A-3C99-47E5-AA08-21646FE787AD}" type="slidenum">
              <a:rPr lang="zh-CN" altLang="en-US"/>
            </a:fld>
            <a:endParaRPr lang="zh-CN" altLang="en-US"/>
          </a:p>
        </p:txBody>
      </p:sp>
    </p:spTree>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10" y="1566868"/>
            <a:ext cx="5490633"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6" y="1566868"/>
            <a:ext cx="5492751"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7D0CBB7F-5000-472A-B0DA-90CE1D7CA249}" type="slidenum">
              <a:rPr lang="zh-CN" altLang="en-US"/>
            </a:fld>
            <a:endParaRPr lang="zh-CN" altLang="en-US"/>
          </a:p>
        </p:txBody>
      </p:sp>
    </p:spTree>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6" y="1535117"/>
            <a:ext cx="5386917"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6"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1" y="1535117"/>
            <a:ext cx="5389034"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71" y="2174875"/>
            <a:ext cx="5389034"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877E9D1C-4E3B-4E42-8E7E-A60CBDEFFF62}" type="slidenum">
              <a:rPr lang="zh-CN" altLang="en-US"/>
            </a:fld>
            <a:endParaRPr lang="zh-CN" altLang="en-US"/>
          </a:p>
        </p:txBody>
      </p:sp>
    </p:spTree>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D5838168-9ED4-46CA-9B9A-0E363EC738D8}" type="slidenum">
              <a:rPr lang="zh-CN" altLang="en-US"/>
            </a:fld>
            <a:endParaRPr lang="zh-CN" altLang="en-US"/>
          </a:p>
        </p:txBody>
      </p:sp>
    </p:spTree>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FC16F0CC-AA3D-4AAF-A0E2-A040BAC7A88F}" type="slidenum">
              <a:rPr lang="zh-CN" altLang="en-US"/>
            </a:fld>
            <a:endParaRPr lang="zh-CN" altLang="en-US"/>
          </a:p>
        </p:txBody>
      </p:sp>
    </p:spTree>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156"/>
            <a:ext cx="4011084" cy="1162051"/>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165"/>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4" y="1435104"/>
            <a:ext cx="4011084" cy="46910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E0D2748A-A84A-46F3-AA03-1E734D0BFADB}" type="slidenum">
              <a:rPr lang="zh-CN" altLang="en-US"/>
            </a:fld>
            <a:endParaRPr lang="zh-CN" altLang="en-US"/>
          </a:p>
        </p:txBody>
      </p:sp>
    </p:spTree>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3" y="4800708"/>
            <a:ext cx="7315200" cy="566739"/>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3" y="612775"/>
            <a:ext cx="7315200" cy="4114800"/>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0025" indent="0">
              <a:buNone/>
              <a:defRPr sz="2000"/>
            </a:lvl7pPr>
            <a:lvl8pPr marL="3196590"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3" y="5367452"/>
            <a:ext cx="7315200" cy="8048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9F4F04C3-9724-4E21-9AC5-4791247CCCFB}" type="slidenum">
              <a:rPr lang="zh-CN" altLang="en-US"/>
            </a:fld>
            <a:endParaRPr lang="zh-CN" altLang="en-US"/>
          </a:p>
        </p:txBody>
      </p:sp>
    </p:spTree>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1EF93F10-CF27-4297-A0FE-4B0FDA3C6121}" type="slidenum">
              <a:rPr lang="zh-CN" altLang="en-US"/>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60"/>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3" name="页脚占位符 2"/>
          <p:cNvSpPr>
            <a:spLocks noGrp="1"/>
          </p:cNvSpPr>
          <p:nvPr>
            <p:ph type="ftr" sz="quarter" idx="11"/>
          </p:nvPr>
        </p:nvSpPr>
        <p:spPr>
          <a:xfrm>
            <a:off x="4165601" y="6356360"/>
            <a:ext cx="3860800" cy="365125"/>
          </a:xfrm>
          <a:prstGeom prst="rect">
            <a:avLst/>
          </a:prstGeom>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a:xfrm>
            <a:off x="8737600" y="6356360"/>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
        <p:nvSpPr>
          <p:cNvPr id="5" name="标题 1"/>
          <p:cNvSpPr>
            <a:spLocks noGrp="1"/>
          </p:cNvSpPr>
          <p:nvPr>
            <p:ph type="title" hasCustomPrompt="1"/>
          </p:nvPr>
        </p:nvSpPr>
        <p:spPr>
          <a:xfrm>
            <a:off x="408163" y="136534"/>
            <a:ext cx="10132028" cy="544953"/>
          </a:xfrm>
          <a:prstGeom prst="rect">
            <a:avLst/>
          </a:prstGeom>
        </p:spPr>
        <p:txBody>
          <a:bodyPr lIns="121914" tIns="60957" rIns="121914" bIns="60957">
            <a:noAutofit/>
          </a:bodyPr>
          <a:lstStyle>
            <a:lvl1pPr algn="l">
              <a:defRPr sz="2800">
                <a:solidFill>
                  <a:schemeClr val="tx1">
                    <a:lumMod val="85000"/>
                    <a:lumOff val="15000"/>
                  </a:schemeClr>
                </a:solidFill>
                <a:latin typeface="微软雅黑" panose="020B0503020204020204" charset="-122"/>
                <a:ea typeface="微软雅黑" panose="020B0503020204020204" charset="-122"/>
              </a:defRPr>
            </a:lvl1pPr>
          </a:lstStyle>
          <a:p>
            <a:r>
              <a:rPr lang="zh-CN" altLang="en-US"/>
              <a:t> 单击此处编辑母版标题样式</a:t>
            </a:r>
            <a:endParaRPr lang="zh-CN" altLang="en-US"/>
          </a:p>
        </p:txBody>
      </p:sp>
      <p:sp>
        <p:nvSpPr>
          <p:cNvPr id="6" name="任意多边形 7"/>
          <p:cNvSpPr/>
          <p:nvPr userDrawn="1">
            <p:custDataLst>
              <p:tags r:id="rId2"/>
            </p:custDataLst>
          </p:nvPr>
        </p:nvSpPr>
        <p:spPr>
          <a:xfrm>
            <a:off x="8" y="216768"/>
            <a:ext cx="410465" cy="381747"/>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15C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6" rIns="68573" bIns="34286" numCol="1" spcCol="0" rtlCol="0" fromWordArt="0" anchor="ctr" anchorCtr="0" forceAA="0" compatLnSpc="1">
            <a:noAutofit/>
          </a:bodyPr>
          <a:lstStyle/>
          <a:p>
            <a:pPr algn="ctr" defTabSz="1219200"/>
            <a:endParaRPr lang="zh-CN" altLang="en-US" sz="1500">
              <a:solidFill>
                <a:srgbClr val="7EC234"/>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72" y="792171"/>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5" y="792171"/>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A16A4965-4A38-40C8-B152-CB32CD3189D7}" type="slidenum">
              <a:rPr lang="zh-CN" altLang="en-US"/>
            </a:fld>
            <a:endParaRPr lang="zh-CN" altLang="en-US"/>
          </a:p>
        </p:txBody>
      </p:sp>
    </p:spTree>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90"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631" y="3648075"/>
            <a:ext cx="5048250" cy="522288"/>
          </a:xfrm>
        </p:spPr>
        <p:txBody>
          <a:bodyPr anchor="ctr"/>
          <a:lstStyle>
            <a:lvl1pPr marL="0" indent="0" algn="ctr">
              <a:buFont typeface="Webdings" panose="05030102010509060703" pitchFamily="18" charset="2"/>
              <a:buNone/>
              <a:defRPr/>
            </a:lvl1pPr>
          </a:lstStyle>
          <a:p>
            <a:r>
              <a:rPr lang="zh-CN"/>
              <a:t>单击此处编辑母版副标题样式</a:t>
            </a:r>
            <a:endParaRPr lang="zh-CN"/>
          </a:p>
        </p:txBody>
      </p:sp>
      <p:sp>
        <p:nvSpPr>
          <p:cNvPr id="4103" name="Title Placeholder 1"/>
          <p:cNvSpPr>
            <a:spLocks noGrp="1" noChangeArrowheads="1"/>
          </p:cNvSpPr>
          <p:nvPr>
            <p:ph type="ctrTitle"/>
          </p:nvPr>
        </p:nvSpPr>
        <p:spPr>
          <a:xfrm>
            <a:off x="914407" y="2722563"/>
            <a:ext cx="10363200" cy="735012"/>
          </a:xfrm>
        </p:spPr>
        <p:txBody>
          <a:bodyPr/>
          <a:lstStyle>
            <a:lvl1pPr>
              <a:defRPr sz="4000"/>
            </a:lvl1pPr>
          </a:lstStyle>
          <a:p>
            <a:r>
              <a:rPr lang="zh-CN"/>
              <a:t>单击此处编辑母版标题样式</a:t>
            </a:r>
            <a:endParaRPr lang="zh-CN"/>
          </a:p>
        </p:txBody>
      </p:sp>
      <p:sp>
        <p:nvSpPr>
          <p:cNvPr id="6" name="Date Placeholder 3"/>
          <p:cNvSpPr>
            <a:spLocks noGrp="1" noChangeArrowheads="1"/>
          </p:cNvSpPr>
          <p:nvPr>
            <p:ph type="dt" sz="half" idx="10"/>
          </p:nvPr>
        </p:nvSpPr>
        <p:spPr>
          <a:xfrm>
            <a:off x="609600" y="6245334"/>
            <a:ext cx="2844800" cy="476251"/>
          </a:xfrm>
        </p:spPr>
        <p:txBody>
          <a:bodyPr/>
          <a:lstStyle>
            <a:lvl1pPr>
              <a:defRPr/>
            </a:lvl1pPr>
          </a:lstStyle>
          <a:p>
            <a:pPr>
              <a:defRPr/>
            </a:pPr>
            <a:fld id="{D61DEDEC-D87F-485B-A8A1-24E3E8F2AAA2}" type="datetimeFigureOut">
              <a:rPr lang="zh-CN" altLang="en-US"/>
            </a:fld>
            <a:endParaRPr lang="en-US"/>
          </a:p>
        </p:txBody>
      </p:sp>
      <p:sp>
        <p:nvSpPr>
          <p:cNvPr id="7" name="Footer Placeholder 4"/>
          <p:cNvSpPr>
            <a:spLocks noGrp="1" noChangeArrowheads="1"/>
          </p:cNvSpPr>
          <p:nvPr>
            <p:ph type="ftr" sz="quarter" idx="11"/>
          </p:nvPr>
        </p:nvSpPr>
        <p:spPr>
          <a:xfrm>
            <a:off x="4165601" y="6245334"/>
            <a:ext cx="3860800" cy="476251"/>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334"/>
            <a:ext cx="2844800" cy="476251"/>
          </a:xfrm>
        </p:spPr>
        <p:txBody>
          <a:bodyPr/>
          <a:lstStyle>
            <a:lvl1pPr>
              <a:defRPr/>
            </a:lvl1pPr>
          </a:lstStyle>
          <a:p>
            <a:pPr>
              <a:defRPr/>
            </a:pPr>
            <a:fld id="{8031832F-7EEF-40CB-BB8C-46C48EE354CA}" type="slidenum">
              <a:rPr lang="zh-CN" altLang="en-US"/>
            </a:fld>
            <a:endParaRPr lang="en-US"/>
          </a:p>
        </p:txBody>
      </p:sp>
    </p:spTree>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Date Placeholder 3"/>
          <p:cNvSpPr>
            <a:spLocks noGrp="1" noChangeArrowheads="1"/>
          </p:cNvSpPr>
          <p:nvPr>
            <p:ph type="dt" sz="half" idx="10"/>
          </p:nvPr>
        </p:nvSpPr>
        <p:spPr/>
        <p:txBody>
          <a:bodyPr/>
          <a:lstStyle>
            <a:lvl1pPr>
              <a:defRPr/>
            </a:lvl1pPr>
          </a:lstStyle>
          <a:p>
            <a:pPr>
              <a:defRPr/>
            </a:pPr>
            <a:fld id="{7F4831DB-A98C-43F1-B5F6-B56C62F318FE}" type="datetimeFigureOut">
              <a:rPr lang="zh-CN" altLang="en-US"/>
            </a:fld>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4B9C4819-8B44-4C0D-82FA-BFFE1ABF84E9}" type="slidenum">
              <a:rPr lang="zh-CN" altLang="en-US"/>
            </a:fld>
            <a:endParaRPr lang="en-US"/>
          </a:p>
        </p:txBody>
      </p:sp>
    </p:spTree>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1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0025" indent="0">
              <a:buNone/>
              <a:defRPr sz="1500"/>
            </a:lvl7pPr>
            <a:lvl8pPr marL="3196590" indent="0">
              <a:buNone/>
              <a:defRPr sz="1500"/>
            </a:lvl8pPr>
            <a:lvl9pPr marL="3653790" indent="0">
              <a:buNone/>
              <a:defRPr sz="1500"/>
            </a:lvl9pPr>
          </a:lstStyle>
          <a:p>
            <a:pPr lvl="0"/>
            <a:r>
              <a:rPr lang="zh-CN" altLang="en-US" smtClean="0"/>
              <a:t>单击此处编辑母版文本样式</a:t>
            </a:r>
            <a:endParaRPr lang="zh-CN" altLang="en-US" smtClean="0"/>
          </a:p>
        </p:txBody>
      </p:sp>
      <p:sp>
        <p:nvSpPr>
          <p:cNvPr id="4" name="Date Placeholder 3"/>
          <p:cNvSpPr>
            <a:spLocks noGrp="1" noChangeArrowheads="1"/>
          </p:cNvSpPr>
          <p:nvPr>
            <p:ph type="dt" sz="half" idx="10"/>
          </p:nvPr>
        </p:nvSpPr>
        <p:spPr/>
        <p:txBody>
          <a:bodyPr/>
          <a:lstStyle>
            <a:lvl1pPr>
              <a:defRPr/>
            </a:lvl1pPr>
          </a:lstStyle>
          <a:p>
            <a:pPr>
              <a:defRPr/>
            </a:pPr>
            <a:fld id="{82D7955C-F763-4930-A6AA-F1446F187890}" type="datetimeFigureOut">
              <a:rPr lang="zh-CN" altLang="en-US"/>
            </a:fld>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1E5D3A2C-1546-49E8-9928-BCB75212EC6A}" type="slidenum">
              <a:rPr lang="zh-CN" altLang="en-US"/>
            </a:fld>
            <a:endParaRPr lang="en-US"/>
          </a:p>
        </p:txBody>
      </p:sp>
    </p:spTree>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82611" y="1566868"/>
            <a:ext cx="5490633"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6436" y="1566868"/>
            <a:ext cx="5492751"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Date Placeholder 3"/>
          <p:cNvSpPr>
            <a:spLocks noGrp="1" noChangeArrowheads="1"/>
          </p:cNvSpPr>
          <p:nvPr>
            <p:ph type="dt" sz="half" idx="10"/>
          </p:nvPr>
        </p:nvSpPr>
        <p:spPr/>
        <p:txBody>
          <a:bodyPr/>
          <a:lstStyle>
            <a:lvl1pPr>
              <a:defRPr/>
            </a:lvl1pPr>
          </a:lstStyle>
          <a:p>
            <a:pPr>
              <a:defRPr/>
            </a:pPr>
            <a:fld id="{56D4C47D-1C61-44E5-8128-76A888A2DAD7}" type="datetimeFigureOut">
              <a:rPr lang="zh-CN" altLang="en-US"/>
            </a:fld>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49ADDA19-A23A-4346-BA05-D1E8EBBED737}" type="slidenum">
              <a:rPr lang="zh-CN" altLang="en-US"/>
            </a:fld>
            <a:endParaRPr lang="en-US"/>
          </a:p>
        </p:txBody>
      </p:sp>
    </p:spTree>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7" y="1535117"/>
            <a:ext cx="5386917"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7"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1" y="1535117"/>
            <a:ext cx="5389034"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1" y="2174875"/>
            <a:ext cx="5389034"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Date Placeholder 3"/>
          <p:cNvSpPr>
            <a:spLocks noGrp="1" noChangeArrowheads="1"/>
          </p:cNvSpPr>
          <p:nvPr>
            <p:ph type="dt" sz="half" idx="10"/>
          </p:nvPr>
        </p:nvSpPr>
        <p:spPr/>
        <p:txBody>
          <a:bodyPr/>
          <a:lstStyle>
            <a:lvl1pPr>
              <a:defRPr/>
            </a:lvl1pPr>
          </a:lstStyle>
          <a:p>
            <a:pPr>
              <a:defRPr/>
            </a:pPr>
            <a:fld id="{4C3E72C3-26C6-443D-B827-7750A29C7B71}" type="datetimeFigureOut">
              <a:rPr lang="zh-CN" altLang="en-US"/>
            </a:fld>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1DB3FC5F-E1DC-496F-8D55-504C6C01F430}" type="slidenum">
              <a:rPr lang="zh-CN" altLang="en-US"/>
            </a:fld>
            <a:endParaRPr lang="en-US"/>
          </a:p>
        </p:txBody>
      </p:sp>
    </p:spTree>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p:txBody>
          <a:bodyPr/>
          <a:lstStyle>
            <a:lvl1pPr>
              <a:defRPr/>
            </a:lvl1pPr>
          </a:lstStyle>
          <a:p>
            <a:pPr>
              <a:defRPr/>
            </a:pPr>
            <a:fld id="{3705E1BC-E59E-4691-BD54-DAAEA04A38E9}" type="datetimeFigureOut">
              <a:rPr lang="zh-CN" altLang="en-US"/>
            </a:fld>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89D9D897-F9D9-44CF-8B3B-2AA4850206A2}" type="slidenum">
              <a:rPr lang="zh-CN" altLang="en-US"/>
            </a:fld>
            <a:endParaRPr lang="en-US"/>
          </a:p>
        </p:txBody>
      </p:sp>
    </p:spTree>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fld id="{82796268-D4D2-4301-B911-05B8D98C2773}" type="datetimeFigureOut">
              <a:rPr lang="zh-CN" altLang="en-US"/>
            </a:fld>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94C5A829-33DF-4515-AF8F-40435404AEE4}" type="slidenum">
              <a:rPr lang="zh-CN" altLang="en-US"/>
            </a:fld>
            <a:endParaRPr lang="en-US"/>
          </a:p>
        </p:txBody>
      </p:sp>
    </p:spTree>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158"/>
            <a:ext cx="4011084" cy="1162051"/>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4" y="273167"/>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4" y="1435104"/>
            <a:ext cx="4011084" cy="46910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smtClean="0"/>
              <a:t>单击此处编辑母版文本样式</a:t>
            </a:r>
            <a:endParaRPr lang="zh-CN" altLang="en-US" smtClean="0"/>
          </a:p>
        </p:txBody>
      </p:sp>
      <p:sp>
        <p:nvSpPr>
          <p:cNvPr id="5" name="Date Placeholder 3"/>
          <p:cNvSpPr>
            <a:spLocks noGrp="1" noChangeArrowheads="1"/>
          </p:cNvSpPr>
          <p:nvPr>
            <p:ph type="dt" sz="half" idx="10"/>
          </p:nvPr>
        </p:nvSpPr>
        <p:spPr/>
        <p:txBody>
          <a:bodyPr/>
          <a:lstStyle>
            <a:lvl1pPr>
              <a:defRPr/>
            </a:lvl1pPr>
          </a:lstStyle>
          <a:p>
            <a:pPr>
              <a:defRPr/>
            </a:pPr>
            <a:fld id="{C3798E38-486B-4ED5-98DD-C6D949217A3D}" type="datetimeFigureOut">
              <a:rPr lang="zh-CN" altLang="en-US"/>
            </a:fld>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1F301A0B-A174-44DA-924D-954D36D54D79}" type="slidenum">
              <a:rPr lang="zh-CN" altLang="en-US"/>
            </a:fld>
            <a:endParaRPr lang="en-US"/>
          </a:p>
        </p:txBody>
      </p:sp>
    </p:spTree>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4" y="4800710"/>
            <a:ext cx="7315200" cy="566739"/>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24" y="612775"/>
            <a:ext cx="7315200" cy="4114800"/>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0025" indent="0">
              <a:buNone/>
              <a:defRPr sz="2000"/>
            </a:lvl7pPr>
            <a:lvl8pPr marL="3196590"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4" y="5367454"/>
            <a:ext cx="7315200" cy="8048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smtClean="0"/>
              <a:t>单击此处编辑母版文本样式</a:t>
            </a:r>
            <a:endParaRPr lang="zh-CN" altLang="en-US" smtClean="0"/>
          </a:p>
        </p:txBody>
      </p:sp>
      <p:sp>
        <p:nvSpPr>
          <p:cNvPr id="5" name="Date Placeholder 3"/>
          <p:cNvSpPr>
            <a:spLocks noGrp="1" noChangeArrowheads="1"/>
          </p:cNvSpPr>
          <p:nvPr>
            <p:ph type="dt" sz="half" idx="10"/>
          </p:nvPr>
        </p:nvSpPr>
        <p:spPr/>
        <p:txBody>
          <a:bodyPr/>
          <a:lstStyle>
            <a:lvl1pPr>
              <a:defRPr/>
            </a:lvl1pPr>
          </a:lstStyle>
          <a:p>
            <a:pPr>
              <a:defRPr/>
            </a:pPr>
            <a:fld id="{DCFD4C56-4564-47C1-8353-CAC4BD637CEE}" type="datetimeFigureOut">
              <a:rPr lang="zh-CN" altLang="en-US"/>
            </a:fld>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60D4E93A-164C-4950-A3F1-5A854C24E609}" type="slidenum">
              <a:rPr lang="zh-CN" altLang="en-US"/>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内容与标题">
    <p:spTree>
      <p:nvGrpSpPr>
        <p:cNvPr id="1" name=""/>
        <p:cNvGrpSpPr/>
        <p:nvPr/>
      </p:nvGrpSpPr>
      <p:grpSpPr>
        <a:xfrm>
          <a:off x="0" y="0"/>
          <a:ext cx="0" cy="0"/>
          <a:chOff x="0" y="0"/>
          <a:chExt cx="0" cy="0"/>
        </a:xfrm>
      </p:grpSpPr>
    </p:spTree>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Date Placeholder 3"/>
          <p:cNvSpPr>
            <a:spLocks noGrp="1" noChangeArrowheads="1"/>
          </p:cNvSpPr>
          <p:nvPr>
            <p:ph type="dt" sz="half" idx="10"/>
          </p:nvPr>
        </p:nvSpPr>
        <p:spPr/>
        <p:txBody>
          <a:bodyPr/>
          <a:lstStyle>
            <a:lvl1pPr>
              <a:defRPr/>
            </a:lvl1pPr>
          </a:lstStyle>
          <a:p>
            <a:pPr>
              <a:defRPr/>
            </a:pPr>
            <a:fld id="{83E7BB9F-0271-475A-A5B8-39156311515E}" type="datetimeFigureOut">
              <a:rPr lang="zh-CN" altLang="en-US"/>
            </a:fld>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ED7432F2-76A5-4228-AB77-7082DF0F6B63}" type="slidenum">
              <a:rPr lang="zh-CN" altLang="en-US"/>
            </a:fld>
            <a:endParaRPr lang="en-US"/>
          </a:p>
        </p:txBody>
      </p:sp>
    </p:spTree>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73" y="792171"/>
            <a:ext cx="2796117" cy="53816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82606" y="792171"/>
            <a:ext cx="8187267" cy="53816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Date Placeholder 3"/>
          <p:cNvSpPr>
            <a:spLocks noGrp="1" noChangeArrowheads="1"/>
          </p:cNvSpPr>
          <p:nvPr>
            <p:ph type="dt" sz="half" idx="10"/>
          </p:nvPr>
        </p:nvSpPr>
        <p:spPr/>
        <p:txBody>
          <a:bodyPr/>
          <a:lstStyle>
            <a:lvl1pPr>
              <a:defRPr/>
            </a:lvl1pPr>
          </a:lstStyle>
          <a:p>
            <a:pPr>
              <a:defRPr/>
            </a:pPr>
            <a:fld id="{F3FD20B7-85D1-49B3-976B-4F020CBB812F}" type="datetimeFigureOut">
              <a:rPr lang="zh-CN" altLang="en-US"/>
            </a:fld>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A957F36E-18B4-445D-8CD5-76129A6862C1}" type="slidenum">
              <a:rPr lang="zh-CN" altLang="en-US"/>
            </a:fld>
            <a:endParaRPr lang="en-US"/>
          </a:p>
        </p:txBody>
      </p:sp>
    </p:spTree>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92"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560"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09"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225"/>
            <a:ext cx="2844800" cy="476250"/>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225"/>
            <a:ext cx="3860800" cy="476250"/>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225"/>
            <a:ext cx="2844800" cy="476250"/>
          </a:xfrm>
        </p:spPr>
        <p:txBody>
          <a:bodyPr/>
          <a:lstStyle>
            <a:lvl1pPr>
              <a:defRPr smtClean="0"/>
            </a:lvl1pPr>
          </a:lstStyle>
          <a:p>
            <a:pPr>
              <a:defRPr/>
            </a:pPr>
            <a:fld id="{83AD1B04-1259-4279-BB22-F6C145AB859A}"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D3E4BBF6-A245-465A-983C-E708FCF29AA1}"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8"/>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4E21593E-7F25-4CB9-A9E6-26B5CDB594C7}"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09" y="1566868"/>
            <a:ext cx="5490633"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4" y="1566868"/>
            <a:ext cx="5492751"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E297B5FD-C524-4100-90A3-8EE662847E32}"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9"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9"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7"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7"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DEBF7509-89F7-4F5A-AB62-1ACBEEC57138}"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A335AD37-224C-429E-B442-323EF46163B4}"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6AAC4236-5A20-45D0-8ED9-821E5B84FB9C}"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068"/>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87E9FE5C-1A98-48AF-BDCC-24873E71E054}"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a:prstGeom prst="rect">
            <a:avLst/>
          </a:prstGeom>
        </p:spPr>
        <p:txBody>
          <a:bodyPr lIns="121914" tIns="60957" rIns="121914" bIns="60957"/>
          <a:lstStyle/>
          <a:p>
            <a:r>
              <a:rPr lang="zh-CN" altLang="en-US"/>
              <a:t>单击此处编辑母版标题样式</a:t>
            </a:r>
            <a:endParaRPr lang="zh-CN" altLang="en-US"/>
          </a:p>
        </p:txBody>
      </p:sp>
      <p:sp>
        <p:nvSpPr>
          <p:cNvPr id="3" name="内容占位符 2"/>
          <p:cNvSpPr>
            <a:spLocks noGrp="1"/>
          </p:cNvSpPr>
          <p:nvPr>
            <p:ph idx="1"/>
          </p:nvPr>
        </p:nvSpPr>
        <p:spPr>
          <a:xfrm>
            <a:off x="609600" y="1600206"/>
            <a:ext cx="10972801" cy="4525963"/>
          </a:xfrm>
          <a:prstGeom prst="rect">
            <a:avLst/>
          </a:prstGeom>
        </p:spPr>
        <p:txBody>
          <a:bodyPr lIns="121914" tIns="60957" rIns="121914" bIns="60957"/>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60"/>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60"/>
            <a:ext cx="3860800"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60"/>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6" y="4800600"/>
            <a:ext cx="73152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6"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6"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262F156E-4946-4FDE-A959-23327263932D}"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85AA1F88-89F3-4C20-B701-5F769F808D5F}"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75" y="792170"/>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8" y="792170"/>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75A7870C-862E-4810-808F-B1EB1286A32F}" type="slidenum">
              <a:rPr lang="zh-CN" altLang="en-US"/>
            </a:fld>
            <a:endParaRPr lang="zh-CN" altLang="en-US">
              <a:ea typeface="幼圆" panose="02010509060101010101" pitchFamily="49" charset="-122"/>
            </a:endParaRPr>
          </a:p>
        </p:txBody>
      </p:sp>
    </p:spTree>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8193" y="3629031"/>
            <a:ext cx="507788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subTitle" idx="1"/>
          </p:nvPr>
        </p:nvSpPr>
        <p:spPr>
          <a:xfrm>
            <a:off x="3765634" y="3648075"/>
            <a:ext cx="5048250" cy="522288"/>
          </a:xfrm>
        </p:spPr>
        <p:txBody>
          <a:bodyPr anchor="ctr"/>
          <a:lstStyle>
            <a:lvl1pPr marL="0" indent="0" algn="ctr">
              <a:buFont typeface="Webdings" panose="05030102010509060703" pitchFamily="18" charset="2"/>
              <a:buNone/>
              <a:defRPr/>
            </a:lvl1pPr>
          </a:lstStyle>
          <a:p>
            <a:r>
              <a:rPr lang="zh-CN" noProof="1"/>
              <a:t>单击此处编辑母版副标题样式</a:t>
            </a:r>
            <a:endParaRPr lang="zh-CN" noProof="1"/>
          </a:p>
        </p:txBody>
      </p:sp>
      <p:sp>
        <p:nvSpPr>
          <p:cNvPr id="4103" name="Title Placeholder 1"/>
          <p:cNvSpPr>
            <a:spLocks noGrp="1" noChangeArrowheads="1"/>
          </p:cNvSpPr>
          <p:nvPr>
            <p:ph type="ctrTitle"/>
          </p:nvPr>
        </p:nvSpPr>
        <p:spPr>
          <a:xfrm>
            <a:off x="914410" y="2722563"/>
            <a:ext cx="10363200" cy="735012"/>
          </a:xfrm>
        </p:spPr>
        <p:txBody>
          <a:bodyPr/>
          <a:lstStyle>
            <a:lvl1pPr>
              <a:defRPr sz="4000"/>
            </a:lvl1pPr>
          </a:lstStyle>
          <a:p>
            <a:r>
              <a:rPr lang="zh-CN" noProof="1"/>
              <a:t>单击此处编辑母版标题样式</a:t>
            </a:r>
            <a:endParaRPr lang="zh-CN" noProof="1"/>
          </a:p>
        </p:txBody>
      </p:sp>
      <p:sp>
        <p:nvSpPr>
          <p:cNvPr id="6" name="Date Placeholder 3"/>
          <p:cNvSpPr>
            <a:spLocks noGrp="1" noChangeArrowheads="1"/>
          </p:cNvSpPr>
          <p:nvPr>
            <p:ph type="dt" sz="half" idx="10"/>
          </p:nvPr>
        </p:nvSpPr>
        <p:spPr>
          <a:xfrm>
            <a:off x="609600" y="6245340"/>
            <a:ext cx="2844800" cy="476251"/>
          </a:xfrm>
        </p:spPr>
        <p:txBody>
          <a:bodyPr/>
          <a:lstStyle>
            <a:lvl1pPr>
              <a:defRPr/>
            </a:lvl1pPr>
          </a:lstStyle>
          <a:p>
            <a:pPr>
              <a:defRPr/>
            </a:pPr>
            <a:endParaRPr lang="en-US"/>
          </a:p>
        </p:txBody>
      </p:sp>
      <p:sp>
        <p:nvSpPr>
          <p:cNvPr id="7" name="Footer Placeholder 4"/>
          <p:cNvSpPr>
            <a:spLocks noGrp="1" noChangeArrowheads="1"/>
          </p:cNvSpPr>
          <p:nvPr>
            <p:ph type="ftr" sz="quarter" idx="11"/>
          </p:nvPr>
        </p:nvSpPr>
        <p:spPr>
          <a:xfrm>
            <a:off x="4165601" y="6245340"/>
            <a:ext cx="3860800" cy="476251"/>
          </a:xfrm>
        </p:spPr>
        <p:txBody>
          <a:bodyPr/>
          <a:lstStyle>
            <a:lvl1pPr>
              <a:defRPr/>
            </a:lvl1pPr>
          </a:lstStyle>
          <a:p>
            <a:pPr>
              <a:defRPr/>
            </a:pPr>
            <a:endParaRPr lang="zh-CN" altLang="en-US"/>
          </a:p>
        </p:txBody>
      </p:sp>
      <p:sp>
        <p:nvSpPr>
          <p:cNvPr id="8" name="Slide Number Placeholder 5"/>
          <p:cNvSpPr>
            <a:spLocks noGrp="1" noChangeArrowheads="1"/>
          </p:cNvSpPr>
          <p:nvPr>
            <p:ph type="sldNum" sz="quarter" idx="12"/>
          </p:nvPr>
        </p:nvSpPr>
        <p:spPr>
          <a:xfrm>
            <a:off x="8737600" y="6245340"/>
            <a:ext cx="2844800" cy="476251"/>
          </a:xfrm>
        </p:spPr>
        <p:txBody>
          <a:bodyPr/>
          <a:lstStyle>
            <a:lvl1pPr>
              <a:defRPr smtClean="0"/>
            </a:lvl1pPr>
          </a:lstStyle>
          <a:p>
            <a:pPr>
              <a:defRPr/>
            </a:pPr>
            <a:fld id="{2A2BD857-2A27-478E-A373-696BA70DB415}" type="slidenum">
              <a:rPr lang="zh-CN" altLang="en-US"/>
            </a:fld>
            <a:endParaRPr lang="zh-CN" altLang="en-US"/>
          </a:p>
        </p:txBody>
      </p:sp>
    </p:spTree>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9FA8A023-D5C9-45DD-8B65-AD7A5E3C01BC}" type="slidenum">
              <a:rPr lang="zh-CN" altLang="en-US"/>
            </a:fld>
            <a:endParaRPr lang="zh-CN" altLang="en-US"/>
          </a:p>
        </p:txBody>
      </p:sp>
    </p:spTree>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16"/>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0025" indent="0">
              <a:buNone/>
              <a:defRPr sz="1500"/>
            </a:lvl7pPr>
            <a:lvl8pPr marL="3196590"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2C3A7E79-BD9E-4550-8D88-5EAC769D3D3A}" type="slidenum">
              <a:rPr lang="zh-CN" altLang="en-US"/>
            </a:fld>
            <a:endParaRPr lang="zh-CN" altLang="en-US"/>
          </a:p>
        </p:txBody>
      </p:sp>
    </p:spTree>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2614" y="1566868"/>
            <a:ext cx="5490633"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6436" y="1566868"/>
            <a:ext cx="5492751" cy="4606925"/>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19B21AAC-C027-4F34-B8FE-ACC119920A85}" type="slidenum">
              <a:rPr lang="zh-CN" altLang="en-US"/>
            </a:fld>
            <a:endParaRPr lang="zh-CN" altLang="en-US"/>
          </a:p>
        </p:txBody>
      </p:sp>
    </p:spTree>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10" y="1535117"/>
            <a:ext cx="5386917"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1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1" y="1535117"/>
            <a:ext cx="5389034" cy="639763"/>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0025" indent="0">
              <a:buNone/>
              <a:defRPr sz="1600" b="1"/>
            </a:lvl7pPr>
            <a:lvl8pPr marL="3196590"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71" y="2174875"/>
            <a:ext cx="5389034"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Date Placeholder 3"/>
          <p:cNvSpPr>
            <a:spLocks noGrp="1" noChangeArrowheads="1"/>
          </p:cNvSpPr>
          <p:nvPr>
            <p:ph type="dt" sz="half" idx="10"/>
          </p:nvPr>
        </p:nvSpPr>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p:txBody>
          <a:bodyPr/>
          <a:lstStyle>
            <a:lvl1pPr>
              <a:defRPr/>
            </a:lvl1pPr>
          </a:lstStyle>
          <a:p>
            <a:pPr>
              <a:defRPr/>
            </a:pPr>
            <a:fld id="{5CC203DC-1A9D-418D-A47F-A6F1FCB79ADC}" type="slidenum">
              <a:rPr lang="zh-CN" altLang="en-US"/>
            </a:fld>
            <a:endParaRPr lang="zh-CN" altLang="en-US"/>
          </a:p>
        </p:txBody>
      </p:sp>
    </p:spTree>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noChangeArrowheads="1"/>
          </p:cNvSpPr>
          <p:nvPr>
            <p:ph type="dt" sz="half" idx="10"/>
          </p:nvPr>
        </p:nvSpPr>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p:txBody>
          <a:bodyPr/>
          <a:lstStyle>
            <a:lvl1pPr>
              <a:defRPr/>
            </a:lvl1pPr>
          </a:lstStyle>
          <a:p>
            <a:pPr>
              <a:defRPr/>
            </a:pPr>
            <a:fld id="{D1CB8495-3307-4CB6-A517-8087C19CEA44}" type="slidenum">
              <a:rPr lang="zh-CN" altLang="en-US"/>
            </a:fld>
            <a:endParaRPr lang="zh-CN" altLang="en-US"/>
          </a:p>
        </p:txBody>
      </p:sp>
    </p:spTree>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p:txBody>
          <a:bodyPr/>
          <a:lstStyle>
            <a:lvl1pPr>
              <a:defRPr/>
            </a:lvl1pPr>
          </a:lstStyle>
          <a:p>
            <a:pPr>
              <a:defRPr/>
            </a:pPr>
            <a:fld id="{5B43EE41-A70E-4855-B67B-F4AD4BEC3CA5}" type="slidenum">
              <a:rPr lang="zh-CN" altLang="en-US"/>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164"/>
            <a:ext cx="4011084" cy="1162051"/>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4" y="273173"/>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4" y="1435104"/>
            <a:ext cx="4011084" cy="46910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51FB1DDF-69B3-427A-9E53-CD52FF3B4B42}" type="slidenum">
              <a:rPr lang="zh-CN" altLang="en-US"/>
            </a:fld>
            <a:endParaRPr lang="zh-CN" altLang="en-US"/>
          </a:p>
        </p:txBody>
      </p:sp>
    </p:spTree>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7" y="4800716"/>
            <a:ext cx="7315200" cy="566739"/>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7" y="612775"/>
            <a:ext cx="7315200" cy="4114800"/>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0025" indent="0">
              <a:buNone/>
              <a:defRPr sz="2000"/>
            </a:lvl7pPr>
            <a:lvl8pPr marL="3196590"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7" y="5367460"/>
            <a:ext cx="7315200" cy="804863"/>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0025" indent="0">
              <a:buNone/>
              <a:defRPr sz="900"/>
            </a:lvl7pPr>
            <a:lvl8pPr marL="3196590"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Date Placeholder 3"/>
          <p:cNvSpPr>
            <a:spLocks noGrp="1" noChangeArrowheads="1"/>
          </p:cNvSpPr>
          <p:nvPr>
            <p:ph type="dt" sz="half" idx="10"/>
          </p:nvPr>
        </p:nvSpPr>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p:txBody>
          <a:bodyPr/>
          <a:lstStyle>
            <a:lvl1pPr>
              <a:defRPr/>
            </a:lvl1pPr>
          </a:lstStyle>
          <a:p>
            <a:pPr>
              <a:defRPr/>
            </a:pPr>
            <a:fld id="{BCE887C2-258F-4C2E-BECD-DCD4A79C51E8}" type="slidenum">
              <a:rPr lang="zh-CN" altLang="en-US"/>
            </a:fld>
            <a:endParaRPr lang="zh-CN" altLang="en-US"/>
          </a:p>
        </p:txBody>
      </p:sp>
    </p:spTree>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D1DFCBEC-524E-4067-8544-C9F42B41D188}" type="slidenum">
              <a:rPr lang="zh-CN" altLang="en-US"/>
            </a:fld>
            <a:endParaRPr lang="zh-CN" altLang="en-US"/>
          </a:p>
        </p:txBody>
      </p:sp>
    </p:spTree>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3076" y="792171"/>
            <a:ext cx="2796117" cy="53816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2609" y="792171"/>
            <a:ext cx="8187267" cy="53816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Date Placeholder 3"/>
          <p:cNvSpPr>
            <a:spLocks noGrp="1" noChangeArrowheads="1"/>
          </p:cNvSpPr>
          <p:nvPr>
            <p:ph type="dt" sz="half" idx="10"/>
          </p:nvPr>
        </p:nvSpPr>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p:txBody>
          <a:bodyPr/>
          <a:lstStyle>
            <a:lvl1pPr>
              <a:defRPr/>
            </a:lvl1pPr>
          </a:lstStyle>
          <a:p>
            <a:pPr>
              <a:defRPr/>
            </a:pPr>
            <a:fld id="{B359ED45-9C3B-473F-8C61-B936EB9140A9}" type="slidenum">
              <a:rPr lang="zh-CN" altLang="en-US"/>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grpSp>
        <p:nvGrpSpPr>
          <p:cNvPr id="4" name="组合 1"/>
          <p:cNvGrpSpPr/>
          <p:nvPr userDrawn="1"/>
        </p:nvGrpSpPr>
        <p:grpSpPr>
          <a:xfrm>
            <a:off x="118539" y="135467"/>
            <a:ext cx="560917" cy="431800"/>
            <a:chOff x="89494" y="135275"/>
            <a:chExt cx="432000" cy="576000"/>
          </a:xfrm>
        </p:grpSpPr>
        <p:sp>
          <p:nvSpPr>
            <p:cNvPr id="7" name="矩形 6"/>
            <p:cNvSpPr/>
            <p:nvPr userDrawn="1"/>
          </p:nvSpPr>
          <p:spPr>
            <a:xfrm>
              <a:off x="278494" y="387275"/>
              <a:ext cx="243000" cy="324000"/>
            </a:xfrm>
            <a:prstGeom prst="rect">
              <a:avLst/>
            </a:prstGeom>
            <a:solidFill>
              <a:srgbClr val="2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500" noProof="1">
                <a:solidFill>
                  <a:srgbClr val="FFFFFF"/>
                </a:solidFill>
                <a:ea typeface="微软雅黑" panose="020B0503020204020204" charset="-122"/>
              </a:endParaRPr>
            </a:p>
          </p:txBody>
        </p:sp>
        <p:sp>
          <p:nvSpPr>
            <p:cNvPr id="8" name="矩形 7"/>
            <p:cNvSpPr/>
            <p:nvPr userDrawn="1"/>
          </p:nvSpPr>
          <p:spPr>
            <a:xfrm>
              <a:off x="89494" y="135275"/>
              <a:ext cx="189000"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500" noProof="1">
                <a:solidFill>
                  <a:srgbClr val="FFFFFF"/>
                </a:solidFill>
                <a:ea typeface="微软雅黑" panose="020B0503020204020204" charset="-122"/>
              </a:endParaRPr>
            </a:p>
          </p:txBody>
        </p:sp>
      </p:grpSp>
      <p:sp>
        <p:nvSpPr>
          <p:cNvPr id="9" name="矩形 8"/>
          <p:cNvSpPr/>
          <p:nvPr userDrawn="1"/>
        </p:nvSpPr>
        <p:spPr>
          <a:xfrm>
            <a:off x="11226806" y="6517217"/>
            <a:ext cx="539751" cy="340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9200" fontAlgn="base"/>
            <a:endParaRPr lang="zh-CN" altLang="en-US" sz="1500" noProof="1">
              <a:solidFill>
                <a:srgbClr val="FFFFFF"/>
              </a:solidFill>
              <a:ea typeface="微软雅黑" panose="020B0503020204020204" charset="-122"/>
            </a:endParaRPr>
          </a:p>
        </p:txBody>
      </p:sp>
      <p:pic>
        <p:nvPicPr>
          <p:cNvPr id="10" name="图片 9"/>
          <p:cNvPicPr>
            <a:picLocks noChangeAspect="1"/>
          </p:cNvPicPr>
          <p:nvPr userDrawn="1"/>
        </p:nvPicPr>
        <p:blipFill>
          <a:blip r:embed="rId2"/>
          <a:srcRect l="5499" t="14305" r="30202" b="59887"/>
          <a:stretch>
            <a:fillRect/>
          </a:stretch>
        </p:blipFill>
        <p:spPr>
          <a:xfrm>
            <a:off x="10157889" y="243425"/>
            <a:ext cx="1608667" cy="323851"/>
          </a:xfrm>
          <a:prstGeom prst="rect">
            <a:avLst/>
          </a:prstGeom>
          <a:ln>
            <a:noFill/>
          </a:ln>
          <a:effectLst>
            <a:outerShdw blurRad="190500" algn="tl" rotWithShape="0">
              <a:srgbClr val="0070C0"/>
            </a:outerShdw>
          </a:effectLst>
        </p:spPr>
      </p:pic>
      <p:sp>
        <p:nvSpPr>
          <p:cNvPr id="16" name="灯片编号占位符 15"/>
          <p:cNvSpPr>
            <a:spLocks noGrp="1"/>
          </p:cNvSpPr>
          <p:nvPr>
            <p:ph type="sldNum" sz="quarter" idx="12"/>
          </p:nvPr>
        </p:nvSpPr>
        <p:spPr>
          <a:xfrm>
            <a:off x="10801356" y="6491817"/>
            <a:ext cx="1390651" cy="366184"/>
          </a:xfrm>
          <a:prstGeom prst="rect">
            <a:avLst/>
          </a:prstGeom>
        </p:spPr>
        <p:txBody>
          <a:bodyPr vert="horz" wrap="square" lIns="121914" tIns="60957" rIns="121914" bIns="60957" numCol="1" anchor="ctr" anchorCtr="0" compatLnSpc="1"/>
          <a:lstStyle>
            <a:lvl1pPr algn="ctr">
              <a:defRPr sz="1500" b="1">
                <a:solidFill>
                  <a:schemeClr val="bg1"/>
                </a:solidFill>
              </a:defRPr>
            </a:lvl1pPr>
          </a:lstStyle>
          <a:p>
            <a:pPr fontAlgn="base"/>
            <a:fld id="{51D91E7F-84B6-4064-9D4E-CC7D244BCA04}" type="slidenum">
              <a:rPr lang="zh-CN" altLang="en-US" noProof="1" smtClean="0">
                <a:solidFill>
                  <a:srgbClr val="FFFFFF"/>
                </a:solidFill>
                <a:latin typeface="Arial Unicode MS" panose="020B0604020202020204" charset="-122"/>
                <a:ea typeface="黑体" panose="02010609060101010101" charset="-122"/>
              </a:rPr>
            </a:fld>
            <a:endParaRPr lang="zh-CN" altLang="en-US" noProof="1">
              <a:solidFill>
                <a:srgbClr val="FFFFFF"/>
              </a:solidFill>
            </a:endParaRPr>
          </a:p>
        </p:txBody>
      </p:sp>
      <p:sp>
        <p:nvSpPr>
          <p:cNvPr id="2" name="日期占位符 1"/>
          <p:cNvSpPr>
            <a:spLocks noGrp="1"/>
          </p:cNvSpPr>
          <p:nvPr>
            <p:ph type="dt" sz="half" idx="13"/>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4"/>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Page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167"/>
            <a:ext cx="10972801" cy="1143000"/>
          </a:xfrm>
        </p:spPr>
        <p:txBody>
          <a:bodyPr lIns="121914" tIns="60957" rIns="121914" bIns="60957"/>
          <a:lstStyle>
            <a:lvl1pPr>
              <a:defRPr baseline="0"/>
            </a:lvl1pPr>
          </a:lstStyle>
          <a:p>
            <a:pPr fontAlgn="base"/>
            <a:r>
              <a:rPr lang="zh-CN" altLang="en-US" strike="noStrike" noProof="1" smtClean="0"/>
              <a:t>单击此处编辑母版标题样式</a:t>
            </a:r>
            <a:endParaRPr lang="en-US" strike="noStrike" noProof="1"/>
          </a:p>
        </p:txBody>
      </p:sp>
      <p:sp>
        <p:nvSpPr>
          <p:cNvPr id="25" name="Text Placeholder 24"/>
          <p:cNvSpPr>
            <a:spLocks noGrp="1"/>
          </p:cNvSpPr>
          <p:nvPr>
            <p:ph type="body" sz="quarter" idx="13"/>
          </p:nvPr>
        </p:nvSpPr>
        <p:spPr>
          <a:xfrm>
            <a:off x="814923" y="808386"/>
            <a:ext cx="10562167" cy="360892"/>
          </a:xfrm>
        </p:spPr>
        <p:txBody>
          <a:bodyPr lIns="0" tIns="0" rIns="0" bIns="0">
            <a:noAutofit/>
          </a:bodyPr>
          <a:lstStyle>
            <a:lvl1pPr marL="0" indent="0" algn="l">
              <a:lnSpc>
                <a:spcPct val="100000"/>
              </a:lnSpc>
              <a:spcBef>
                <a:spcPct val="0"/>
              </a:spcBef>
              <a:buNone/>
              <a:defRPr sz="1100">
                <a:solidFill>
                  <a:schemeClr val="tx2"/>
                </a:solidFill>
              </a:defRPr>
            </a:lvl1pPr>
            <a:lvl2pPr marL="457200" indent="0" algn="ctr">
              <a:buNone/>
              <a:defRPr sz="1100"/>
            </a:lvl2pPr>
            <a:lvl3pPr marL="914400" indent="0" algn="ctr">
              <a:buNone/>
              <a:defRPr sz="1100"/>
            </a:lvl3pPr>
            <a:lvl4pPr marL="1371600" indent="0" algn="ctr">
              <a:buNone/>
              <a:defRPr sz="1100"/>
            </a:lvl4pPr>
            <a:lvl5pPr marL="1828800" indent="0" algn="ctr">
              <a:buNone/>
              <a:defRPr sz="1100"/>
            </a:lvl5pPr>
          </a:lstStyle>
          <a:p>
            <a:pPr lvl="0" fontAlgn="base"/>
            <a:r>
              <a:rPr lang="zh-CN" altLang="en-US" sz="1100" strike="noStrike" noProof="1" smtClean="0"/>
              <a:t>单击此处编辑母版文本样式</a:t>
            </a:r>
            <a:endParaRPr lang="zh-CN" altLang="en-US" strike="noStrike" noProof="1" smtClean="0"/>
          </a:p>
        </p:txBody>
      </p:sp>
      <p:sp>
        <p:nvSpPr>
          <p:cNvPr id="7" name="日期占位符 2"/>
          <p:cNvSpPr>
            <a:spLocks noGrp="1"/>
          </p:cNvSpPr>
          <p:nvPr>
            <p:ph type="dt" sz="half" idx="2"/>
          </p:nvPr>
        </p:nvSpPr>
        <p:spPr>
          <a:xfrm>
            <a:off x="838200" y="6356351"/>
            <a:ext cx="2743200" cy="366184"/>
          </a:xfrm>
          <a:prstGeom prst="rect">
            <a:avLst/>
          </a:prstGeom>
        </p:spPr>
        <p:txBody>
          <a:bodyPr vert="horz" lIns="121914" tIns="60957" rIns="121914" bIns="60957" rtlCol="0" anchor="ctr"/>
          <a:lstStyle>
            <a:lvl1pPr fontAlgn="base">
              <a:buFont typeface="Arial" panose="020B0604020202020204" pitchFamily="34" charset="0"/>
              <a:buNone/>
              <a:defRPr>
                <a:latin typeface="Arial" panose="020B0604020202020204" pitchFamily="34" charset="0"/>
              </a:defRPr>
            </a:lvl1pPr>
          </a:lstStyle>
          <a:p>
            <a:pPr>
              <a:spcBef>
                <a:spcPct val="0"/>
              </a:spcBef>
              <a:spcAft>
                <a:spcPct val="0"/>
              </a:spcAft>
              <a:defRPr/>
            </a:pPr>
            <a:endParaRPr lang="en-US" altLang="zh-CN" noProof="1">
              <a:solidFill>
                <a:srgbClr val="000000">
                  <a:tint val="75000"/>
                </a:srgbClr>
              </a:solidFill>
            </a:endParaRPr>
          </a:p>
        </p:txBody>
      </p:sp>
      <p:sp>
        <p:nvSpPr>
          <p:cNvPr id="8" name="页脚占位符 3"/>
          <p:cNvSpPr>
            <a:spLocks noGrp="1"/>
          </p:cNvSpPr>
          <p:nvPr>
            <p:ph type="ftr" sz="quarter" idx="3"/>
          </p:nvPr>
        </p:nvSpPr>
        <p:spPr>
          <a:xfrm>
            <a:off x="4038604" y="6356351"/>
            <a:ext cx="4114800" cy="366184"/>
          </a:xfrm>
          <a:prstGeom prst="rect">
            <a:avLst/>
          </a:prstGeom>
        </p:spPr>
        <p:txBody>
          <a:bodyPr vert="horz" lIns="121914" tIns="60957" rIns="121914" bIns="60957" rtlCol="0" anchor="ctr"/>
          <a:lstStyle>
            <a:lvl1pPr algn="r" fontAlgn="auto">
              <a:buFont typeface="Arial" panose="020B0604020202020204" pitchFamily="34" charset="0"/>
              <a:buNone/>
              <a:defRPr sz="1200">
                <a:solidFill>
                  <a:schemeClr val="tx1">
                    <a:tint val="75000"/>
                    <a:alpha val="50000"/>
                  </a:schemeClr>
                </a:solidFill>
                <a:latin typeface="+mn-lt"/>
                <a:ea typeface="+mn-ea"/>
              </a:defRPr>
            </a:lvl1pPr>
          </a:lstStyle>
          <a:p>
            <a:pPr>
              <a:spcBef>
                <a:spcPct val="0"/>
              </a:spcBef>
              <a:spcAft>
                <a:spcPct val="0"/>
              </a:spcAft>
              <a:defRPr/>
            </a:pPr>
            <a:r>
              <a:rPr lang="en-US" noProof="1" smtClean="0">
                <a:solidFill>
                  <a:srgbClr val="000000">
                    <a:tint val="75000"/>
                    <a:alpha val="50000"/>
                  </a:srgbClr>
                </a:solidFill>
              </a:rPr>
              <a:t>Converting your business from Good to Great.</a:t>
            </a:r>
            <a:endParaRPr lang="en-US" noProof="1">
              <a:solidFill>
                <a:srgbClr val="000000">
                  <a:tint val="75000"/>
                  <a:alpha val="50000"/>
                </a:srgbClr>
              </a:solidFill>
            </a:endParaRPr>
          </a:p>
        </p:txBody>
      </p:sp>
      <p:sp>
        <p:nvSpPr>
          <p:cNvPr id="9" name="灯片编号占位符 4"/>
          <p:cNvSpPr>
            <a:spLocks noGrp="1"/>
          </p:cNvSpPr>
          <p:nvPr>
            <p:ph type="sldNum" sz="quarter" idx="4"/>
          </p:nvPr>
        </p:nvSpPr>
        <p:spPr>
          <a:xfrm>
            <a:off x="8610604" y="6356351"/>
            <a:ext cx="2743200" cy="366184"/>
          </a:xfrm>
          <a:prstGeom prst="rect">
            <a:avLst/>
          </a:prstGeom>
        </p:spPr>
        <p:txBody>
          <a:bodyPr vert="horz" wrap="square" lIns="121914" tIns="60957" rIns="121914" bIns="60957" numCol="1" anchor="ctr" anchorCtr="0" compatLnSpc="1"/>
          <a:lstStyle/>
          <a:p>
            <a:pPr fontAlgn="base"/>
            <a:fld id="{9A0DB2DC-4C9A-4742-B13C-FB6460FD3503}" type="slidenum">
              <a:rPr lang="en-US" altLang="zh-CN" noProof="1">
                <a:solidFill>
                  <a:srgbClr val="000000">
                    <a:tint val="75000"/>
                  </a:srgbClr>
                </a:solidFill>
                <a:latin typeface="Arial" panose="020B0604020202020204" pitchFamily="34" charset="0"/>
              </a:rPr>
            </a:fld>
            <a:endParaRPr lang="en-US" altLang="zh-CN" noProof="1">
              <a:solidFill>
                <a:srgbClr val="000000">
                  <a:tint val="75000"/>
                </a:srgbClr>
              </a:solidFill>
              <a:latin typeface="Arial" panose="020B0604020202020204" pitchFamily="34" charset="0"/>
            </a:endParaRPr>
          </a:p>
        </p:txBody>
      </p:sp>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showMasterSp="0">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chemeClr val="bg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sz="3600" b="1" i="0">
                <a:solidFill>
                  <a:schemeClr val="bg1"/>
                </a:solidFill>
                <a:latin typeface="微软雅黑" panose="020B0503020204020204" charset="-122"/>
                <a:cs typeface="微软雅黑" panose="020B0503020204020204"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4"/>
          </a:xfrm>
          <a:prstGeom prst="rect">
            <a:avLst/>
          </a:prstGeom>
        </p:spPr>
        <p:txBody>
          <a:bodyPr vert="horz" lIns="121914" tIns="60957" rIns="121914" bIns="60957"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4" tIns="60957" rIns="121914" bIns="60957"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1" cy="1143000"/>
          </a:xfrm>
        </p:spPr>
        <p:txBody>
          <a:bodyPr lIns="121914" tIns="60957" rIns="121914" bIns="60957"/>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p:txBody>
          <a:bodyPr vert="horz" wrap="square" lIns="121914" tIns="60957" rIns="121914" bIns="60957" numCol="1" anchor="t" anchorCtr="0" compatLnSpc="1"/>
          <a:lstStyle/>
          <a:p>
            <a:pPr marL="457200" marR="0" lvl="0" indent="-457200" algn="l" defTabSz="12192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4300" b="0" i="0" u="none" strike="noStrike" kern="1200" cap="none" spc="0" normalizeH="0" baseline="0" noProof="1">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609600" y="6356351"/>
            <a:ext cx="2844800" cy="366184"/>
          </a:xfrm>
          <a:prstGeom prst="rect">
            <a:avLst/>
          </a:prstGeom>
        </p:spPr>
        <p:txBody>
          <a:bodyPr vert="horz" lIns="121914" tIns="60957" rIns="121914" bIns="60957" rtlCol="0" anchor="ctr"/>
          <a:lstStyle>
            <a:lvl1pPr>
              <a:defRPr/>
            </a:lvl1pP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8" name="页脚占位符 4"/>
          <p:cNvSpPr>
            <a:spLocks noGrp="1"/>
          </p:cNvSpPr>
          <p:nvPr>
            <p:ph type="ftr" sz="quarter" idx="3"/>
          </p:nvPr>
        </p:nvSpPr>
        <p:spPr>
          <a:xfrm>
            <a:off x="4165601" y="6356351"/>
            <a:ext cx="3860800" cy="366184"/>
          </a:xfrm>
          <a:prstGeom prst="rect">
            <a:avLst/>
          </a:prstGeom>
        </p:spPr>
        <p:txBody>
          <a:bodyPr vert="horz" lIns="121914" tIns="60957" rIns="121914" bIns="60957" rtlCol="0" anchor="ctr"/>
          <a:lstStyle>
            <a:lvl1pPr>
              <a:defRPr/>
            </a:lvl1pP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9" name="灯片编号占位符 5"/>
          <p:cNvSpPr>
            <a:spLocks noGrp="1"/>
          </p:cNvSpPr>
          <p:nvPr>
            <p:ph type="sldNum" sz="quarter" idx="4"/>
          </p:nvPr>
        </p:nvSpPr>
        <p:spPr>
          <a:xfrm>
            <a:off x="8737600" y="6356351"/>
            <a:ext cx="2844800" cy="366184"/>
          </a:xfrm>
          <a:prstGeom prst="rect">
            <a:avLst/>
          </a:prstGeom>
        </p:spPr>
        <p:txBody>
          <a:bodyPr vert="horz" wrap="square" lIns="121914" tIns="60957" rIns="121914" bIns="60957"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9"/>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3" name="页脚占位符 2"/>
          <p:cNvSpPr>
            <a:spLocks noGrp="1"/>
          </p:cNvSpPr>
          <p:nvPr>
            <p:ph type="ftr" sz="quarter" idx="11"/>
          </p:nvPr>
        </p:nvSpPr>
        <p:spPr>
          <a:xfrm>
            <a:off x="4165601" y="6356359"/>
            <a:ext cx="3860800" cy="365125"/>
          </a:xfrm>
          <a:prstGeom prst="rect">
            <a:avLst/>
          </a:prstGeom>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a:xfrm>
            <a:off x="8737600" y="6356359"/>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
        <p:nvSpPr>
          <p:cNvPr id="5" name="标题 1"/>
          <p:cNvSpPr>
            <a:spLocks noGrp="1"/>
          </p:cNvSpPr>
          <p:nvPr>
            <p:ph type="title" hasCustomPrompt="1"/>
          </p:nvPr>
        </p:nvSpPr>
        <p:spPr>
          <a:xfrm>
            <a:off x="408163" y="136533"/>
            <a:ext cx="10132028" cy="544953"/>
          </a:xfrm>
          <a:prstGeom prst="rect">
            <a:avLst/>
          </a:prstGeom>
        </p:spPr>
        <p:txBody>
          <a:bodyPr lIns="121917" tIns="60958" rIns="121917" bIns="60958">
            <a:noAutofit/>
          </a:bodyPr>
          <a:lstStyle>
            <a:lvl1pPr algn="l">
              <a:defRPr sz="2800">
                <a:solidFill>
                  <a:schemeClr val="tx1">
                    <a:lumMod val="85000"/>
                    <a:lumOff val="15000"/>
                  </a:schemeClr>
                </a:solidFill>
                <a:latin typeface="微软雅黑" panose="020B0503020204020204" charset="-122"/>
                <a:ea typeface="微软雅黑" panose="020B0503020204020204" charset="-122"/>
              </a:defRPr>
            </a:lvl1pPr>
          </a:lstStyle>
          <a:p>
            <a:r>
              <a:rPr lang="zh-CN" altLang="en-US"/>
              <a:t> 单击此处编辑母版标题样式</a:t>
            </a:r>
            <a:endParaRPr lang="zh-CN" altLang="en-US"/>
          </a:p>
        </p:txBody>
      </p:sp>
      <p:sp>
        <p:nvSpPr>
          <p:cNvPr id="6" name="任意多边形 7"/>
          <p:cNvSpPr/>
          <p:nvPr userDrawn="1">
            <p:custDataLst>
              <p:tags r:id="rId2"/>
            </p:custDataLst>
          </p:nvPr>
        </p:nvSpPr>
        <p:spPr>
          <a:xfrm>
            <a:off x="6" y="216767"/>
            <a:ext cx="410465" cy="381747"/>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15C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4" tIns="34287" rIns="68574" bIns="34287" numCol="1" spcCol="0" rtlCol="0" fromWordArt="0" anchor="ctr" anchorCtr="0" forceAA="0" compatLnSpc="1">
            <a:noAutofit/>
          </a:bodyPr>
          <a:lstStyle/>
          <a:p>
            <a:pPr algn="ctr" defTabSz="1219200"/>
            <a:endParaRPr lang="zh-CN" altLang="en-US" sz="1400">
              <a:solidFill>
                <a:srgbClr val="7EC234"/>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内容与标题">
    <p:spTree>
      <p:nvGrpSpPr>
        <p:cNvPr id="1" name=""/>
        <p:cNvGrpSpPr/>
        <p:nvPr/>
      </p:nvGrpSpPr>
      <p:grpSpPr>
        <a:xfrm>
          <a:off x="0" y="0"/>
          <a:ext cx="0" cy="0"/>
          <a:chOff x="0" y="0"/>
          <a:chExt cx="0" cy="0"/>
        </a:xfrm>
      </p:grpSpPr>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a:prstGeom prst="rect">
            <a:avLst/>
          </a:prstGeom>
        </p:spPr>
        <p:txBody>
          <a:bodyPr lIns="121917" tIns="60958" rIns="121917" bIns="60958"/>
          <a:lstStyle/>
          <a:p>
            <a:r>
              <a:rPr lang="zh-CN" altLang="en-US"/>
              <a:t>单击此处编辑母版标题样式</a:t>
            </a:r>
            <a:endParaRPr lang="zh-CN" altLang="en-US"/>
          </a:p>
        </p:txBody>
      </p:sp>
      <p:sp>
        <p:nvSpPr>
          <p:cNvPr id="3" name="内容占位符 2"/>
          <p:cNvSpPr>
            <a:spLocks noGrp="1"/>
          </p:cNvSpPr>
          <p:nvPr>
            <p:ph idx="1"/>
          </p:nvPr>
        </p:nvSpPr>
        <p:spPr>
          <a:xfrm>
            <a:off x="609600" y="1600206"/>
            <a:ext cx="10972801" cy="4525963"/>
          </a:xfrm>
          <a:prstGeom prst="rect">
            <a:avLst/>
          </a:prstGeom>
        </p:spPr>
        <p:txBody>
          <a:bodyPr lIns="121917" tIns="60958" rIns="121917" bIns="60958"/>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9"/>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59"/>
            <a:ext cx="3860800"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59"/>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grpSp>
        <p:nvGrpSpPr>
          <p:cNvPr id="4" name="组合 1"/>
          <p:cNvGrpSpPr/>
          <p:nvPr userDrawn="1"/>
        </p:nvGrpSpPr>
        <p:grpSpPr>
          <a:xfrm>
            <a:off x="118538" y="135467"/>
            <a:ext cx="560917" cy="431800"/>
            <a:chOff x="89494" y="135275"/>
            <a:chExt cx="432000" cy="576000"/>
          </a:xfrm>
        </p:grpSpPr>
        <p:sp>
          <p:nvSpPr>
            <p:cNvPr id="7" name="矩形 6"/>
            <p:cNvSpPr/>
            <p:nvPr userDrawn="1"/>
          </p:nvSpPr>
          <p:spPr>
            <a:xfrm>
              <a:off x="278494" y="387275"/>
              <a:ext cx="243000" cy="324000"/>
            </a:xfrm>
            <a:prstGeom prst="rect">
              <a:avLst/>
            </a:prstGeom>
            <a:solidFill>
              <a:srgbClr val="2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400" noProof="1">
                <a:solidFill>
                  <a:srgbClr val="FFFFFF"/>
                </a:solidFill>
                <a:ea typeface="微软雅黑" panose="020B0503020204020204" charset="-122"/>
              </a:endParaRPr>
            </a:p>
          </p:txBody>
        </p:sp>
        <p:sp>
          <p:nvSpPr>
            <p:cNvPr id="8" name="矩形 7"/>
            <p:cNvSpPr/>
            <p:nvPr userDrawn="1"/>
          </p:nvSpPr>
          <p:spPr>
            <a:xfrm>
              <a:off x="89494" y="135275"/>
              <a:ext cx="189000"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endParaRPr lang="zh-CN" altLang="en-US" sz="1400" noProof="1">
                <a:solidFill>
                  <a:srgbClr val="FFFFFF"/>
                </a:solidFill>
                <a:ea typeface="微软雅黑" panose="020B0503020204020204" charset="-122"/>
              </a:endParaRPr>
            </a:p>
          </p:txBody>
        </p:sp>
      </p:grpSp>
      <p:sp>
        <p:nvSpPr>
          <p:cNvPr id="9" name="矩形 8"/>
          <p:cNvSpPr/>
          <p:nvPr userDrawn="1"/>
        </p:nvSpPr>
        <p:spPr>
          <a:xfrm>
            <a:off x="11226805" y="6517217"/>
            <a:ext cx="539751" cy="340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1219200" fontAlgn="base"/>
            <a:endParaRPr lang="zh-CN" altLang="en-US" sz="1400" noProof="1">
              <a:solidFill>
                <a:srgbClr val="FFFFFF"/>
              </a:solidFill>
              <a:ea typeface="微软雅黑" panose="020B0503020204020204" charset="-122"/>
            </a:endParaRPr>
          </a:p>
        </p:txBody>
      </p:sp>
      <p:pic>
        <p:nvPicPr>
          <p:cNvPr id="10" name="图片 9"/>
          <p:cNvPicPr>
            <a:picLocks noChangeAspect="1"/>
          </p:cNvPicPr>
          <p:nvPr userDrawn="1"/>
        </p:nvPicPr>
        <p:blipFill>
          <a:blip r:embed="rId2"/>
          <a:srcRect l="5499" t="14305" r="30202" b="59887"/>
          <a:stretch>
            <a:fillRect/>
          </a:stretch>
        </p:blipFill>
        <p:spPr>
          <a:xfrm>
            <a:off x="10157888" y="243425"/>
            <a:ext cx="1608667" cy="323851"/>
          </a:xfrm>
          <a:prstGeom prst="rect">
            <a:avLst/>
          </a:prstGeom>
          <a:ln>
            <a:noFill/>
          </a:ln>
          <a:effectLst>
            <a:outerShdw blurRad="190500" algn="tl" rotWithShape="0">
              <a:srgbClr val="0070C0"/>
            </a:outerShdw>
          </a:effectLst>
        </p:spPr>
      </p:pic>
      <p:sp>
        <p:nvSpPr>
          <p:cNvPr id="16" name="灯片编号占位符 15"/>
          <p:cNvSpPr>
            <a:spLocks noGrp="1"/>
          </p:cNvSpPr>
          <p:nvPr>
            <p:ph type="sldNum" sz="quarter" idx="12"/>
          </p:nvPr>
        </p:nvSpPr>
        <p:spPr>
          <a:xfrm>
            <a:off x="10801355" y="6491817"/>
            <a:ext cx="1390651" cy="366184"/>
          </a:xfrm>
          <a:prstGeom prst="rect">
            <a:avLst/>
          </a:prstGeom>
        </p:spPr>
        <p:txBody>
          <a:bodyPr vert="horz" wrap="square" lIns="121917" tIns="60958" rIns="121917" bIns="60958" numCol="1" anchor="ctr" anchorCtr="0" compatLnSpc="1"/>
          <a:lstStyle>
            <a:lvl1pPr algn="ctr">
              <a:defRPr sz="1500" b="1">
                <a:solidFill>
                  <a:schemeClr val="bg1"/>
                </a:solidFill>
              </a:defRPr>
            </a:lvl1pPr>
          </a:lstStyle>
          <a:p>
            <a:pPr fontAlgn="base"/>
            <a:fld id="{51D91E7F-84B6-4064-9D4E-CC7D244BCA04}" type="slidenum">
              <a:rPr lang="zh-CN" altLang="en-US" noProof="1" smtClean="0">
                <a:solidFill>
                  <a:srgbClr val="FFFFFF"/>
                </a:solidFill>
                <a:latin typeface="Arial Unicode MS" panose="020B0604020202020204" charset="-122"/>
                <a:ea typeface="黑体" panose="02010609060101010101" charset="-122"/>
              </a:rPr>
            </a:fld>
            <a:endParaRPr lang="zh-CN" altLang="en-US" noProof="1">
              <a:solidFill>
                <a:srgbClr val="FFFFFF"/>
              </a:solidFill>
            </a:endParaRPr>
          </a:p>
        </p:txBody>
      </p:sp>
      <p:sp>
        <p:nvSpPr>
          <p:cNvPr id="2" name="日期占位符 1"/>
          <p:cNvSpPr>
            <a:spLocks noGrp="1"/>
          </p:cNvSpPr>
          <p:nvPr>
            <p:ph type="dt" sz="half" idx="13"/>
          </p:nvPr>
        </p:nvSpPr>
        <p:spPr>
          <a:xfrm>
            <a:off x="609600" y="6356351"/>
            <a:ext cx="2844800" cy="366184"/>
          </a:xfrm>
          <a:prstGeom prst="rect">
            <a:avLst/>
          </a:prstGeom>
        </p:spPr>
        <p:txBody>
          <a:bodyPr vert="horz" lIns="121917" tIns="60958" rIns="121917" bIns="60958"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4"/>
          </p:nvPr>
        </p:nvSpPr>
        <p:spPr>
          <a:xfrm>
            <a:off x="4165601" y="6356351"/>
            <a:ext cx="3860800" cy="366184"/>
          </a:xfrm>
          <a:prstGeom prst="rect">
            <a:avLst/>
          </a:prstGeom>
        </p:spPr>
        <p:txBody>
          <a:bodyPr vert="horz" lIns="121917" tIns="60958" rIns="121917" bIns="60958"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Page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167"/>
            <a:ext cx="10972801" cy="1143000"/>
          </a:xfrm>
        </p:spPr>
        <p:txBody>
          <a:bodyPr lIns="121917" tIns="60958" rIns="121917" bIns="60958"/>
          <a:lstStyle>
            <a:lvl1pPr>
              <a:defRPr baseline="0"/>
            </a:lvl1pPr>
          </a:lstStyle>
          <a:p>
            <a:pPr fontAlgn="base"/>
            <a:r>
              <a:rPr lang="zh-CN" altLang="en-US" strike="noStrike" noProof="1" smtClean="0"/>
              <a:t>单击此处编辑母版标题样式</a:t>
            </a:r>
            <a:endParaRPr lang="en-US" strike="noStrike" noProof="1"/>
          </a:p>
        </p:txBody>
      </p:sp>
      <p:sp>
        <p:nvSpPr>
          <p:cNvPr id="25" name="Text Placeholder 24"/>
          <p:cNvSpPr>
            <a:spLocks noGrp="1"/>
          </p:cNvSpPr>
          <p:nvPr>
            <p:ph type="body" sz="quarter" idx="13"/>
          </p:nvPr>
        </p:nvSpPr>
        <p:spPr>
          <a:xfrm>
            <a:off x="814922" y="808385"/>
            <a:ext cx="10562167" cy="360892"/>
          </a:xfrm>
        </p:spPr>
        <p:txBody>
          <a:bodyPr lIns="0" tIns="0" rIns="0" bIns="0">
            <a:noAutofit/>
          </a:bodyPr>
          <a:lstStyle>
            <a:lvl1pPr marL="0" indent="0" algn="l">
              <a:lnSpc>
                <a:spcPct val="100000"/>
              </a:lnSpc>
              <a:spcBef>
                <a:spcPct val="0"/>
              </a:spcBef>
              <a:buNone/>
              <a:defRPr sz="1100">
                <a:solidFill>
                  <a:schemeClr val="tx2"/>
                </a:solidFill>
              </a:defRPr>
            </a:lvl1pPr>
            <a:lvl2pPr marL="457200" indent="0" algn="ctr">
              <a:buNone/>
              <a:defRPr sz="1100"/>
            </a:lvl2pPr>
            <a:lvl3pPr marL="914400" indent="0" algn="ctr">
              <a:buNone/>
              <a:defRPr sz="1100"/>
            </a:lvl3pPr>
            <a:lvl4pPr marL="1371600" indent="0" algn="ctr">
              <a:buNone/>
              <a:defRPr sz="1100"/>
            </a:lvl4pPr>
            <a:lvl5pPr marL="1828800" indent="0" algn="ctr">
              <a:buNone/>
              <a:defRPr sz="1100"/>
            </a:lvl5pPr>
          </a:lstStyle>
          <a:p>
            <a:pPr lvl="0" fontAlgn="base"/>
            <a:r>
              <a:rPr lang="zh-CN" altLang="en-US" sz="1100" strike="noStrike" noProof="1" smtClean="0"/>
              <a:t>单击此处编辑母版文本样式</a:t>
            </a:r>
            <a:endParaRPr lang="zh-CN" altLang="en-US" strike="noStrike" noProof="1" smtClean="0"/>
          </a:p>
        </p:txBody>
      </p:sp>
      <p:sp>
        <p:nvSpPr>
          <p:cNvPr id="7" name="日期占位符 2"/>
          <p:cNvSpPr>
            <a:spLocks noGrp="1"/>
          </p:cNvSpPr>
          <p:nvPr>
            <p:ph type="dt" sz="half" idx="2"/>
          </p:nvPr>
        </p:nvSpPr>
        <p:spPr>
          <a:xfrm>
            <a:off x="838200" y="6356351"/>
            <a:ext cx="2743200" cy="366184"/>
          </a:xfrm>
          <a:prstGeom prst="rect">
            <a:avLst/>
          </a:prstGeom>
        </p:spPr>
        <p:txBody>
          <a:bodyPr vert="horz" lIns="121917" tIns="60958" rIns="121917" bIns="60958" rtlCol="0" anchor="ctr"/>
          <a:lstStyle>
            <a:lvl1pPr fontAlgn="base">
              <a:buFont typeface="Arial" panose="020B0604020202020204" pitchFamily="34" charset="0"/>
              <a:buNone/>
              <a:defRPr>
                <a:latin typeface="Arial" panose="020B0604020202020204" pitchFamily="34" charset="0"/>
              </a:defRPr>
            </a:lvl1pPr>
          </a:lstStyle>
          <a:p>
            <a:pPr>
              <a:spcBef>
                <a:spcPct val="0"/>
              </a:spcBef>
              <a:spcAft>
                <a:spcPct val="0"/>
              </a:spcAft>
              <a:defRPr/>
            </a:pPr>
            <a:endParaRPr lang="en-US" altLang="zh-CN" noProof="1">
              <a:solidFill>
                <a:srgbClr val="000000">
                  <a:tint val="75000"/>
                </a:srgbClr>
              </a:solidFill>
            </a:endParaRPr>
          </a:p>
        </p:txBody>
      </p:sp>
      <p:sp>
        <p:nvSpPr>
          <p:cNvPr id="8" name="页脚占位符 3"/>
          <p:cNvSpPr>
            <a:spLocks noGrp="1"/>
          </p:cNvSpPr>
          <p:nvPr>
            <p:ph type="ftr" sz="quarter" idx="3"/>
          </p:nvPr>
        </p:nvSpPr>
        <p:spPr>
          <a:xfrm>
            <a:off x="4038604" y="6356351"/>
            <a:ext cx="4114800" cy="366184"/>
          </a:xfrm>
          <a:prstGeom prst="rect">
            <a:avLst/>
          </a:prstGeom>
        </p:spPr>
        <p:txBody>
          <a:bodyPr vert="horz" lIns="121917" tIns="60958" rIns="121917" bIns="60958" rtlCol="0" anchor="ctr"/>
          <a:lstStyle>
            <a:lvl1pPr algn="r" fontAlgn="auto">
              <a:buFont typeface="Arial" panose="020B0604020202020204" pitchFamily="34" charset="0"/>
              <a:buNone/>
              <a:defRPr sz="1200">
                <a:solidFill>
                  <a:schemeClr val="tx1">
                    <a:tint val="75000"/>
                    <a:alpha val="50000"/>
                  </a:schemeClr>
                </a:solidFill>
                <a:latin typeface="+mn-lt"/>
                <a:ea typeface="+mn-ea"/>
              </a:defRPr>
            </a:lvl1pPr>
          </a:lstStyle>
          <a:p>
            <a:pPr>
              <a:spcBef>
                <a:spcPct val="0"/>
              </a:spcBef>
              <a:spcAft>
                <a:spcPct val="0"/>
              </a:spcAft>
              <a:defRPr/>
            </a:pPr>
            <a:r>
              <a:rPr lang="en-US" noProof="1" smtClean="0">
                <a:solidFill>
                  <a:srgbClr val="000000">
                    <a:tint val="75000"/>
                    <a:alpha val="50000"/>
                  </a:srgbClr>
                </a:solidFill>
              </a:rPr>
              <a:t>Converting your business from Good to Great.</a:t>
            </a:r>
            <a:endParaRPr lang="en-US" noProof="1">
              <a:solidFill>
                <a:srgbClr val="000000">
                  <a:tint val="75000"/>
                  <a:alpha val="50000"/>
                </a:srgbClr>
              </a:solidFill>
            </a:endParaRPr>
          </a:p>
        </p:txBody>
      </p:sp>
      <p:sp>
        <p:nvSpPr>
          <p:cNvPr id="9" name="灯片编号占位符 4"/>
          <p:cNvSpPr>
            <a:spLocks noGrp="1"/>
          </p:cNvSpPr>
          <p:nvPr>
            <p:ph type="sldNum" sz="quarter" idx="4"/>
          </p:nvPr>
        </p:nvSpPr>
        <p:spPr>
          <a:xfrm>
            <a:off x="8610604" y="6356351"/>
            <a:ext cx="2743200" cy="366184"/>
          </a:xfrm>
          <a:prstGeom prst="rect">
            <a:avLst/>
          </a:prstGeom>
        </p:spPr>
        <p:txBody>
          <a:bodyPr vert="horz" wrap="square" lIns="121917" tIns="60958" rIns="121917" bIns="60958" numCol="1" anchor="ctr" anchorCtr="0" compatLnSpc="1"/>
          <a:lstStyle/>
          <a:p>
            <a:pPr fontAlgn="base"/>
            <a:fld id="{9A0DB2DC-4C9A-4742-B13C-FB6460FD3503}" type="slidenum">
              <a:rPr lang="en-US" altLang="zh-CN" noProof="1">
                <a:solidFill>
                  <a:srgbClr val="000000">
                    <a:tint val="75000"/>
                  </a:srgbClr>
                </a:solidFill>
                <a:latin typeface="Arial" panose="020B0604020202020204" pitchFamily="34" charset="0"/>
              </a:rPr>
            </a:fld>
            <a:endParaRPr lang="en-US" altLang="zh-CN" noProof="1">
              <a:solidFill>
                <a:srgbClr val="000000">
                  <a:tint val="75000"/>
                </a:srgbClr>
              </a:solidFill>
              <a:latin typeface="Arial" panose="020B0604020202020204" pitchFamily="34" charset="0"/>
            </a:endParaRPr>
          </a:p>
        </p:txBody>
      </p:sp>
    </p:spTree>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4"/>
          </a:xfrm>
          <a:prstGeom prst="rect">
            <a:avLst/>
          </a:prstGeom>
        </p:spPr>
        <p:txBody>
          <a:bodyPr vert="horz" lIns="121917" tIns="60958" rIns="121917" bIns="60958" rtlCol="0" anchor="ct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3" name="页脚占位符 2"/>
          <p:cNvSpPr>
            <a:spLocks noGrp="1"/>
          </p:cNvSpPr>
          <p:nvPr>
            <p:ph type="ftr" sz="quarter" idx="11"/>
          </p:nvPr>
        </p:nvSpPr>
        <p:spPr>
          <a:xfrm>
            <a:off x="4165601" y="6356351"/>
            <a:ext cx="3860800" cy="366184"/>
          </a:xfrm>
          <a:prstGeom prst="rect">
            <a:avLst/>
          </a:prstGeom>
        </p:spPr>
        <p:txBody>
          <a:bodyPr vert="horz" lIns="121917" tIns="60958" rIns="121917" bIns="60958" rtlCol="0" anchor="ct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4" name="灯片编号占位符 3"/>
          <p:cNvSpPr>
            <a:spLocks noGrp="1"/>
          </p:cNvSpPr>
          <p:nvPr>
            <p:ph type="sldNum" sz="quarter" idx="12"/>
          </p:nvPr>
        </p:nvSpPr>
        <p:spPr>
          <a:xfrm>
            <a:off x="8737600" y="6356351"/>
            <a:ext cx="2844800" cy="366184"/>
          </a:xfrm>
          <a:prstGeom prst="rect">
            <a:avLst/>
          </a:prstGeom>
        </p:spPr>
        <p:txBody>
          <a:bodyPr vert="horz" wrap="square" lIns="121917" tIns="60958" rIns="121917" bIns="60958"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1" cy="1143000"/>
          </a:xfrm>
        </p:spPr>
        <p:txBody>
          <a:bodyPr lIns="121917" tIns="60958" rIns="121917" bIns="60958"/>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p:txBody>
          <a:bodyPr vert="horz" wrap="square" lIns="121917" tIns="60958" rIns="121917" bIns="60958" numCol="1" anchor="t" anchorCtr="0" compatLnSpc="1"/>
          <a:lstStyle/>
          <a:p>
            <a:pPr marL="457200" marR="0" lvl="0" indent="-457200" algn="l" defTabSz="12192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4300" b="0" i="0" u="none" strike="noStrike" kern="1200" cap="none" spc="0" normalizeH="0" baseline="0" noProof="1">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609600" y="6356351"/>
            <a:ext cx="2844800" cy="366184"/>
          </a:xfrm>
          <a:prstGeom prst="rect">
            <a:avLst/>
          </a:prstGeom>
        </p:spPr>
        <p:txBody>
          <a:bodyPr vert="horz" lIns="121917" tIns="60958" rIns="121917" bIns="60958" rtlCol="0" anchor="ctr"/>
          <a:lstStyle>
            <a:lvl1pPr>
              <a:defRPr/>
            </a:lvl1pPr>
          </a:lstStyle>
          <a:p>
            <a:pPr>
              <a:spcBef>
                <a:spcPct val="0"/>
              </a:spcBef>
              <a:spcAft>
                <a:spcPct val="0"/>
              </a:spcAft>
              <a:defRPr/>
            </a:pPr>
            <a:fld id="{CA592ADA-4250-4FCF-A651-0F312BFFC3F1}" type="datetimeFigureOut">
              <a:rPr lang="zh-CN" altLang="en-US" noProof="1" smtClean="0">
                <a:solidFill>
                  <a:srgbClr val="000000">
                    <a:tint val="75000"/>
                  </a:srgbClr>
                </a:solidFill>
              </a:rPr>
            </a:fld>
            <a:endParaRPr lang="zh-CN" altLang="en-US" noProof="1" smtClean="0">
              <a:solidFill>
                <a:srgbClr val="000000">
                  <a:tint val="75000"/>
                </a:srgbClr>
              </a:solidFill>
            </a:endParaRPr>
          </a:p>
        </p:txBody>
      </p:sp>
      <p:sp>
        <p:nvSpPr>
          <p:cNvPr id="8" name="页脚占位符 4"/>
          <p:cNvSpPr>
            <a:spLocks noGrp="1"/>
          </p:cNvSpPr>
          <p:nvPr>
            <p:ph type="ftr" sz="quarter" idx="3"/>
          </p:nvPr>
        </p:nvSpPr>
        <p:spPr>
          <a:xfrm>
            <a:off x="4165601" y="6356351"/>
            <a:ext cx="3860800" cy="366184"/>
          </a:xfrm>
          <a:prstGeom prst="rect">
            <a:avLst/>
          </a:prstGeom>
        </p:spPr>
        <p:txBody>
          <a:bodyPr vert="horz" lIns="121917" tIns="60958" rIns="121917" bIns="60958" rtlCol="0" anchor="ctr"/>
          <a:lstStyle>
            <a:lvl1pPr>
              <a:defRPr/>
            </a:lvl1pPr>
          </a:lstStyle>
          <a:p>
            <a:pPr>
              <a:spcBef>
                <a:spcPct val="0"/>
              </a:spcBef>
              <a:spcAft>
                <a:spcPct val="0"/>
              </a:spcAft>
              <a:defRPr/>
            </a:pPr>
            <a:endParaRPr lang="zh-CN" altLang="en-US" noProof="1">
              <a:solidFill>
                <a:srgbClr val="000000">
                  <a:tint val="75000"/>
                </a:srgbClr>
              </a:solidFill>
              <a:latin typeface="Arial Unicode MS" panose="020B0604020202020204" charset="-122"/>
              <a:ea typeface="黑体" panose="02010609060101010101" charset="-122"/>
            </a:endParaRPr>
          </a:p>
        </p:txBody>
      </p:sp>
      <p:sp>
        <p:nvSpPr>
          <p:cNvPr id="9" name="灯片编号占位符 5"/>
          <p:cNvSpPr>
            <a:spLocks noGrp="1"/>
          </p:cNvSpPr>
          <p:nvPr>
            <p:ph type="sldNum" sz="quarter" idx="4"/>
          </p:nvPr>
        </p:nvSpPr>
        <p:spPr>
          <a:xfrm>
            <a:off x="8737600" y="6356351"/>
            <a:ext cx="2844800" cy="366184"/>
          </a:xfrm>
          <a:prstGeom prst="rect">
            <a:avLst/>
          </a:prstGeom>
        </p:spPr>
        <p:txBody>
          <a:bodyPr vert="horz" wrap="square" lIns="121917" tIns="60958" rIns="121917" bIns="60958" numCol="1" anchor="ctr" anchorCtr="0" compatLnSpc="1"/>
          <a:lstStyle/>
          <a:p>
            <a:pPr fontAlgn="base"/>
            <a:fld id="{9A0DB2DC-4C9A-4742-B13C-FB6460FD3503}" type="slidenum">
              <a:rPr lang="zh-CN" altLang="en-US" noProof="1">
                <a:solidFill>
                  <a:srgbClr val="000000">
                    <a:tint val="75000"/>
                  </a:srgbClr>
                </a:solidFill>
                <a:latin typeface="Arial Unicode MS" panose="020B0604020202020204" charset="-122"/>
                <a:ea typeface="黑体" panose="02010609060101010101" charset="-122"/>
              </a:rPr>
            </a:fld>
            <a:endParaRPr lang="zh-CN" altLang="en-US" noProof="1">
              <a:solidFill>
                <a:srgbClr val="000000">
                  <a:tint val="75000"/>
                </a:srgbClr>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4"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4"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pPr>
              <a:defRPr/>
            </a:pPr>
            <a:fld id="{1D7A8FF6-3FD8-4B04-8865-80ADDC60387F}"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pPr>
              <a:defRPr/>
            </a:pPr>
            <a:fld id="{EEF2CC35-6B39-4130-91CE-566BE8586618}"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5" y="1709747"/>
            <a:ext cx="105156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5" y="4589472"/>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pPr>
              <a:defRPr/>
            </a:pPr>
            <a:fld id="{82B74D48-09B8-402D-919D-90337439E0F4}"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4" y="1600206"/>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205728" y="1600206"/>
            <a:ext cx="5376672" cy="45259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pPr>
              <a:defRPr/>
            </a:pPr>
            <a:fld id="{69D433CE-1A2F-4261-9551-C8C9AA0F9D1D}"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9"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9"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8"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9" name="灯片编号占位符 1029"/>
          <p:cNvSpPr>
            <a:spLocks noGrp="1"/>
          </p:cNvSpPr>
          <p:nvPr>
            <p:ph type="sldNum" sz="quarter" idx="12"/>
          </p:nvPr>
        </p:nvSpPr>
        <p:spPr/>
        <p:txBody>
          <a:bodyPr/>
          <a:lstStyle>
            <a:lvl1pPr>
              <a:defRPr/>
            </a:lvl1pPr>
          </a:lstStyle>
          <a:p>
            <a:pPr>
              <a:defRPr/>
            </a:pPr>
            <a:fld id="{7B7751F1-A95A-4A2A-B783-D52467165533}"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4"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5" name="灯片编号占位符 1029"/>
          <p:cNvSpPr>
            <a:spLocks noGrp="1"/>
          </p:cNvSpPr>
          <p:nvPr>
            <p:ph type="sldNum" sz="quarter" idx="12"/>
          </p:nvPr>
        </p:nvSpPr>
        <p:spPr/>
        <p:txBody>
          <a:bodyPr/>
          <a:lstStyle>
            <a:lvl1pPr>
              <a:defRPr/>
            </a:lvl1pPr>
          </a:lstStyle>
          <a:p>
            <a:pPr>
              <a:defRPr/>
            </a:pPr>
            <a:fld id="{661F75D0-03F5-45A1-BFA1-8D2E7BBB65B3}"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3"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4" name="灯片编号占位符 1029"/>
          <p:cNvSpPr>
            <a:spLocks noGrp="1"/>
          </p:cNvSpPr>
          <p:nvPr>
            <p:ph type="sldNum" sz="quarter" idx="12"/>
          </p:nvPr>
        </p:nvSpPr>
        <p:spPr/>
        <p:txBody>
          <a:bodyPr/>
          <a:lstStyle>
            <a:lvl1pPr>
              <a:defRPr/>
            </a:lvl1pPr>
          </a:lstStyle>
          <a:p>
            <a:pPr>
              <a:defRPr/>
            </a:pPr>
            <a:fld id="{CD4916B2-0DD2-4835-A32C-B4677DCDC8CF}"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60"/>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3" name="页脚占位符 2"/>
          <p:cNvSpPr>
            <a:spLocks noGrp="1"/>
          </p:cNvSpPr>
          <p:nvPr>
            <p:ph type="ftr" sz="quarter" idx="11"/>
          </p:nvPr>
        </p:nvSpPr>
        <p:spPr>
          <a:xfrm>
            <a:off x="4165601" y="6356360"/>
            <a:ext cx="3860800" cy="365125"/>
          </a:xfrm>
          <a:prstGeom prst="rect">
            <a:avLst/>
          </a:prstGeom>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a:xfrm>
            <a:off x="8737600" y="6356360"/>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
        <p:nvSpPr>
          <p:cNvPr id="5" name="标题 1"/>
          <p:cNvSpPr>
            <a:spLocks noGrp="1"/>
          </p:cNvSpPr>
          <p:nvPr>
            <p:ph type="title" hasCustomPrompt="1"/>
          </p:nvPr>
        </p:nvSpPr>
        <p:spPr>
          <a:xfrm>
            <a:off x="408163" y="136534"/>
            <a:ext cx="10132028" cy="544953"/>
          </a:xfrm>
          <a:prstGeom prst="rect">
            <a:avLst/>
          </a:prstGeom>
        </p:spPr>
        <p:txBody>
          <a:bodyPr lIns="121914" tIns="60957" rIns="121914" bIns="60957">
            <a:noAutofit/>
          </a:bodyPr>
          <a:lstStyle>
            <a:lvl1pPr algn="l">
              <a:defRPr sz="2800">
                <a:solidFill>
                  <a:schemeClr val="tx1">
                    <a:lumMod val="85000"/>
                    <a:lumOff val="15000"/>
                  </a:schemeClr>
                </a:solidFill>
                <a:latin typeface="微软雅黑" panose="020B0503020204020204" charset="-122"/>
                <a:ea typeface="微软雅黑" panose="020B0503020204020204" charset="-122"/>
              </a:defRPr>
            </a:lvl1pPr>
          </a:lstStyle>
          <a:p>
            <a:r>
              <a:rPr lang="zh-CN" altLang="en-US"/>
              <a:t> 单击此处编辑母版标题样式</a:t>
            </a:r>
            <a:endParaRPr lang="zh-CN" altLang="en-US"/>
          </a:p>
        </p:txBody>
      </p:sp>
      <p:sp>
        <p:nvSpPr>
          <p:cNvPr id="6" name="任意多边形 7"/>
          <p:cNvSpPr/>
          <p:nvPr userDrawn="1">
            <p:custDataLst>
              <p:tags r:id="rId2"/>
            </p:custDataLst>
          </p:nvPr>
        </p:nvSpPr>
        <p:spPr>
          <a:xfrm>
            <a:off x="8" y="216768"/>
            <a:ext cx="410465" cy="381747"/>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15C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6" rIns="68573" bIns="34286" numCol="1" spcCol="0" rtlCol="0" fromWordArt="0" anchor="ctr" anchorCtr="0" forceAA="0" compatLnSpc="1">
            <a:noAutofit/>
          </a:bodyPr>
          <a:lstStyle/>
          <a:p>
            <a:pPr algn="ctr" defTabSz="1219200"/>
            <a:endParaRPr lang="zh-CN" altLang="en-US" sz="1500">
              <a:solidFill>
                <a:srgbClr val="7EC234"/>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2" y="457200"/>
            <a:ext cx="3932237"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34"/>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pPr>
              <a:defRPr/>
            </a:pPr>
            <a:fld id="{0F17E0BF-593D-4DD5-9EA1-E178B5F1BF1D}"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2" y="457200"/>
            <a:ext cx="4165349"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92"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pPr>
              <a:defRPr/>
            </a:pPr>
            <a:fld id="{A9262B9A-6F14-46AB-A06A-1FEBB8ED445C}"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pPr>
              <a:defRPr/>
            </a:pPr>
            <a:fld id="{EE4125D1-557B-4712-84B5-2F4D955E4438}"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7"/>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4" y="274647"/>
            <a:ext cx="8070573"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pPr>
              <a:defRPr/>
            </a:pPr>
            <a:fld id="{458694E1-62CD-4867-A89D-19924BEF9F44}" type="slidenum">
              <a:rPr lang="zh-CN" altLang="en-US">
                <a:solidFill>
                  <a:srgbClr val="000000"/>
                </a:solidFill>
              </a:rPr>
            </a:fld>
            <a:endParaRPr lang="zh-CN" altLang="en-US">
              <a:solidFill>
                <a:srgbClr val="000000"/>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10" y="213061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9" y="3886200"/>
            <a:ext cx="8534401" cy="1752600"/>
          </a:xfrm>
        </p:spPr>
        <p:txBody>
          <a:bodyPr/>
          <a:lstStyle>
            <a:lvl1pPr marL="0" indent="0" algn="ctr">
              <a:buNone/>
              <a:defRPr>
                <a:solidFill>
                  <a:schemeClr val="tx1">
                    <a:tint val="75000"/>
                  </a:schemeClr>
                </a:solidFill>
              </a:defRPr>
            </a:lvl1pPr>
            <a:lvl2pPr marL="608965" indent="0" algn="ctr">
              <a:buNone/>
              <a:defRPr>
                <a:solidFill>
                  <a:schemeClr val="tx1">
                    <a:tint val="75000"/>
                  </a:schemeClr>
                </a:solidFill>
              </a:defRPr>
            </a:lvl2pPr>
            <a:lvl3pPr marL="1216660" indent="0" algn="ctr">
              <a:buNone/>
              <a:defRPr>
                <a:solidFill>
                  <a:schemeClr val="tx1">
                    <a:tint val="75000"/>
                  </a:schemeClr>
                </a:solidFill>
              </a:defRPr>
            </a:lvl3pPr>
            <a:lvl4pPr marL="1825625" indent="0" algn="ctr">
              <a:buNone/>
              <a:defRPr>
                <a:solidFill>
                  <a:schemeClr val="tx1">
                    <a:tint val="75000"/>
                  </a:schemeClr>
                </a:solidFill>
              </a:defRPr>
            </a:lvl4pPr>
            <a:lvl5pPr marL="2433955" indent="0" algn="ctr">
              <a:buNone/>
              <a:defRPr>
                <a:solidFill>
                  <a:schemeClr val="tx1">
                    <a:tint val="75000"/>
                  </a:schemeClr>
                </a:solidFill>
              </a:defRPr>
            </a:lvl5pPr>
            <a:lvl6pPr marL="3042920" indent="0" algn="ctr">
              <a:buNone/>
              <a:defRPr>
                <a:solidFill>
                  <a:schemeClr val="tx1">
                    <a:tint val="75000"/>
                  </a:schemeClr>
                </a:solidFill>
              </a:defRPr>
            </a:lvl6pPr>
            <a:lvl7pPr marL="3650615" indent="0" algn="ctr">
              <a:buNone/>
              <a:defRPr>
                <a:solidFill>
                  <a:schemeClr val="tx1">
                    <a:tint val="75000"/>
                  </a:schemeClr>
                </a:solidFill>
              </a:defRPr>
            </a:lvl7pPr>
            <a:lvl8pPr marL="4259580" indent="0" algn="ctr">
              <a:buNone/>
              <a:defRPr>
                <a:solidFill>
                  <a:schemeClr val="tx1">
                    <a:tint val="75000"/>
                  </a:schemeClr>
                </a:solidFill>
              </a:defRPr>
            </a:lvl8pPr>
            <a:lvl9pPr marL="486854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7" y="4407004"/>
            <a:ext cx="10363200" cy="1362075"/>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7" y="2906722"/>
            <a:ext cx="10363200" cy="1500187"/>
          </a:xfrm>
        </p:spPr>
        <p:txBody>
          <a:bodyPr anchor="b"/>
          <a:lstStyle>
            <a:lvl1pPr marL="0" indent="0">
              <a:buNone/>
              <a:defRPr sz="2700">
                <a:solidFill>
                  <a:schemeClr val="tx1">
                    <a:tint val="75000"/>
                  </a:schemeClr>
                </a:solidFill>
              </a:defRPr>
            </a:lvl1pPr>
            <a:lvl2pPr marL="608965" indent="0">
              <a:buNone/>
              <a:defRPr sz="2400">
                <a:solidFill>
                  <a:schemeClr val="tx1">
                    <a:tint val="75000"/>
                  </a:schemeClr>
                </a:solidFill>
              </a:defRPr>
            </a:lvl2pPr>
            <a:lvl3pPr marL="1216660" indent="0">
              <a:buNone/>
              <a:defRPr sz="2100">
                <a:solidFill>
                  <a:schemeClr val="tx1">
                    <a:tint val="75000"/>
                  </a:schemeClr>
                </a:solidFill>
              </a:defRPr>
            </a:lvl3pPr>
            <a:lvl4pPr marL="1825625" indent="0">
              <a:buNone/>
              <a:defRPr sz="1900">
                <a:solidFill>
                  <a:schemeClr val="tx1">
                    <a:tint val="75000"/>
                  </a:schemeClr>
                </a:solidFill>
              </a:defRPr>
            </a:lvl4pPr>
            <a:lvl5pPr marL="2433955" indent="0">
              <a:buNone/>
              <a:defRPr sz="1900">
                <a:solidFill>
                  <a:schemeClr val="tx1">
                    <a:tint val="75000"/>
                  </a:schemeClr>
                </a:solidFill>
              </a:defRPr>
            </a:lvl5pPr>
            <a:lvl6pPr marL="3042920" indent="0">
              <a:buNone/>
              <a:defRPr sz="1900">
                <a:solidFill>
                  <a:schemeClr val="tx1">
                    <a:tint val="75000"/>
                  </a:schemeClr>
                </a:solidFill>
              </a:defRPr>
            </a:lvl6pPr>
            <a:lvl7pPr marL="3650615" indent="0">
              <a:buNone/>
              <a:defRPr sz="1900">
                <a:solidFill>
                  <a:schemeClr val="tx1">
                    <a:tint val="75000"/>
                  </a:schemeClr>
                </a:solidFill>
              </a:defRPr>
            </a:lvl7pPr>
            <a:lvl8pPr marL="4259580" indent="0">
              <a:buNone/>
              <a:defRPr sz="1900">
                <a:solidFill>
                  <a:schemeClr val="tx1">
                    <a:tint val="75000"/>
                  </a:schemeClr>
                </a:solidFill>
              </a:defRPr>
            </a:lvl8pPr>
            <a:lvl9pPr marL="4868545"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4" y="1200256"/>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200256"/>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3" y="274641"/>
            <a:ext cx="10972801"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10" y="1535117"/>
            <a:ext cx="5386917" cy="639763"/>
          </a:xfrm>
        </p:spPr>
        <p:txBody>
          <a:bodyPr anchor="b"/>
          <a:lstStyle>
            <a:lvl1pPr marL="0" indent="0">
              <a:buNone/>
              <a:defRPr sz="3200" b="1"/>
            </a:lvl1pPr>
            <a:lvl2pPr marL="608965" indent="0">
              <a:buNone/>
              <a:defRPr sz="2700" b="1"/>
            </a:lvl2pPr>
            <a:lvl3pPr marL="1216660" indent="0">
              <a:buNone/>
              <a:defRPr sz="2400" b="1"/>
            </a:lvl3pPr>
            <a:lvl4pPr marL="1825625" indent="0">
              <a:buNone/>
              <a:defRPr sz="2100" b="1"/>
            </a:lvl4pPr>
            <a:lvl5pPr marL="2433955" indent="0">
              <a:buNone/>
              <a:defRPr sz="2100" b="1"/>
            </a:lvl5pPr>
            <a:lvl6pPr marL="3042920" indent="0">
              <a:buNone/>
              <a:defRPr sz="2100" b="1"/>
            </a:lvl6pPr>
            <a:lvl7pPr marL="3650615" indent="0">
              <a:buNone/>
              <a:defRPr sz="2100" b="1"/>
            </a:lvl7pPr>
            <a:lvl8pPr marL="4259580" indent="0">
              <a:buNone/>
              <a:defRPr sz="2100" b="1"/>
            </a:lvl8pPr>
            <a:lvl9pPr marL="4868545"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10" y="2174876"/>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423" y="1535117"/>
            <a:ext cx="5389034" cy="639763"/>
          </a:xfrm>
        </p:spPr>
        <p:txBody>
          <a:bodyPr anchor="b"/>
          <a:lstStyle>
            <a:lvl1pPr marL="0" indent="0">
              <a:buNone/>
              <a:defRPr sz="3200" b="1"/>
            </a:lvl1pPr>
            <a:lvl2pPr marL="608965" indent="0">
              <a:buNone/>
              <a:defRPr sz="2700" b="1"/>
            </a:lvl2pPr>
            <a:lvl3pPr marL="1216660" indent="0">
              <a:buNone/>
              <a:defRPr sz="2400" b="1"/>
            </a:lvl3pPr>
            <a:lvl4pPr marL="1825625" indent="0">
              <a:buNone/>
              <a:defRPr sz="2100" b="1"/>
            </a:lvl4pPr>
            <a:lvl5pPr marL="2433955" indent="0">
              <a:buNone/>
              <a:defRPr sz="2100" b="1"/>
            </a:lvl5pPr>
            <a:lvl6pPr marL="3042920" indent="0">
              <a:buNone/>
              <a:defRPr sz="2100" b="1"/>
            </a:lvl6pPr>
            <a:lvl7pPr marL="3650615" indent="0">
              <a:buNone/>
              <a:defRPr sz="2100" b="1"/>
            </a:lvl7pPr>
            <a:lvl8pPr marL="4259580" indent="0">
              <a:buNone/>
              <a:defRPr sz="2100" b="1"/>
            </a:lvl8pPr>
            <a:lvl9pPr marL="4868545"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423" y="2174876"/>
            <a:ext cx="5389034"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 y="7"/>
            <a:ext cx="12192000" cy="686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hasCustomPrompt="1"/>
          </p:nvPr>
        </p:nvSpPr>
        <p:spPr>
          <a:xfrm>
            <a:off x="151806" y="326501"/>
            <a:ext cx="10972801" cy="466064"/>
          </a:xfrm>
        </p:spPr>
        <p:txBody>
          <a:bodyPr>
            <a:noAutofit/>
          </a:bodyPr>
          <a:lstStyle>
            <a:lvl1pPr algn="l">
              <a:defRPr sz="1900" b="1" i="0">
                <a:solidFill>
                  <a:schemeClr val="tx1">
                    <a:lumMod val="65000"/>
                    <a:lumOff val="35000"/>
                  </a:schemeClr>
                </a:solidFill>
                <a:latin typeface="微软雅黑" panose="020B0503020204020204" charset="-122"/>
                <a:ea typeface="微软雅黑" panose="020B0503020204020204" charset="-122"/>
              </a:defRPr>
            </a:lvl1pPr>
          </a:lstStyle>
          <a:p>
            <a:r>
              <a:rPr lang="zh-CN" altLang="en-US"/>
              <a:t>第一部分  点击此处输入您的标题</a:t>
            </a:r>
            <a:endParaRPr lang="zh-CN" altLang="en-US"/>
          </a:p>
        </p:txBody>
      </p:sp>
      <p:sp>
        <p:nvSpPr>
          <p:cNvPr id="3" name="日期占位符 2"/>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
        <p:nvSpPr>
          <p:cNvPr id="12" name="矩形 11"/>
          <p:cNvSpPr/>
          <p:nvPr userDrawn="1"/>
        </p:nvSpPr>
        <p:spPr>
          <a:xfrm>
            <a:off x="273221" y="836712"/>
            <a:ext cx="336001" cy="48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3" name="矩形 12"/>
          <p:cNvSpPr/>
          <p:nvPr userDrawn="1"/>
        </p:nvSpPr>
        <p:spPr>
          <a:xfrm>
            <a:off x="657263" y="836712"/>
            <a:ext cx="336001" cy="48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4" name="矩形 13"/>
          <p:cNvSpPr/>
          <p:nvPr userDrawn="1"/>
        </p:nvSpPr>
        <p:spPr>
          <a:xfrm>
            <a:off x="1041306" y="836712"/>
            <a:ext cx="336001" cy="48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5" name="矩形 14"/>
          <p:cNvSpPr/>
          <p:nvPr userDrawn="1"/>
        </p:nvSpPr>
        <p:spPr>
          <a:xfrm>
            <a:off x="1425343" y="836712"/>
            <a:ext cx="336001" cy="48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6" name="矩形 15"/>
          <p:cNvSpPr/>
          <p:nvPr userDrawn="1"/>
        </p:nvSpPr>
        <p:spPr>
          <a:xfrm>
            <a:off x="1809386" y="836712"/>
            <a:ext cx="336001" cy="48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7" name="矩形 16"/>
          <p:cNvSpPr/>
          <p:nvPr userDrawn="1"/>
        </p:nvSpPr>
        <p:spPr>
          <a:xfrm>
            <a:off x="2225026" y="836711"/>
            <a:ext cx="9965710" cy="4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内容与标题">
    <p:spTree>
      <p:nvGrpSpPr>
        <p:cNvPr id="1" name=""/>
        <p:cNvGrpSpPr/>
        <p:nvPr/>
      </p:nvGrpSpPr>
      <p:grpSpPr>
        <a:xfrm>
          <a:off x="0" y="0"/>
          <a:ext cx="0" cy="0"/>
          <a:chOff x="0" y="0"/>
          <a:chExt cx="0" cy="0"/>
        </a:xfrm>
      </p:grpSpPr>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 y="7"/>
            <a:ext cx="12192000" cy="686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27" y="273152"/>
            <a:ext cx="4011084" cy="1162051"/>
          </a:xfrm>
        </p:spPr>
        <p:txBody>
          <a:bodyPr anchor="b"/>
          <a:lstStyle>
            <a:lvl1pPr algn="l">
              <a:defRPr sz="27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4" y="273236"/>
            <a:ext cx="6815666"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27" y="1435124"/>
            <a:ext cx="4011084" cy="4691063"/>
          </a:xfrm>
        </p:spPr>
        <p:txBody>
          <a:bodyPr/>
          <a:lstStyle>
            <a:lvl1pPr marL="0" indent="0">
              <a:buNone/>
              <a:defRPr sz="1900"/>
            </a:lvl1pPr>
            <a:lvl2pPr marL="608965" indent="0">
              <a:buNone/>
              <a:defRPr sz="1600"/>
            </a:lvl2pPr>
            <a:lvl3pPr marL="1216660" indent="0">
              <a:buNone/>
              <a:defRPr sz="1300"/>
            </a:lvl3pPr>
            <a:lvl4pPr marL="1825625" indent="0">
              <a:buNone/>
              <a:defRPr sz="1200"/>
            </a:lvl4pPr>
            <a:lvl5pPr marL="2433955" indent="0">
              <a:buNone/>
              <a:defRPr sz="1200"/>
            </a:lvl5pPr>
            <a:lvl6pPr marL="3042920" indent="0">
              <a:buNone/>
              <a:defRPr sz="1200"/>
            </a:lvl6pPr>
            <a:lvl7pPr marL="3650615" indent="0">
              <a:buNone/>
              <a:defRPr sz="1200"/>
            </a:lvl7pPr>
            <a:lvl8pPr marL="4259580" indent="0">
              <a:buNone/>
              <a:defRPr sz="1200"/>
            </a:lvl8pPr>
            <a:lvl9pPr marL="486854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23" y="4800704"/>
            <a:ext cx="7315200" cy="566739"/>
          </a:xfrm>
        </p:spPr>
        <p:txBody>
          <a:bodyPr anchor="b"/>
          <a:lstStyle>
            <a:lvl1pPr algn="l">
              <a:defRPr sz="27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23" y="612775"/>
            <a:ext cx="7315200" cy="4114800"/>
          </a:xfrm>
        </p:spPr>
        <p:txBody>
          <a:bodyPr/>
          <a:lstStyle>
            <a:lvl1pPr marL="0" indent="0">
              <a:buNone/>
              <a:defRPr sz="4300"/>
            </a:lvl1pPr>
            <a:lvl2pPr marL="608965" indent="0">
              <a:buNone/>
              <a:defRPr sz="3700"/>
            </a:lvl2pPr>
            <a:lvl3pPr marL="1216660" indent="0">
              <a:buNone/>
              <a:defRPr sz="3200"/>
            </a:lvl3pPr>
            <a:lvl4pPr marL="1825625" indent="0">
              <a:buNone/>
              <a:defRPr sz="2700"/>
            </a:lvl4pPr>
            <a:lvl5pPr marL="2433955" indent="0">
              <a:buNone/>
              <a:defRPr sz="2700"/>
            </a:lvl5pPr>
            <a:lvl6pPr marL="3042920" indent="0">
              <a:buNone/>
              <a:defRPr sz="2700"/>
            </a:lvl6pPr>
            <a:lvl7pPr marL="3650615" indent="0">
              <a:buNone/>
              <a:defRPr sz="2700"/>
            </a:lvl7pPr>
            <a:lvl8pPr marL="4259580" indent="0">
              <a:buNone/>
              <a:defRPr sz="2700"/>
            </a:lvl8pPr>
            <a:lvl9pPr marL="4868545" indent="0">
              <a:buNone/>
              <a:defRPr sz="2700"/>
            </a:lvl9pPr>
          </a:lstStyle>
          <a:p>
            <a:endParaRPr lang="zh-CN" altLang="en-US"/>
          </a:p>
        </p:txBody>
      </p:sp>
      <p:sp>
        <p:nvSpPr>
          <p:cNvPr id="4" name="文本占位符 3"/>
          <p:cNvSpPr>
            <a:spLocks noGrp="1"/>
          </p:cNvSpPr>
          <p:nvPr>
            <p:ph type="body" sz="half" idx="2"/>
          </p:nvPr>
        </p:nvSpPr>
        <p:spPr>
          <a:xfrm>
            <a:off x="2389723" y="5367529"/>
            <a:ext cx="7315200" cy="804863"/>
          </a:xfrm>
        </p:spPr>
        <p:txBody>
          <a:bodyPr/>
          <a:lstStyle>
            <a:lvl1pPr marL="0" indent="0">
              <a:buNone/>
              <a:defRPr sz="1900"/>
            </a:lvl1pPr>
            <a:lvl2pPr marL="608965" indent="0">
              <a:buNone/>
              <a:defRPr sz="1600"/>
            </a:lvl2pPr>
            <a:lvl3pPr marL="1216660" indent="0">
              <a:buNone/>
              <a:defRPr sz="1300"/>
            </a:lvl3pPr>
            <a:lvl4pPr marL="1825625" indent="0">
              <a:buNone/>
              <a:defRPr sz="1200"/>
            </a:lvl4pPr>
            <a:lvl5pPr marL="2433955" indent="0">
              <a:buNone/>
              <a:defRPr sz="1200"/>
            </a:lvl5pPr>
            <a:lvl6pPr marL="3042920" indent="0">
              <a:buNone/>
              <a:defRPr sz="1200"/>
            </a:lvl6pPr>
            <a:lvl7pPr marL="3650615" indent="0">
              <a:buNone/>
              <a:defRPr sz="1200"/>
            </a:lvl7pPr>
            <a:lvl8pPr marL="4259580" indent="0">
              <a:buNone/>
              <a:defRPr sz="1200"/>
            </a:lvl8pPr>
            <a:lvl9pPr marL="486854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480"/>
            <a:ext cx="2743200" cy="438785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7" y="206480"/>
            <a:ext cx="8026400" cy="438785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766766" y="607007"/>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6" name="图片占位符 7"/>
          <p:cNvSpPr>
            <a:spLocks noGrp="1"/>
          </p:cNvSpPr>
          <p:nvPr>
            <p:ph type="pic" sz="quarter" idx="14"/>
          </p:nvPr>
        </p:nvSpPr>
        <p:spPr>
          <a:xfrm>
            <a:off x="766766" y="2061633"/>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7" name="图片占位符 7"/>
          <p:cNvSpPr>
            <a:spLocks noGrp="1"/>
          </p:cNvSpPr>
          <p:nvPr>
            <p:ph type="pic" sz="quarter" idx="15"/>
          </p:nvPr>
        </p:nvSpPr>
        <p:spPr>
          <a:xfrm>
            <a:off x="766766" y="3528379"/>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8" name="图片占位符 7"/>
          <p:cNvSpPr>
            <a:spLocks noGrp="1"/>
          </p:cNvSpPr>
          <p:nvPr>
            <p:ph type="pic" sz="quarter" idx="16"/>
          </p:nvPr>
        </p:nvSpPr>
        <p:spPr>
          <a:xfrm>
            <a:off x="766766" y="4983109"/>
            <a:ext cx="1004888" cy="1272225"/>
          </a:xfrm>
          <a:effectLst>
            <a:outerShdw blurRad="152400" dist="38100" dir="2700000" algn="tl" rotWithShape="0">
              <a:prstClr val="black">
                <a:alpha val="20000"/>
              </a:prstClr>
            </a:outerShdw>
          </a:effectLst>
        </p:spPr>
        <p:txBody>
          <a:bodyPr/>
          <a:lstStyle/>
          <a:p>
            <a:endParaRPr lang="zh-CN" alt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5" y="213060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4" y="3886200"/>
            <a:ext cx="8534401" cy="1752600"/>
          </a:xfrm>
        </p:spPr>
        <p:txBody>
          <a:bodyPr/>
          <a:lstStyle>
            <a:lvl1pPr marL="0" indent="0" algn="ctr">
              <a:buNone/>
              <a:defRPr>
                <a:solidFill>
                  <a:schemeClr val="tx1">
                    <a:tint val="75000"/>
                  </a:schemeClr>
                </a:solidFill>
              </a:defRPr>
            </a:lvl1pPr>
            <a:lvl2pPr marL="608965" indent="0" algn="ctr">
              <a:buNone/>
              <a:defRPr>
                <a:solidFill>
                  <a:schemeClr val="tx1">
                    <a:tint val="75000"/>
                  </a:schemeClr>
                </a:solidFill>
              </a:defRPr>
            </a:lvl2pPr>
            <a:lvl3pPr marL="1216660" indent="0" algn="ctr">
              <a:buNone/>
              <a:defRPr>
                <a:solidFill>
                  <a:schemeClr val="tx1">
                    <a:tint val="75000"/>
                  </a:schemeClr>
                </a:solidFill>
              </a:defRPr>
            </a:lvl3pPr>
            <a:lvl4pPr marL="1825625" indent="0" algn="ctr">
              <a:buNone/>
              <a:defRPr>
                <a:solidFill>
                  <a:schemeClr val="tx1">
                    <a:tint val="75000"/>
                  </a:schemeClr>
                </a:solidFill>
              </a:defRPr>
            </a:lvl4pPr>
            <a:lvl5pPr marL="2433955" indent="0" algn="ctr">
              <a:buNone/>
              <a:defRPr>
                <a:solidFill>
                  <a:schemeClr val="tx1">
                    <a:tint val="75000"/>
                  </a:schemeClr>
                </a:solidFill>
              </a:defRPr>
            </a:lvl5pPr>
            <a:lvl6pPr marL="3042920" indent="0" algn="ctr">
              <a:buNone/>
              <a:defRPr>
                <a:solidFill>
                  <a:schemeClr val="tx1">
                    <a:tint val="75000"/>
                  </a:schemeClr>
                </a:solidFill>
              </a:defRPr>
            </a:lvl6pPr>
            <a:lvl7pPr marL="3650615" indent="0" algn="ctr">
              <a:buNone/>
              <a:defRPr>
                <a:solidFill>
                  <a:schemeClr val="tx1">
                    <a:tint val="75000"/>
                  </a:schemeClr>
                </a:solidFill>
              </a:defRPr>
            </a:lvl7pPr>
            <a:lvl8pPr marL="4259580" indent="0" algn="ctr">
              <a:buNone/>
              <a:defRPr>
                <a:solidFill>
                  <a:schemeClr val="tx1">
                    <a:tint val="75000"/>
                  </a:schemeClr>
                </a:solidFill>
              </a:defRPr>
            </a:lvl8pPr>
            <a:lvl9pPr marL="486854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7" y="4406994"/>
            <a:ext cx="10363200" cy="1362075"/>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7" y="2906722"/>
            <a:ext cx="10363200" cy="1500187"/>
          </a:xfrm>
        </p:spPr>
        <p:txBody>
          <a:bodyPr anchor="b"/>
          <a:lstStyle>
            <a:lvl1pPr marL="0" indent="0">
              <a:buNone/>
              <a:defRPr sz="2700">
                <a:solidFill>
                  <a:schemeClr val="tx1">
                    <a:tint val="75000"/>
                  </a:schemeClr>
                </a:solidFill>
              </a:defRPr>
            </a:lvl1pPr>
            <a:lvl2pPr marL="608965" indent="0">
              <a:buNone/>
              <a:defRPr sz="2400">
                <a:solidFill>
                  <a:schemeClr val="tx1">
                    <a:tint val="75000"/>
                  </a:schemeClr>
                </a:solidFill>
              </a:defRPr>
            </a:lvl2pPr>
            <a:lvl3pPr marL="1216660" indent="0">
              <a:buNone/>
              <a:defRPr sz="2100">
                <a:solidFill>
                  <a:schemeClr val="tx1">
                    <a:tint val="75000"/>
                  </a:schemeClr>
                </a:solidFill>
              </a:defRPr>
            </a:lvl3pPr>
            <a:lvl4pPr marL="1825625" indent="0">
              <a:buNone/>
              <a:defRPr sz="1900">
                <a:solidFill>
                  <a:schemeClr val="tx1">
                    <a:tint val="75000"/>
                  </a:schemeClr>
                </a:solidFill>
              </a:defRPr>
            </a:lvl4pPr>
            <a:lvl5pPr marL="2433955" indent="0">
              <a:buNone/>
              <a:defRPr sz="1900">
                <a:solidFill>
                  <a:schemeClr val="tx1">
                    <a:tint val="75000"/>
                  </a:schemeClr>
                </a:solidFill>
              </a:defRPr>
            </a:lvl5pPr>
            <a:lvl6pPr marL="3042920" indent="0">
              <a:buNone/>
              <a:defRPr sz="1900">
                <a:solidFill>
                  <a:schemeClr val="tx1">
                    <a:tint val="75000"/>
                  </a:schemeClr>
                </a:solidFill>
              </a:defRPr>
            </a:lvl6pPr>
            <a:lvl7pPr marL="3650615" indent="0">
              <a:buNone/>
              <a:defRPr sz="1900">
                <a:solidFill>
                  <a:schemeClr val="tx1">
                    <a:tint val="75000"/>
                  </a:schemeClr>
                </a:solidFill>
              </a:defRPr>
            </a:lvl7pPr>
            <a:lvl8pPr marL="4259580" indent="0">
              <a:buNone/>
              <a:defRPr sz="1900">
                <a:solidFill>
                  <a:schemeClr val="tx1">
                    <a:tint val="75000"/>
                  </a:schemeClr>
                </a:solidFill>
              </a:defRPr>
            </a:lvl8pPr>
            <a:lvl9pPr marL="4868545"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1" cy="1143000"/>
          </a:xfrm>
          <a:prstGeom prst="rect">
            <a:avLst/>
          </a:prstGeom>
        </p:spPr>
        <p:txBody>
          <a:bodyPr lIns="121914" tIns="60957" rIns="121914" bIns="60957"/>
          <a:lstStyle/>
          <a:p>
            <a:r>
              <a:rPr lang="zh-CN" altLang="en-US"/>
              <a:t>单击此处编辑母版标题样式</a:t>
            </a:r>
            <a:endParaRPr lang="zh-CN" altLang="en-US"/>
          </a:p>
        </p:txBody>
      </p:sp>
      <p:sp>
        <p:nvSpPr>
          <p:cNvPr id="3" name="内容占位符 2"/>
          <p:cNvSpPr>
            <a:spLocks noGrp="1"/>
          </p:cNvSpPr>
          <p:nvPr>
            <p:ph idx="1"/>
          </p:nvPr>
        </p:nvSpPr>
        <p:spPr>
          <a:xfrm>
            <a:off x="609600" y="1600206"/>
            <a:ext cx="10972801" cy="4525963"/>
          </a:xfrm>
          <a:prstGeom prst="rect">
            <a:avLst/>
          </a:prstGeom>
        </p:spPr>
        <p:txBody>
          <a:bodyPr lIns="121914" tIns="60957" rIns="121914" bIns="60957"/>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60"/>
            <a:ext cx="2844800" cy="365125"/>
          </a:xfrm>
          <a:prstGeom prst="rect">
            <a:avLst/>
          </a:prstGeom>
        </p:spPr>
        <p:txBody>
          <a:bodyPr/>
          <a:lstStyle/>
          <a:p>
            <a:fld id="{530820CF-B880-4189-942D-D702A7CBA73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60"/>
            <a:ext cx="3860800"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60"/>
            <a:ext cx="2844800" cy="365125"/>
          </a:xfrm>
          <a:prstGeom prst="rect">
            <a:avLst/>
          </a:prstGeom>
        </p:spPr>
        <p:txBody>
          <a:bodyPr/>
          <a:lstStyle/>
          <a:p>
            <a:fld id="{0C913308-F349-4B6D-A68A-DD1791B4A57B}"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4" y="1200246"/>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200246"/>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3" y="274641"/>
            <a:ext cx="10972801"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5" y="1535117"/>
            <a:ext cx="5386917" cy="639763"/>
          </a:xfrm>
        </p:spPr>
        <p:txBody>
          <a:bodyPr anchor="b"/>
          <a:lstStyle>
            <a:lvl1pPr marL="0" indent="0">
              <a:buNone/>
              <a:defRPr sz="3200" b="1"/>
            </a:lvl1pPr>
            <a:lvl2pPr marL="608965" indent="0">
              <a:buNone/>
              <a:defRPr sz="2700" b="1"/>
            </a:lvl2pPr>
            <a:lvl3pPr marL="1216660" indent="0">
              <a:buNone/>
              <a:defRPr sz="2400" b="1"/>
            </a:lvl3pPr>
            <a:lvl4pPr marL="1825625" indent="0">
              <a:buNone/>
              <a:defRPr sz="2100" b="1"/>
            </a:lvl4pPr>
            <a:lvl5pPr marL="2433955" indent="0">
              <a:buNone/>
              <a:defRPr sz="2100" b="1"/>
            </a:lvl5pPr>
            <a:lvl6pPr marL="3042920" indent="0">
              <a:buNone/>
              <a:defRPr sz="2100" b="1"/>
            </a:lvl6pPr>
            <a:lvl7pPr marL="3650615" indent="0">
              <a:buNone/>
              <a:defRPr sz="2100" b="1"/>
            </a:lvl7pPr>
            <a:lvl8pPr marL="4259580" indent="0">
              <a:buNone/>
              <a:defRPr sz="2100" b="1"/>
            </a:lvl8pPr>
            <a:lvl9pPr marL="4868545"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5" y="2174876"/>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423" y="1535117"/>
            <a:ext cx="5389034" cy="639763"/>
          </a:xfrm>
        </p:spPr>
        <p:txBody>
          <a:bodyPr anchor="b"/>
          <a:lstStyle>
            <a:lvl1pPr marL="0" indent="0">
              <a:buNone/>
              <a:defRPr sz="3200" b="1"/>
            </a:lvl1pPr>
            <a:lvl2pPr marL="608965" indent="0">
              <a:buNone/>
              <a:defRPr sz="2700" b="1"/>
            </a:lvl2pPr>
            <a:lvl3pPr marL="1216660" indent="0">
              <a:buNone/>
              <a:defRPr sz="2400" b="1"/>
            </a:lvl3pPr>
            <a:lvl4pPr marL="1825625" indent="0">
              <a:buNone/>
              <a:defRPr sz="2100" b="1"/>
            </a:lvl4pPr>
            <a:lvl5pPr marL="2433955" indent="0">
              <a:buNone/>
              <a:defRPr sz="2100" b="1"/>
            </a:lvl5pPr>
            <a:lvl6pPr marL="3042920" indent="0">
              <a:buNone/>
              <a:defRPr sz="2100" b="1"/>
            </a:lvl6pPr>
            <a:lvl7pPr marL="3650615" indent="0">
              <a:buNone/>
              <a:defRPr sz="2100" b="1"/>
            </a:lvl7pPr>
            <a:lvl8pPr marL="4259580" indent="0">
              <a:buNone/>
              <a:defRPr sz="2100" b="1"/>
            </a:lvl8pPr>
            <a:lvl9pPr marL="4868545"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423" y="2174876"/>
            <a:ext cx="5389034"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 y="7"/>
            <a:ext cx="12192000" cy="686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hasCustomPrompt="1"/>
          </p:nvPr>
        </p:nvSpPr>
        <p:spPr>
          <a:xfrm>
            <a:off x="151806" y="326501"/>
            <a:ext cx="10972801" cy="466064"/>
          </a:xfrm>
        </p:spPr>
        <p:txBody>
          <a:bodyPr>
            <a:noAutofit/>
          </a:bodyPr>
          <a:lstStyle>
            <a:lvl1pPr algn="l">
              <a:defRPr sz="1900" b="1" i="0">
                <a:solidFill>
                  <a:schemeClr val="tx1">
                    <a:lumMod val="65000"/>
                    <a:lumOff val="35000"/>
                  </a:schemeClr>
                </a:solidFill>
                <a:latin typeface="微软雅黑" panose="020B0503020204020204" charset="-122"/>
                <a:ea typeface="微软雅黑" panose="020B0503020204020204" charset="-122"/>
              </a:defRPr>
            </a:lvl1pPr>
          </a:lstStyle>
          <a:p>
            <a:r>
              <a:rPr lang="zh-CN" altLang="en-US"/>
              <a:t>第一部分  点击此处输入您的标题</a:t>
            </a:r>
            <a:endParaRPr lang="zh-CN" altLang="en-US"/>
          </a:p>
        </p:txBody>
      </p:sp>
      <p:sp>
        <p:nvSpPr>
          <p:cNvPr id="3" name="日期占位符 2"/>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
        <p:nvSpPr>
          <p:cNvPr id="12" name="矩形 11"/>
          <p:cNvSpPr/>
          <p:nvPr userDrawn="1"/>
        </p:nvSpPr>
        <p:spPr>
          <a:xfrm>
            <a:off x="273216" y="836712"/>
            <a:ext cx="336001" cy="48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3" name="矩形 12"/>
          <p:cNvSpPr/>
          <p:nvPr userDrawn="1"/>
        </p:nvSpPr>
        <p:spPr>
          <a:xfrm>
            <a:off x="657258" y="836712"/>
            <a:ext cx="336001" cy="48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4" name="矩形 13"/>
          <p:cNvSpPr/>
          <p:nvPr userDrawn="1"/>
        </p:nvSpPr>
        <p:spPr>
          <a:xfrm>
            <a:off x="1041301" y="836712"/>
            <a:ext cx="336001" cy="48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5" name="矩形 14"/>
          <p:cNvSpPr/>
          <p:nvPr userDrawn="1"/>
        </p:nvSpPr>
        <p:spPr>
          <a:xfrm>
            <a:off x="1425343" y="836712"/>
            <a:ext cx="336001" cy="48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6" name="矩形 15"/>
          <p:cNvSpPr/>
          <p:nvPr userDrawn="1"/>
        </p:nvSpPr>
        <p:spPr>
          <a:xfrm>
            <a:off x="1809386" y="836712"/>
            <a:ext cx="336001" cy="48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
        <p:nvSpPr>
          <p:cNvPr id="17" name="矩形 16"/>
          <p:cNvSpPr/>
          <p:nvPr userDrawn="1"/>
        </p:nvSpPr>
        <p:spPr>
          <a:xfrm>
            <a:off x="2225026" y="836711"/>
            <a:ext cx="9965710" cy="4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4" tIns="60851" rIns="121704" bIns="60851" rtlCol="0" anchor="ctr"/>
          <a:lstStyle/>
          <a:p>
            <a:pPr algn="ctr" defTabSz="1209040"/>
            <a:endParaRPr lang="zh-CN" altLang="en-US" sz="2400">
              <a:solidFill>
                <a:prstClr val="white"/>
              </a:solidFill>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 y="7"/>
            <a:ext cx="12192000" cy="686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27" y="273142"/>
            <a:ext cx="4011084" cy="1162051"/>
          </a:xfrm>
        </p:spPr>
        <p:txBody>
          <a:bodyPr anchor="b"/>
          <a:lstStyle>
            <a:lvl1pPr algn="l">
              <a:defRPr sz="27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4" y="273226"/>
            <a:ext cx="6815666"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27" y="1435124"/>
            <a:ext cx="4011084" cy="4691063"/>
          </a:xfrm>
        </p:spPr>
        <p:txBody>
          <a:bodyPr/>
          <a:lstStyle>
            <a:lvl1pPr marL="0" indent="0">
              <a:buNone/>
              <a:defRPr sz="1900"/>
            </a:lvl1pPr>
            <a:lvl2pPr marL="608965" indent="0">
              <a:buNone/>
              <a:defRPr sz="1600"/>
            </a:lvl2pPr>
            <a:lvl3pPr marL="1216660" indent="0">
              <a:buNone/>
              <a:defRPr sz="1300"/>
            </a:lvl3pPr>
            <a:lvl4pPr marL="1825625" indent="0">
              <a:buNone/>
              <a:defRPr sz="1200"/>
            </a:lvl4pPr>
            <a:lvl5pPr marL="2433955" indent="0">
              <a:buNone/>
              <a:defRPr sz="1200"/>
            </a:lvl5pPr>
            <a:lvl6pPr marL="3042920" indent="0">
              <a:buNone/>
              <a:defRPr sz="1200"/>
            </a:lvl6pPr>
            <a:lvl7pPr marL="3650615" indent="0">
              <a:buNone/>
              <a:defRPr sz="1200"/>
            </a:lvl7pPr>
            <a:lvl8pPr marL="4259580" indent="0">
              <a:buNone/>
              <a:defRPr sz="1200"/>
            </a:lvl8pPr>
            <a:lvl9pPr marL="486854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8" y="4800694"/>
            <a:ext cx="7315200" cy="566739"/>
          </a:xfrm>
        </p:spPr>
        <p:txBody>
          <a:bodyPr anchor="b"/>
          <a:lstStyle>
            <a:lvl1pPr algn="l">
              <a:defRPr sz="27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8" y="612775"/>
            <a:ext cx="7315200" cy="4114800"/>
          </a:xfrm>
        </p:spPr>
        <p:txBody>
          <a:bodyPr/>
          <a:lstStyle>
            <a:lvl1pPr marL="0" indent="0">
              <a:buNone/>
              <a:defRPr sz="4300"/>
            </a:lvl1pPr>
            <a:lvl2pPr marL="608965" indent="0">
              <a:buNone/>
              <a:defRPr sz="3700"/>
            </a:lvl2pPr>
            <a:lvl3pPr marL="1216660" indent="0">
              <a:buNone/>
              <a:defRPr sz="3200"/>
            </a:lvl3pPr>
            <a:lvl4pPr marL="1825625" indent="0">
              <a:buNone/>
              <a:defRPr sz="2700"/>
            </a:lvl4pPr>
            <a:lvl5pPr marL="2433955" indent="0">
              <a:buNone/>
              <a:defRPr sz="2700"/>
            </a:lvl5pPr>
            <a:lvl6pPr marL="3042920" indent="0">
              <a:buNone/>
              <a:defRPr sz="2700"/>
            </a:lvl6pPr>
            <a:lvl7pPr marL="3650615" indent="0">
              <a:buNone/>
              <a:defRPr sz="2700"/>
            </a:lvl7pPr>
            <a:lvl8pPr marL="4259580" indent="0">
              <a:buNone/>
              <a:defRPr sz="2700"/>
            </a:lvl8pPr>
            <a:lvl9pPr marL="4868545" indent="0">
              <a:buNone/>
              <a:defRPr sz="2700"/>
            </a:lvl9pPr>
          </a:lstStyle>
          <a:p>
            <a:endParaRPr lang="zh-CN" altLang="en-US"/>
          </a:p>
        </p:txBody>
      </p:sp>
      <p:sp>
        <p:nvSpPr>
          <p:cNvPr id="4" name="文本占位符 3"/>
          <p:cNvSpPr>
            <a:spLocks noGrp="1"/>
          </p:cNvSpPr>
          <p:nvPr>
            <p:ph type="body" sz="half" idx="2"/>
          </p:nvPr>
        </p:nvSpPr>
        <p:spPr>
          <a:xfrm>
            <a:off x="2389718" y="5367519"/>
            <a:ext cx="7315200" cy="804863"/>
          </a:xfrm>
        </p:spPr>
        <p:txBody>
          <a:bodyPr/>
          <a:lstStyle>
            <a:lvl1pPr marL="0" indent="0">
              <a:buNone/>
              <a:defRPr sz="1900"/>
            </a:lvl1pPr>
            <a:lvl2pPr marL="608965" indent="0">
              <a:buNone/>
              <a:defRPr sz="1600"/>
            </a:lvl2pPr>
            <a:lvl3pPr marL="1216660" indent="0">
              <a:buNone/>
              <a:defRPr sz="1300"/>
            </a:lvl3pPr>
            <a:lvl4pPr marL="1825625" indent="0">
              <a:buNone/>
              <a:defRPr sz="1200"/>
            </a:lvl4pPr>
            <a:lvl5pPr marL="2433955" indent="0">
              <a:buNone/>
              <a:defRPr sz="1200"/>
            </a:lvl5pPr>
            <a:lvl6pPr marL="3042920" indent="0">
              <a:buNone/>
              <a:defRPr sz="1200"/>
            </a:lvl6pPr>
            <a:lvl7pPr marL="3650615" indent="0">
              <a:buNone/>
              <a:defRPr sz="1200"/>
            </a:lvl7pPr>
            <a:lvl8pPr marL="4259580" indent="0">
              <a:buNone/>
              <a:defRPr sz="1200"/>
            </a:lvl8pPr>
            <a:lvl9pPr marL="486854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470"/>
            <a:ext cx="2743200" cy="438785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2" y="206470"/>
            <a:ext cx="8026400" cy="438785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766766" y="606997"/>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6" name="图片占位符 7"/>
          <p:cNvSpPr>
            <a:spLocks noGrp="1"/>
          </p:cNvSpPr>
          <p:nvPr>
            <p:ph type="pic" sz="quarter" idx="14"/>
          </p:nvPr>
        </p:nvSpPr>
        <p:spPr>
          <a:xfrm>
            <a:off x="766766" y="2061623"/>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7" name="图片占位符 7"/>
          <p:cNvSpPr>
            <a:spLocks noGrp="1"/>
          </p:cNvSpPr>
          <p:nvPr>
            <p:ph type="pic" sz="quarter" idx="15"/>
          </p:nvPr>
        </p:nvSpPr>
        <p:spPr>
          <a:xfrm>
            <a:off x="766766" y="3528379"/>
            <a:ext cx="1004888" cy="1272225"/>
          </a:xfrm>
          <a:effectLst>
            <a:outerShdw blurRad="152400" dist="38100" dir="2700000" algn="tl" rotWithShape="0">
              <a:prstClr val="black">
                <a:alpha val="20000"/>
              </a:prstClr>
            </a:outerShdw>
          </a:effectLst>
        </p:spPr>
        <p:txBody>
          <a:bodyPr/>
          <a:lstStyle/>
          <a:p>
            <a:endParaRPr lang="zh-CN" altLang="en-US"/>
          </a:p>
        </p:txBody>
      </p:sp>
      <p:sp>
        <p:nvSpPr>
          <p:cNvPr id="18" name="图片占位符 7"/>
          <p:cNvSpPr>
            <a:spLocks noGrp="1"/>
          </p:cNvSpPr>
          <p:nvPr>
            <p:ph type="pic" sz="quarter" idx="16"/>
          </p:nvPr>
        </p:nvSpPr>
        <p:spPr>
          <a:xfrm>
            <a:off x="766766" y="4983099"/>
            <a:ext cx="1004888" cy="1272225"/>
          </a:xfrm>
          <a:effectLst>
            <a:outerShdw blurRad="152400" dist="38100" dir="2700000" algn="tl" rotWithShape="0">
              <a:prstClr val="black">
                <a:alpha val="20000"/>
              </a:prstClr>
            </a:outerShdw>
          </a:effectLst>
        </p:spPr>
        <p:txBody>
          <a:bodyPr/>
          <a:lstStyle/>
          <a:p>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 name="Group 2"/>
          <p:cNvGrpSpPr/>
          <p:nvPr/>
        </p:nvGrpSpPr>
        <p:grpSpPr>
          <a:xfrm>
            <a:off x="1" y="2438401"/>
            <a:ext cx="12012084" cy="1052513"/>
            <a:chOff x="0" y="1536"/>
            <a:chExt cx="5675" cy="663"/>
          </a:xfrm>
        </p:grpSpPr>
        <p:grpSp>
          <p:nvGrpSpPr>
            <p:cNvPr id="3" name="Group 3"/>
            <p:cNvGrpSpPr/>
            <p:nvPr/>
          </p:nvGrpSpPr>
          <p:grpSpPr>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grpSp>
        <p:grpSp>
          <p:nvGrpSpPr>
            <p:cNvPr id="4" name="Group 6"/>
            <p:cNvGrpSpPr/>
            <p:nvPr/>
          </p:nvGrpSpPr>
          <p:grpSpPr>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sp>
            <p:nvSpPr>
              <p:cNvPr id="11" name="Rectangle 8"/>
              <p:cNvSpPr>
                <a:spLocks noChangeArrowheads="1"/>
              </p:cNvSpPr>
              <p:nvPr/>
            </p:nvSpPr>
            <p:spPr bwMode="auto">
              <a:xfrm>
                <a:off x="1249" y="2640"/>
                <a:ext cx="335" cy="432"/>
              </a:xfrm>
              <a:prstGeom prst="rect">
                <a:avLst/>
              </a:prstGeom>
              <a:gradFill rotWithShape="0">
                <a:gsLst>
                  <a:gs pos="0">
                    <a:schemeClr val="accent2"/>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defTabSz="914400" fontAlgn="base">
                <a:spcBef>
                  <a:spcPct val="0"/>
                </a:spcBef>
                <a:spcAft>
                  <a:spcPct val="0"/>
                </a:spcAft>
                <a:defRPr/>
              </a:pPr>
              <a:endParaRPr lang="zh-CN" altLang="en-US" smtClean="0">
                <a:solidFill>
                  <a:srgbClr val="000000"/>
                </a:solidFill>
              </a:endParaRPr>
            </a:p>
          </p:txBody>
        </p:sp>
      </p:grpSp>
      <p:sp>
        <p:nvSpPr>
          <p:cNvPr id="14348" name="Rectangle 12"/>
          <p:cNvSpPr>
            <a:spLocks noGrp="1" noChangeArrowheads="1"/>
          </p:cNvSpPr>
          <p:nvPr>
            <p:ph type="ctrTitle"/>
          </p:nvPr>
        </p:nvSpPr>
        <p:spPr>
          <a:xfrm>
            <a:off x="1320800" y="1676400"/>
            <a:ext cx="103632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4349" name="Rectangle 13"/>
          <p:cNvSpPr>
            <a:spLocks noGrp="1" noChangeArrowheads="1"/>
          </p:cNvSpPr>
          <p:nvPr>
            <p:ph type="subTitle" idx="1"/>
          </p:nvPr>
        </p:nvSpPr>
        <p:spPr>
          <a:xfrm>
            <a:off x="1828800" y="3886200"/>
            <a:ext cx="85344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14" name="Rectangle 14"/>
          <p:cNvSpPr>
            <a:spLocks noGrp="1" noChangeArrowheads="1"/>
          </p:cNvSpPr>
          <p:nvPr>
            <p:ph type="dt" sz="half" idx="10"/>
          </p:nvPr>
        </p:nvSpPr>
        <p:spPr>
          <a:xfrm>
            <a:off x="1320800" y="6248400"/>
            <a:ext cx="2540000" cy="457200"/>
          </a:xfrm>
        </p:spPr>
        <p:txBody>
          <a:bodyPr/>
          <a:lstStyle>
            <a:lvl1pPr>
              <a:defRPr>
                <a:solidFill>
                  <a:schemeClr val="bg2"/>
                </a:solidFill>
              </a:defRPr>
            </a:lvl1pPr>
          </a:lstStyle>
          <a:p>
            <a:pPr>
              <a:defRPr/>
            </a:pPr>
            <a:endParaRPr lang="en-US" altLang="zh-CN">
              <a:solidFill>
                <a:srgbClr val="1C1C1C"/>
              </a:solidFill>
            </a:endParaRPr>
          </a:p>
        </p:txBody>
      </p:sp>
      <p:sp>
        <p:nvSpPr>
          <p:cNvPr id="15" name="Rectangle 15"/>
          <p:cNvSpPr>
            <a:spLocks noGrp="1" noChangeArrowheads="1"/>
          </p:cNvSpPr>
          <p:nvPr>
            <p:ph type="ftr" sz="quarter" idx="11"/>
          </p:nvPr>
        </p:nvSpPr>
        <p:spPr>
          <a:xfrm>
            <a:off x="4572000" y="6248400"/>
            <a:ext cx="3860800" cy="457200"/>
          </a:xfrm>
        </p:spPr>
        <p:txBody>
          <a:bodyPr/>
          <a:lstStyle>
            <a:lvl1pPr>
              <a:defRPr>
                <a:solidFill>
                  <a:schemeClr val="bg2"/>
                </a:solidFill>
              </a:defRPr>
            </a:lvl1pPr>
          </a:lstStyle>
          <a:p>
            <a:pPr>
              <a:defRPr/>
            </a:pPr>
            <a:endParaRPr lang="en-US" altLang="zh-CN">
              <a:solidFill>
                <a:srgbClr val="1C1C1C"/>
              </a:solidFill>
            </a:endParaRPr>
          </a:p>
        </p:txBody>
      </p:sp>
      <p:sp>
        <p:nvSpPr>
          <p:cNvPr id="16" name="Rectangle 16"/>
          <p:cNvSpPr>
            <a:spLocks noGrp="1" noChangeArrowheads="1"/>
          </p:cNvSpPr>
          <p:nvPr>
            <p:ph type="sldNum" sz="quarter" idx="12"/>
          </p:nvPr>
        </p:nvSpPr>
        <p:spPr>
          <a:xfrm>
            <a:off x="9144000" y="6248400"/>
            <a:ext cx="2540000" cy="457200"/>
          </a:xfrm>
        </p:spPr>
        <p:txBody>
          <a:bodyPr/>
          <a:lstStyle>
            <a:lvl1pPr>
              <a:defRPr>
                <a:solidFill>
                  <a:schemeClr val="bg2"/>
                </a:solidFill>
              </a:defRPr>
            </a:lvl1pPr>
          </a:lstStyle>
          <a:p>
            <a:pPr>
              <a:defRPr/>
            </a:pPr>
            <a:fld id="{E263F964-B061-49DD-BE01-B9274CB5CEAE}" type="slidenum">
              <a:rPr lang="en-US" altLang="zh-CN">
                <a:solidFill>
                  <a:srgbClr val="1C1C1C"/>
                </a:solidFill>
              </a:rPr>
            </a:fld>
            <a:endParaRPr lang="en-US" altLang="zh-CN">
              <a:solidFill>
                <a:srgbClr val="1C1C1C"/>
              </a:solidFill>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7BE843AA-C2F3-4732-9055-1138E4A2C816}"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1" smtClean="0"/>
              <a:t>单击此处编辑母版文本样式</a:t>
            </a:r>
            <a:endParaRPr lang="zh-CN" altLang="en-US" noProof="1" smtClean="0"/>
          </a:p>
        </p:txBody>
      </p:sp>
      <p:sp>
        <p:nvSpPr>
          <p:cNvPr id="4"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BA4B08CB-01FF-4699-99A5-4592F73BDB91}"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576917" y="2017713"/>
            <a:ext cx="5080000" cy="41148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860117" y="2017713"/>
            <a:ext cx="5080000" cy="41148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0DE0FE32-FFC9-4DC1-BAB0-0556BB4349D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40318" y="2505075"/>
            <a:ext cx="5158316"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71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13"/>
          <p:cNvSpPr>
            <a:spLocks noGrp="1" noChangeArrowheads="1"/>
          </p:cNvSpPr>
          <p:nvPr>
            <p:ph type="sldNum" sz="quarter" idx="12"/>
          </p:nvPr>
        </p:nvSpPr>
        <p:spPr/>
        <p:txBody>
          <a:bodyPr/>
          <a:lstStyle>
            <a:lvl1pPr>
              <a:defRPr/>
            </a:lvl1pPr>
          </a:lstStyle>
          <a:p>
            <a:pPr>
              <a:defRPr/>
            </a:pPr>
            <a:fld id="{32375123-D768-4000-A624-F83022DDC59E}"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13"/>
          <p:cNvSpPr>
            <a:spLocks noGrp="1" noChangeArrowheads="1"/>
          </p:cNvSpPr>
          <p:nvPr>
            <p:ph type="sldNum" sz="quarter" idx="12"/>
          </p:nvPr>
        </p:nvSpPr>
        <p:spPr/>
        <p:txBody>
          <a:bodyPr/>
          <a:lstStyle>
            <a:lvl1pPr>
              <a:defRPr/>
            </a:lvl1pPr>
          </a:lstStyle>
          <a:p>
            <a:pPr>
              <a:defRPr/>
            </a:pPr>
            <a:fld id="{EA0677CE-8825-4606-95B5-C6872521B4FE}"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13"/>
          <p:cNvSpPr>
            <a:spLocks noGrp="1" noChangeArrowheads="1"/>
          </p:cNvSpPr>
          <p:nvPr>
            <p:ph type="sldNum" sz="quarter" idx="12"/>
          </p:nvPr>
        </p:nvSpPr>
        <p:spPr/>
        <p:txBody>
          <a:bodyPr/>
          <a:lstStyle>
            <a:lvl1pPr>
              <a:defRPr/>
            </a:lvl1pPr>
          </a:lstStyle>
          <a:p>
            <a:pPr>
              <a:defRPr/>
            </a:pPr>
            <a:fld id="{C17AEDF4-0412-420D-8D49-017CEDC1E36A}"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7A595832-F8EF-41FF-971F-BD2FD885A7E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69C2FEDE-D7A3-42F4-AAF7-E75A252C02A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688DE0E4-7EFC-4153-9EE1-113F415693F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38733" y="214313"/>
            <a:ext cx="2601384" cy="5918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534584" y="214313"/>
            <a:ext cx="7600949" cy="5918200"/>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81440508-F8D3-4495-9004-850BFF1C9F7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534584" y="214313"/>
            <a:ext cx="10405533" cy="59182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13"/>
          <p:cNvSpPr>
            <a:spLocks noGrp="1" noChangeArrowheads="1"/>
          </p:cNvSpPr>
          <p:nvPr>
            <p:ph type="sldNum" sz="quarter" idx="12"/>
          </p:nvPr>
        </p:nvSpPr>
        <p:spPr/>
        <p:txBody>
          <a:bodyPr/>
          <a:lstStyle>
            <a:lvl1pPr>
              <a:defRPr/>
            </a:lvl1pPr>
          </a:lstStyle>
          <a:p>
            <a:pPr>
              <a:defRPr/>
            </a:pPr>
            <a:fld id="{44D50F06-37FC-4F69-A8C1-09D7028777D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534585" y="214314"/>
            <a:ext cx="10390716" cy="1462087"/>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1576917" y="2017713"/>
            <a:ext cx="10363200" cy="4114800"/>
          </a:xfrm>
        </p:spPr>
        <p:txBody>
          <a:bodyPr/>
          <a:lstStyle/>
          <a:p>
            <a:pPr lvl="0"/>
            <a:endParaRPr lang="zh-CN" altLang="en-US" noProof="0" smtClean="0"/>
          </a:p>
        </p:txBody>
      </p:sp>
      <p:sp>
        <p:nvSpPr>
          <p:cNvPr id="4" name="Rectangle 1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96137AA5-D5EC-496A-A29D-356F49DF32D1}"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sp>
        <p:nvSpPr>
          <p:cNvPr id="2" name="矩形 1"/>
          <p:cNvSpPr/>
          <p:nvPr/>
        </p:nvSpPr>
        <p:spPr>
          <a:xfrm>
            <a:off x="372533" y="387350"/>
            <a:ext cx="323851" cy="323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endParaRPr>
          </a:p>
        </p:txBody>
      </p:sp>
      <p:sp>
        <p:nvSpPr>
          <p:cNvPr id="3" name="矩形 2"/>
          <p:cNvSpPr/>
          <p:nvPr/>
        </p:nvSpPr>
        <p:spPr>
          <a:xfrm>
            <a:off x="118533" y="134938"/>
            <a:ext cx="254000" cy="2524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endParaRPr>
          </a:p>
        </p:txBody>
      </p:sp>
      <p:sp>
        <p:nvSpPr>
          <p:cNvPr id="4" name="矩形 3"/>
          <p:cNvSpPr/>
          <p:nvPr/>
        </p:nvSpPr>
        <p:spPr>
          <a:xfrm>
            <a:off x="11228918" y="6318250"/>
            <a:ext cx="539749" cy="539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endParaRPr>
          </a:p>
        </p:txBody>
      </p:sp>
      <p:pic>
        <p:nvPicPr>
          <p:cNvPr id="5" name="图片 9"/>
          <p:cNvPicPr>
            <a:picLocks noChangeAspect="1" noChangeArrowheads="1"/>
          </p:cNvPicPr>
          <p:nvPr userDrawn="1"/>
        </p:nvPicPr>
        <p:blipFill>
          <a:blip r:embed="rId2"/>
          <a:srcRect t="71272"/>
          <a:stretch>
            <a:fillRect/>
          </a:stretch>
        </p:blipFill>
        <p:spPr bwMode="auto">
          <a:xfrm>
            <a:off x="2118" y="852489"/>
            <a:ext cx="5401733" cy="179387"/>
          </a:xfrm>
          <a:prstGeom prst="rect">
            <a:avLst/>
          </a:prstGeom>
          <a:noFill/>
          <a:ln w="9525">
            <a:noFill/>
            <a:miter lim="800000"/>
            <a:headEnd/>
            <a:tailEnd/>
          </a:ln>
        </p:spPr>
      </p:pic>
      <p:sp>
        <p:nvSpPr>
          <p:cNvPr id="6" name="灯片编号占位符 15"/>
          <p:cNvSpPr>
            <a:spLocks noGrp="1"/>
          </p:cNvSpPr>
          <p:nvPr>
            <p:ph type="sldNum" sz="quarter" idx="10"/>
          </p:nvPr>
        </p:nvSpPr>
        <p:spPr>
          <a:xfrm>
            <a:off x="10803467" y="6405564"/>
            <a:ext cx="1390651" cy="365125"/>
          </a:xfrm>
        </p:spPr>
        <p:txBody>
          <a:bodyPr anchor="ctr"/>
          <a:lstStyle>
            <a:lvl1pPr algn="ctr">
              <a:defRPr sz="1500">
                <a:solidFill>
                  <a:schemeClr val="bg1"/>
                </a:solidFill>
              </a:defRPr>
            </a:lvl1pPr>
          </a:lstStyle>
          <a:p>
            <a:pPr>
              <a:defRPr/>
            </a:pPr>
            <a:fld id="{357401EB-7118-44A8-8A1E-D8FECC3771C1}" type="slidenum">
              <a:rPr lang="zh-CN" altLang="en-US">
                <a:solidFill>
                  <a:srgbClr val="FFFFFF"/>
                </a:solidFill>
              </a:rPr>
            </a:fld>
            <a:endParaRPr lang="zh-CN" altLang="en-US">
              <a:solidFill>
                <a:srgbClr val="FFFFFF"/>
              </a:solidFill>
            </a:endParaRPr>
          </a:p>
        </p:txBody>
      </p:sp>
      <p:sp>
        <p:nvSpPr>
          <p:cNvPr id="7" name="日期占位符 1"/>
          <p:cNvSpPr>
            <a:spLocks noGrp="1"/>
          </p:cNvSpPr>
          <p:nvPr>
            <p:ph type="dt" sz="half" idx="11"/>
          </p:nvPr>
        </p:nvSpPr>
        <p:spPr/>
        <p:txBody>
          <a:bodyPr/>
          <a:lstStyle>
            <a:lvl1pPr>
              <a:defRPr sz="900" noProof="1">
                <a:solidFill>
                  <a:srgbClr val="898989"/>
                </a:solidFill>
              </a:defRPr>
            </a:lvl1pPr>
          </a:lstStyle>
          <a:p>
            <a:pPr>
              <a:defRPr/>
            </a:pPr>
            <a:fld id="{A6D7FB49-C351-4BEF-8BA3-27F96E17D0E5}" type="datetime1">
              <a:rPr lang="zh-CN" altLang="en-US"/>
            </a:fld>
            <a:endParaRPr lang="zh-CN" altLang="en-US"/>
          </a:p>
        </p:txBody>
      </p:sp>
      <p:sp>
        <p:nvSpPr>
          <p:cNvPr id="8" name="页脚占位符 2"/>
          <p:cNvSpPr>
            <a:spLocks noGrp="1"/>
          </p:cNvSpPr>
          <p:nvPr>
            <p:ph type="ftr" sz="quarter" idx="12"/>
          </p:nvPr>
        </p:nvSpPr>
        <p:spPr/>
        <p:txBody>
          <a:bodyPr/>
          <a:lstStyle>
            <a:lvl1pPr>
              <a:defRPr sz="900" noProof="1">
                <a:solidFill>
                  <a:srgbClr val="898989"/>
                </a:solidFill>
              </a:defRPr>
            </a:lvl1pPr>
          </a:lstStyle>
          <a:p>
            <a:pPr>
              <a:defRPr/>
            </a:pPr>
            <a:endParaRPr lang="zh-CN" altLang="en-US"/>
          </a:p>
        </p:txBody>
      </p:sp>
    </p:spTree>
  </p:cSld>
  <p:clrMapOvr>
    <a:masterClrMapping/>
  </p:clrMapOvr>
  <p:transition spd="slow"/>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49212" name="Title 1"/>
          <p:cNvSpPr>
            <a:spLocks noGrp="1"/>
          </p:cNvSpPr>
          <p:nvPr>
            <p:ph type="ctrTitle"/>
          </p:nvPr>
        </p:nvSpPr>
        <p:spPr>
          <a:xfrm>
            <a:off x="1524000" y="1122363"/>
            <a:ext cx="9144000" cy="2387599"/>
          </a:xfrm>
        </p:spPr>
        <p:txBody>
          <a:bodyPr anchor="b"/>
          <a:lstStyle>
            <a:lvl1pPr>
              <a:defRPr sz="8000"/>
            </a:lvl1pPr>
          </a:lstStyle>
          <a:p>
            <a:pPr fontAlgn="base"/>
            <a:r>
              <a:rPr lang="en-US" altLang="zh-CN" strike="noStrike" noProof="1" smtClean="0"/>
              <a:t>单击此处编辑母版标题样式</a:t>
            </a:r>
            <a:endParaRPr lang="zh-CN" altLang="en-US" strike="noStrike" noProof="1"/>
          </a:p>
        </p:txBody>
      </p:sp>
      <p:sp>
        <p:nvSpPr>
          <p:cNvPr id="1049213" name="Subtitle 2"/>
          <p:cNvSpPr>
            <a:spLocks noGrp="1"/>
          </p:cNvSpPr>
          <p:nvPr>
            <p:ph type="subTitle" idx="1"/>
          </p:nvPr>
        </p:nvSpPr>
        <p:spPr>
          <a:xfrm>
            <a:off x="1524000" y="3602037"/>
            <a:ext cx="9144000" cy="1655761"/>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pPr fontAlgn="base"/>
            <a:r>
              <a:rPr lang="en-US" altLang="zh-CN" strike="noStrike" noProof="1" smtClean="0"/>
              <a:t>单击此处编辑母版副标题样式</a:t>
            </a:r>
            <a:endParaRPr lang="zh-CN" altLang="en-US" strike="noStrike" noProof="1"/>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49214"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215" name="Content Placeholder 2"/>
          <p:cNvSpPr>
            <a:spLocks noGrp="1"/>
          </p:cNvSpPr>
          <p:nvPr>
            <p:ph idx="1"/>
          </p:nvPr>
        </p:nvSpPr>
        <p:spPr/>
        <p:txBody>
          <a:bodyPr/>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49216" name="Title 1"/>
          <p:cNvSpPr>
            <a:spLocks noGrp="1"/>
          </p:cNvSpPr>
          <p:nvPr>
            <p:ph type="title"/>
          </p:nvPr>
        </p:nvSpPr>
        <p:spPr>
          <a:xfrm>
            <a:off x="831849" y="1709737"/>
            <a:ext cx="10515600" cy="2852736"/>
          </a:xfrm>
        </p:spPr>
        <p:txBody>
          <a:bodyPr anchor="b"/>
          <a:lstStyle>
            <a:lvl1pPr>
              <a:defRPr sz="8000"/>
            </a:lvl1pPr>
          </a:lstStyle>
          <a:p>
            <a:pPr fontAlgn="base"/>
            <a:r>
              <a:rPr lang="en-US" altLang="zh-CN" strike="noStrike" noProof="1" smtClean="0"/>
              <a:t>单击此处编辑母版标题样式</a:t>
            </a:r>
            <a:endParaRPr lang="zh-CN" altLang="en-US" strike="noStrike" noProof="1"/>
          </a:p>
        </p:txBody>
      </p:sp>
      <p:sp>
        <p:nvSpPr>
          <p:cNvPr id="1049217" name="Text Placeholder 2"/>
          <p:cNvSpPr>
            <a:spLocks noGrp="1"/>
          </p:cNvSpPr>
          <p:nvPr>
            <p:ph type="body" idx="1"/>
          </p:nvPr>
        </p:nvSpPr>
        <p:spPr>
          <a:xfrm>
            <a:off x="831849" y="4589463"/>
            <a:ext cx="10515600" cy="1500187"/>
          </a:xfrm>
        </p:spPr>
        <p:txBody>
          <a:bodyPr/>
          <a:lstStyle>
            <a:lvl1pPr marL="0" indent="0">
              <a:buNone/>
              <a:defRPr sz="3200"/>
            </a:lvl1pPr>
            <a:lvl2pPr marL="609600" indent="0">
              <a:buNone/>
              <a:defRPr sz="2665"/>
            </a:lvl2pPr>
            <a:lvl3pPr marL="1219200" indent="0">
              <a:buNone/>
              <a:defRPr sz="2400"/>
            </a:lvl3pPr>
            <a:lvl4pPr marL="1828800" indent="0">
              <a:buNone/>
              <a:defRPr sz="2135"/>
            </a:lvl4pPr>
            <a:lvl5pPr marL="2438400" indent="0">
              <a:buNone/>
              <a:defRPr sz="2135"/>
            </a:lvl5pPr>
            <a:lvl6pPr marL="3048000" indent="0">
              <a:buNone/>
              <a:defRPr sz="2135"/>
            </a:lvl6pPr>
            <a:lvl7pPr marL="3657600" indent="0">
              <a:buNone/>
              <a:defRPr sz="2135"/>
            </a:lvl7pPr>
            <a:lvl8pPr marL="4267200" indent="0">
              <a:buNone/>
              <a:defRPr sz="2135"/>
            </a:lvl8pPr>
            <a:lvl9pPr marL="4876800" indent="0">
              <a:buNone/>
              <a:defRPr sz="2135"/>
            </a:lvl9pPr>
          </a:lstStyle>
          <a:p>
            <a:pPr lvl="0" fontAlgn="base"/>
            <a:r>
              <a:rPr lang="en-US" altLang="zh-CN" strike="noStrike" noProof="1" smtClean="0"/>
              <a:t>单击此处编辑母版文本样式</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1049218"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9219" name="Content Placeholder 2"/>
          <p:cNvSpPr>
            <a:spLocks noGrp="1"/>
          </p:cNvSpPr>
          <p:nvPr>
            <p:ph sz="half" idx="1"/>
          </p:nvPr>
        </p:nvSpPr>
        <p:spPr>
          <a:xfrm>
            <a:off x="838200" y="1825624"/>
            <a:ext cx="5181600" cy="4351337"/>
          </a:xfrm>
        </p:spPr>
        <p:txBody>
          <a:bodyPr/>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9220" name="Content Placeholder 3"/>
          <p:cNvSpPr>
            <a:spLocks noGrp="1"/>
          </p:cNvSpPr>
          <p:nvPr>
            <p:ph sz="half" idx="2"/>
          </p:nvPr>
        </p:nvSpPr>
        <p:spPr>
          <a:xfrm>
            <a:off x="6172200" y="1825624"/>
            <a:ext cx="5181600" cy="4351337"/>
          </a:xfrm>
        </p:spPr>
        <p:txBody>
          <a:bodyPr/>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1049221" name="Title 1"/>
          <p:cNvSpPr>
            <a:spLocks noGrp="1"/>
          </p:cNvSpPr>
          <p:nvPr>
            <p:ph type="title"/>
          </p:nvPr>
        </p:nvSpPr>
        <p:spPr>
          <a:xfrm>
            <a:off x="839788" y="365124"/>
            <a:ext cx="10515600" cy="1325563"/>
          </a:xfrm>
        </p:spPr>
        <p:txBody>
          <a:bodyPr/>
          <a:lstStyle/>
          <a:p>
            <a:pPr fontAlgn="base"/>
            <a:r>
              <a:rPr lang="en-US" altLang="zh-CN" strike="noStrike" noProof="1" smtClean="0"/>
              <a:t>单击此处编辑母版标题样式</a:t>
            </a:r>
            <a:endParaRPr lang="zh-CN" altLang="en-US" strike="noStrike" noProof="1"/>
          </a:p>
        </p:txBody>
      </p:sp>
      <p:sp>
        <p:nvSpPr>
          <p:cNvPr id="1049222" name="Text Placeholder 2"/>
          <p:cNvSpPr>
            <a:spLocks noGrp="1"/>
          </p:cNvSpPr>
          <p:nvPr>
            <p:ph type="body" idx="1"/>
          </p:nvPr>
        </p:nvSpPr>
        <p:spPr>
          <a:xfrm>
            <a:off x="839788" y="1681163"/>
            <a:ext cx="5157787" cy="823912"/>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en-US" altLang="zh-CN" strike="noStrike" noProof="1" smtClean="0"/>
              <a:t>单击此处编辑母版文本样式</a:t>
            </a:r>
            <a:endParaRPr lang="en-US" altLang="zh-CN" strike="noStrike" noProof="1" smtClean="0"/>
          </a:p>
        </p:txBody>
      </p:sp>
      <p:sp>
        <p:nvSpPr>
          <p:cNvPr id="1049223" name="Content Placeholder 3"/>
          <p:cNvSpPr>
            <a:spLocks noGrp="1"/>
          </p:cNvSpPr>
          <p:nvPr>
            <p:ph sz="half" idx="2"/>
          </p:nvPr>
        </p:nvSpPr>
        <p:spPr>
          <a:xfrm>
            <a:off x="839788" y="2505075"/>
            <a:ext cx="5157787" cy="3684587"/>
          </a:xfrm>
        </p:spPr>
        <p:txBody>
          <a:bodyPr/>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9224" name="Text Placeholder 4"/>
          <p:cNvSpPr>
            <a:spLocks noGrp="1"/>
          </p:cNvSpPr>
          <p:nvPr>
            <p:ph type="body" sz="quarter" idx="3"/>
          </p:nvPr>
        </p:nvSpPr>
        <p:spPr>
          <a:xfrm>
            <a:off x="6172200" y="1681163"/>
            <a:ext cx="5183188" cy="823912"/>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en-US" altLang="zh-CN" strike="noStrike" noProof="1" smtClean="0"/>
              <a:t>单击此处编辑母版文本样式</a:t>
            </a:r>
            <a:endParaRPr lang="en-US" altLang="zh-CN" strike="noStrike" noProof="1" smtClean="0"/>
          </a:p>
        </p:txBody>
      </p:sp>
      <p:sp>
        <p:nvSpPr>
          <p:cNvPr id="1049225" name="Content Placeholder 5"/>
          <p:cNvSpPr>
            <a:spLocks noGrp="1"/>
          </p:cNvSpPr>
          <p:nvPr>
            <p:ph sz="quarter" idx="4"/>
          </p:nvPr>
        </p:nvSpPr>
        <p:spPr>
          <a:xfrm>
            <a:off x="6172200" y="2505075"/>
            <a:ext cx="5183188" cy="3684587"/>
          </a:xfrm>
        </p:spPr>
        <p:txBody>
          <a:bodyPr/>
          <a:lstStyle/>
          <a:p>
            <a:pPr lvl="0" fontAlgn="base"/>
            <a:r>
              <a:rPr lang="en-US" altLang="zh-CN" strike="noStrike" noProof="1" smtClean="0"/>
              <a:t>单击此处编辑母版文本样式</a:t>
            </a:r>
            <a:endParaRPr lang="en-US" altLang="zh-CN" strike="noStrike" noProof="1" smtClean="0"/>
          </a:p>
          <a:p>
            <a:pPr lvl="1" fontAlgn="base"/>
            <a:r>
              <a:rPr lang="en-US" altLang="zh-CN" strike="noStrike" noProof="1" smtClean="0"/>
              <a:t>第二级</a:t>
            </a:r>
            <a:endParaRPr lang="en-US" altLang="zh-CN" strike="noStrike" noProof="1" smtClean="0"/>
          </a:p>
          <a:p>
            <a:pPr lvl="2" fontAlgn="base"/>
            <a:r>
              <a:rPr lang="en-US" altLang="zh-CN" strike="noStrike" noProof="1" smtClean="0"/>
              <a:t>第三级</a:t>
            </a:r>
            <a:endParaRPr lang="en-US" altLang="zh-CN" strike="noStrike" noProof="1" smtClean="0"/>
          </a:p>
          <a:p>
            <a:pPr lvl="3" fontAlgn="base"/>
            <a:r>
              <a:rPr lang="en-US" altLang="zh-CN" sz="1735" strike="noStrike" noProof="1" smtClean="0"/>
              <a:t>第四级</a:t>
            </a:r>
            <a:endParaRPr lang="en-US" altLang="zh-CN" strike="noStrike" noProof="1" smtClean="0"/>
          </a:p>
          <a:p>
            <a:pPr lvl="4" fontAlgn="base"/>
            <a:r>
              <a:rPr lang="en-US" altLang="zh-CN" sz="1735" strike="noStrike" noProof="1" smtClean="0"/>
              <a:t>第五级</a:t>
            </a:r>
            <a:endParaRPr lang="en-US" altLang="zh-CN" strike="noStrike" noProof="1" smtClean="0"/>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1049226" name="Title 1"/>
          <p:cNvSpPr>
            <a:spLocks noGrp="1"/>
          </p:cNvSpPr>
          <p:nvPr>
            <p:ph type="title"/>
          </p:nvPr>
        </p:nvSpPr>
        <p:spPr/>
        <p:txBody>
          <a:bodyPr/>
          <a:lstStyle/>
          <a:p>
            <a:pPr fontAlgn="base"/>
            <a:r>
              <a:rPr lang="en-US" altLang="zh-CN" strike="noStrike" noProof="1" smtClean="0"/>
              <a:t>单击此处编辑母版标题样式</a:t>
            </a:r>
            <a:endParaRPr lang="zh-CN" altLang="en-US" strike="noStrike" noProof="1"/>
          </a:p>
        </p:txBody>
      </p:sp>
      <p:sp>
        <p:nvSpPr>
          <p:cNvPr id="1048578" name="日期占位符 1"/>
          <p:cNvSpPr>
            <a:spLocks noGrp="1"/>
          </p:cNvSpPr>
          <p:nvPr>
            <p:ph type="dt" sz="half" idx="4294967295"/>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80" name="灯片编号占位符 3"/>
          <p:cNvSpPr>
            <a:spLocks noGrp="1"/>
          </p:cNvSpPr>
          <p:nvPr>
            <p:ph type="sldNum" sz="quarter" idx="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a:fld id="{566ABCEB-ACFC-4714-9973-3DA970169C29}" type="slidenum">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1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a:endParaRPr lang="zh-CN" altLang="en-US" sz="900" noProof="1">
              <a:solidFill>
                <a:srgbClr val="898989"/>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3.xml"/><Relationship Id="rId8" Type="http://schemas.openxmlformats.org/officeDocument/2006/relationships/slideLayout" Target="../slideLayouts/slideLayout112.xml"/><Relationship Id="rId7" Type="http://schemas.openxmlformats.org/officeDocument/2006/relationships/slideLayout" Target="../slideLayouts/slideLayout111.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 Type="http://schemas.openxmlformats.org/officeDocument/2006/relationships/slideLayout" Target="../slideLayouts/slideLayout106.xml"/><Relationship Id="rId14" Type="http://schemas.openxmlformats.org/officeDocument/2006/relationships/theme" Target="../theme/theme10.xml"/><Relationship Id="rId13" Type="http://schemas.openxmlformats.org/officeDocument/2006/relationships/image" Target="../media/image8.jpeg"/><Relationship Id="rId12" Type="http://schemas.openxmlformats.org/officeDocument/2006/relationships/image" Target="../media/image1.jpeg"/><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 Type="http://schemas.openxmlformats.org/officeDocument/2006/relationships/slideLayout" Target="../slideLayouts/slideLayout105.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4.xml"/><Relationship Id="rId8" Type="http://schemas.openxmlformats.org/officeDocument/2006/relationships/slideLayout" Target="../slideLayouts/slideLayout123.xml"/><Relationship Id="rId7" Type="http://schemas.openxmlformats.org/officeDocument/2006/relationships/slideLayout" Target="../slideLayouts/slideLayout122.xml"/><Relationship Id="rId6" Type="http://schemas.openxmlformats.org/officeDocument/2006/relationships/slideLayout" Target="../slideLayouts/slideLayout121.xml"/><Relationship Id="rId5" Type="http://schemas.openxmlformats.org/officeDocument/2006/relationships/slideLayout" Target="../slideLayouts/slideLayout120.xml"/><Relationship Id="rId4" Type="http://schemas.openxmlformats.org/officeDocument/2006/relationships/slideLayout" Target="../slideLayouts/slideLayout119.xml"/><Relationship Id="rId3" Type="http://schemas.openxmlformats.org/officeDocument/2006/relationships/slideLayout" Target="../slideLayouts/slideLayout118.xml"/><Relationship Id="rId26" Type="http://schemas.openxmlformats.org/officeDocument/2006/relationships/theme" Target="../theme/theme11.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slideLayout" Target="../slideLayouts/slideLayout117.xml"/><Relationship Id="rId19" Type="http://schemas.openxmlformats.org/officeDocument/2006/relationships/image" Target="../media/image1.jpeg"/><Relationship Id="rId18" Type="http://schemas.openxmlformats.org/officeDocument/2006/relationships/slideLayout" Target="../slideLayouts/slideLayout133.xml"/><Relationship Id="rId17" Type="http://schemas.openxmlformats.org/officeDocument/2006/relationships/slideLayout" Target="../slideLayouts/slideLayout132.xml"/><Relationship Id="rId16" Type="http://schemas.openxmlformats.org/officeDocument/2006/relationships/slideLayout" Target="../slideLayouts/slideLayout131.xml"/><Relationship Id="rId15" Type="http://schemas.openxmlformats.org/officeDocument/2006/relationships/slideLayout" Target="../slideLayouts/slideLayout130.xml"/><Relationship Id="rId14" Type="http://schemas.openxmlformats.org/officeDocument/2006/relationships/slideLayout" Target="../slideLayouts/slideLayout129.xml"/><Relationship Id="rId13" Type="http://schemas.openxmlformats.org/officeDocument/2006/relationships/slideLayout" Target="../slideLayouts/slideLayout128.xml"/><Relationship Id="rId12" Type="http://schemas.openxmlformats.org/officeDocument/2006/relationships/slideLayout" Target="../slideLayouts/slideLayout127.xml"/><Relationship Id="rId11" Type="http://schemas.openxmlformats.org/officeDocument/2006/relationships/slideLayout" Target="../slideLayouts/slideLayout126.xml"/><Relationship Id="rId10" Type="http://schemas.openxmlformats.org/officeDocument/2006/relationships/slideLayout" Target="../slideLayouts/slideLayout125.xml"/><Relationship Id="rId1" Type="http://schemas.openxmlformats.org/officeDocument/2006/relationships/slideLayout" Target="../slideLayouts/slideLayout116.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42.xml"/><Relationship Id="rId8" Type="http://schemas.openxmlformats.org/officeDocument/2006/relationships/slideLayout" Target="../slideLayouts/slideLayout141.xml"/><Relationship Id="rId7" Type="http://schemas.openxmlformats.org/officeDocument/2006/relationships/slideLayout" Target="../slideLayouts/slideLayout140.xml"/><Relationship Id="rId6" Type="http://schemas.openxmlformats.org/officeDocument/2006/relationships/slideLayout" Target="../slideLayouts/slideLayout139.xml"/><Relationship Id="rId5" Type="http://schemas.openxmlformats.org/officeDocument/2006/relationships/slideLayout" Target="../slideLayouts/slideLayout138.xml"/><Relationship Id="rId4" Type="http://schemas.openxmlformats.org/officeDocument/2006/relationships/slideLayout" Target="../slideLayouts/slideLayout137.xml"/><Relationship Id="rId3" Type="http://schemas.openxmlformats.org/officeDocument/2006/relationships/slideLayout" Target="../slideLayouts/slideLayout136.xml"/><Relationship Id="rId2" Type="http://schemas.openxmlformats.org/officeDocument/2006/relationships/slideLayout" Target="../slideLayouts/slideLayout135.xml"/><Relationship Id="rId13" Type="http://schemas.openxmlformats.org/officeDocument/2006/relationships/theme" Target="../theme/theme12.xml"/><Relationship Id="rId12" Type="http://schemas.openxmlformats.org/officeDocument/2006/relationships/image" Target="../media/image1.jpeg"/><Relationship Id="rId11" Type="http://schemas.openxmlformats.org/officeDocument/2006/relationships/slideLayout" Target="../slideLayouts/slideLayout144.xml"/><Relationship Id="rId10" Type="http://schemas.openxmlformats.org/officeDocument/2006/relationships/slideLayout" Target="../slideLayouts/slideLayout143.xml"/><Relationship Id="rId1" Type="http://schemas.openxmlformats.org/officeDocument/2006/relationships/slideLayout" Target="../slideLayouts/slideLayout134.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3.xml"/><Relationship Id="rId8" Type="http://schemas.openxmlformats.org/officeDocument/2006/relationships/slideLayout" Target="../slideLayouts/slideLayout152.xml"/><Relationship Id="rId7" Type="http://schemas.openxmlformats.org/officeDocument/2006/relationships/slideLayout" Target="../slideLayouts/slideLayout151.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 Id="rId3" Type="http://schemas.openxmlformats.org/officeDocument/2006/relationships/slideLayout" Target="../slideLayouts/slideLayout147.xml"/><Relationship Id="rId2" Type="http://schemas.openxmlformats.org/officeDocument/2006/relationships/slideLayout" Target="../slideLayouts/slideLayout146.xml"/><Relationship Id="rId13" Type="http://schemas.openxmlformats.org/officeDocument/2006/relationships/theme" Target="../theme/theme13.xml"/><Relationship Id="rId12" Type="http://schemas.openxmlformats.org/officeDocument/2006/relationships/image" Target="../media/image1.jpeg"/><Relationship Id="rId11" Type="http://schemas.openxmlformats.org/officeDocument/2006/relationships/slideLayout" Target="../slideLayouts/slideLayout155.xml"/><Relationship Id="rId10" Type="http://schemas.openxmlformats.org/officeDocument/2006/relationships/slideLayout" Target="../slideLayouts/slideLayout154.xml"/><Relationship Id="rId1" Type="http://schemas.openxmlformats.org/officeDocument/2006/relationships/slideLayout" Target="../slideLayouts/slideLayout145.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4.xml"/><Relationship Id="rId8" Type="http://schemas.openxmlformats.org/officeDocument/2006/relationships/slideLayout" Target="../slideLayouts/slideLayout163.xml"/><Relationship Id="rId7" Type="http://schemas.openxmlformats.org/officeDocument/2006/relationships/slideLayout" Target="../slideLayouts/slideLayout162.xml"/><Relationship Id="rId6" Type="http://schemas.openxmlformats.org/officeDocument/2006/relationships/slideLayout" Target="../slideLayouts/slideLayout161.xml"/><Relationship Id="rId5" Type="http://schemas.openxmlformats.org/officeDocument/2006/relationships/slideLayout" Target="../slideLayouts/slideLayout160.xml"/><Relationship Id="rId4" Type="http://schemas.openxmlformats.org/officeDocument/2006/relationships/slideLayout" Target="../slideLayouts/slideLayout159.xml"/><Relationship Id="rId3" Type="http://schemas.openxmlformats.org/officeDocument/2006/relationships/slideLayout" Target="../slideLayouts/slideLayout158.xml"/><Relationship Id="rId2" Type="http://schemas.openxmlformats.org/officeDocument/2006/relationships/slideLayout" Target="../slideLayouts/slideLayout157.xml"/><Relationship Id="rId13" Type="http://schemas.openxmlformats.org/officeDocument/2006/relationships/theme" Target="../theme/theme14.xml"/><Relationship Id="rId12" Type="http://schemas.openxmlformats.org/officeDocument/2006/relationships/image" Target="../media/image1.jpeg"/><Relationship Id="rId11" Type="http://schemas.openxmlformats.org/officeDocument/2006/relationships/slideLayout" Target="../slideLayouts/slideLayout166.xml"/><Relationship Id="rId10" Type="http://schemas.openxmlformats.org/officeDocument/2006/relationships/slideLayout" Target="../slideLayouts/slideLayout165.xml"/><Relationship Id="rId1" Type="http://schemas.openxmlformats.org/officeDocument/2006/relationships/slideLayout" Target="../slideLayouts/slideLayout156.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slideLayout" Target="../slideLayouts/slideLayout174.xml"/><Relationship Id="rId7" Type="http://schemas.openxmlformats.org/officeDocument/2006/relationships/slideLayout" Target="../slideLayouts/slideLayout173.xml"/><Relationship Id="rId6" Type="http://schemas.openxmlformats.org/officeDocument/2006/relationships/slideLayout" Target="../slideLayouts/slideLayout172.xml"/><Relationship Id="rId5" Type="http://schemas.openxmlformats.org/officeDocument/2006/relationships/slideLayout" Target="../slideLayouts/slideLayout171.xml"/><Relationship Id="rId4" Type="http://schemas.openxmlformats.org/officeDocument/2006/relationships/slideLayout" Target="../slideLayouts/slideLayout170.xml"/><Relationship Id="rId3" Type="http://schemas.openxmlformats.org/officeDocument/2006/relationships/slideLayout" Target="../slideLayouts/slideLayout169.xml"/><Relationship Id="rId2" Type="http://schemas.openxmlformats.org/officeDocument/2006/relationships/slideLayout" Target="../slideLayouts/slideLayout168.xml"/><Relationship Id="rId14" Type="http://schemas.openxmlformats.org/officeDocument/2006/relationships/theme" Target="../theme/theme15.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177.xml"/><Relationship Id="rId10" Type="http://schemas.openxmlformats.org/officeDocument/2006/relationships/slideLayout" Target="../slideLayouts/slideLayout176.xml"/><Relationship Id="rId1" Type="http://schemas.openxmlformats.org/officeDocument/2006/relationships/slideLayout" Target="../slideLayouts/slideLayout167.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86.xml"/><Relationship Id="rId8" Type="http://schemas.openxmlformats.org/officeDocument/2006/relationships/slideLayout" Target="../slideLayouts/slideLayout185.xml"/><Relationship Id="rId7" Type="http://schemas.openxmlformats.org/officeDocument/2006/relationships/slideLayout" Target="../slideLayouts/slideLayout184.xml"/><Relationship Id="rId6" Type="http://schemas.openxmlformats.org/officeDocument/2006/relationships/slideLayout" Target="../slideLayouts/slideLayout183.xml"/><Relationship Id="rId5" Type="http://schemas.openxmlformats.org/officeDocument/2006/relationships/slideLayout" Target="../slideLayouts/slideLayout182.xml"/><Relationship Id="rId4" Type="http://schemas.openxmlformats.org/officeDocument/2006/relationships/slideLayout" Target="../slideLayouts/slideLayout181.xml"/><Relationship Id="rId3" Type="http://schemas.openxmlformats.org/officeDocument/2006/relationships/slideLayout" Target="../slideLayouts/slideLayout180.xml"/><Relationship Id="rId2" Type="http://schemas.openxmlformats.org/officeDocument/2006/relationships/slideLayout" Target="../slideLayouts/slideLayout179.xml"/><Relationship Id="rId14" Type="http://schemas.openxmlformats.org/officeDocument/2006/relationships/theme" Target="../theme/theme16.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188.xml"/><Relationship Id="rId10" Type="http://schemas.openxmlformats.org/officeDocument/2006/relationships/slideLayout" Target="../slideLayouts/slideLayout187.xml"/><Relationship Id="rId1" Type="http://schemas.openxmlformats.org/officeDocument/2006/relationships/slideLayout" Target="../slideLayouts/slideLayout178.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97.xml"/><Relationship Id="rId8" Type="http://schemas.openxmlformats.org/officeDocument/2006/relationships/slideLayout" Target="../slideLayouts/slideLayout196.xml"/><Relationship Id="rId7" Type="http://schemas.openxmlformats.org/officeDocument/2006/relationships/slideLayout" Target="../slideLayouts/slideLayout195.xml"/><Relationship Id="rId6" Type="http://schemas.openxmlformats.org/officeDocument/2006/relationships/slideLayout" Target="../slideLayouts/slideLayout194.xml"/><Relationship Id="rId5" Type="http://schemas.openxmlformats.org/officeDocument/2006/relationships/slideLayout" Target="../slideLayouts/slideLayout193.xml"/><Relationship Id="rId4" Type="http://schemas.openxmlformats.org/officeDocument/2006/relationships/slideLayout" Target="../slideLayouts/slideLayout192.xml"/><Relationship Id="rId3" Type="http://schemas.openxmlformats.org/officeDocument/2006/relationships/slideLayout" Target="../slideLayouts/slideLayout191.xml"/><Relationship Id="rId2" Type="http://schemas.openxmlformats.org/officeDocument/2006/relationships/slideLayout" Target="../slideLayouts/slideLayout190.xml"/><Relationship Id="rId14" Type="http://schemas.openxmlformats.org/officeDocument/2006/relationships/theme" Target="../theme/theme17.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199.xml"/><Relationship Id="rId10" Type="http://schemas.openxmlformats.org/officeDocument/2006/relationships/slideLayout" Target="../slideLayouts/slideLayout198.xml"/><Relationship Id="rId1" Type="http://schemas.openxmlformats.org/officeDocument/2006/relationships/slideLayout" Target="../slideLayouts/slideLayout189.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08.xml"/><Relationship Id="rId8" Type="http://schemas.openxmlformats.org/officeDocument/2006/relationships/slideLayout" Target="../slideLayouts/slideLayout207.xml"/><Relationship Id="rId7" Type="http://schemas.openxmlformats.org/officeDocument/2006/relationships/slideLayout" Target="../slideLayouts/slideLayout206.xml"/><Relationship Id="rId6" Type="http://schemas.openxmlformats.org/officeDocument/2006/relationships/slideLayout" Target="../slideLayouts/slideLayout205.xml"/><Relationship Id="rId5" Type="http://schemas.openxmlformats.org/officeDocument/2006/relationships/slideLayout" Target="../slideLayouts/slideLayout204.xml"/><Relationship Id="rId4" Type="http://schemas.openxmlformats.org/officeDocument/2006/relationships/slideLayout" Target="../slideLayouts/slideLayout203.xml"/><Relationship Id="rId3" Type="http://schemas.openxmlformats.org/officeDocument/2006/relationships/slideLayout" Target="../slideLayouts/slideLayout202.xml"/><Relationship Id="rId2" Type="http://schemas.openxmlformats.org/officeDocument/2006/relationships/slideLayout" Target="../slideLayouts/slideLayout201.xml"/><Relationship Id="rId14" Type="http://schemas.openxmlformats.org/officeDocument/2006/relationships/theme" Target="../theme/theme18.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210.xml"/><Relationship Id="rId10" Type="http://schemas.openxmlformats.org/officeDocument/2006/relationships/slideLayout" Target="../slideLayouts/slideLayout209.xml"/><Relationship Id="rId1" Type="http://schemas.openxmlformats.org/officeDocument/2006/relationships/slideLayout" Target="../slideLayouts/slideLayout200.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19.xml"/><Relationship Id="rId8" Type="http://schemas.openxmlformats.org/officeDocument/2006/relationships/slideLayout" Target="../slideLayouts/slideLayout218.xml"/><Relationship Id="rId7" Type="http://schemas.openxmlformats.org/officeDocument/2006/relationships/slideLayout" Target="../slideLayouts/slideLayout217.xml"/><Relationship Id="rId6" Type="http://schemas.openxmlformats.org/officeDocument/2006/relationships/slideLayout" Target="../slideLayouts/slideLayout216.xml"/><Relationship Id="rId5" Type="http://schemas.openxmlformats.org/officeDocument/2006/relationships/slideLayout" Target="../slideLayouts/slideLayout215.xml"/><Relationship Id="rId4" Type="http://schemas.openxmlformats.org/officeDocument/2006/relationships/slideLayout" Target="../slideLayouts/slideLayout214.xml"/><Relationship Id="rId3" Type="http://schemas.openxmlformats.org/officeDocument/2006/relationships/slideLayout" Target="../slideLayouts/slideLayout213.xml"/><Relationship Id="rId2" Type="http://schemas.openxmlformats.org/officeDocument/2006/relationships/slideLayout" Target="../slideLayouts/slideLayout212.xml"/><Relationship Id="rId14" Type="http://schemas.openxmlformats.org/officeDocument/2006/relationships/theme" Target="../theme/theme19.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221.xml"/><Relationship Id="rId10" Type="http://schemas.openxmlformats.org/officeDocument/2006/relationships/slideLayout" Target="../slideLayouts/slideLayout220.xml"/><Relationship Id="rId1" Type="http://schemas.openxmlformats.org/officeDocument/2006/relationships/slideLayout" Target="../slideLayouts/slideLayout21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8" Type="http://schemas.openxmlformats.org/officeDocument/2006/relationships/theme" Target="../theme/theme2.xml"/><Relationship Id="rId17" Type="http://schemas.openxmlformats.org/officeDocument/2006/relationships/image" Target="../media/image1.jpeg"/><Relationship Id="rId16" Type="http://schemas.openxmlformats.org/officeDocument/2006/relationships/slideLayout" Target="../slideLayouts/slideLayout19.xml"/><Relationship Id="rId15" Type="http://schemas.openxmlformats.org/officeDocument/2006/relationships/slideLayout" Target="../slideLayouts/slideLayout18.xml"/><Relationship Id="rId14" Type="http://schemas.openxmlformats.org/officeDocument/2006/relationships/slideLayout" Target="../slideLayouts/slideLayout17.xml"/><Relationship Id="rId13" Type="http://schemas.openxmlformats.org/officeDocument/2006/relationships/slideLayout" Target="../slideLayouts/slideLayout16.xml"/><Relationship Id="rId12" Type="http://schemas.openxmlformats.org/officeDocument/2006/relationships/slideLayout" Target="../slideLayouts/slideLayout15.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30.xml"/><Relationship Id="rId8" Type="http://schemas.openxmlformats.org/officeDocument/2006/relationships/slideLayout" Target="../slideLayouts/slideLayout229.xml"/><Relationship Id="rId7" Type="http://schemas.openxmlformats.org/officeDocument/2006/relationships/slideLayout" Target="../slideLayouts/slideLayout228.xml"/><Relationship Id="rId6" Type="http://schemas.openxmlformats.org/officeDocument/2006/relationships/slideLayout" Target="../slideLayouts/slideLayout227.xml"/><Relationship Id="rId5" Type="http://schemas.openxmlformats.org/officeDocument/2006/relationships/slideLayout" Target="../slideLayouts/slideLayout226.xml"/><Relationship Id="rId4" Type="http://schemas.openxmlformats.org/officeDocument/2006/relationships/slideLayout" Target="../slideLayouts/slideLayout225.xml"/><Relationship Id="rId3" Type="http://schemas.openxmlformats.org/officeDocument/2006/relationships/slideLayout" Target="../slideLayouts/slideLayout224.xml"/><Relationship Id="rId2" Type="http://schemas.openxmlformats.org/officeDocument/2006/relationships/slideLayout" Target="../slideLayouts/slideLayout223.xml"/><Relationship Id="rId14" Type="http://schemas.openxmlformats.org/officeDocument/2006/relationships/theme" Target="../theme/theme20.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232.xml"/><Relationship Id="rId10" Type="http://schemas.openxmlformats.org/officeDocument/2006/relationships/slideLayout" Target="../slideLayouts/slideLayout231.xml"/><Relationship Id="rId1" Type="http://schemas.openxmlformats.org/officeDocument/2006/relationships/slideLayout" Target="../slideLayouts/slideLayout222.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41.xml"/><Relationship Id="rId8" Type="http://schemas.openxmlformats.org/officeDocument/2006/relationships/slideLayout" Target="../slideLayouts/slideLayout240.xml"/><Relationship Id="rId7" Type="http://schemas.openxmlformats.org/officeDocument/2006/relationships/slideLayout" Target="../slideLayouts/slideLayout239.xml"/><Relationship Id="rId6" Type="http://schemas.openxmlformats.org/officeDocument/2006/relationships/slideLayout" Target="../slideLayouts/slideLayout238.xml"/><Relationship Id="rId5" Type="http://schemas.openxmlformats.org/officeDocument/2006/relationships/slideLayout" Target="../slideLayouts/slideLayout237.xml"/><Relationship Id="rId4" Type="http://schemas.openxmlformats.org/officeDocument/2006/relationships/slideLayout" Target="../slideLayouts/slideLayout236.xml"/><Relationship Id="rId3" Type="http://schemas.openxmlformats.org/officeDocument/2006/relationships/slideLayout" Target="../slideLayouts/slideLayout235.xml"/><Relationship Id="rId2" Type="http://schemas.openxmlformats.org/officeDocument/2006/relationships/slideLayout" Target="../slideLayouts/slideLayout234.xml"/><Relationship Id="rId14" Type="http://schemas.openxmlformats.org/officeDocument/2006/relationships/theme" Target="../theme/theme21.xml"/><Relationship Id="rId13" Type="http://schemas.openxmlformats.org/officeDocument/2006/relationships/image" Target="../media/image16.jpeg"/><Relationship Id="rId12" Type="http://schemas.openxmlformats.org/officeDocument/2006/relationships/image" Target="../media/image1.jpeg"/><Relationship Id="rId11" Type="http://schemas.openxmlformats.org/officeDocument/2006/relationships/slideLayout" Target="../slideLayouts/slideLayout243.xml"/><Relationship Id="rId10" Type="http://schemas.openxmlformats.org/officeDocument/2006/relationships/slideLayout" Target="../slideLayouts/slideLayout242.xml"/><Relationship Id="rId1" Type="http://schemas.openxmlformats.org/officeDocument/2006/relationships/slideLayout" Target="../slideLayouts/slideLayout23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2.xml"/><Relationship Id="rId8" Type="http://schemas.openxmlformats.org/officeDocument/2006/relationships/slideLayout" Target="../slideLayouts/slideLayout61.xml"/><Relationship Id="rId7" Type="http://schemas.openxmlformats.org/officeDocument/2006/relationships/slideLayout" Target="../slideLayouts/slideLayout60.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5" Type="http://schemas.openxmlformats.org/officeDocument/2006/relationships/theme" Target="../theme/theme6.xml"/><Relationship Id="rId14" Type="http://schemas.openxmlformats.org/officeDocument/2006/relationships/image" Target="../media/image1.jpeg"/><Relationship Id="rId13" Type="http://schemas.openxmlformats.org/officeDocument/2006/relationships/slideLayout" Target="../slideLayouts/slideLayout66.xml"/><Relationship Id="rId12" Type="http://schemas.openxmlformats.org/officeDocument/2006/relationships/slideLayout" Target="../slideLayouts/slideLayout65.xml"/><Relationship Id="rId11" Type="http://schemas.openxmlformats.org/officeDocument/2006/relationships/slideLayout" Target="../slideLayouts/slideLayout64.xml"/><Relationship Id="rId10" Type="http://schemas.openxmlformats.org/officeDocument/2006/relationships/slideLayout" Target="../slideLayouts/slideLayout63.xml"/><Relationship Id="rId1"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5" Type="http://schemas.openxmlformats.org/officeDocument/2006/relationships/theme" Target="../theme/theme7.xml"/><Relationship Id="rId14" Type="http://schemas.openxmlformats.org/officeDocument/2006/relationships/image" Target="../media/image1.jpeg"/><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8.xml"/><Relationship Id="rId8" Type="http://schemas.openxmlformats.org/officeDocument/2006/relationships/slideLayout" Target="../slideLayouts/slideLayout87.xml"/><Relationship Id="rId7" Type="http://schemas.openxmlformats.org/officeDocument/2006/relationships/slideLayout" Target="../slideLayouts/slideLayout86.xml"/><Relationship Id="rId6" Type="http://schemas.openxmlformats.org/officeDocument/2006/relationships/slideLayout" Target="../slideLayouts/slideLayout85.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6" Type="http://schemas.openxmlformats.org/officeDocument/2006/relationships/theme" Target="../theme/theme8.xml"/><Relationship Id="rId15" Type="http://schemas.openxmlformats.org/officeDocument/2006/relationships/image" Target="../media/image1.jpeg"/><Relationship Id="rId14" Type="http://schemas.openxmlformats.org/officeDocument/2006/relationships/slideLayout" Target="../slideLayouts/slideLayout93.xml"/><Relationship Id="rId13" Type="http://schemas.openxmlformats.org/officeDocument/2006/relationships/slideLayout" Target="../slideLayouts/slideLayout92.xml"/><Relationship Id="rId12" Type="http://schemas.openxmlformats.org/officeDocument/2006/relationships/slideLayout" Target="../slideLayouts/slideLayout91.xml"/><Relationship Id="rId11" Type="http://schemas.openxmlformats.org/officeDocument/2006/relationships/slideLayout" Target="../slideLayouts/slideLayout90.xml"/><Relationship Id="rId10" Type="http://schemas.openxmlformats.org/officeDocument/2006/relationships/slideLayout" Target="../slideLayouts/slideLayout89.xml"/><Relationship Id="rId1"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2.xml"/><Relationship Id="rId8" Type="http://schemas.openxmlformats.org/officeDocument/2006/relationships/slideLayout" Target="../slideLayouts/slideLayout101.xml"/><Relationship Id="rId7" Type="http://schemas.openxmlformats.org/officeDocument/2006/relationships/slideLayout" Target="../slideLayouts/slideLayout100.xml"/><Relationship Id="rId6" Type="http://schemas.openxmlformats.org/officeDocument/2006/relationships/slideLayout" Target="../slideLayouts/slideLayout99.xml"/><Relationship Id="rId5" Type="http://schemas.openxmlformats.org/officeDocument/2006/relationships/slideLayout" Target="../slideLayouts/slideLayout98.xml"/><Relationship Id="rId4" Type="http://schemas.openxmlformats.org/officeDocument/2006/relationships/slideLayout" Target="../slideLayouts/slideLayout97.xml"/><Relationship Id="rId3" Type="http://schemas.openxmlformats.org/officeDocument/2006/relationships/slideLayout" Target="../slideLayouts/slideLayout96.xml"/><Relationship Id="rId2" Type="http://schemas.openxmlformats.org/officeDocument/2006/relationships/slideLayout" Target="../slideLayouts/slideLayout95.xml"/><Relationship Id="rId14" Type="http://schemas.openxmlformats.org/officeDocument/2006/relationships/theme" Target="../theme/theme9.xml"/><Relationship Id="rId13" Type="http://schemas.openxmlformats.org/officeDocument/2006/relationships/image" Target="../media/image7.png"/><Relationship Id="rId12" Type="http://schemas.openxmlformats.org/officeDocument/2006/relationships/image" Target="../media/image1.jpeg"/><Relationship Id="rId11" Type="http://schemas.openxmlformats.org/officeDocument/2006/relationships/slideLayout" Target="../slideLayouts/slideLayout104.xml"/><Relationship Id="rId10" Type="http://schemas.openxmlformats.org/officeDocument/2006/relationships/slideLayout" Target="../slideLayouts/slideLayout10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4" y="365129"/>
            <a:ext cx="10515600" cy="1325563"/>
          </a:xfrm>
          <a:prstGeom prst="rect">
            <a:avLst/>
          </a:prstGeom>
        </p:spPr>
        <p:txBody>
          <a:bodyPr vert="horz" lIns="91438" tIns="45719" rIns="91438" bIns="4571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4" y="1825625"/>
            <a:ext cx="10515600" cy="4351339"/>
          </a:xfrm>
          <a:prstGeom prst="rect">
            <a:avLst/>
          </a:prstGeom>
        </p:spPr>
        <p:txBody>
          <a:bodyPr vert="horz" lIns="91438" tIns="45719" rIns="91438" bIns="4571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9"/>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4" y="6356359"/>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4" y="6356359"/>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7170" name="图片 6"/>
          <p:cNvPicPr/>
          <p:nvPr/>
        </p:nvPicPr>
        <p:blipFill>
          <a:blip r:embed="rId13"/>
          <a:stretch>
            <a:fillRect/>
          </a:stretch>
        </p:blipFill>
        <p:spPr>
          <a:xfrm>
            <a:off x="0" y="0"/>
            <a:ext cx="12192000" cy="6897688"/>
          </a:xfrm>
          <a:prstGeom prst="rect">
            <a:avLst/>
          </a:prstGeom>
          <a:noFill/>
          <a:ln w="9525">
            <a:noFill/>
          </a:ln>
        </p:spPr>
      </p:pic>
      <p:sp>
        <p:nvSpPr>
          <p:cNvPr id="7171" name="标题占位符 1"/>
          <p:cNvSpPr>
            <a:spLocks noGrp="1"/>
          </p:cNvSpPr>
          <p:nvPr>
            <p:ph type="title"/>
          </p:nvPr>
        </p:nvSpPr>
        <p:spPr>
          <a:xfrm>
            <a:off x="838200" y="366713"/>
            <a:ext cx="10515600" cy="1323975"/>
          </a:xfrm>
          <a:prstGeom prst="rect">
            <a:avLst/>
          </a:prstGeom>
          <a:noFill/>
          <a:ln w="9525">
            <a:noFill/>
          </a:ln>
        </p:spPr>
        <p:txBody>
          <a:bodyPr vert="horz" lIns="91408" tIns="45705" rIns="91408" bIns="45705" anchor="ctr" anchorCtr="0"/>
          <a:lstStyle/>
          <a:p>
            <a:pPr lvl="0"/>
            <a:r>
              <a:rPr lang="zh-CN" altLang="en-US"/>
              <a:t>单击此处编辑母版标题样式</a:t>
            </a:r>
            <a:endParaRPr lang="zh-CN" altLang="en-US"/>
          </a:p>
        </p:txBody>
      </p:sp>
      <p:sp>
        <p:nvSpPr>
          <p:cNvPr id="1049026" name="文本占位符 2"/>
          <p:cNvSpPr>
            <a:spLocks noGrp="1"/>
          </p:cNvSpPr>
          <p:nvPr>
            <p:ph type="body" idx="9"/>
          </p:nvPr>
        </p:nvSpPr>
        <p:spPr>
          <a:xfrm>
            <a:off x="838200" y="1827213"/>
            <a:ext cx="10515600" cy="4351338"/>
          </a:xfrm>
          <a:prstGeom prst="rect">
            <a:avLst/>
          </a:prstGeom>
          <a:noFill/>
          <a:ln>
            <a:noFill/>
          </a:ln>
        </p:spPr>
        <p:txBody>
          <a:bodyPr vert="horz" lIns="91408" tIns="45705" rIns="91408" bIns="45705" anchor="t"/>
          <a:lstStyle/>
          <a:p>
            <a:pPr lvl="0" fontAlgn="base"/>
            <a:r>
              <a:rPr lang="zh-CN" altLang="en-US" sz="2665" strike="noStrike" noProof="1"/>
              <a:t>单击此处编辑母版文本样式</a:t>
            </a:r>
            <a:endParaRPr lang="zh-CN" altLang="en-US" strike="noStrike" noProof="1"/>
          </a:p>
          <a:p>
            <a:pPr lvl="1" indent="-15875" fontAlgn="base"/>
            <a:r>
              <a:rPr lang="zh-CN" altLang="en-US" sz="2265" strike="noStrike" noProof="1"/>
              <a:t>第二级</a:t>
            </a:r>
            <a:endParaRPr lang="zh-CN" altLang="en-US" strike="noStrike" noProof="1"/>
          </a:p>
          <a:p>
            <a:pPr lvl="2" indent="309245" fontAlgn="base"/>
            <a:r>
              <a:rPr lang="zh-CN" altLang="en-US" sz="1735" strike="noStrike" noProof="1"/>
              <a:t>第三级</a:t>
            </a:r>
            <a:endParaRPr lang="zh-CN" altLang="en-US" strike="noStrike" noProof="1"/>
          </a:p>
          <a:p>
            <a:pPr lvl="3" indent="636270" fontAlgn="base"/>
            <a:r>
              <a:rPr lang="zh-CN" altLang="en-US" sz="1865" strike="noStrike" noProof="1"/>
              <a:t>第四级</a:t>
            </a:r>
            <a:endParaRPr lang="zh-CN" altLang="en-US" strike="noStrike" noProof="1"/>
          </a:p>
          <a:p>
            <a:pPr lvl="4" indent="963295" fontAlgn="base"/>
            <a:r>
              <a:rPr lang="zh-CN" altLang="en-US" sz="1865" strike="noStrike" noProof="1"/>
              <a:t>第五级</a:t>
            </a:r>
            <a:endParaRPr lang="zh-CN" altLang="en-US" strike="noStrike" noProof="1"/>
          </a:p>
        </p:txBody>
      </p:sp>
      <p:sp>
        <p:nvSpPr>
          <p:cNvPr id="1049027" name="日期占位符 3"/>
          <p:cNvSpPr>
            <a:spLocks noGrp="1"/>
          </p:cNvSpPr>
          <p:nvPr>
            <p:ph type="dt" sz="half" idx="19"/>
          </p:nvPr>
        </p:nvSpPr>
        <p:spPr>
          <a:xfrm>
            <a:off x="8382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defTabSz="914400"/>
            <a:fld id="{566ABCEB-ACFC-4714-9973-3DA970169C29}" type="datetime1">
              <a:rPr lang="zh-CN" altLang="en-US" sz="1200" noProof="1">
                <a:solidFill>
                  <a:srgbClr val="898989"/>
                </a:solidFill>
              </a:rPr>
            </a:fld>
            <a:endParaRPr lang="zh-CN" altLang="en-US" sz="1200" noProof="1">
              <a:solidFill>
                <a:srgbClr val="898989"/>
              </a:solidFill>
            </a:endParaRPr>
          </a:p>
        </p:txBody>
      </p:sp>
      <p:sp>
        <p:nvSpPr>
          <p:cNvPr id="1049028" name="页脚占位符 4"/>
          <p:cNvSpPr>
            <a:spLocks noGrp="1"/>
          </p:cNvSpPr>
          <p:nvPr>
            <p:ph type="ftr" sz="quarter" idx="29"/>
          </p:nvPr>
        </p:nvSpPr>
        <p:spPr>
          <a:xfrm>
            <a:off x="4038600" y="6356350"/>
            <a:ext cx="41148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ctr" defTabSz="914400"/>
            <a:endParaRPr lang="zh-CN" altLang="en-US" sz="1200" noProof="1">
              <a:solidFill>
                <a:srgbClr val="898989"/>
              </a:solidFill>
            </a:endParaRPr>
          </a:p>
        </p:txBody>
      </p:sp>
      <p:sp>
        <p:nvSpPr>
          <p:cNvPr id="1049029" name="灯片编号占位符 5"/>
          <p:cNvSpPr>
            <a:spLocks noGrp="1"/>
          </p:cNvSpPr>
          <p:nvPr>
            <p:ph type="sldNum" sz="quarter" idx="39"/>
          </p:nvPr>
        </p:nvSpPr>
        <p:spPr>
          <a:xfrm>
            <a:off x="7429500" y="6356350"/>
            <a:ext cx="2743200" cy="366713"/>
          </a:xfrm>
          <a:prstGeom prst="rect">
            <a:avLst/>
          </a:prstGeom>
          <a:noFill/>
          <a:ln>
            <a:noFill/>
          </a:ln>
        </p:spPr>
        <p:txBody>
          <a:bodyPr vert="horz" lIns="91408" tIns="45705" rIns="91408" bIns="45705" anchor="ctr"/>
          <a:lst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stStyle>
          <a:p>
            <a:pPr algn="r" defTabSz="914400"/>
            <a:r>
              <a:rPr lang="zh-CN" altLang="en-US" sz="1500" b="1" noProof="1">
                <a:solidFill>
                  <a:srgbClr val="FFFF00"/>
                </a:solidFill>
                <a:latin typeface="华文新魏" panose="02010800040101010101" charset="-122"/>
                <a:ea typeface="华文新魏" panose="02010800040101010101" charset="-122"/>
              </a:rPr>
              <a:t>济宁市教育科学研究院</a:t>
            </a:r>
            <a:endParaRPr lang="zh-CN" altLang="en-US" sz="1500" b="1" noProof="1">
              <a:solidFill>
                <a:srgbClr val="FFFF00"/>
              </a:solidFill>
              <a:latin typeface="华文新魏" panose="02010800040101010101" charset="-122"/>
              <a:ea typeface="华文新魏" panose="02010800040101010101" charset="-122"/>
            </a:endParaRPr>
          </a:p>
        </p:txBody>
      </p:sp>
    </p:spTree>
  </p:cSld>
  <p:clrMap bg1="lt1" tx1="dk1" bg2="dk2"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ransition/>
  <p:txStyles>
    <p:titleStyle>
      <a:lvl1pPr marL="0" indent="0" algn="ctr" rtl="0" fontAlgn="base" latinLnBrk="1">
        <a:lnSpc>
          <a:spcPct val="90000"/>
        </a:lnSpc>
        <a:spcBef>
          <a:spcPct val="0"/>
        </a:spcBef>
        <a:spcAft>
          <a:spcPct val="0"/>
        </a:spcAft>
        <a:buFontTx/>
        <a:buNone/>
        <a:defRPr sz="4400">
          <a:solidFill>
            <a:srgbClr val="FF0000"/>
          </a:solidFill>
          <a:latin typeface="隶书" panose="02010509060101010101" pitchFamily="49" charset="-122"/>
          <a:ea typeface="隶书" panose="02010509060101010101" pitchFamily="49" charset="-122"/>
        </a:defRPr>
      </a:lvl1pPr>
    </p:titleStyle>
    <p:bodyStyle>
      <a:lvl1pPr marL="215900" indent="-215900" algn="l" rtl="0" fontAlgn="base" latinLnBrk="1">
        <a:lnSpc>
          <a:spcPct val="90000"/>
        </a:lnSpc>
        <a:spcBef>
          <a:spcPts val="950"/>
        </a:spcBef>
        <a:spcAft>
          <a:spcPct val="0"/>
        </a:spcAft>
        <a:buSzTx/>
        <a:buFont typeface="Arial" panose="020B0604020202020204" pitchFamily="34" charset="0"/>
        <a:buChar char="•"/>
        <a:defRPr sz="2665" b="1">
          <a:solidFill>
            <a:schemeClr val="dk1"/>
          </a:solidFill>
        </a:defRPr>
      </a:lvl1pPr>
      <a:lvl2pPr marL="652145" indent="-215900" algn="l" rtl="0" fontAlgn="base" latinLnBrk="1">
        <a:lnSpc>
          <a:spcPct val="90000"/>
        </a:lnSpc>
        <a:spcBef>
          <a:spcPct val="94000"/>
        </a:spcBef>
        <a:spcAft>
          <a:spcPct val="0"/>
        </a:spcAft>
        <a:buSzTx/>
        <a:buFont typeface="Arial" panose="020B0604020202020204" pitchFamily="34" charset="0"/>
        <a:buChar char="•"/>
        <a:defRPr sz="2265" b="1">
          <a:solidFill>
            <a:schemeClr val="dk1"/>
          </a:solidFill>
          <a:latin typeface="Calibri" panose="020F0502020204030204" pitchFamily="34" charset="0"/>
        </a:defRPr>
      </a:lvl2pPr>
      <a:lvl3pPr marL="1087755" indent="-218440" algn="l" rtl="0" fontAlgn="base" latinLnBrk="1">
        <a:lnSpc>
          <a:spcPct val="90000"/>
        </a:lnSpc>
        <a:spcBef>
          <a:spcPct val="94000"/>
        </a:spcBef>
        <a:spcAft>
          <a:spcPct val="0"/>
        </a:spcAft>
        <a:buSzTx/>
        <a:buFont typeface="Arial" panose="020B0604020202020204" pitchFamily="34" charset="0"/>
        <a:buChar char="•"/>
        <a:defRPr sz="1735" b="1">
          <a:solidFill>
            <a:schemeClr val="dk1"/>
          </a:solidFill>
          <a:latin typeface="Calibri" panose="020F0502020204030204" pitchFamily="34" charset="0"/>
        </a:defRPr>
      </a:lvl3pPr>
      <a:lvl4pPr marL="1524000" indent="-218440" algn="l" rtl="0" fontAlgn="base" latinLnBrk="1">
        <a:lnSpc>
          <a:spcPct val="90000"/>
        </a:lnSpc>
        <a:spcBef>
          <a:spcPct val="94000"/>
        </a:spcBef>
        <a:spcAft>
          <a:spcPct val="0"/>
        </a:spcAft>
        <a:buSzTx/>
        <a:buFont typeface="Arial" panose="020B0604020202020204" pitchFamily="34" charset="0"/>
        <a:buChar char="•"/>
        <a:defRPr sz="1865" b="0">
          <a:solidFill>
            <a:schemeClr val="dk1"/>
          </a:solidFill>
          <a:latin typeface="仿宋" panose="02010609060101010101" charset="-122"/>
          <a:ea typeface="仿宋" panose="02010609060101010101" charset="-122"/>
        </a:defRPr>
      </a:lvl4pPr>
      <a:lvl5pPr marL="1957705" indent="-215900" algn="l" rtl="0" fontAlgn="base" latinLnBrk="1">
        <a:lnSpc>
          <a:spcPct val="90000"/>
        </a:lnSpc>
        <a:spcBef>
          <a:spcPct val="94000"/>
        </a:spcBef>
        <a:spcAft>
          <a:spcPct val="0"/>
        </a:spcAft>
        <a:buSzTx/>
        <a:buFont typeface="Arial" panose="020B0604020202020204" pitchFamily="34" charset="0"/>
        <a:buChar char="•"/>
        <a:defRPr sz="1865" b="0">
          <a:solidFill>
            <a:schemeClr val="dk1"/>
          </a:solidFill>
          <a:latin typeface="楷体" panose="02010609060101010101" charset="-122"/>
          <a:ea typeface="楷体" panose="02010609060101010101" charset="-122"/>
        </a:defRPr>
      </a:lvl5pPr>
      <a:lvl6pPr marL="2514600" lvl="5" indent="-228600" algn="l" rtl="0" fontAlgn="base" latinLnBrk="1">
        <a:lnSpc>
          <a:spcPct val="90000"/>
        </a:lnSpc>
        <a:spcBef>
          <a:spcPct val="94000"/>
        </a:spcBef>
        <a:spcAft>
          <a:spcPct val="0"/>
        </a:spcAft>
        <a:buSzTx/>
        <a:buFont typeface="Arial" panose="020B0604020202020204" pitchFamily="34" charset="0"/>
        <a:buChar char="•"/>
        <a:defRPr sz="1865" b="0" kern="1200">
          <a:solidFill>
            <a:schemeClr val="dk1"/>
          </a:solidFill>
          <a:latin typeface="楷体" panose="02010609060101010101" charset="-122"/>
          <a:ea typeface="楷体" panose="02010609060101010101" charset="-122"/>
        </a:defRPr>
      </a:lvl6pPr>
      <a:lvl7pPr marL="2971800" lvl="6" indent="-228600" algn="l" rtl="0" fontAlgn="base" latinLnBrk="1">
        <a:lnSpc>
          <a:spcPct val="90000"/>
        </a:lnSpc>
        <a:spcBef>
          <a:spcPct val="94000"/>
        </a:spcBef>
        <a:spcAft>
          <a:spcPct val="0"/>
        </a:spcAft>
        <a:buSzTx/>
        <a:buFont typeface="Arial" panose="020B0604020202020204" pitchFamily="34" charset="0"/>
        <a:buChar char="•"/>
        <a:defRPr sz="1865" b="0" kern="1200">
          <a:solidFill>
            <a:schemeClr val="dk1"/>
          </a:solidFill>
          <a:latin typeface="楷体" panose="02010609060101010101" charset="-122"/>
          <a:ea typeface="楷体" panose="02010609060101010101" charset="-122"/>
        </a:defRPr>
      </a:lvl7pPr>
      <a:lvl8pPr marL="3429000" lvl="7" indent="-228600" algn="l" rtl="0" fontAlgn="base" latinLnBrk="1">
        <a:lnSpc>
          <a:spcPct val="90000"/>
        </a:lnSpc>
        <a:spcBef>
          <a:spcPct val="94000"/>
        </a:spcBef>
        <a:spcAft>
          <a:spcPct val="0"/>
        </a:spcAft>
        <a:buSzTx/>
        <a:buFont typeface="Arial" panose="020B0604020202020204" pitchFamily="34" charset="0"/>
        <a:buChar char="•"/>
        <a:defRPr sz="1865" b="0" kern="1200">
          <a:solidFill>
            <a:schemeClr val="dk1"/>
          </a:solidFill>
          <a:latin typeface="楷体" panose="02010609060101010101" charset="-122"/>
          <a:ea typeface="楷体" panose="02010609060101010101" charset="-122"/>
        </a:defRPr>
      </a:lvl8pPr>
      <a:lvl9pPr marL="3886200" lvl="8" indent="-228600" algn="l" rtl="0" fontAlgn="base" latinLnBrk="1">
        <a:lnSpc>
          <a:spcPct val="90000"/>
        </a:lnSpc>
        <a:spcBef>
          <a:spcPct val="94000"/>
        </a:spcBef>
        <a:spcAft>
          <a:spcPct val="0"/>
        </a:spcAft>
        <a:buSzTx/>
        <a:buFont typeface="Arial" panose="020B0604020202020204" pitchFamily="34" charset="0"/>
        <a:buChar char="•"/>
        <a:defRPr sz="1865" b="0" kern="1200">
          <a:solidFill>
            <a:schemeClr val="dk1"/>
          </a:solidFill>
          <a:latin typeface="楷体" panose="02010609060101010101" charset="-122"/>
          <a:ea typeface="楷体" panose="02010609060101010101" charset="-122"/>
        </a:defRPr>
      </a:lvl9pPr>
    </p:bodyStyle>
    <p:otherStyle>
      <a:lvl1pPr marL="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1pPr>
      <a:lvl2pPr marL="43624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2pPr>
      <a:lvl3pPr marL="869315"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3pPr>
      <a:lvl4pPr marL="130556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4pPr>
      <a:lvl5pPr marL="1739900" indent="0" algn="l" rtl="0" eaLnBrk="1" fontAlgn="base" latinLnBrk="1" hangingPunct="1">
        <a:lnSpc>
          <a:spcPct val="100000"/>
        </a:lnSpc>
        <a:spcBef>
          <a:spcPct val="0"/>
        </a:spcBef>
        <a:spcAft>
          <a:spcPct val="0"/>
        </a:spcAft>
        <a:buFontTx/>
        <a:buNone/>
        <a:defRPr sz="1600">
          <a:solidFill>
            <a:schemeClr val="dk1"/>
          </a:solidFill>
          <a:latin typeface="Calibri" panose="020F0502020204030204" pitchFamily="34" charset="0"/>
        </a:defRPr>
      </a:lvl5pPr>
      <a:lvl6pPr marL="2286000" lvl="5" indent="0" algn="l" rtl="0" eaLnBrk="1" fontAlgn="base" latinLnBrk="1" hangingPunct="1">
        <a:lnSpc>
          <a:spcPct val="100000"/>
        </a:lnSpc>
        <a:spcBef>
          <a:spcPct val="0"/>
        </a:spcBef>
        <a:spcAft>
          <a:spcPct val="0"/>
        </a:spcAft>
        <a:buFontTx/>
        <a:buNone/>
        <a:defRPr sz="1600" kern="1200">
          <a:solidFill>
            <a:schemeClr val="dk1"/>
          </a:solidFill>
          <a:latin typeface="Calibri" panose="020F0502020204030204" pitchFamily="34" charset="0"/>
        </a:defRPr>
      </a:lvl6pPr>
      <a:lvl7pPr marL="2743200" lvl="6" indent="0" algn="l" rtl="0" eaLnBrk="1" fontAlgn="base" latinLnBrk="1" hangingPunct="1">
        <a:lnSpc>
          <a:spcPct val="100000"/>
        </a:lnSpc>
        <a:spcBef>
          <a:spcPct val="0"/>
        </a:spcBef>
        <a:spcAft>
          <a:spcPct val="0"/>
        </a:spcAft>
        <a:buFontTx/>
        <a:buNone/>
        <a:defRPr sz="1600" kern="1200">
          <a:solidFill>
            <a:schemeClr val="dk1"/>
          </a:solidFill>
          <a:latin typeface="Calibri" panose="020F0502020204030204" pitchFamily="34" charset="0"/>
        </a:defRPr>
      </a:lvl7pPr>
      <a:lvl8pPr marL="3200400" lvl="7" indent="0" algn="l" rtl="0" eaLnBrk="1" fontAlgn="base" latinLnBrk="1" hangingPunct="1">
        <a:lnSpc>
          <a:spcPct val="100000"/>
        </a:lnSpc>
        <a:spcBef>
          <a:spcPct val="0"/>
        </a:spcBef>
        <a:spcAft>
          <a:spcPct val="0"/>
        </a:spcAft>
        <a:buFontTx/>
        <a:buNone/>
        <a:defRPr sz="1600" kern="1200">
          <a:solidFill>
            <a:schemeClr val="dk1"/>
          </a:solidFill>
          <a:latin typeface="Calibri" panose="020F0502020204030204" pitchFamily="34" charset="0"/>
        </a:defRPr>
      </a:lvl8pPr>
      <a:lvl9pPr marL="3657600" lvl="8" indent="0" algn="l" rtl="0" eaLnBrk="1" fontAlgn="base" latinLnBrk="1" hangingPunct="1">
        <a:lnSpc>
          <a:spcPct val="100000"/>
        </a:lnSpc>
        <a:spcBef>
          <a:spcPct val="0"/>
        </a:spcBef>
        <a:spcAft>
          <a:spcPct val="0"/>
        </a:spcAft>
        <a:buFontTx/>
        <a:buNone/>
        <a:defRPr sz="1600" kern="1200">
          <a:solidFill>
            <a:schemeClr val="dk1"/>
          </a:solidFill>
          <a:latin typeface="Calibri" panose="020F0502020204030204" pitchFamily="34" charset="0"/>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vert="horz" lIns="101600" tIns="38100" rIns="76200" bIns="38100" anchor="t" anchorCtr="0"/>
          <a:lstStyle/>
          <a:p>
            <a:pPr lvl="0"/>
            <a:r>
              <a:rPr lang="zh-CN" altLang="en-US"/>
              <a:t>单击此处编辑母版标题样式</a:t>
            </a:r>
            <a:endParaRPr lang="zh-CN" altLang="en-US"/>
          </a:p>
        </p:txBody>
      </p:sp>
      <p:sp>
        <p:nvSpPr>
          <p:cNvPr id="13315" name="文本占位符 2"/>
          <p:cNvSpPr>
            <a:spLocks noGrp="1"/>
          </p:cNvSpPr>
          <p:nvPr>
            <p:ph type="body" idx="5"/>
            <p:custDataLst>
              <p:tags r:id="rId21"/>
            </p:custDataLst>
          </p:nvPr>
        </p:nvSpPr>
        <p:spPr>
          <a:xfrm>
            <a:off x="669925" y="952500"/>
            <a:ext cx="10852150" cy="538956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defTabSz="914400" fontAlgn="base">
              <a:spcBef>
                <a:spcPct val="0"/>
              </a:spcBef>
              <a:spcAft>
                <a:spcPct val="0"/>
              </a:spcAft>
            </a:pPr>
            <a:fld id="{760FBDFE-C587-4B4C-A407-44438C67B59E}" type="datetimeFigureOut">
              <a:rPr lang="zh-CN" altLang="en-US" noProof="1" smtClean="0">
                <a:solidFill>
                  <a:srgbClr val="000000">
                    <a:tint val="75000"/>
                  </a:srgbClr>
                </a:solidFill>
                <a:latin typeface="长城行楷体"/>
                <a:ea typeface="长城行楷体"/>
              </a:rPr>
            </a:fld>
            <a:endParaRPr lang="zh-CN" altLang="en-US" noProof="1">
              <a:solidFill>
                <a:srgbClr val="000000">
                  <a:tint val="75000"/>
                </a:srgbClr>
              </a:solidFill>
              <a:latin typeface="长城行楷体"/>
            </a:endParaRPr>
          </a:p>
        </p:txBody>
      </p:sp>
      <p:sp>
        <p:nvSpPr>
          <p:cNvPr id="5" name="页脚占位符 4"/>
          <p:cNvSpPr>
            <a:spLocks noGrp="1"/>
          </p:cNvSpPr>
          <p:nvPr>
            <p:ph type="ftr" sz="quarter" idx="3"/>
            <p:custDataLst>
              <p:tags r:id="rId23"/>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defTabSz="914400" fontAlgn="base">
              <a:spcBef>
                <a:spcPct val="0"/>
              </a:spcBef>
              <a:spcAft>
                <a:spcPct val="0"/>
              </a:spcAft>
            </a:pPr>
            <a:endParaRPr lang="zh-CN" altLang="en-US" noProof="1">
              <a:solidFill>
                <a:srgbClr val="000000">
                  <a:tint val="75000"/>
                </a:srgbClr>
              </a:solidFill>
              <a:latin typeface="长城行楷体"/>
            </a:endParaRPr>
          </a:p>
        </p:txBody>
      </p:sp>
      <p:sp>
        <p:nvSpPr>
          <p:cNvPr id="6" name="灯片编号占位符 5"/>
          <p:cNvSpPr>
            <a:spLocks noGrp="1"/>
          </p:cNvSpPr>
          <p:nvPr>
            <p:ph type="sldNum" sz="quarter" idx="4"/>
            <p:custDataLst>
              <p:tags r:id="rId24"/>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defTabSz="914400" fontAlgn="base">
              <a:spcBef>
                <a:spcPct val="0"/>
              </a:spcBef>
              <a:spcAft>
                <a:spcPct val="0"/>
              </a:spcAft>
            </a:pPr>
            <a:fld id="{49AE70B2-8BF9-45C0-BB95-33D1B9D3A854}" type="slidenum">
              <a:rPr lang="zh-CN" altLang="en-US" noProof="1" smtClean="0">
                <a:solidFill>
                  <a:srgbClr val="000000">
                    <a:tint val="75000"/>
                  </a:srgbClr>
                </a:solidFill>
                <a:latin typeface="长城行楷体"/>
                <a:ea typeface="长城行楷体"/>
              </a:rPr>
            </a:fld>
            <a:endParaRPr lang="zh-CN" altLang="en-US" noProof="1">
              <a:solidFill>
                <a:srgbClr val="000000">
                  <a:tint val="75000"/>
                </a:srgbClr>
              </a:solidFill>
              <a:latin typeface="长城行楷体"/>
            </a:endParaRPr>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noProof="1">
              <a:solidFill>
                <a:srgbClr val="FFFFFF"/>
              </a:solidFill>
            </a:endParaRP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marL="1045210" indent="-1045210" algn="ctr" rtl="0" eaLnBrk="0" fontAlgn="base" hangingPunct="0">
        <a:spcBef>
          <a:spcPct val="0"/>
        </a:spcBef>
        <a:spcAft>
          <a:spcPct val="0"/>
        </a:spcAft>
        <a:defRPr sz="5080">
          <a:solidFill>
            <a:schemeClr val="tx1"/>
          </a:solidFill>
          <a:latin typeface="+mj-lt"/>
          <a:ea typeface="+mj-ea"/>
          <a:cs typeface="+mj-cs"/>
          <a:sym typeface="Calibri" panose="020F0502020204030204" pitchFamily="34" charset="0"/>
        </a:defRPr>
      </a:lvl1pPr>
      <a:lvl2pPr marL="111125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1125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11125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111125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666875"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22250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778125"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333750" indent="-111125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91160" indent="-391160" algn="l" rtl="0" eaLnBrk="0" fontAlgn="base" hangingPunct="0">
        <a:spcBef>
          <a:spcPts val="90"/>
        </a:spcBef>
        <a:spcAft>
          <a:spcPct val="0"/>
        </a:spcAft>
        <a:buFont typeface="Arial" panose="020B0604020202020204" pitchFamily="34" charset="0"/>
        <a:buChar char="•"/>
        <a:defRPr sz="3670">
          <a:solidFill>
            <a:schemeClr val="tx1"/>
          </a:solidFill>
          <a:latin typeface="+mn-lt"/>
          <a:ea typeface="+mn-ea"/>
          <a:cs typeface="+mn-cs"/>
          <a:sym typeface="Calibri" panose="020F0502020204030204" pitchFamily="34" charset="0"/>
        </a:defRPr>
      </a:lvl1pPr>
      <a:lvl2pPr marL="849630" indent="-327025" algn="l" rtl="0" eaLnBrk="0" fontAlgn="base" hangingPunct="0">
        <a:spcBef>
          <a:spcPts val="90"/>
        </a:spcBef>
        <a:spcAft>
          <a:spcPct val="0"/>
        </a:spcAft>
        <a:buFont typeface="Arial" panose="020B0604020202020204" pitchFamily="34" charset="0"/>
        <a:buChar char="–"/>
        <a:defRPr sz="3200">
          <a:solidFill>
            <a:schemeClr val="tx1"/>
          </a:solidFill>
          <a:latin typeface="+mn-lt"/>
          <a:ea typeface="+mn-ea"/>
          <a:sym typeface="Calibri" panose="020F0502020204030204" pitchFamily="34" charset="0"/>
        </a:defRPr>
      </a:lvl2pPr>
      <a:lvl3pPr marL="1306830" indent="-261620" algn="l" rtl="0" eaLnBrk="0" fontAlgn="base" hangingPunct="0">
        <a:spcBef>
          <a:spcPts val="90"/>
        </a:spcBef>
        <a:spcAft>
          <a:spcPct val="0"/>
        </a:spcAft>
        <a:buFont typeface="Arial" panose="020B0604020202020204" pitchFamily="34" charset="0"/>
        <a:buChar char="•"/>
        <a:defRPr sz="2730">
          <a:solidFill>
            <a:schemeClr val="tx1"/>
          </a:solidFill>
          <a:latin typeface="+mn-lt"/>
          <a:ea typeface="+mn-ea"/>
          <a:sym typeface="Calibri" panose="020F0502020204030204" pitchFamily="34" charset="0"/>
        </a:defRPr>
      </a:lvl3pPr>
      <a:lvl4pPr marL="182943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4pPr>
      <a:lvl5pPr marL="235204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5pPr>
      <a:lvl6pPr marL="287464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6pPr>
      <a:lvl7pPr marL="339725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7pPr>
      <a:lvl8pPr marL="391985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8pPr>
      <a:lvl9pPr marL="444246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9pPr>
    </p:bodyStyle>
    <p:otherStyle>
      <a:defPPr>
        <a:defRPr lang="zh-CN"/>
      </a:defPPr>
      <a:lvl1pPr marL="0" algn="l" defTabSz="1045210" rtl="0" eaLnBrk="1" latinLnBrk="0" hangingPunct="1">
        <a:defRPr sz="2070" kern="1200">
          <a:solidFill>
            <a:schemeClr val="tx1"/>
          </a:solidFill>
          <a:latin typeface="+mn-lt"/>
          <a:ea typeface="+mn-ea"/>
          <a:cs typeface="+mn-cs"/>
        </a:defRPr>
      </a:lvl1pPr>
      <a:lvl2pPr marL="522605" algn="l" defTabSz="1045210" rtl="0" eaLnBrk="1" latinLnBrk="0" hangingPunct="1">
        <a:defRPr sz="2070" kern="1200">
          <a:solidFill>
            <a:schemeClr val="tx1"/>
          </a:solidFill>
          <a:latin typeface="+mn-lt"/>
          <a:ea typeface="+mn-ea"/>
          <a:cs typeface="+mn-cs"/>
        </a:defRPr>
      </a:lvl2pPr>
      <a:lvl3pPr marL="1045210" algn="l" defTabSz="1045210" rtl="0" eaLnBrk="1" latinLnBrk="0" hangingPunct="1">
        <a:defRPr sz="2070" kern="1200">
          <a:solidFill>
            <a:schemeClr val="tx1"/>
          </a:solidFill>
          <a:latin typeface="+mn-lt"/>
          <a:ea typeface="+mn-ea"/>
          <a:cs typeface="+mn-cs"/>
        </a:defRPr>
      </a:lvl3pPr>
      <a:lvl4pPr marL="1567815" algn="l" defTabSz="1045210" rtl="0" eaLnBrk="1" latinLnBrk="0" hangingPunct="1">
        <a:defRPr sz="2070" kern="1200">
          <a:solidFill>
            <a:schemeClr val="tx1"/>
          </a:solidFill>
          <a:latin typeface="+mn-lt"/>
          <a:ea typeface="+mn-ea"/>
          <a:cs typeface="+mn-cs"/>
        </a:defRPr>
      </a:lvl4pPr>
      <a:lvl5pPr marL="2090420" algn="l" defTabSz="1045210" rtl="0" eaLnBrk="1" latinLnBrk="0" hangingPunct="1">
        <a:defRPr sz="2070" kern="1200">
          <a:solidFill>
            <a:schemeClr val="tx1"/>
          </a:solidFill>
          <a:latin typeface="+mn-lt"/>
          <a:ea typeface="+mn-ea"/>
          <a:cs typeface="+mn-cs"/>
        </a:defRPr>
      </a:lvl5pPr>
      <a:lvl6pPr marL="2613025" algn="l" defTabSz="1045210" rtl="0" eaLnBrk="1" latinLnBrk="0" hangingPunct="1">
        <a:defRPr sz="2070" kern="1200">
          <a:solidFill>
            <a:schemeClr val="tx1"/>
          </a:solidFill>
          <a:latin typeface="+mn-lt"/>
          <a:ea typeface="+mn-ea"/>
          <a:cs typeface="+mn-cs"/>
        </a:defRPr>
      </a:lvl6pPr>
      <a:lvl7pPr marL="3135630" algn="l" defTabSz="1045210" rtl="0" eaLnBrk="1" latinLnBrk="0" hangingPunct="1">
        <a:defRPr sz="2070" kern="1200">
          <a:solidFill>
            <a:schemeClr val="tx1"/>
          </a:solidFill>
          <a:latin typeface="+mn-lt"/>
          <a:ea typeface="+mn-ea"/>
          <a:cs typeface="+mn-cs"/>
        </a:defRPr>
      </a:lvl7pPr>
      <a:lvl8pPr marL="3658235" algn="l" defTabSz="1045210" rtl="0" eaLnBrk="1" latinLnBrk="0" hangingPunct="1">
        <a:defRPr sz="2070" kern="1200">
          <a:solidFill>
            <a:schemeClr val="tx1"/>
          </a:solidFill>
          <a:latin typeface="+mn-lt"/>
          <a:ea typeface="+mn-ea"/>
          <a:cs typeface="+mn-cs"/>
        </a:defRPr>
      </a:lvl8pPr>
      <a:lvl9pPr marL="4180840" algn="l" defTabSz="1045210" rtl="0" eaLnBrk="1" latinLnBrk="0" hangingPunct="1">
        <a:defRPr sz="207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marL="1047115" indent="-1047115" algn="ctr" rtl="0" eaLnBrk="0" fontAlgn="base" hangingPunct="0">
        <a:spcBef>
          <a:spcPct val="0"/>
        </a:spcBef>
        <a:spcAft>
          <a:spcPct val="0"/>
        </a:spcAft>
        <a:defRPr sz="5080">
          <a:solidFill>
            <a:schemeClr val="tx1"/>
          </a:solidFill>
          <a:latin typeface="+mj-lt"/>
          <a:ea typeface="+mj-ea"/>
          <a:cs typeface="+mj-cs"/>
          <a:sym typeface="Calibri" panose="020F0502020204030204" pitchFamily="34" charset="0"/>
        </a:defRPr>
      </a:lvl1pPr>
      <a:lvl2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668780" indent="-111252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225675" indent="-111252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781935" indent="-111252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338195" indent="-1112520"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93065" indent="-393065" algn="l" rtl="0" eaLnBrk="0" fontAlgn="base" hangingPunct="0">
        <a:spcBef>
          <a:spcPts val="90"/>
        </a:spcBef>
        <a:spcAft>
          <a:spcPct val="0"/>
        </a:spcAft>
        <a:buFont typeface="Arial" panose="020B0604020202020204" pitchFamily="34" charset="0"/>
        <a:buChar char="•"/>
        <a:defRPr sz="3670">
          <a:solidFill>
            <a:schemeClr val="tx1"/>
          </a:solidFill>
          <a:latin typeface="+mn-lt"/>
          <a:ea typeface="+mn-ea"/>
          <a:cs typeface="+mn-cs"/>
          <a:sym typeface="Calibri" panose="020F0502020204030204" pitchFamily="34" charset="0"/>
        </a:defRPr>
      </a:lvl1pPr>
      <a:lvl2pPr marL="850900" indent="-328295" algn="l" rtl="0" eaLnBrk="0" fontAlgn="base" hangingPunct="0">
        <a:spcBef>
          <a:spcPts val="90"/>
        </a:spcBef>
        <a:spcAft>
          <a:spcPct val="0"/>
        </a:spcAft>
        <a:buFont typeface="Arial" panose="020B0604020202020204" pitchFamily="34" charset="0"/>
        <a:buChar char="–"/>
        <a:defRPr sz="3200">
          <a:solidFill>
            <a:schemeClr val="tx1"/>
          </a:solidFill>
          <a:latin typeface="+mn-lt"/>
          <a:ea typeface="+mn-ea"/>
          <a:sym typeface="Calibri" panose="020F0502020204030204" pitchFamily="34" charset="0"/>
        </a:defRPr>
      </a:lvl2pPr>
      <a:lvl3pPr marL="1308100" indent="-261620" algn="l" rtl="0" eaLnBrk="0" fontAlgn="base" hangingPunct="0">
        <a:spcBef>
          <a:spcPts val="90"/>
        </a:spcBef>
        <a:spcAft>
          <a:spcPct val="0"/>
        </a:spcAft>
        <a:buFont typeface="Arial" panose="020B0604020202020204" pitchFamily="34" charset="0"/>
        <a:buChar char="•"/>
        <a:defRPr sz="2730">
          <a:solidFill>
            <a:schemeClr val="tx1"/>
          </a:solidFill>
          <a:latin typeface="+mn-lt"/>
          <a:ea typeface="+mn-ea"/>
          <a:sym typeface="Calibri" panose="020F0502020204030204" pitchFamily="34" charset="0"/>
        </a:defRPr>
      </a:lvl3pPr>
      <a:lvl4pPr marL="183070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4pPr>
      <a:lvl5pPr marL="235521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5pPr>
      <a:lvl6pPr marL="287845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6pPr>
      <a:lvl7pPr marL="340169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7pPr>
      <a:lvl8pPr marL="3924935"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8pPr>
      <a:lvl9pPr marL="444754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9pPr>
    </p:bodyStyle>
    <p:otherStyle>
      <a:defPPr>
        <a:defRPr lang="zh-CN"/>
      </a:defPPr>
      <a:lvl1pPr marL="0" algn="l" defTabSz="1046480" rtl="0" eaLnBrk="1" latinLnBrk="0" hangingPunct="1">
        <a:defRPr sz="2070" kern="1200">
          <a:solidFill>
            <a:schemeClr val="tx1"/>
          </a:solidFill>
          <a:latin typeface="+mn-lt"/>
          <a:ea typeface="+mn-ea"/>
          <a:cs typeface="+mn-cs"/>
        </a:defRPr>
      </a:lvl1pPr>
      <a:lvl2pPr marL="523240" algn="l" defTabSz="1046480" rtl="0" eaLnBrk="1" latinLnBrk="0" hangingPunct="1">
        <a:defRPr sz="2070" kern="1200">
          <a:solidFill>
            <a:schemeClr val="tx1"/>
          </a:solidFill>
          <a:latin typeface="+mn-lt"/>
          <a:ea typeface="+mn-ea"/>
          <a:cs typeface="+mn-cs"/>
        </a:defRPr>
      </a:lvl2pPr>
      <a:lvl3pPr marL="1046480" algn="l" defTabSz="1046480" rtl="0" eaLnBrk="1" latinLnBrk="0" hangingPunct="1">
        <a:defRPr sz="2070" kern="1200">
          <a:solidFill>
            <a:schemeClr val="tx1"/>
          </a:solidFill>
          <a:latin typeface="+mn-lt"/>
          <a:ea typeface="+mn-ea"/>
          <a:cs typeface="+mn-cs"/>
        </a:defRPr>
      </a:lvl3pPr>
      <a:lvl4pPr marL="1569720" algn="l" defTabSz="1046480" rtl="0" eaLnBrk="1" latinLnBrk="0" hangingPunct="1">
        <a:defRPr sz="2070" kern="1200">
          <a:solidFill>
            <a:schemeClr val="tx1"/>
          </a:solidFill>
          <a:latin typeface="+mn-lt"/>
          <a:ea typeface="+mn-ea"/>
          <a:cs typeface="+mn-cs"/>
        </a:defRPr>
      </a:lvl4pPr>
      <a:lvl5pPr marL="2093595" algn="l" defTabSz="1046480" rtl="0" eaLnBrk="1" latinLnBrk="0" hangingPunct="1">
        <a:defRPr sz="2070" kern="1200">
          <a:solidFill>
            <a:schemeClr val="tx1"/>
          </a:solidFill>
          <a:latin typeface="+mn-lt"/>
          <a:ea typeface="+mn-ea"/>
          <a:cs typeface="+mn-cs"/>
        </a:defRPr>
      </a:lvl5pPr>
      <a:lvl6pPr marL="2616835" algn="l" defTabSz="1046480" rtl="0" eaLnBrk="1" latinLnBrk="0" hangingPunct="1">
        <a:defRPr sz="2070" kern="1200">
          <a:solidFill>
            <a:schemeClr val="tx1"/>
          </a:solidFill>
          <a:latin typeface="+mn-lt"/>
          <a:ea typeface="+mn-ea"/>
          <a:cs typeface="+mn-cs"/>
        </a:defRPr>
      </a:lvl6pPr>
      <a:lvl7pPr marL="3140075" algn="l" defTabSz="1046480" rtl="0" eaLnBrk="1" latinLnBrk="0" hangingPunct="1">
        <a:defRPr sz="2070" kern="1200">
          <a:solidFill>
            <a:schemeClr val="tx1"/>
          </a:solidFill>
          <a:latin typeface="+mn-lt"/>
          <a:ea typeface="+mn-ea"/>
          <a:cs typeface="+mn-cs"/>
        </a:defRPr>
      </a:lvl7pPr>
      <a:lvl8pPr marL="3663315" algn="l" defTabSz="1046480" rtl="0" eaLnBrk="1" latinLnBrk="0" hangingPunct="1">
        <a:defRPr sz="2070" kern="1200">
          <a:solidFill>
            <a:schemeClr val="tx1"/>
          </a:solidFill>
          <a:latin typeface="+mn-lt"/>
          <a:ea typeface="+mn-ea"/>
          <a:cs typeface="+mn-cs"/>
        </a:defRPr>
      </a:lvl8pPr>
      <a:lvl9pPr marL="4186555" algn="l" defTabSz="1046480" rtl="0" eaLnBrk="1" latinLnBrk="0" hangingPunct="1">
        <a:defRPr sz="207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xStyles>
    <p:titleStyle>
      <a:lvl1pPr marL="1047115" indent="-1047115" algn="ctr" rtl="0" eaLnBrk="0" fontAlgn="base" hangingPunct="0">
        <a:spcBef>
          <a:spcPct val="0"/>
        </a:spcBef>
        <a:spcAft>
          <a:spcPct val="0"/>
        </a:spcAft>
        <a:defRPr sz="5080">
          <a:solidFill>
            <a:schemeClr val="tx1"/>
          </a:solidFill>
          <a:latin typeface="+mj-lt"/>
          <a:ea typeface="+mj-ea"/>
          <a:cs typeface="+mj-cs"/>
          <a:sym typeface="Calibri" panose="020F0502020204030204" pitchFamily="34" charset="0"/>
        </a:defRPr>
      </a:lvl1pPr>
      <a:lvl2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111315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669415"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226310"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782570"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338830" indent="-1113155" algn="ctr" rtl="0" eaLnBrk="0" fontAlgn="base" hangingPunct="0">
        <a:spcBef>
          <a:spcPct val="0"/>
        </a:spcBef>
        <a:spcAft>
          <a:spcPct val="0"/>
        </a:spcAft>
        <a:defRPr sz="5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93065" indent="-393065" algn="l" rtl="0" eaLnBrk="0" fontAlgn="base" hangingPunct="0">
        <a:spcBef>
          <a:spcPts val="90"/>
        </a:spcBef>
        <a:spcAft>
          <a:spcPct val="0"/>
        </a:spcAft>
        <a:buFont typeface="Arial" panose="020B0604020202020204" pitchFamily="34" charset="0"/>
        <a:buChar char="•"/>
        <a:defRPr sz="3670">
          <a:solidFill>
            <a:schemeClr val="tx1"/>
          </a:solidFill>
          <a:latin typeface="+mn-lt"/>
          <a:ea typeface="+mn-ea"/>
          <a:cs typeface="+mn-cs"/>
          <a:sym typeface="Calibri" panose="020F0502020204030204" pitchFamily="34" charset="0"/>
        </a:defRPr>
      </a:lvl1pPr>
      <a:lvl2pPr marL="850900" indent="-328295" algn="l" rtl="0" eaLnBrk="0" fontAlgn="base" hangingPunct="0">
        <a:spcBef>
          <a:spcPts val="90"/>
        </a:spcBef>
        <a:spcAft>
          <a:spcPct val="0"/>
        </a:spcAft>
        <a:buFont typeface="Arial" panose="020B0604020202020204" pitchFamily="34" charset="0"/>
        <a:buChar char="–"/>
        <a:defRPr sz="3200">
          <a:solidFill>
            <a:schemeClr val="tx1"/>
          </a:solidFill>
          <a:latin typeface="+mn-lt"/>
          <a:ea typeface="+mn-ea"/>
          <a:sym typeface="Calibri" panose="020F0502020204030204" pitchFamily="34" charset="0"/>
        </a:defRPr>
      </a:lvl2pPr>
      <a:lvl3pPr marL="1308100" indent="-261620" algn="l" rtl="0" eaLnBrk="0" fontAlgn="base" hangingPunct="0">
        <a:spcBef>
          <a:spcPts val="90"/>
        </a:spcBef>
        <a:spcAft>
          <a:spcPct val="0"/>
        </a:spcAft>
        <a:buFont typeface="Arial" panose="020B0604020202020204" pitchFamily="34" charset="0"/>
        <a:buChar char="•"/>
        <a:defRPr sz="2730">
          <a:solidFill>
            <a:schemeClr val="tx1"/>
          </a:solidFill>
          <a:latin typeface="+mn-lt"/>
          <a:ea typeface="+mn-ea"/>
          <a:sym typeface="Calibri" panose="020F0502020204030204" pitchFamily="34" charset="0"/>
        </a:defRPr>
      </a:lvl3pPr>
      <a:lvl4pPr marL="183261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4pPr>
      <a:lvl5pPr marL="2356485" indent="-26289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5pPr>
      <a:lvl6pPr marL="287909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6pPr>
      <a:lvl7pPr marL="340233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7pPr>
      <a:lvl8pPr marL="392557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8pPr>
      <a:lvl9pPr marL="4448810" indent="-261620" algn="l" rtl="0" eaLnBrk="0" fontAlgn="base" hangingPunct="0">
        <a:spcBef>
          <a:spcPts val="90"/>
        </a:spcBef>
        <a:spcAft>
          <a:spcPct val="0"/>
        </a:spcAft>
        <a:buFont typeface="Arial" panose="020B0604020202020204" pitchFamily="34" charset="0"/>
        <a:buChar char="»"/>
        <a:defRPr sz="2255">
          <a:solidFill>
            <a:schemeClr val="tx1"/>
          </a:solidFill>
          <a:latin typeface="+mn-lt"/>
          <a:ea typeface="+mn-ea"/>
          <a:sym typeface="Calibri" panose="020F0502020204030204" pitchFamily="34" charset="0"/>
        </a:defRPr>
      </a:lvl9pPr>
    </p:bodyStyle>
    <p:otherStyle>
      <a:defPPr>
        <a:defRPr lang="zh-CN"/>
      </a:defPPr>
      <a:lvl1pPr marL="0" algn="l" defTabSz="1046480" rtl="0" eaLnBrk="1" latinLnBrk="0" hangingPunct="1">
        <a:defRPr sz="2070" kern="1200">
          <a:solidFill>
            <a:schemeClr val="tx1"/>
          </a:solidFill>
          <a:latin typeface="+mn-lt"/>
          <a:ea typeface="+mn-ea"/>
          <a:cs typeface="+mn-cs"/>
        </a:defRPr>
      </a:lvl1pPr>
      <a:lvl2pPr marL="523240" algn="l" defTabSz="1046480" rtl="0" eaLnBrk="1" latinLnBrk="0" hangingPunct="1">
        <a:defRPr sz="2070" kern="1200">
          <a:solidFill>
            <a:schemeClr val="tx1"/>
          </a:solidFill>
          <a:latin typeface="+mn-lt"/>
          <a:ea typeface="+mn-ea"/>
          <a:cs typeface="+mn-cs"/>
        </a:defRPr>
      </a:lvl2pPr>
      <a:lvl3pPr marL="1047115" algn="l" defTabSz="1046480" rtl="0" eaLnBrk="1" latinLnBrk="0" hangingPunct="1">
        <a:defRPr sz="2070" kern="1200">
          <a:solidFill>
            <a:schemeClr val="tx1"/>
          </a:solidFill>
          <a:latin typeface="+mn-lt"/>
          <a:ea typeface="+mn-ea"/>
          <a:cs typeface="+mn-cs"/>
        </a:defRPr>
      </a:lvl3pPr>
      <a:lvl4pPr marL="1570355" algn="l" defTabSz="1046480" rtl="0" eaLnBrk="1" latinLnBrk="0" hangingPunct="1">
        <a:defRPr sz="2070" kern="1200">
          <a:solidFill>
            <a:schemeClr val="tx1"/>
          </a:solidFill>
          <a:latin typeface="+mn-lt"/>
          <a:ea typeface="+mn-ea"/>
          <a:cs typeface="+mn-cs"/>
        </a:defRPr>
      </a:lvl4pPr>
      <a:lvl5pPr marL="2094230" algn="l" defTabSz="1046480" rtl="0" eaLnBrk="1" latinLnBrk="0" hangingPunct="1">
        <a:defRPr sz="2070" kern="1200">
          <a:solidFill>
            <a:schemeClr val="tx1"/>
          </a:solidFill>
          <a:latin typeface="+mn-lt"/>
          <a:ea typeface="+mn-ea"/>
          <a:cs typeface="+mn-cs"/>
        </a:defRPr>
      </a:lvl5pPr>
      <a:lvl6pPr marL="2617470" algn="l" defTabSz="1046480" rtl="0" eaLnBrk="1" latinLnBrk="0" hangingPunct="1">
        <a:defRPr sz="2070" kern="1200">
          <a:solidFill>
            <a:schemeClr val="tx1"/>
          </a:solidFill>
          <a:latin typeface="+mn-lt"/>
          <a:ea typeface="+mn-ea"/>
          <a:cs typeface="+mn-cs"/>
        </a:defRPr>
      </a:lvl6pPr>
      <a:lvl7pPr marL="3140710" algn="l" defTabSz="1046480" rtl="0" eaLnBrk="1" latinLnBrk="0" hangingPunct="1">
        <a:defRPr sz="2070" kern="1200">
          <a:solidFill>
            <a:schemeClr val="tx1"/>
          </a:solidFill>
          <a:latin typeface="+mn-lt"/>
          <a:ea typeface="+mn-ea"/>
          <a:cs typeface="+mn-cs"/>
        </a:defRPr>
      </a:lvl7pPr>
      <a:lvl8pPr marL="3663950" algn="l" defTabSz="1046480" rtl="0" eaLnBrk="1" latinLnBrk="0" hangingPunct="1">
        <a:defRPr sz="2070" kern="1200">
          <a:solidFill>
            <a:schemeClr val="tx1"/>
          </a:solidFill>
          <a:latin typeface="+mn-lt"/>
          <a:ea typeface="+mn-ea"/>
          <a:cs typeface="+mn-cs"/>
        </a:defRPr>
      </a:lvl8pPr>
      <a:lvl9pPr marL="4187190" algn="l" defTabSz="1046480" rtl="0" eaLnBrk="1" latinLnBrk="0" hangingPunct="1">
        <a:defRPr sz="207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7170"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2"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418"/>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440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02" y="6356418"/>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440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03" y="6356418"/>
            <a:ext cx="2743200" cy="365125"/>
          </a:xfrm>
          <a:prstGeom prst="rect">
            <a:avLst/>
          </a:prstGeom>
          <a:noFill/>
          <a:ln w="9525">
            <a:noFill/>
            <a:miter lim="800000"/>
          </a:ln>
        </p:spPr>
        <p:txBody>
          <a:bodyPr vert="horz" wrap="square" lIns="91440" tIns="45720" rIns="91440" bIns="45720" numCol="1" anchor="ctr" anchorCtr="0" compatLnSpc="1"/>
          <a:lstStyle>
            <a:lvl1pPr algn="r">
              <a:defRPr sz="1200" smtClean="0">
                <a:solidFill>
                  <a:srgbClr val="A6A6A6"/>
                </a:solidFill>
                <a:ea typeface="宋体" panose="02010600030101010101" pitchFamily="2" charset="-122"/>
              </a:defRPr>
            </a:lvl1pPr>
          </a:lstStyle>
          <a:p>
            <a:pPr defTabSz="914400" fontAlgn="base">
              <a:spcBef>
                <a:spcPct val="0"/>
              </a:spcBef>
              <a:spcAft>
                <a:spcPct val="0"/>
              </a:spcAft>
              <a:buFont typeface="Arial" panose="020B0604020202020204" pitchFamily="34" charset="0"/>
              <a:buNone/>
              <a:defRPr/>
            </a:pPr>
            <a:fld id="{9E3F066B-C4AF-471A-8BD8-ED540FDF387B}" type="slidenum">
              <a:rPr lang="zh-CN" altLang="en-US">
                <a:latin typeface="Arial" panose="020B0604020202020204" pitchFamily="34" charset="0"/>
              </a:rPr>
            </a:fld>
            <a:endParaRPr lang="zh-CN" altLang="en-US">
              <a:ea typeface="幼圆" panose="02010509060101010101" pitchFamily="49" charset="-122"/>
            </a:endParaRPr>
          </a:p>
        </p:txBody>
      </p:sp>
      <p:sp>
        <p:nvSpPr>
          <p:cNvPr id="7175" name="Title Placeholder 1"/>
          <p:cNvSpPr>
            <a:spLocks noGrp="1" noChangeArrowheads="1"/>
          </p:cNvSpPr>
          <p:nvPr>
            <p:ph type="title" idx="5"/>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72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44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16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88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7505" indent="-357505"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7505" indent="-357505"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6002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74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46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718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90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62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6146"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453"/>
            <a:ext cx="2743200" cy="365125"/>
          </a:xfrm>
          <a:prstGeom prst="rect">
            <a:avLst/>
          </a:prstGeom>
          <a:noFill/>
          <a:ln w="9525">
            <a:noFill/>
            <a:miter lim="800000"/>
          </a:ln>
        </p:spPr>
        <p:txBody>
          <a:bodyPr vert="horz" wrap="square" lIns="91339" tIns="45665" rIns="91339" bIns="45665"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03" y="6356453"/>
            <a:ext cx="4114800" cy="365125"/>
          </a:xfrm>
          <a:prstGeom prst="rect">
            <a:avLst/>
          </a:prstGeom>
          <a:noFill/>
          <a:ln w="9525">
            <a:noFill/>
            <a:miter lim="800000"/>
          </a:ln>
        </p:spPr>
        <p:txBody>
          <a:bodyPr vert="horz" wrap="square" lIns="91339" tIns="45665" rIns="91339" bIns="45665"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04" y="6356453"/>
            <a:ext cx="2743200" cy="365125"/>
          </a:xfrm>
          <a:prstGeom prst="rect">
            <a:avLst/>
          </a:prstGeom>
          <a:noFill/>
          <a:ln w="9525">
            <a:noFill/>
            <a:miter lim="800000"/>
          </a:ln>
        </p:spPr>
        <p:txBody>
          <a:bodyPr vert="horz" wrap="square" lIns="91339" tIns="45665" rIns="91339" bIns="45665" numCol="1" anchor="ctr" anchorCtr="0" compatLnSpc="1"/>
          <a:lstStyle>
            <a:lvl1pPr algn="r">
              <a:defRPr sz="1200" smtClean="0">
                <a:solidFill>
                  <a:srgbClr val="A6A6A6"/>
                </a:solidFill>
                <a:ea typeface="宋体" panose="02010600030101010101" pitchFamily="2" charset="-122"/>
              </a:defRPr>
            </a:lvl1pPr>
          </a:lstStyle>
          <a:p>
            <a:pPr defTabSz="913130" fontAlgn="base">
              <a:spcBef>
                <a:spcPct val="0"/>
              </a:spcBef>
              <a:spcAft>
                <a:spcPct val="0"/>
              </a:spcAft>
              <a:buFont typeface="Arial" panose="020B0604020202020204" pitchFamily="34" charset="0"/>
              <a:buNone/>
              <a:defRPr/>
            </a:pPr>
            <a:fld id="{294B69CD-FE56-4C4D-BFBC-84850EBE6692}" type="slidenum">
              <a:rPr lang="zh-CN" altLang="en-US">
                <a:latin typeface="Arial" panose="020B0604020202020204" pitchFamily="34" charset="0"/>
              </a:rPr>
            </a:fld>
            <a:endParaRPr lang="zh-CN" altLang="en-US">
              <a:latin typeface="Arial" panose="020B0604020202020204" pitchFamily="34" charset="0"/>
            </a:endParaRPr>
          </a:p>
        </p:txBody>
      </p:sp>
      <p:sp>
        <p:nvSpPr>
          <p:cNvPr id="6151" name="Title Placeholder 1"/>
          <p:cNvSpPr>
            <a:spLocks noGrp="1" noChangeArrowheads="1"/>
          </p:cNvSpPr>
          <p:nvPr>
            <p:ph type="title" idx="9"/>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656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31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03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689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6870" indent="-356870"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6870" indent="-356870"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173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598295"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486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206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6862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519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175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4098"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4"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455"/>
            <a:ext cx="2743200" cy="365125"/>
          </a:xfrm>
          <a:prstGeom prst="rect">
            <a:avLst/>
          </a:prstGeom>
          <a:noFill/>
          <a:ln w="9525">
            <a:noFill/>
            <a:miter lim="800000"/>
          </a:ln>
        </p:spPr>
        <p:txBody>
          <a:bodyPr vert="horz" wrap="square" lIns="91339" tIns="45665" rIns="91339" bIns="45665"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04" y="6356455"/>
            <a:ext cx="4114800" cy="365125"/>
          </a:xfrm>
          <a:prstGeom prst="rect">
            <a:avLst/>
          </a:prstGeom>
          <a:noFill/>
          <a:ln w="9525">
            <a:noFill/>
            <a:miter lim="800000"/>
          </a:ln>
        </p:spPr>
        <p:txBody>
          <a:bodyPr vert="horz" wrap="square" lIns="91339" tIns="45665" rIns="91339" bIns="45665"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05" y="6356455"/>
            <a:ext cx="2743200" cy="365125"/>
          </a:xfrm>
          <a:prstGeom prst="rect">
            <a:avLst/>
          </a:prstGeom>
          <a:noFill/>
          <a:ln w="9525">
            <a:noFill/>
            <a:miter lim="800000"/>
          </a:ln>
        </p:spPr>
        <p:txBody>
          <a:bodyPr vert="horz" wrap="square" lIns="91339" tIns="45665" rIns="91339" bIns="45665" numCol="1" anchor="ctr" anchorCtr="0" compatLnSpc="1"/>
          <a:lstStyle>
            <a:lvl1pPr algn="r">
              <a:defRPr sz="1200" smtClean="0">
                <a:solidFill>
                  <a:srgbClr val="A6A6A6"/>
                </a:solidFill>
                <a:ea typeface="宋体" panose="02010600030101010101" pitchFamily="2" charset="-122"/>
              </a:defRPr>
            </a:lvl1pPr>
          </a:lstStyle>
          <a:p>
            <a:pPr defTabSz="913130" fontAlgn="base">
              <a:spcBef>
                <a:spcPct val="0"/>
              </a:spcBef>
              <a:spcAft>
                <a:spcPct val="0"/>
              </a:spcAft>
              <a:buFont typeface="Arial" panose="020B0604020202020204" pitchFamily="34" charset="0"/>
              <a:buNone/>
              <a:defRPr/>
            </a:pPr>
            <a:fld id="{5168412E-6D5E-4707-B6DE-ACB4E55B9E3E}" type="slidenum">
              <a:rPr lang="zh-CN" altLang="en-US">
                <a:latin typeface="Arial" panose="020B0604020202020204" pitchFamily="34" charset="0"/>
              </a:rPr>
            </a:fld>
            <a:endParaRPr lang="zh-CN" altLang="en-US">
              <a:latin typeface="Arial" panose="020B0604020202020204" pitchFamily="34" charset="0"/>
            </a:endParaRPr>
          </a:p>
        </p:txBody>
      </p:sp>
      <p:sp>
        <p:nvSpPr>
          <p:cNvPr id="4103" name="Title Placeholder 1"/>
          <p:cNvSpPr>
            <a:spLocks noGrp="1" noChangeArrowheads="1"/>
          </p:cNvSpPr>
          <p:nvPr>
            <p:ph type="title" idx="9"/>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656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31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03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689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6870" indent="-356870"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6870" indent="-356870"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173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598295"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486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206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6862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519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175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9218"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459"/>
            <a:ext cx="2743200" cy="365125"/>
          </a:xfrm>
          <a:prstGeom prst="rect">
            <a:avLst/>
          </a:prstGeom>
          <a:noFill/>
          <a:ln w="9525">
            <a:noFill/>
            <a:miter lim="800000"/>
          </a:ln>
        </p:spPr>
        <p:txBody>
          <a:bodyPr vert="horz" wrap="square" lIns="91339" tIns="45665" rIns="91339" bIns="45665"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06" y="6356459"/>
            <a:ext cx="4114800" cy="365125"/>
          </a:xfrm>
          <a:prstGeom prst="rect">
            <a:avLst/>
          </a:prstGeom>
          <a:noFill/>
          <a:ln w="9525">
            <a:noFill/>
            <a:miter lim="800000"/>
          </a:ln>
        </p:spPr>
        <p:txBody>
          <a:bodyPr vert="horz" wrap="square" lIns="91339" tIns="45665" rIns="91339" bIns="45665"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07" y="6356459"/>
            <a:ext cx="2743200" cy="365125"/>
          </a:xfrm>
          <a:prstGeom prst="rect">
            <a:avLst/>
          </a:prstGeom>
          <a:noFill/>
          <a:ln w="9525">
            <a:noFill/>
            <a:miter lim="800000"/>
          </a:ln>
        </p:spPr>
        <p:txBody>
          <a:bodyPr vert="horz" wrap="square" lIns="91339" tIns="45665" rIns="91339" bIns="45665" numCol="1" anchor="ctr" anchorCtr="0" compatLnSpc="1"/>
          <a:lstStyle>
            <a:lvl1pPr algn="r">
              <a:defRPr sz="1200">
                <a:solidFill>
                  <a:srgbClr val="A6A6A6"/>
                </a:solidFill>
                <a:ea typeface="宋体" panose="02010600030101010101" pitchFamily="2" charset="-122"/>
              </a:defRPr>
            </a:lvl1pPr>
          </a:lstStyle>
          <a:p>
            <a:pPr defTabSz="913130" fontAlgn="base">
              <a:spcBef>
                <a:spcPct val="0"/>
              </a:spcBef>
              <a:spcAft>
                <a:spcPct val="0"/>
              </a:spcAft>
              <a:buFont typeface="Arial" panose="020B0604020202020204" pitchFamily="34" charset="0"/>
              <a:buNone/>
              <a:defRPr/>
            </a:pPr>
            <a:fld id="{2DCD0E6E-B9D0-4460-BA3A-87FC4A0654D6}" type="slidenum">
              <a:rPr lang="zh-CN" altLang="en-US">
                <a:latin typeface="Arial" panose="020B0604020202020204" pitchFamily="34" charset="0"/>
              </a:rPr>
            </a:fld>
            <a:endParaRPr lang="zh-CN" altLang="en-US">
              <a:latin typeface="Arial" panose="020B0604020202020204" pitchFamily="34" charset="0"/>
            </a:endParaRPr>
          </a:p>
        </p:txBody>
      </p:sp>
      <p:sp>
        <p:nvSpPr>
          <p:cNvPr id="9223" name="Title Placeholder 1"/>
          <p:cNvSpPr>
            <a:spLocks noGrp="1" noChangeArrowheads="1"/>
          </p:cNvSpPr>
          <p:nvPr>
            <p:ph type="title" idx="9"/>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656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31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03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689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6870" indent="-356870"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6870" indent="-356870"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173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598295"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486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206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6862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519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175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3074"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7"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Placeholder 2"/>
          <p:cNvSpPr>
            <a:spLocks noGrp="1" noChangeArrowheads="1"/>
          </p:cNvSpPr>
          <p:nvPr>
            <p:ph type="body" idx="1"/>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t" anchorCtr="0" compatLnSpc="1"/>
          <a:lstStyle/>
          <a:p>
            <a:pPr lvl="0"/>
            <a:r>
              <a:rPr lang="zh-CN" smtClean="0"/>
              <a:t>单击此处编辑母版文本样式</a:t>
            </a:r>
            <a:endParaRPr lang="zh-CN" smtClean="0"/>
          </a:p>
          <a:p>
            <a:pPr lvl="1"/>
            <a:r>
              <a:rPr lang="zh-CN" smtClean="0"/>
              <a:t>第二级</a:t>
            </a:r>
            <a:endParaRPr lang="zh-CN" smtClean="0"/>
          </a:p>
        </p:txBody>
      </p:sp>
      <p:sp>
        <p:nvSpPr>
          <p:cNvPr id="3076" name="Date Placeholder 3"/>
          <p:cNvSpPr>
            <a:spLocks noGrp="1" noChangeArrowheads="1"/>
          </p:cNvSpPr>
          <p:nvPr>
            <p:ph type="dt" sz="half" idx="2"/>
          </p:nvPr>
        </p:nvSpPr>
        <p:spPr bwMode="auto">
          <a:xfrm>
            <a:off x="838200" y="6356461"/>
            <a:ext cx="2743200" cy="365125"/>
          </a:xfrm>
          <a:prstGeom prst="rect">
            <a:avLst/>
          </a:prstGeom>
          <a:noFill/>
          <a:ln w="9525">
            <a:noFill/>
            <a:miter lim="800000"/>
          </a:ln>
        </p:spPr>
        <p:txBody>
          <a:bodyPr vert="horz" wrap="square" lIns="91339" tIns="45665" rIns="91339" bIns="45665" numCol="1" anchor="ctr" anchorCtr="0" compatLnSpc="1"/>
          <a:lstStyle>
            <a:lvl1pPr eaLnBrk="0" hangingPunct="0">
              <a:defRPr sz="1200">
                <a:solidFill>
                  <a:srgbClr val="A6A6A6"/>
                </a:solidFill>
              </a:defRPr>
            </a:lvl1pPr>
          </a:lstStyle>
          <a:p>
            <a:pPr defTabSz="913130" fontAlgn="base">
              <a:spcBef>
                <a:spcPct val="0"/>
              </a:spcBef>
              <a:spcAft>
                <a:spcPct val="0"/>
              </a:spcAft>
              <a:buFont typeface="Arial" panose="020B0604020202020204" pitchFamily="34" charset="0"/>
              <a:buNone/>
              <a:defRPr/>
            </a:pPr>
            <a:fld id="{FA885CF0-6D4F-4594-97AA-3F8528DECE29}" type="datetimeFigureOut">
              <a:rPr lang="zh-CN" altLang="en-US">
                <a:latin typeface="Arial" panose="020B0604020202020204" pitchFamily="34" charset="0"/>
                <a:ea typeface="宋体" panose="02010600030101010101" pitchFamily="2" charset="-122"/>
              </a:rPr>
            </a:fld>
            <a:endParaRPr lang="en-US">
              <a:latin typeface="Arial" panose="020B0604020202020204" pitchFamily="34" charset="0"/>
              <a:ea typeface="宋体" panose="02010600030101010101" pitchFamily="2" charset="-122"/>
            </a:endParaRPr>
          </a:p>
        </p:txBody>
      </p:sp>
      <p:sp>
        <p:nvSpPr>
          <p:cNvPr id="3077" name="Footer Placeholder 4"/>
          <p:cNvSpPr>
            <a:spLocks noGrp="1" noChangeArrowheads="1"/>
          </p:cNvSpPr>
          <p:nvPr>
            <p:ph type="ftr" sz="quarter" idx="3"/>
          </p:nvPr>
        </p:nvSpPr>
        <p:spPr bwMode="auto">
          <a:xfrm>
            <a:off x="4038607" y="6356461"/>
            <a:ext cx="4114800" cy="365125"/>
          </a:xfrm>
          <a:prstGeom prst="rect">
            <a:avLst/>
          </a:prstGeom>
          <a:noFill/>
          <a:ln w="9525">
            <a:noFill/>
            <a:miter lim="800000"/>
          </a:ln>
        </p:spPr>
        <p:txBody>
          <a:bodyPr vert="horz" wrap="square" lIns="91339" tIns="45665" rIns="91339" bIns="45665" numCol="1" anchor="ctr" anchorCtr="0" compatLnSpc="1"/>
          <a:lstStyle>
            <a:lvl1pPr algn="ctr" eaLnBrk="0" hangingPunct="0">
              <a:defRPr sz="1200">
                <a:solidFill>
                  <a:srgbClr val="A6A6A6"/>
                </a:solidFill>
              </a:defRPr>
            </a:lvl1pPr>
          </a:lstStyle>
          <a:p>
            <a:pPr defTabSz="913130" fontAlgn="base">
              <a:spcBef>
                <a:spcPct val="0"/>
              </a:spcBef>
              <a:spcAft>
                <a:spcPct val="0"/>
              </a:spcAft>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3078" name="Slide Number Placeholder 5"/>
          <p:cNvSpPr>
            <a:spLocks noGrp="1" noChangeArrowheads="1"/>
          </p:cNvSpPr>
          <p:nvPr>
            <p:ph type="sldNum" sz="quarter" idx="4"/>
          </p:nvPr>
        </p:nvSpPr>
        <p:spPr bwMode="auto">
          <a:xfrm>
            <a:off x="8610608" y="6356461"/>
            <a:ext cx="2743200" cy="365125"/>
          </a:xfrm>
          <a:prstGeom prst="rect">
            <a:avLst/>
          </a:prstGeom>
          <a:noFill/>
          <a:ln w="9525">
            <a:noFill/>
            <a:miter lim="800000"/>
          </a:ln>
        </p:spPr>
        <p:txBody>
          <a:bodyPr vert="horz" wrap="square" lIns="91339" tIns="45665" rIns="91339" bIns="45665" numCol="1" anchor="ctr" anchorCtr="0" compatLnSpc="1"/>
          <a:lstStyle>
            <a:lvl1pPr algn="r" eaLnBrk="0" hangingPunct="0">
              <a:defRPr sz="1200">
                <a:solidFill>
                  <a:srgbClr val="A6A6A6"/>
                </a:solidFill>
              </a:defRPr>
            </a:lvl1pPr>
          </a:lstStyle>
          <a:p>
            <a:pPr defTabSz="913130" fontAlgn="base">
              <a:spcBef>
                <a:spcPct val="0"/>
              </a:spcBef>
              <a:spcAft>
                <a:spcPct val="0"/>
              </a:spcAft>
              <a:buFont typeface="Arial" panose="020B0604020202020204" pitchFamily="34" charset="0"/>
              <a:buNone/>
              <a:defRPr/>
            </a:pPr>
            <a:fld id="{90C81EE4-DCA6-42F3-955D-594514B07F02}" type="slidenum">
              <a:rPr lang="zh-CN" altLang="en-US">
                <a:latin typeface="Arial" panose="020B0604020202020204" pitchFamily="34" charset="0"/>
                <a:ea typeface="宋体" panose="02010600030101010101" pitchFamily="2" charset="-122"/>
              </a:rPr>
            </a:fld>
            <a:endParaRPr lang="en-US">
              <a:latin typeface="Arial" panose="020B0604020202020204" pitchFamily="34" charset="0"/>
              <a:ea typeface="宋体" panose="02010600030101010101" pitchFamily="2" charset="-122"/>
            </a:endParaRPr>
          </a:p>
        </p:txBody>
      </p:sp>
      <p:sp>
        <p:nvSpPr>
          <p:cNvPr id="3079" name="Title Placeholder 1"/>
          <p:cNvSpPr>
            <a:spLocks noGrp="1" noChangeArrowheads="1"/>
          </p:cNvSpPr>
          <p:nvPr>
            <p:ph type="title"/>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b" anchorCtr="0" compatLnSpc="1"/>
          <a:lstStyle/>
          <a:p>
            <a:pPr lvl="0"/>
            <a:r>
              <a:rPr lang="zh-CN" smtClean="0"/>
              <a:t>单击此处编辑母版标题样式</a:t>
            </a:r>
            <a:endParaRPr lang="zh-CN" smtClean="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656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31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03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689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6870" indent="-356870"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6870" indent="-356870"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173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598295"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486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2060" indent="-228600" algn="l" rtl="0" fontAlgn="base">
        <a:lnSpc>
          <a:spcPct val="90000"/>
        </a:lnSpc>
        <a:spcBef>
          <a:spcPts val="500"/>
        </a:spcBef>
        <a:spcAft>
          <a:spcPct val="0"/>
        </a:spcAft>
        <a:buFont typeface="Calibri" panose="020F0502020204030204" pitchFamily="34" charset="0"/>
        <a:buChar char="•"/>
        <a:defRPr>
          <a:solidFill>
            <a:srgbClr val="7F7F7F"/>
          </a:solidFill>
          <a:latin typeface="+mn-lt"/>
          <a:ea typeface="+mn-ea"/>
        </a:defRPr>
      </a:lvl6pPr>
      <a:lvl7pPr marL="2968625" indent="-228600" algn="l" rtl="0" fontAlgn="base">
        <a:lnSpc>
          <a:spcPct val="90000"/>
        </a:lnSpc>
        <a:spcBef>
          <a:spcPts val="500"/>
        </a:spcBef>
        <a:spcAft>
          <a:spcPct val="0"/>
        </a:spcAft>
        <a:buFont typeface="Calibri" panose="020F0502020204030204" pitchFamily="34" charset="0"/>
        <a:buChar char="•"/>
        <a:defRPr>
          <a:solidFill>
            <a:srgbClr val="7F7F7F"/>
          </a:solidFill>
          <a:latin typeface="+mn-lt"/>
          <a:ea typeface="+mn-ea"/>
        </a:defRPr>
      </a:lvl7pPr>
      <a:lvl8pPr marL="3425190" indent="-228600" algn="l" rtl="0" fontAlgn="base">
        <a:lnSpc>
          <a:spcPct val="90000"/>
        </a:lnSpc>
        <a:spcBef>
          <a:spcPts val="500"/>
        </a:spcBef>
        <a:spcAft>
          <a:spcPct val="0"/>
        </a:spcAft>
        <a:buFont typeface="Calibri" panose="020F0502020204030204" pitchFamily="34" charset="0"/>
        <a:buChar char="•"/>
        <a:defRPr>
          <a:solidFill>
            <a:srgbClr val="7F7F7F"/>
          </a:solidFill>
          <a:latin typeface="+mn-lt"/>
          <a:ea typeface="+mn-ea"/>
        </a:defRPr>
      </a:lvl8pPr>
      <a:lvl9pPr marL="3881755" indent="-228600" algn="l" rtl="0" fontAlgn="base">
        <a:lnSpc>
          <a:spcPct val="90000"/>
        </a:lnSpc>
        <a:spcBef>
          <a:spcPts val="500"/>
        </a:spcBef>
        <a:spcAft>
          <a:spcPct val="0"/>
        </a:spcAft>
        <a:buFont typeface="Calibri" panose="020F0502020204030204" pitchFamily="34" charset="0"/>
        <a:buChar char="•"/>
        <a:defRPr>
          <a:solidFill>
            <a:srgbClr val="7F7F7F"/>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60"/>
            <a:ext cx="2844800" cy="365125"/>
          </a:xfrm>
          <a:prstGeom prst="rect">
            <a:avLst/>
          </a:prstGeom>
        </p:spPr>
        <p:txBody>
          <a:bodyPr vert="horz" lIns="121914" tIns="60957" rIns="121914" bIns="60957" rtlCol="0" anchor="ctr"/>
          <a:lstStyle>
            <a:lvl1pPr algn="l" defTabSz="1219200">
              <a:defRPr sz="1600">
                <a:solidFill>
                  <a:schemeClr val="tx1">
                    <a:tint val="75000"/>
                  </a:schemeClr>
                </a:solidFill>
              </a:defRPr>
            </a:lvl1pPr>
          </a:lstStyle>
          <a:p>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nvPr>
        </p:nvSpPr>
        <p:spPr>
          <a:xfrm>
            <a:off x="4165601" y="6356360"/>
            <a:ext cx="3860800" cy="365125"/>
          </a:xfrm>
          <a:prstGeom prst="rect">
            <a:avLst/>
          </a:prstGeom>
        </p:spPr>
        <p:txBody>
          <a:bodyPr vert="horz" lIns="121914" tIns="60957" rIns="121914" bIns="60957" rtlCol="0" anchor="ctr"/>
          <a:lstStyle>
            <a:lvl1pPr algn="ctr" defTabSz="1219200">
              <a:defRPr sz="16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737600" y="6356360"/>
            <a:ext cx="2844800" cy="365125"/>
          </a:xfrm>
          <a:prstGeom prst="rect">
            <a:avLst/>
          </a:prstGeom>
        </p:spPr>
        <p:txBody>
          <a:bodyPr vert="horz" lIns="121914" tIns="60957" rIns="121914" bIns="60957" rtlCol="0" anchor="ctr"/>
          <a:lstStyle>
            <a:lvl1pPr algn="r" defTabSz="1219200">
              <a:defRPr sz="1600">
                <a:solidFill>
                  <a:schemeClr val="tx1">
                    <a:tint val="75000"/>
                  </a:schemeClr>
                </a:solidFill>
              </a:defRPr>
            </a:lvl1pPr>
          </a:lstStyle>
          <a:p>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4098"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9"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368"/>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440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09" y="6356368"/>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440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09" y="6356368"/>
            <a:ext cx="2743200" cy="365125"/>
          </a:xfrm>
          <a:prstGeom prst="rect">
            <a:avLst/>
          </a:prstGeom>
          <a:noFill/>
          <a:ln w="9525">
            <a:noFill/>
            <a:miter lim="800000"/>
          </a:ln>
        </p:spPr>
        <p:txBody>
          <a:bodyPr vert="horz" wrap="square" lIns="91440" tIns="45720" rIns="91440" bIns="45720" numCol="1" anchor="ctr" anchorCtr="0" compatLnSpc="1"/>
          <a:lstStyle>
            <a:lvl1pPr algn="r">
              <a:defRPr sz="1200" smtClean="0">
                <a:solidFill>
                  <a:srgbClr val="A6A6A6"/>
                </a:solidFill>
                <a:ea typeface="宋体" panose="02010600030101010101" pitchFamily="2" charset="-122"/>
              </a:defRPr>
            </a:lvl1pPr>
          </a:lstStyle>
          <a:p>
            <a:pPr defTabSz="914400" fontAlgn="base">
              <a:spcBef>
                <a:spcPct val="0"/>
              </a:spcBef>
              <a:spcAft>
                <a:spcPct val="0"/>
              </a:spcAft>
              <a:buFont typeface="Arial" panose="020B0604020202020204" pitchFamily="34" charset="0"/>
              <a:buNone/>
              <a:defRPr/>
            </a:pPr>
            <a:fld id="{722401C4-F36B-4E6A-BD11-16982B94E44F}" type="slidenum">
              <a:rPr lang="zh-CN" altLang="en-US">
                <a:latin typeface="Arial" panose="020B0604020202020204" pitchFamily="34" charset="0"/>
              </a:rPr>
            </a:fld>
            <a:endParaRPr lang="zh-CN" altLang="en-US">
              <a:ea typeface="幼圆" panose="02010509060101010101" pitchFamily="49" charset="-122"/>
            </a:endParaRPr>
          </a:p>
        </p:txBody>
      </p:sp>
      <p:sp>
        <p:nvSpPr>
          <p:cNvPr id="4103" name="Title Placeholder 1"/>
          <p:cNvSpPr>
            <a:spLocks noGrp="1" noChangeArrowheads="1"/>
          </p:cNvSpPr>
          <p:nvPr>
            <p:ph type="title" idx="5"/>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72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44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16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880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7505" indent="-357505"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7505" indent="-357505"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6002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740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46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718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90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620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4098" name="图片 11"/>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1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Placeholder 2"/>
          <p:cNvSpPr>
            <a:spLocks noGrp="1" noChangeArrowheads="1"/>
          </p:cNvSpPr>
          <p:nvPr>
            <p:ph type="body" idx="4294967295"/>
          </p:nvPr>
        </p:nvSpPr>
        <p:spPr bwMode="auto">
          <a:xfrm>
            <a:off x="482600" y="1566868"/>
            <a:ext cx="11186584"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3076" name="Date Placeholder 3"/>
          <p:cNvSpPr>
            <a:spLocks noGrp="1" noChangeArrowheads="1"/>
          </p:cNvSpPr>
          <p:nvPr>
            <p:ph type="dt" sz="half" idx="2"/>
          </p:nvPr>
        </p:nvSpPr>
        <p:spPr bwMode="auto">
          <a:xfrm>
            <a:off x="838200" y="6356467"/>
            <a:ext cx="2743200" cy="365125"/>
          </a:xfrm>
          <a:prstGeom prst="rect">
            <a:avLst/>
          </a:prstGeom>
          <a:noFill/>
          <a:ln w="9525">
            <a:noFill/>
            <a:miter lim="800000"/>
          </a:ln>
        </p:spPr>
        <p:txBody>
          <a:bodyPr vert="horz" wrap="square" lIns="91339" tIns="45665" rIns="91339" bIns="45665" numCol="1" anchor="ctr" anchorCtr="0" compatLnSpc="1"/>
          <a:lstStyle>
            <a:lvl1pP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en-US">
              <a:latin typeface="Arial" panose="020B0604020202020204" pitchFamily="34" charset="0"/>
            </a:endParaRPr>
          </a:p>
        </p:txBody>
      </p:sp>
      <p:sp>
        <p:nvSpPr>
          <p:cNvPr id="3077" name="Footer Placeholder 4"/>
          <p:cNvSpPr>
            <a:spLocks noGrp="1" noChangeArrowheads="1"/>
          </p:cNvSpPr>
          <p:nvPr>
            <p:ph type="ftr" sz="quarter" idx="3"/>
          </p:nvPr>
        </p:nvSpPr>
        <p:spPr bwMode="auto">
          <a:xfrm>
            <a:off x="4038610" y="6356467"/>
            <a:ext cx="4114800" cy="365125"/>
          </a:xfrm>
          <a:prstGeom prst="rect">
            <a:avLst/>
          </a:prstGeom>
          <a:noFill/>
          <a:ln w="9525">
            <a:noFill/>
            <a:miter lim="800000"/>
          </a:ln>
        </p:spPr>
        <p:txBody>
          <a:bodyPr vert="horz" wrap="square" lIns="91339" tIns="45665" rIns="91339" bIns="45665" numCol="1" anchor="ctr" anchorCtr="0" compatLnSpc="1"/>
          <a:lstStyle>
            <a:lvl1pPr algn="ctr" eaLnBrk="0" hangingPunct="0">
              <a:buFont typeface="Arial" panose="020B0604020202020204" pitchFamily="34" charset="0"/>
              <a:buNone/>
              <a:defRPr sz="1200">
                <a:solidFill>
                  <a:srgbClr val="A6A6A6"/>
                </a:solidFill>
                <a:ea typeface="宋体" panose="02010600030101010101" pitchFamily="2" charset="-122"/>
              </a:defRPr>
            </a:lvl1pPr>
          </a:lstStyle>
          <a:p>
            <a:pPr defTabSz="913130" fontAlgn="base">
              <a:spcBef>
                <a:spcPct val="0"/>
              </a:spcBef>
              <a:spcAft>
                <a:spcPct val="0"/>
              </a:spcAft>
              <a:defRPr/>
            </a:pPr>
            <a:endParaRPr lang="zh-CN" altLang="en-US">
              <a:latin typeface="Arial" panose="020B0604020202020204" pitchFamily="34" charset="0"/>
            </a:endParaRPr>
          </a:p>
        </p:txBody>
      </p:sp>
      <p:sp>
        <p:nvSpPr>
          <p:cNvPr id="3078" name="Slide Number Placeholder 5"/>
          <p:cNvSpPr>
            <a:spLocks noGrp="1" noChangeArrowheads="1"/>
          </p:cNvSpPr>
          <p:nvPr>
            <p:ph type="sldNum" sz="quarter" idx="4"/>
          </p:nvPr>
        </p:nvSpPr>
        <p:spPr bwMode="auto">
          <a:xfrm>
            <a:off x="8610611" y="6356467"/>
            <a:ext cx="2743200" cy="365125"/>
          </a:xfrm>
          <a:prstGeom prst="rect">
            <a:avLst/>
          </a:prstGeom>
          <a:noFill/>
          <a:ln w="9525">
            <a:noFill/>
            <a:miter lim="800000"/>
          </a:ln>
        </p:spPr>
        <p:txBody>
          <a:bodyPr vert="horz" wrap="square" lIns="91339" tIns="45665" rIns="91339" bIns="45665" numCol="1" anchor="ctr" anchorCtr="0" compatLnSpc="1"/>
          <a:lstStyle>
            <a:lvl1pPr algn="r">
              <a:defRPr sz="1200" smtClean="0">
                <a:solidFill>
                  <a:srgbClr val="A6A6A6"/>
                </a:solidFill>
                <a:ea typeface="宋体" panose="02010600030101010101" pitchFamily="2" charset="-122"/>
              </a:defRPr>
            </a:lvl1pPr>
          </a:lstStyle>
          <a:p>
            <a:pPr defTabSz="913130" fontAlgn="base">
              <a:spcBef>
                <a:spcPct val="0"/>
              </a:spcBef>
              <a:spcAft>
                <a:spcPct val="0"/>
              </a:spcAft>
              <a:buFont typeface="Arial" panose="020B0604020202020204" pitchFamily="34" charset="0"/>
              <a:buNone/>
              <a:defRPr/>
            </a:pPr>
            <a:fld id="{533970A9-2A31-4714-8DCF-84E28484AD25}" type="slidenum">
              <a:rPr lang="zh-CN" altLang="en-US">
                <a:latin typeface="Arial" panose="020B0604020202020204" pitchFamily="34" charset="0"/>
              </a:rPr>
            </a:fld>
            <a:endParaRPr lang="zh-CN" altLang="en-US">
              <a:latin typeface="Arial" panose="020B0604020202020204" pitchFamily="34" charset="0"/>
            </a:endParaRPr>
          </a:p>
        </p:txBody>
      </p:sp>
      <p:sp>
        <p:nvSpPr>
          <p:cNvPr id="4103" name="Title Placeholder 1"/>
          <p:cNvSpPr>
            <a:spLocks noGrp="1" noChangeArrowheads="1"/>
          </p:cNvSpPr>
          <p:nvPr>
            <p:ph type="title" idx="9"/>
          </p:nvPr>
        </p:nvSpPr>
        <p:spPr bwMode="auto">
          <a:xfrm>
            <a:off x="482600" y="792163"/>
            <a:ext cx="1118658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9" tIns="45665" rIns="91339" bIns="45665" numCol="1" anchor="b" anchorCtr="0" compatLnSpc="1"/>
          <a:lstStyle/>
          <a:p>
            <a:pPr lvl="0"/>
            <a:r>
              <a:rPr lang="zh-CN" altLang="en-US" smtClean="0"/>
              <a:t>单击此处编辑母版标题样式</a:t>
            </a:r>
            <a:endParaRPr lang="zh-CN" altLang="en-US" smtClean="0"/>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txStyles>
    <p:titleStyle>
      <a:lvl1pPr algn="ctr" rtl="0" eaLnBrk="0" fontAlgn="base" hangingPunct="0">
        <a:lnSpc>
          <a:spcPct val="90000"/>
        </a:lnSpc>
        <a:spcBef>
          <a:spcPct val="0"/>
        </a:spcBef>
        <a:spcAft>
          <a:spcPct val="0"/>
        </a:spcAft>
        <a:defRPr sz="3600">
          <a:solidFill>
            <a:schemeClr val="accent1"/>
          </a:solidFill>
          <a:latin typeface="+mj-lt"/>
          <a:ea typeface="+mj-ea"/>
          <a:cs typeface="+mj-cs"/>
        </a:defRPr>
      </a:lvl1pPr>
      <a:lvl2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2pPr>
      <a:lvl3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3pPr>
      <a:lvl4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4pPr>
      <a:lvl5pPr algn="ctr" rtl="0" eaLnBrk="0" fontAlgn="base" hangingPunct="0">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5pPr>
      <a:lvl6pPr marL="45656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6pPr>
      <a:lvl7pPr marL="9131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7pPr>
      <a:lvl8pPr marL="1370330"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8pPr>
      <a:lvl9pPr marL="1826895" algn="ctr" rtl="0" fontAlgn="base">
        <a:lnSpc>
          <a:spcPct val="90000"/>
        </a:lnSpc>
        <a:spcBef>
          <a:spcPct val="0"/>
        </a:spcBef>
        <a:spcAft>
          <a:spcPct val="0"/>
        </a:spcAft>
        <a:defRPr sz="3600">
          <a:solidFill>
            <a:schemeClr val="accent1"/>
          </a:solidFill>
          <a:latin typeface="MS PMincho" panose="02020600040205080304" pitchFamily="18" charset="-128"/>
          <a:ea typeface="华文新魏" panose="02010800040101010101" charset="-122"/>
        </a:defRPr>
      </a:lvl9pPr>
    </p:titleStyle>
    <p:bodyStyle>
      <a:lvl1pPr marL="356870" indent="-356870" algn="l" rtl="0" eaLnBrk="0" fontAlgn="base" hangingPunct="0">
        <a:lnSpc>
          <a:spcPct val="90000"/>
        </a:lnSpc>
        <a:spcBef>
          <a:spcPts val="1800"/>
        </a:spcBef>
        <a:spcAft>
          <a:spcPct val="0"/>
        </a:spcAft>
        <a:buClr>
          <a:srgbClr val="AC411D"/>
        </a:buClr>
        <a:buSzPct val="80000"/>
        <a:buFont typeface="Webdings" panose="05030102010509060703" pitchFamily="18" charset="2"/>
        <a:buChar char="Y"/>
        <a:defRPr sz="2000">
          <a:solidFill>
            <a:srgbClr val="BA7612"/>
          </a:solidFill>
          <a:latin typeface="+mn-lt"/>
          <a:ea typeface="+mn-ea"/>
          <a:cs typeface="+mn-cs"/>
        </a:defRPr>
      </a:lvl1pPr>
      <a:lvl2pPr marL="356870" indent="-356870" algn="l" rtl="0" eaLnBrk="0" fontAlgn="base" hangingPunct="0">
        <a:lnSpc>
          <a:spcPct val="130000"/>
        </a:lnSpc>
        <a:spcBef>
          <a:spcPct val="0"/>
        </a:spcBef>
        <a:spcAft>
          <a:spcPct val="0"/>
        </a:spcAft>
        <a:buFont typeface="Calibri" panose="020F0502020204030204" pitchFamily="34" charset="0"/>
        <a:buChar char=" "/>
        <a:defRPr sz="1600">
          <a:solidFill>
            <a:schemeClr val="tx1"/>
          </a:solidFill>
          <a:latin typeface="+mn-lt"/>
          <a:ea typeface="+mn-ea"/>
        </a:defRPr>
      </a:lvl2pPr>
      <a:lvl3pPr marL="114173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3pPr>
      <a:lvl4pPr marL="1598295"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4pPr>
      <a:lvl5pPr marL="2054860" indent="-228600" algn="l" rtl="0" eaLnBrk="0" fontAlgn="base" hangingPunct="0">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5pPr>
      <a:lvl6pPr marL="251206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6pPr>
      <a:lvl7pPr marL="296862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7pPr>
      <a:lvl8pPr marL="3425190"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8pPr>
      <a:lvl9pPr marL="3881755" indent="-228600" algn="l" rtl="0" fontAlgn="base">
        <a:lnSpc>
          <a:spcPct val="90000"/>
        </a:lnSpc>
        <a:spcBef>
          <a:spcPts val="500"/>
        </a:spcBef>
        <a:spcAft>
          <a:spcPct val="0"/>
        </a:spcAft>
        <a:buFont typeface="Calibri" panose="020F0502020204030204" pitchFamily="34" charset="0"/>
        <a:buChar char="•"/>
        <a:defRPr sz="2000">
          <a:solidFill>
            <a:srgbClr val="7F7F7F"/>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60"/>
            <a:ext cx="2844800" cy="365125"/>
          </a:xfrm>
          <a:prstGeom prst="rect">
            <a:avLst/>
          </a:prstGeom>
        </p:spPr>
        <p:txBody>
          <a:bodyPr vert="horz" lIns="121914" tIns="60957" rIns="121914" bIns="60957" rtlCol="0" anchor="ctr"/>
          <a:lstStyle>
            <a:lvl1pPr algn="l" defTabSz="1219200">
              <a:defRPr sz="1600">
                <a:solidFill>
                  <a:schemeClr val="tx1">
                    <a:tint val="75000"/>
                  </a:schemeClr>
                </a:solidFill>
              </a:defRPr>
            </a:lvl1pPr>
          </a:lstStyle>
          <a:p>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nvPr>
        </p:nvSpPr>
        <p:spPr>
          <a:xfrm>
            <a:off x="4165601" y="6356360"/>
            <a:ext cx="3860800" cy="365125"/>
          </a:xfrm>
          <a:prstGeom prst="rect">
            <a:avLst/>
          </a:prstGeom>
        </p:spPr>
        <p:txBody>
          <a:bodyPr vert="horz" lIns="121914" tIns="60957" rIns="121914" bIns="60957" rtlCol="0" anchor="ctr"/>
          <a:lstStyle>
            <a:lvl1pPr algn="ctr" defTabSz="1219200">
              <a:defRPr sz="16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737600" y="6356360"/>
            <a:ext cx="2844800" cy="365125"/>
          </a:xfrm>
          <a:prstGeom prst="rect">
            <a:avLst/>
          </a:prstGeom>
        </p:spPr>
        <p:txBody>
          <a:bodyPr vert="horz" lIns="121914" tIns="60957" rIns="121914" bIns="60957" rtlCol="0" anchor="ctr"/>
          <a:lstStyle>
            <a:lvl1pPr algn="r" defTabSz="1219200">
              <a:defRPr sz="1600">
                <a:solidFill>
                  <a:schemeClr val="tx1">
                    <a:tint val="75000"/>
                  </a:schemeClr>
                </a:solidFill>
              </a:defRPr>
            </a:lvl1pPr>
          </a:lstStyle>
          <a:p>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9"/>
            <a:ext cx="2844800" cy="365125"/>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9200"/>
            <a:fld id="{D26EB0D8-D049-4A31-8F2D-814DBCEBC8C0}"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nvPr>
        </p:nvSpPr>
        <p:spPr>
          <a:xfrm>
            <a:off x="4165601" y="6356359"/>
            <a:ext cx="3860800" cy="365125"/>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9200"/>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737600" y="6356359"/>
            <a:ext cx="2844800" cy="365125"/>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9200"/>
            <a:fld id="{A77D73C6-6C2F-48CB-8888-B8D11C5DB613}" type="slidenum">
              <a:rPr lang="zh-CN" altLang="en-US" smtClean="0">
                <a:solidFill>
                  <a:srgbClr val="000000">
                    <a:tint val="75000"/>
                  </a:srgbClr>
                </a:solidFill>
              </a:rPr>
            </a:fld>
            <a:endParaRPr lang="zh-CN" altLang="en-US">
              <a:solidFill>
                <a:srgbClr val="000000">
                  <a:tint val="75000"/>
                </a:srgbClr>
              </a:solidFill>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1"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6"/>
            <a:ext cx="10972801"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eaLnBrk="1" hangingPunct="1">
              <a:buFont typeface="Arial" panose="020B0604020202020204" pitchFamily="34" charset="0"/>
              <a:buNone/>
              <a:defRPr sz="1400" noProof="1"/>
            </a:lvl1pPr>
          </a:lstStyle>
          <a:p>
            <a:pPr defTabSz="914400" fontAlgn="base">
              <a:spcBef>
                <a:spcPct val="0"/>
              </a:spcBef>
              <a:spcAft>
                <a:spcPct val="0"/>
              </a:spcAft>
              <a:defRPr/>
            </a:pPr>
            <a:endParaRPr lang="zh-CN" altLang="en-US">
              <a:solidFill>
                <a:srgbClr val="000000"/>
              </a:solidFill>
            </a:endParaRPr>
          </a:p>
        </p:txBody>
      </p:sp>
      <p:sp>
        <p:nvSpPr>
          <p:cNvPr id="1029" name="页脚占位符 1028"/>
          <p:cNvSpPr>
            <a:spLocks noGrp="1"/>
          </p:cNvSpPr>
          <p:nvPr>
            <p:ph type="ftr" sz="quarter" idx="3"/>
          </p:nvPr>
        </p:nvSpPr>
        <p:spPr>
          <a:xfrm>
            <a:off x="4165601" y="6245225"/>
            <a:ext cx="3860800" cy="476250"/>
          </a:xfrm>
          <a:prstGeom prst="rect">
            <a:avLst/>
          </a:prstGeom>
          <a:noFill/>
          <a:ln w="9525">
            <a:noFill/>
          </a:ln>
        </p:spPr>
        <p:txBody>
          <a:bodyPr/>
          <a:lstStyle>
            <a:lvl1pPr algn="ctr" eaLnBrk="1" hangingPunct="1">
              <a:buFont typeface="Arial" panose="020B0604020202020204" pitchFamily="34" charset="0"/>
              <a:buNone/>
              <a:defRPr sz="1400" noProof="1"/>
            </a:lvl1pPr>
          </a:lstStyle>
          <a:p>
            <a:pPr defTabSz="914400" fontAlgn="base">
              <a:spcBef>
                <a:spcPct val="0"/>
              </a:spcBef>
              <a:spcAft>
                <a:spcPct val="0"/>
              </a:spcAft>
              <a:defRPr/>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lstStyle>
            <a:lvl1pPr algn="r">
              <a:defRPr sz="1400"/>
            </a:lvl1pPr>
          </a:lstStyle>
          <a:p>
            <a:pPr defTabSz="914400" fontAlgn="base">
              <a:spcBef>
                <a:spcPct val="0"/>
              </a:spcBef>
              <a:spcAft>
                <a:spcPct val="0"/>
              </a:spcAft>
              <a:buFont typeface="Arial" panose="020B0604020202020204" pitchFamily="34" charset="0"/>
              <a:buNone/>
              <a:defRPr/>
            </a:pPr>
            <a:fld id="{B094DD76-E209-4FAB-B961-0521E1B212A7}" type="slidenum">
              <a:rPr lang="zh-CN" altLang="en-US">
                <a:solidFill>
                  <a:srgbClr val="000000"/>
                </a:solidFill>
              </a:rPr>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3" y="274641"/>
            <a:ext cx="10972801" cy="1143000"/>
          </a:xfrm>
          <a:prstGeom prst="rect">
            <a:avLst/>
          </a:prstGeom>
        </p:spPr>
        <p:txBody>
          <a:bodyPr vert="horz" lIns="121704" tIns="60851" rIns="121704" bIns="60851"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3" y="1600206"/>
            <a:ext cx="10972801" cy="4525963"/>
          </a:xfrm>
          <a:prstGeom prst="rect">
            <a:avLst/>
          </a:prstGeom>
        </p:spPr>
        <p:txBody>
          <a:bodyPr vert="horz" lIns="121704" tIns="60851" rIns="121704" bIns="60851"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455"/>
            <a:ext cx="2844800" cy="365125"/>
          </a:xfrm>
          <a:prstGeom prst="rect">
            <a:avLst/>
          </a:prstGeom>
        </p:spPr>
        <p:txBody>
          <a:bodyPr vert="horz" lIns="121704" tIns="60851" rIns="121704" bIns="60851" rtlCol="0" anchor="ctr"/>
          <a:lstStyle>
            <a:lvl1pPr algn="l">
              <a:defRPr sz="1600">
                <a:solidFill>
                  <a:schemeClr val="tx1">
                    <a:tint val="75000"/>
                  </a:schemeClr>
                </a:solidFill>
              </a:defRPr>
            </a:lvl1pPr>
          </a:lstStyle>
          <a:p>
            <a:pPr defTabSz="1209040"/>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1" y="6356455"/>
            <a:ext cx="3860800" cy="365125"/>
          </a:xfrm>
          <a:prstGeom prst="rect">
            <a:avLst/>
          </a:prstGeom>
        </p:spPr>
        <p:txBody>
          <a:bodyPr vert="horz" lIns="121704" tIns="60851" rIns="121704" bIns="60851" rtlCol="0" anchor="ctr"/>
          <a:lstStyle>
            <a:lvl1pPr algn="ctr">
              <a:defRPr sz="1600">
                <a:solidFill>
                  <a:schemeClr val="tx1">
                    <a:tint val="75000"/>
                  </a:schemeClr>
                </a:solidFill>
              </a:defRPr>
            </a:lvl1pPr>
          </a:lstStyle>
          <a:p>
            <a:pPr defTabSz="120904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455"/>
            <a:ext cx="2844800" cy="365125"/>
          </a:xfrm>
          <a:prstGeom prst="rect">
            <a:avLst/>
          </a:prstGeom>
        </p:spPr>
        <p:txBody>
          <a:bodyPr vert="horz" lIns="121704" tIns="60851" rIns="121704" bIns="60851" rtlCol="0" anchor="ctr"/>
          <a:lstStyle>
            <a:lvl1pPr algn="r">
              <a:defRPr sz="1600">
                <a:solidFill>
                  <a:schemeClr val="tx1">
                    <a:tint val="75000"/>
                  </a:schemeClr>
                </a:solidFill>
              </a:defRPr>
            </a:lvl1pPr>
          </a:lstStyle>
          <a:p>
            <a:pPr defTabSz="1209040"/>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ransition/>
  <p:txStyles>
    <p:titleStyle>
      <a:lvl1pPr algn="ctr" defTabSz="1216660" rtl="0" eaLnBrk="1" latinLnBrk="0" hangingPunct="1">
        <a:spcBef>
          <a:spcPct val="0"/>
        </a:spcBef>
        <a:buNone/>
        <a:defRPr sz="5900" kern="1200">
          <a:solidFill>
            <a:schemeClr val="tx1"/>
          </a:solidFill>
          <a:latin typeface="+mj-lt"/>
          <a:ea typeface="+mj-ea"/>
          <a:cs typeface="+mj-cs"/>
        </a:defRPr>
      </a:lvl1pPr>
    </p:titleStyle>
    <p:bodyStyle>
      <a:lvl1pPr marL="456565" indent="-456565" algn="l" defTabSz="121666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89330" indent="-380365" algn="l" defTabSz="121666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0825" indent="-304165" algn="l" defTabSz="121666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2979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3875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4645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541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374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271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6660" rtl="0" eaLnBrk="1" latinLnBrk="0" hangingPunct="1">
        <a:defRPr sz="2400" kern="1200">
          <a:solidFill>
            <a:schemeClr val="tx1"/>
          </a:solidFill>
          <a:latin typeface="+mn-lt"/>
          <a:ea typeface="+mn-ea"/>
          <a:cs typeface="+mn-cs"/>
        </a:defRPr>
      </a:lvl1pPr>
      <a:lvl2pPr marL="608965" algn="l" defTabSz="1216660" rtl="0" eaLnBrk="1" latinLnBrk="0" hangingPunct="1">
        <a:defRPr sz="2400" kern="1200">
          <a:solidFill>
            <a:schemeClr val="tx1"/>
          </a:solidFill>
          <a:latin typeface="+mn-lt"/>
          <a:ea typeface="+mn-ea"/>
          <a:cs typeface="+mn-cs"/>
        </a:defRPr>
      </a:lvl2pPr>
      <a:lvl3pPr marL="1216660" algn="l" defTabSz="1216660" rtl="0" eaLnBrk="1" latinLnBrk="0" hangingPunct="1">
        <a:defRPr sz="2400" kern="1200">
          <a:solidFill>
            <a:schemeClr val="tx1"/>
          </a:solidFill>
          <a:latin typeface="+mn-lt"/>
          <a:ea typeface="+mn-ea"/>
          <a:cs typeface="+mn-cs"/>
        </a:defRPr>
      </a:lvl3pPr>
      <a:lvl4pPr marL="1825625" algn="l" defTabSz="1216660" rtl="0" eaLnBrk="1" latinLnBrk="0" hangingPunct="1">
        <a:defRPr sz="2400" kern="1200">
          <a:solidFill>
            <a:schemeClr val="tx1"/>
          </a:solidFill>
          <a:latin typeface="+mn-lt"/>
          <a:ea typeface="+mn-ea"/>
          <a:cs typeface="+mn-cs"/>
        </a:defRPr>
      </a:lvl4pPr>
      <a:lvl5pPr marL="2433955" algn="l" defTabSz="1216660" rtl="0" eaLnBrk="1" latinLnBrk="0" hangingPunct="1">
        <a:defRPr sz="2400" kern="1200">
          <a:solidFill>
            <a:schemeClr val="tx1"/>
          </a:solidFill>
          <a:latin typeface="+mn-lt"/>
          <a:ea typeface="+mn-ea"/>
          <a:cs typeface="+mn-cs"/>
        </a:defRPr>
      </a:lvl5pPr>
      <a:lvl6pPr marL="3042920" algn="l" defTabSz="1216660" rtl="0" eaLnBrk="1" latinLnBrk="0" hangingPunct="1">
        <a:defRPr sz="2400" kern="1200">
          <a:solidFill>
            <a:schemeClr val="tx1"/>
          </a:solidFill>
          <a:latin typeface="+mn-lt"/>
          <a:ea typeface="+mn-ea"/>
          <a:cs typeface="+mn-cs"/>
        </a:defRPr>
      </a:lvl6pPr>
      <a:lvl7pPr marL="3650615" algn="l" defTabSz="1216660" rtl="0" eaLnBrk="1" latinLnBrk="0" hangingPunct="1">
        <a:defRPr sz="2400" kern="1200">
          <a:solidFill>
            <a:schemeClr val="tx1"/>
          </a:solidFill>
          <a:latin typeface="+mn-lt"/>
          <a:ea typeface="+mn-ea"/>
          <a:cs typeface="+mn-cs"/>
        </a:defRPr>
      </a:lvl7pPr>
      <a:lvl8pPr marL="4259580" algn="l" defTabSz="1216660" rtl="0" eaLnBrk="1" latinLnBrk="0" hangingPunct="1">
        <a:defRPr sz="2400" kern="1200">
          <a:solidFill>
            <a:schemeClr val="tx1"/>
          </a:solidFill>
          <a:latin typeface="+mn-lt"/>
          <a:ea typeface="+mn-ea"/>
          <a:cs typeface="+mn-cs"/>
        </a:defRPr>
      </a:lvl8pPr>
      <a:lvl9pPr marL="4868545" algn="l" defTabSz="121666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3" y="274641"/>
            <a:ext cx="10972801" cy="1143000"/>
          </a:xfrm>
          <a:prstGeom prst="rect">
            <a:avLst/>
          </a:prstGeom>
        </p:spPr>
        <p:txBody>
          <a:bodyPr vert="horz" lIns="121704" tIns="60851" rIns="121704" bIns="60851"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3" y="1600206"/>
            <a:ext cx="10972801" cy="4525963"/>
          </a:xfrm>
          <a:prstGeom prst="rect">
            <a:avLst/>
          </a:prstGeom>
        </p:spPr>
        <p:txBody>
          <a:bodyPr vert="horz" lIns="121704" tIns="60851" rIns="121704" bIns="60851"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445"/>
            <a:ext cx="2844800" cy="365125"/>
          </a:xfrm>
          <a:prstGeom prst="rect">
            <a:avLst/>
          </a:prstGeom>
        </p:spPr>
        <p:txBody>
          <a:bodyPr vert="horz" lIns="121704" tIns="60851" rIns="121704" bIns="60851" rtlCol="0" anchor="ctr"/>
          <a:lstStyle>
            <a:lvl1pPr algn="l">
              <a:defRPr sz="1600">
                <a:solidFill>
                  <a:schemeClr val="tx1">
                    <a:tint val="75000"/>
                  </a:schemeClr>
                </a:solidFill>
              </a:defRPr>
            </a:lvl1pPr>
          </a:lstStyle>
          <a:p>
            <a:pPr defTabSz="1209040"/>
            <a:fld id="{32274D81-BE9C-4C9D-8371-8BC208C7A87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1" y="6356445"/>
            <a:ext cx="3860800" cy="365125"/>
          </a:xfrm>
          <a:prstGeom prst="rect">
            <a:avLst/>
          </a:prstGeom>
        </p:spPr>
        <p:txBody>
          <a:bodyPr vert="horz" lIns="121704" tIns="60851" rIns="121704" bIns="60851" rtlCol="0" anchor="ctr"/>
          <a:lstStyle>
            <a:lvl1pPr algn="ctr">
              <a:defRPr sz="1600">
                <a:solidFill>
                  <a:schemeClr val="tx1">
                    <a:tint val="75000"/>
                  </a:schemeClr>
                </a:solidFill>
              </a:defRPr>
            </a:lvl1pPr>
          </a:lstStyle>
          <a:p>
            <a:pPr defTabSz="120904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445"/>
            <a:ext cx="2844800" cy="365125"/>
          </a:xfrm>
          <a:prstGeom prst="rect">
            <a:avLst/>
          </a:prstGeom>
        </p:spPr>
        <p:txBody>
          <a:bodyPr vert="horz" lIns="121704" tIns="60851" rIns="121704" bIns="60851" rtlCol="0" anchor="ctr"/>
          <a:lstStyle>
            <a:lvl1pPr algn="r">
              <a:defRPr sz="1600">
                <a:solidFill>
                  <a:schemeClr val="tx1">
                    <a:tint val="75000"/>
                  </a:schemeClr>
                </a:solidFill>
              </a:defRPr>
            </a:lvl1pPr>
          </a:lstStyle>
          <a:p>
            <a:pPr defTabSz="1209040"/>
            <a:fld id="{EED5F6FF-76A1-4CE1-A727-BAA53E4938F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ransition/>
  <p:txStyles>
    <p:titleStyle>
      <a:lvl1pPr algn="ctr" defTabSz="1216660" rtl="0" eaLnBrk="1" latinLnBrk="0" hangingPunct="1">
        <a:spcBef>
          <a:spcPct val="0"/>
        </a:spcBef>
        <a:buNone/>
        <a:defRPr sz="5900" kern="1200">
          <a:solidFill>
            <a:schemeClr val="tx1"/>
          </a:solidFill>
          <a:latin typeface="+mj-lt"/>
          <a:ea typeface="+mj-ea"/>
          <a:cs typeface="+mj-cs"/>
        </a:defRPr>
      </a:lvl1pPr>
    </p:titleStyle>
    <p:bodyStyle>
      <a:lvl1pPr marL="456565" indent="-456565" algn="l" defTabSz="121666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89330" indent="-380365" algn="l" defTabSz="121666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0825" indent="-304165" algn="l" defTabSz="121666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2979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3875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4645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541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3745"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2710" indent="-304165" algn="l" defTabSz="121666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6660" rtl="0" eaLnBrk="1" latinLnBrk="0" hangingPunct="1">
        <a:defRPr sz="2400" kern="1200">
          <a:solidFill>
            <a:schemeClr val="tx1"/>
          </a:solidFill>
          <a:latin typeface="+mn-lt"/>
          <a:ea typeface="+mn-ea"/>
          <a:cs typeface="+mn-cs"/>
        </a:defRPr>
      </a:lvl1pPr>
      <a:lvl2pPr marL="608965" algn="l" defTabSz="1216660" rtl="0" eaLnBrk="1" latinLnBrk="0" hangingPunct="1">
        <a:defRPr sz="2400" kern="1200">
          <a:solidFill>
            <a:schemeClr val="tx1"/>
          </a:solidFill>
          <a:latin typeface="+mn-lt"/>
          <a:ea typeface="+mn-ea"/>
          <a:cs typeface="+mn-cs"/>
        </a:defRPr>
      </a:lvl2pPr>
      <a:lvl3pPr marL="1216660" algn="l" defTabSz="1216660" rtl="0" eaLnBrk="1" latinLnBrk="0" hangingPunct="1">
        <a:defRPr sz="2400" kern="1200">
          <a:solidFill>
            <a:schemeClr val="tx1"/>
          </a:solidFill>
          <a:latin typeface="+mn-lt"/>
          <a:ea typeface="+mn-ea"/>
          <a:cs typeface="+mn-cs"/>
        </a:defRPr>
      </a:lvl3pPr>
      <a:lvl4pPr marL="1825625" algn="l" defTabSz="1216660" rtl="0" eaLnBrk="1" latinLnBrk="0" hangingPunct="1">
        <a:defRPr sz="2400" kern="1200">
          <a:solidFill>
            <a:schemeClr val="tx1"/>
          </a:solidFill>
          <a:latin typeface="+mn-lt"/>
          <a:ea typeface="+mn-ea"/>
          <a:cs typeface="+mn-cs"/>
        </a:defRPr>
      </a:lvl4pPr>
      <a:lvl5pPr marL="2433955" algn="l" defTabSz="1216660" rtl="0" eaLnBrk="1" latinLnBrk="0" hangingPunct="1">
        <a:defRPr sz="2400" kern="1200">
          <a:solidFill>
            <a:schemeClr val="tx1"/>
          </a:solidFill>
          <a:latin typeface="+mn-lt"/>
          <a:ea typeface="+mn-ea"/>
          <a:cs typeface="+mn-cs"/>
        </a:defRPr>
      </a:lvl5pPr>
      <a:lvl6pPr marL="3042920" algn="l" defTabSz="1216660" rtl="0" eaLnBrk="1" latinLnBrk="0" hangingPunct="1">
        <a:defRPr sz="2400" kern="1200">
          <a:solidFill>
            <a:schemeClr val="tx1"/>
          </a:solidFill>
          <a:latin typeface="+mn-lt"/>
          <a:ea typeface="+mn-ea"/>
          <a:cs typeface="+mn-cs"/>
        </a:defRPr>
      </a:lvl6pPr>
      <a:lvl7pPr marL="3650615" algn="l" defTabSz="1216660" rtl="0" eaLnBrk="1" latinLnBrk="0" hangingPunct="1">
        <a:defRPr sz="2400" kern="1200">
          <a:solidFill>
            <a:schemeClr val="tx1"/>
          </a:solidFill>
          <a:latin typeface="+mn-lt"/>
          <a:ea typeface="+mn-ea"/>
          <a:cs typeface="+mn-cs"/>
        </a:defRPr>
      </a:lvl7pPr>
      <a:lvl8pPr marL="4259580" algn="l" defTabSz="1216660" rtl="0" eaLnBrk="1" latinLnBrk="0" hangingPunct="1">
        <a:defRPr sz="2400" kern="1200">
          <a:solidFill>
            <a:schemeClr val="tx1"/>
          </a:solidFill>
          <a:latin typeface="+mn-lt"/>
          <a:ea typeface="+mn-ea"/>
          <a:cs typeface="+mn-cs"/>
        </a:defRPr>
      </a:lvl8pPr>
      <a:lvl9pPr marL="4868545" algn="l" defTabSz="121666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5">
            <a:lum/>
          </a:blip>
          <a:stretch>
            <a:fillRect/>
          </a:stretch>
        </a:blip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556684" y="1098551"/>
            <a:ext cx="584200" cy="474663"/>
          </a:xfrm>
          <a:prstGeom prst="rect">
            <a:avLst/>
          </a:prstGeom>
          <a:solidFill>
            <a:schemeClr val="accent2"/>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27" name="Rectangle 3"/>
          <p:cNvSpPr>
            <a:spLocks noChangeArrowheads="1"/>
          </p:cNvSpPr>
          <p:nvPr/>
        </p:nvSpPr>
        <p:spPr bwMode="ltGray">
          <a:xfrm>
            <a:off x="1066801" y="1098551"/>
            <a:ext cx="438151" cy="474663"/>
          </a:xfrm>
          <a:prstGeom prst="rect">
            <a:avLst/>
          </a:prstGeom>
          <a:gradFill rotWithShape="0">
            <a:gsLst>
              <a:gs pos="0">
                <a:schemeClr val="accent2"/>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28" name="Rectangle 4"/>
          <p:cNvSpPr>
            <a:spLocks noChangeArrowheads="1"/>
          </p:cNvSpPr>
          <p:nvPr/>
        </p:nvSpPr>
        <p:spPr bwMode="ltGray">
          <a:xfrm>
            <a:off x="721785" y="1520826"/>
            <a:ext cx="563033" cy="474663"/>
          </a:xfrm>
          <a:prstGeom prst="rect">
            <a:avLst/>
          </a:prstGeom>
          <a:solidFill>
            <a:schemeClr val="folHlink"/>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29" name="Rectangle 5"/>
          <p:cNvSpPr>
            <a:spLocks noChangeArrowheads="1"/>
          </p:cNvSpPr>
          <p:nvPr/>
        </p:nvSpPr>
        <p:spPr bwMode="ltGray">
          <a:xfrm>
            <a:off x="1214967" y="1520826"/>
            <a:ext cx="491067" cy="474663"/>
          </a:xfrm>
          <a:prstGeom prst="rect">
            <a:avLst/>
          </a:prstGeom>
          <a:gradFill rotWithShape="0">
            <a:gsLst>
              <a:gs pos="0">
                <a:schemeClr val="folHlink"/>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30" name="Rectangle 6"/>
          <p:cNvSpPr>
            <a:spLocks noChangeArrowheads="1"/>
          </p:cNvSpPr>
          <p:nvPr/>
        </p:nvSpPr>
        <p:spPr bwMode="ltGray">
          <a:xfrm>
            <a:off x="169333" y="1447801"/>
            <a:ext cx="747184"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31" name="Rectangle 7"/>
          <p:cNvSpPr>
            <a:spLocks noChangeArrowheads="1"/>
          </p:cNvSpPr>
          <p:nvPr/>
        </p:nvSpPr>
        <p:spPr bwMode="gray">
          <a:xfrm>
            <a:off x="1016000" y="990601"/>
            <a:ext cx="42333" cy="1052513"/>
          </a:xfrm>
          <a:prstGeom prst="rect">
            <a:avLst/>
          </a:prstGeom>
          <a:solidFill>
            <a:schemeClr val="bg2"/>
          </a:soli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32" name="Rectangle 8"/>
          <p:cNvSpPr>
            <a:spLocks noChangeArrowheads="1"/>
          </p:cNvSpPr>
          <p:nvPr/>
        </p:nvSpPr>
        <p:spPr bwMode="gray">
          <a:xfrm>
            <a:off x="590551" y="1781175"/>
            <a:ext cx="10968567" cy="31750"/>
          </a:xfrm>
          <a:prstGeom prst="rect">
            <a:avLst/>
          </a:prstGeom>
          <a:gradFill rotWithShape="0">
            <a:gsLst>
              <a:gs pos="0">
                <a:schemeClr val="bg2"/>
              </a:gs>
              <a:gs pos="100000">
                <a:schemeClr val="bg1"/>
              </a:gs>
            </a:gsLst>
            <a:lin ang="0" scaled="1"/>
          </a:gradFill>
          <a:ln>
            <a:noFill/>
          </a:ln>
          <a:effectLst/>
        </p:spPr>
        <p:txBody>
          <a:bodyPr wrap="none" anchor="ctr"/>
          <a:lstStyle>
            <a:lvl1pPr>
              <a:defRPr sz="2400" b="1">
                <a:solidFill>
                  <a:schemeClr val="tx1"/>
                </a:solidFill>
                <a:latin typeface="Tahoma" panose="020B0604030504040204" pitchFamily="34" charset="0"/>
                <a:ea typeface="宋体" panose="02010600030101010101" pitchFamily="2" charset="-122"/>
              </a:defRPr>
            </a:lvl1pPr>
            <a:lvl2pPr marL="742950" indent="-285750">
              <a:defRPr sz="2400" b="1">
                <a:solidFill>
                  <a:schemeClr val="tx1"/>
                </a:solidFill>
                <a:latin typeface="Tahoma" panose="020B0604030504040204" pitchFamily="34" charset="0"/>
                <a:ea typeface="宋体" panose="02010600030101010101" pitchFamily="2" charset="-122"/>
              </a:defRPr>
            </a:lvl2pPr>
            <a:lvl3pPr marL="1143000" indent="-228600">
              <a:defRPr sz="2400" b="1">
                <a:solidFill>
                  <a:schemeClr val="tx1"/>
                </a:solidFill>
                <a:latin typeface="Tahoma" panose="020B0604030504040204" pitchFamily="34" charset="0"/>
                <a:ea typeface="宋体" panose="02010600030101010101" pitchFamily="2" charset="-122"/>
              </a:defRPr>
            </a:lvl3pPr>
            <a:lvl4pPr marL="1600200" indent="-228600">
              <a:defRPr sz="2400" b="1">
                <a:solidFill>
                  <a:schemeClr val="tx1"/>
                </a:solidFill>
                <a:latin typeface="Tahoma" panose="020B0604030504040204" pitchFamily="34" charset="0"/>
                <a:ea typeface="宋体" panose="02010600030101010101" pitchFamily="2" charset="-122"/>
              </a:defRPr>
            </a:lvl4pPr>
            <a:lvl5pPr marL="2057400" indent="-228600">
              <a:defRPr sz="24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ahoma" panose="020B0604030504040204" pitchFamily="34" charset="0"/>
                <a:ea typeface="宋体" panose="02010600030101010101" pitchFamily="2" charset="-122"/>
              </a:defRPr>
            </a:lvl9pPr>
          </a:lstStyle>
          <a:p>
            <a:pPr algn="ctr" defTabSz="914400" fontAlgn="base">
              <a:spcBef>
                <a:spcPct val="0"/>
              </a:spcBef>
              <a:spcAft>
                <a:spcPct val="0"/>
              </a:spcAft>
              <a:defRPr/>
            </a:pPr>
            <a:endParaRPr kumimoji="1" lang="zh-CN" altLang="zh-CN" b="0" smtClean="0">
              <a:solidFill>
                <a:srgbClr val="000000"/>
              </a:solidFill>
            </a:endParaRPr>
          </a:p>
        </p:txBody>
      </p:sp>
      <p:sp>
        <p:nvSpPr>
          <p:cNvPr id="1033" name="Rectangle 9"/>
          <p:cNvSpPr>
            <a:spLocks noGrp="1" noChangeArrowheads="1"/>
          </p:cNvSpPr>
          <p:nvPr>
            <p:ph type="title" idx="4294967295"/>
          </p:nvPr>
        </p:nvSpPr>
        <p:spPr bwMode="auto">
          <a:xfrm>
            <a:off x="1534585" y="214314"/>
            <a:ext cx="10390716" cy="1462087"/>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034" name="Rectangle 10"/>
          <p:cNvSpPr>
            <a:spLocks noGrp="1" noChangeArrowheads="1"/>
          </p:cNvSpPr>
          <p:nvPr>
            <p:ph type="body" idx="9"/>
          </p:nvPr>
        </p:nvSpPr>
        <p:spPr bwMode="auto">
          <a:xfrm>
            <a:off x="1576917" y="2017713"/>
            <a:ext cx="103632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3323" name="Rectangle 11"/>
          <p:cNvSpPr>
            <a:spLocks noGrp="1" noChangeArrowheads="1"/>
          </p:cNvSpPr>
          <p:nvPr>
            <p:ph type="dt" sz="half" idx="2"/>
          </p:nvPr>
        </p:nvSpPr>
        <p:spPr bwMode="auto">
          <a:xfrm>
            <a:off x="1549400" y="6243638"/>
            <a:ext cx="2540000" cy="457200"/>
          </a:xfrm>
          <a:prstGeom prst="rect">
            <a:avLst/>
          </a:prstGeom>
          <a:noFill/>
          <a:ln>
            <a:noFill/>
          </a:ln>
          <a:effectLst/>
        </p:spPr>
        <p:txBody>
          <a:bodyPr vert="horz" wrap="square" lIns="91440" tIns="45720" rIns="91440" bIns="45720" numCol="1" anchor="b" anchorCtr="0" compatLnSpc="1"/>
          <a:lstStyle>
            <a:lvl1pPr eaLnBrk="1" hangingPunct="1">
              <a:defRPr sz="1400" b="0"/>
            </a:lvl1pPr>
          </a:lstStyle>
          <a:p>
            <a:pPr defTabSz="914400" fontAlgn="base">
              <a:spcBef>
                <a:spcPct val="0"/>
              </a:spcBef>
              <a:spcAft>
                <a:spcPct val="0"/>
              </a:spcAft>
              <a:defRPr/>
            </a:pPr>
            <a:endParaRPr lang="en-US" altLang="zh-CN">
              <a:solidFill>
                <a:srgbClr val="000000"/>
              </a:solidFill>
            </a:endParaRPr>
          </a:p>
        </p:txBody>
      </p:sp>
      <p:sp>
        <p:nvSpPr>
          <p:cNvPr id="13324" name="Rectangle 12"/>
          <p:cNvSpPr>
            <a:spLocks noGrp="1" noChangeArrowheads="1"/>
          </p:cNvSpPr>
          <p:nvPr>
            <p:ph type="ftr" sz="quarter" idx="3"/>
          </p:nvPr>
        </p:nvSpPr>
        <p:spPr bwMode="auto">
          <a:xfrm>
            <a:off x="4876800" y="6243638"/>
            <a:ext cx="3860800" cy="457200"/>
          </a:xfrm>
          <a:prstGeom prst="rect">
            <a:avLst/>
          </a:prstGeom>
          <a:noFill/>
          <a:ln>
            <a:noFill/>
          </a:ln>
          <a:effectLst/>
        </p:spPr>
        <p:txBody>
          <a:bodyPr vert="horz" wrap="square" lIns="91440" tIns="45720" rIns="91440" bIns="45720" numCol="1" anchor="b" anchorCtr="0" compatLnSpc="1"/>
          <a:lstStyle>
            <a:lvl1pPr algn="ctr" eaLnBrk="1" hangingPunct="1">
              <a:defRPr sz="1400" b="0"/>
            </a:lvl1pPr>
          </a:lstStyle>
          <a:p>
            <a:pPr defTabSz="914400" fontAlgn="base">
              <a:spcBef>
                <a:spcPct val="0"/>
              </a:spcBef>
              <a:spcAft>
                <a:spcPct val="0"/>
              </a:spcAft>
              <a:defRPr/>
            </a:pPr>
            <a:endParaRPr lang="en-US" altLang="zh-CN">
              <a:solidFill>
                <a:srgbClr val="000000"/>
              </a:solidFill>
            </a:endParaRPr>
          </a:p>
        </p:txBody>
      </p:sp>
      <p:sp>
        <p:nvSpPr>
          <p:cNvPr id="13325" name="Rectangle 13"/>
          <p:cNvSpPr>
            <a:spLocks noGrp="1" noChangeArrowheads="1"/>
          </p:cNvSpPr>
          <p:nvPr>
            <p:ph type="sldNum" sz="quarter" idx="4"/>
          </p:nvPr>
        </p:nvSpPr>
        <p:spPr bwMode="auto">
          <a:xfrm>
            <a:off x="9389533" y="6243638"/>
            <a:ext cx="2540000" cy="457200"/>
          </a:xfrm>
          <a:prstGeom prst="rect">
            <a:avLst/>
          </a:prstGeom>
          <a:noFill/>
          <a:ln>
            <a:noFill/>
          </a:ln>
          <a:effectLst/>
        </p:spPr>
        <p:txBody>
          <a:bodyPr vert="horz" wrap="square" lIns="91440" tIns="45720" rIns="91440" bIns="45720" numCol="1" anchor="b" anchorCtr="0" compatLnSpc="1"/>
          <a:lstStyle>
            <a:lvl1pPr algn="r">
              <a:defRPr sz="1400" b="0"/>
            </a:lvl1pPr>
          </a:lstStyle>
          <a:p>
            <a:pPr defTabSz="914400" fontAlgn="base">
              <a:spcBef>
                <a:spcPct val="0"/>
              </a:spcBef>
              <a:spcAft>
                <a:spcPct val="0"/>
              </a:spcAft>
              <a:defRPr/>
            </a:pPr>
            <a:fld id="{F48B35E9-2D55-4438-B811-14941968BDA1}"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Lst>
  <p:transition/>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chOff x="0" y="0"/>
          <a:chExt cx="0" cy="0"/>
        </a:xfrm>
      </p:grpSpPr>
      <p:pic>
        <p:nvPicPr>
          <p:cNvPr id="6146" name="图片 5"/>
          <p:cNvPicPr/>
          <p:nvPr/>
        </p:nvPicPr>
        <p:blipFill>
          <a:blip r:embed="rId13"/>
          <a:srcRect t="6879" b="6879"/>
          <a:stretch>
            <a:fillRect/>
          </a:stretch>
        </p:blipFill>
        <p:spPr>
          <a:xfrm>
            <a:off x="0" y="0"/>
            <a:ext cx="12192000" cy="6858000"/>
          </a:xfrm>
          <a:prstGeom prst="rect">
            <a:avLst/>
          </a:prstGeom>
          <a:noFill/>
          <a:ln w="9525">
            <a:noFill/>
          </a:ln>
        </p:spPr>
      </p:pic>
      <p:sp>
        <p:nvSpPr>
          <p:cNvPr id="6147" name="Title Placeholder 1"/>
          <p:cNvSpPr>
            <a:spLocks noGrp="1"/>
          </p:cNvSpPr>
          <p:nvPr>
            <p:ph type="title"/>
          </p:nvPr>
        </p:nvSpPr>
        <p:spPr>
          <a:xfrm>
            <a:off x="838200" y="366713"/>
            <a:ext cx="10515600" cy="1323975"/>
          </a:xfrm>
          <a:prstGeom prst="rect">
            <a:avLst/>
          </a:prstGeom>
          <a:noFill/>
          <a:ln w="9525">
            <a:noFill/>
          </a:ln>
        </p:spPr>
        <p:txBody>
          <a:bodyPr vert="horz" lIns="91440" tIns="45720" rIns="91440" bIns="45720" anchor="ctr" anchorCtr="0"/>
          <a:lstStyle/>
          <a:p>
            <a:pPr lvl="0"/>
            <a:r>
              <a:rPr lang="zh-CN" altLang="en-US"/>
              <a:t>单击此处编辑母版标题样式</a:t>
            </a:r>
            <a:endParaRPr lang="zh-CN" altLang="en-US"/>
          </a:p>
        </p:txBody>
      </p:sp>
      <p:sp>
        <p:nvSpPr>
          <p:cNvPr id="1048577" name="Text Placeholder 2"/>
          <p:cNvSpPr>
            <a:spLocks noGrp="1"/>
          </p:cNvSpPr>
          <p:nvPr>
            <p:ph type="body" idx="9"/>
          </p:nvPr>
        </p:nvSpPr>
        <p:spPr>
          <a:xfrm>
            <a:off x="838200" y="1827213"/>
            <a:ext cx="10515600" cy="4349750"/>
          </a:xfrm>
          <a:prstGeom prst="rect">
            <a:avLst/>
          </a:prstGeom>
          <a:noFill/>
          <a:ln>
            <a:noFill/>
          </a:ln>
        </p:spPr>
        <p:txBody>
          <a:bodyPr vert="horz" lIns="91440" tIns="45720" rIns="91440" bIns="45720" anchor="t"/>
          <a:lstStyle/>
          <a:p>
            <a:pPr lvl="0" fontAlgn="base"/>
            <a:r>
              <a:rPr lang="zh-CN" altLang="en-US" strike="noStrike" noProof="1"/>
              <a:t>单击此处编辑母版文本样式</a:t>
            </a:r>
            <a:endParaRPr lang="zh-CN" altLang="en-US" strike="noStrike" noProof="1"/>
          </a:p>
          <a:p>
            <a:pPr lvl="1" indent="0" fontAlgn="base"/>
            <a:r>
              <a:rPr lang="zh-CN" altLang="en-US" strike="noStrike" noProof="1"/>
              <a:t>第二级</a:t>
            </a:r>
            <a:endParaRPr lang="zh-CN" altLang="en-US" strike="noStrike" noProof="1"/>
          </a:p>
          <a:p>
            <a:pPr lvl="2" indent="342900" fontAlgn="base"/>
            <a:r>
              <a:rPr lang="zh-CN" altLang="en-US" strike="noStrike" noProof="1"/>
              <a:t>第三级</a:t>
            </a:r>
            <a:endParaRPr lang="zh-CN" altLang="en-US" strike="noStrike" noProof="1"/>
          </a:p>
          <a:p>
            <a:pPr lvl="3" indent="685800" fontAlgn="base"/>
            <a:r>
              <a:rPr lang="zh-CN" altLang="en-US" sz="1735" strike="noStrike" noProof="1"/>
              <a:t>第四级</a:t>
            </a:r>
            <a:endParaRPr lang="zh-CN" altLang="en-US" strike="noStrike" noProof="1"/>
          </a:p>
          <a:p>
            <a:pPr lvl="4" indent="1028700" fontAlgn="base"/>
            <a:r>
              <a:rPr lang="zh-CN" altLang="en-US" sz="1735" strike="noStrike" noProof="1"/>
              <a:t>第五级</a:t>
            </a:r>
            <a:endParaRPr lang="zh-CN" altLang="en-US" strike="noStrike" noProof="1"/>
          </a:p>
        </p:txBody>
      </p:sp>
      <p:sp>
        <p:nvSpPr>
          <p:cNvPr id="1048578" name="日期占位符 1"/>
          <p:cNvSpPr>
            <a:spLocks noGrp="1"/>
          </p:cNvSpPr>
          <p:nvPr>
            <p:ph type="dt" sz="half" idx="19"/>
          </p:nvPr>
        </p:nvSpPr>
        <p:spPr>
          <a:xfrm>
            <a:off x="8382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defTabSz="914400"/>
            <a:fld id="{566ABCEB-ACFC-4714-9973-3DA970169C29}" type="datetime1">
              <a:rPr lang="zh-CN" altLang="en-US" sz="900" noProof="1">
                <a:solidFill>
                  <a:srgbClr val="898989"/>
                </a:solidFill>
              </a:rPr>
            </a:fld>
            <a:endParaRPr lang="zh-CN" altLang="en-US" sz="900" noProof="1">
              <a:solidFill>
                <a:srgbClr val="898989"/>
              </a:solidFill>
            </a:endParaRPr>
          </a:p>
        </p:txBody>
      </p:sp>
      <p:sp>
        <p:nvSpPr>
          <p:cNvPr id="1048579" name="页脚占位符 2"/>
          <p:cNvSpPr>
            <a:spLocks noGrp="1"/>
          </p:cNvSpPr>
          <p:nvPr>
            <p:ph type="ftr" sz="quarter" idx="29"/>
          </p:nvPr>
        </p:nvSpPr>
        <p:spPr>
          <a:xfrm>
            <a:off x="4038600" y="6356350"/>
            <a:ext cx="41148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ctr" defTabSz="914400"/>
            <a:endParaRPr lang="zh-CN" altLang="en-US" sz="900" noProof="1">
              <a:solidFill>
                <a:srgbClr val="898989"/>
              </a:solidFill>
            </a:endParaRPr>
          </a:p>
        </p:txBody>
      </p:sp>
      <p:sp>
        <p:nvSpPr>
          <p:cNvPr id="1048580" name="灯片编号占位符 3"/>
          <p:cNvSpPr>
            <a:spLocks noGrp="1"/>
          </p:cNvSpPr>
          <p:nvPr>
            <p:ph type="sldNum" sz="quarter" idx="39"/>
          </p:nvPr>
        </p:nvSpPr>
        <p:spPr>
          <a:xfrm>
            <a:off x="8610600" y="6356350"/>
            <a:ext cx="2743200" cy="366713"/>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stStyle>
          <a:p>
            <a:pPr algn="r" defTabSz="914400"/>
            <a:fld id="{566ABCEB-ACFC-4714-9973-3DA970169C29}" type="slidenum">
              <a:rPr lang="zh-CN" altLang="en-US" sz="900" noProof="1">
                <a:solidFill>
                  <a:srgbClr val="898989"/>
                </a:solidFill>
              </a:rPr>
            </a:fld>
            <a:endParaRPr lang="zh-CN" altLang="en-US" sz="900" noProof="1">
              <a:solidFill>
                <a:srgbClr val="898989"/>
              </a:solidFill>
            </a:endParaRPr>
          </a:p>
        </p:txBody>
      </p:sp>
    </p:spTree>
  </p:cSld>
  <p:clrMap bg1="lt1" tx1="dk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txStyles>
    <p:titleStyle>
      <a:lvl1pPr marL="0" indent="0" algn="l" rtl="0" eaLnBrk="1" fontAlgn="base" latinLnBrk="1" hangingPunct="1">
        <a:lnSpc>
          <a:spcPct val="90000"/>
        </a:lnSpc>
        <a:spcBef>
          <a:spcPct val="0"/>
        </a:spcBef>
        <a:spcAft>
          <a:spcPct val="0"/>
        </a:spcAft>
        <a:buFontTx/>
        <a:buNone/>
        <a:defRPr sz="4400">
          <a:solidFill>
            <a:schemeClr val="dk1"/>
          </a:solidFill>
          <a:latin typeface="方正清刻本悦宋简体" charset="0"/>
          <a:ea typeface="方正清刻本悦宋简体" charset="0"/>
        </a:defRPr>
      </a:lvl1pPr>
    </p:titleStyle>
    <p:bodyStyle>
      <a:lvl1pPr marL="228600" indent="-228600" algn="l" rtl="0" eaLnBrk="1" fontAlgn="base" latinLnBrk="1" hangingPunct="1">
        <a:lnSpc>
          <a:spcPct val="90000"/>
        </a:lnSpc>
        <a:spcBef>
          <a:spcPts val="1000"/>
        </a:spcBef>
        <a:spcAft>
          <a:spcPct val="0"/>
        </a:spcAft>
        <a:buSzTx/>
        <a:buFont typeface="Arial" panose="020B0604020202020204" pitchFamily="34" charset="0"/>
        <a:buChar char="•"/>
        <a:defRPr sz="2800">
          <a:solidFill>
            <a:schemeClr val="dk1"/>
          </a:solidFill>
          <a:latin typeface="Calibri Light" panose="020F0302020204030204"/>
          <a:ea typeface="微软雅黑 Light" panose="020B0502040204020203" charset="-122"/>
        </a:defRPr>
      </a:lvl1pPr>
      <a:lvl2pPr marL="685800" indent="-228600" algn="l" rtl="0" eaLnBrk="1" fontAlgn="base" latinLnBrk="1" hangingPunct="1">
        <a:lnSpc>
          <a:spcPct val="90000"/>
        </a:lnSpc>
        <a:spcBef>
          <a:spcPts val="500"/>
        </a:spcBef>
        <a:spcAft>
          <a:spcPct val="0"/>
        </a:spcAft>
        <a:buSzTx/>
        <a:buFont typeface="Arial" panose="020B0604020202020204" pitchFamily="34" charset="0"/>
        <a:buChar char="•"/>
        <a:defRPr sz="2400">
          <a:solidFill>
            <a:schemeClr val="dk1"/>
          </a:solidFill>
          <a:latin typeface="Calibri Light" panose="020F0302020204030204"/>
          <a:ea typeface="微软雅黑 Light" panose="020B0502040204020203" charset="-122"/>
        </a:defRPr>
      </a:lvl2pPr>
      <a:lvl3pPr marL="1143000" indent="-228600" algn="l" rtl="0" eaLnBrk="1" fontAlgn="base" latinLnBrk="1" hangingPunct="1">
        <a:lnSpc>
          <a:spcPct val="90000"/>
        </a:lnSpc>
        <a:spcBef>
          <a:spcPts val="500"/>
        </a:spcBef>
        <a:spcAft>
          <a:spcPct val="0"/>
        </a:spcAft>
        <a:buSzTx/>
        <a:buFont typeface="Arial" panose="020B0604020202020204" pitchFamily="34" charset="0"/>
        <a:buChar char="•"/>
        <a:defRPr sz="2000">
          <a:solidFill>
            <a:schemeClr val="dk1"/>
          </a:solidFill>
          <a:latin typeface="Calibri Light" panose="020F0302020204030204"/>
          <a:ea typeface="微软雅黑 Light" panose="020B0502040204020203" charset="-122"/>
        </a:defRPr>
      </a:lvl3pPr>
      <a:lvl4pPr marL="1600200" indent="-228600" algn="l" rtl="0" eaLnBrk="1" fontAlgn="base" latinLnBrk="1" hangingPunct="1">
        <a:lnSpc>
          <a:spcPct val="90000"/>
        </a:lnSpc>
        <a:spcBef>
          <a:spcPts val="500"/>
        </a:spcBef>
        <a:spcAft>
          <a:spcPct val="0"/>
        </a:spcAft>
        <a:buSzTx/>
        <a:buFont typeface="Arial" panose="020B0604020202020204" pitchFamily="34" charset="0"/>
        <a:buChar char="•"/>
        <a:defRPr sz="1735">
          <a:solidFill>
            <a:schemeClr val="dk1"/>
          </a:solidFill>
          <a:latin typeface="Calibri Light" panose="020F0302020204030204"/>
          <a:ea typeface="微软雅黑 Light" panose="020B0502040204020203" charset="-122"/>
        </a:defRPr>
      </a:lvl4pPr>
      <a:lvl5pPr marL="2057400" indent="-228600" algn="l" rtl="0" eaLnBrk="1" fontAlgn="base" latinLnBrk="1" hangingPunct="1">
        <a:lnSpc>
          <a:spcPct val="90000"/>
        </a:lnSpc>
        <a:spcBef>
          <a:spcPts val="500"/>
        </a:spcBef>
        <a:spcAft>
          <a:spcPct val="0"/>
        </a:spcAft>
        <a:buSzTx/>
        <a:buFont typeface="Arial" panose="020B0604020202020204" pitchFamily="34" charset="0"/>
        <a:buChar char="•"/>
        <a:defRPr sz="1735">
          <a:solidFill>
            <a:schemeClr val="dk1"/>
          </a:solidFill>
          <a:latin typeface="Calibri Light" panose="020F0302020204030204"/>
          <a:ea typeface="微软雅黑 Light" panose="020B0502040204020203" charset="-122"/>
        </a:defRPr>
      </a:lvl5pPr>
      <a:lvl6pPr marL="2514600" lvl="5" indent="-228600" algn="l" rtl="0" eaLnBrk="1" fontAlgn="base" latinLnBrk="1" hangingPunct="1">
        <a:lnSpc>
          <a:spcPct val="90000"/>
        </a:lnSpc>
        <a:spcBef>
          <a:spcPts val="500"/>
        </a:spcBef>
        <a:spcAft>
          <a:spcPct val="0"/>
        </a:spcAft>
        <a:buSzTx/>
        <a:buFont typeface="Arial" panose="020B0604020202020204" pitchFamily="34" charset="0"/>
        <a:buChar char="•"/>
        <a:defRPr sz="1735" kern="1200">
          <a:solidFill>
            <a:schemeClr val="dk1"/>
          </a:solidFill>
          <a:latin typeface="Calibri Light" panose="020F0302020204030204"/>
          <a:ea typeface="微软雅黑 Light" panose="020B0502040204020203" charset="-122"/>
        </a:defRPr>
      </a:lvl6pPr>
      <a:lvl7pPr marL="2971800" lvl="6" indent="-228600" algn="l" rtl="0" eaLnBrk="1" fontAlgn="base" latinLnBrk="1" hangingPunct="1">
        <a:lnSpc>
          <a:spcPct val="90000"/>
        </a:lnSpc>
        <a:spcBef>
          <a:spcPts val="500"/>
        </a:spcBef>
        <a:spcAft>
          <a:spcPct val="0"/>
        </a:spcAft>
        <a:buSzTx/>
        <a:buFont typeface="Arial" panose="020B0604020202020204" pitchFamily="34" charset="0"/>
        <a:buChar char="•"/>
        <a:defRPr sz="1735" kern="1200">
          <a:solidFill>
            <a:schemeClr val="dk1"/>
          </a:solidFill>
          <a:latin typeface="Calibri Light" panose="020F0302020204030204"/>
          <a:ea typeface="微软雅黑 Light" panose="020B0502040204020203" charset="-122"/>
        </a:defRPr>
      </a:lvl7pPr>
      <a:lvl8pPr marL="3429000" lvl="7" indent="-228600" algn="l" rtl="0" eaLnBrk="1" fontAlgn="base" latinLnBrk="1" hangingPunct="1">
        <a:lnSpc>
          <a:spcPct val="90000"/>
        </a:lnSpc>
        <a:spcBef>
          <a:spcPts val="500"/>
        </a:spcBef>
        <a:spcAft>
          <a:spcPct val="0"/>
        </a:spcAft>
        <a:buSzTx/>
        <a:buFont typeface="Arial" panose="020B0604020202020204" pitchFamily="34" charset="0"/>
        <a:buChar char="•"/>
        <a:defRPr sz="1735" kern="1200">
          <a:solidFill>
            <a:schemeClr val="dk1"/>
          </a:solidFill>
          <a:latin typeface="Calibri Light" panose="020F0302020204030204"/>
          <a:ea typeface="微软雅黑 Light" panose="020B0502040204020203" charset="-122"/>
        </a:defRPr>
      </a:lvl8pPr>
      <a:lvl9pPr marL="3886200" lvl="8" indent="-228600" algn="l" rtl="0" eaLnBrk="1" fontAlgn="base" latinLnBrk="1" hangingPunct="1">
        <a:lnSpc>
          <a:spcPct val="90000"/>
        </a:lnSpc>
        <a:spcBef>
          <a:spcPts val="500"/>
        </a:spcBef>
        <a:spcAft>
          <a:spcPct val="0"/>
        </a:spcAft>
        <a:buSzTx/>
        <a:buFont typeface="Arial" panose="020B0604020202020204" pitchFamily="34" charset="0"/>
        <a:buChar char="•"/>
        <a:defRPr sz="1735" kern="1200">
          <a:solidFill>
            <a:schemeClr val="dk1"/>
          </a:solidFill>
          <a:latin typeface="Calibri Light" panose="020F0302020204030204"/>
          <a:ea typeface="微软雅黑 Light" panose="020B0502040204020203" charset="-122"/>
        </a:defRPr>
      </a:lvl9pPr>
    </p:bodyStyle>
    <p:otherStyle>
      <a:lvl1pPr marL="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735">
          <a:solidFill>
            <a:schemeClr val="dk1"/>
          </a:solidFill>
          <a:latin typeface="Calibri Light" panose="020F0302020204030204"/>
          <a:ea typeface="微软雅黑 Light" panose="020B0502040204020203" charset="-122"/>
        </a:defRPr>
      </a:lvl5pPr>
      <a:lvl6pPr marL="2286000" lvl="5" indent="0" algn="l" rtl="0" eaLnBrk="1" fontAlgn="base" latinLnBrk="1" hangingPunct="1">
        <a:lnSpc>
          <a:spcPct val="100000"/>
        </a:lnSpc>
        <a:spcBef>
          <a:spcPct val="0"/>
        </a:spcBef>
        <a:spcAft>
          <a:spcPct val="0"/>
        </a:spcAft>
        <a:buFontTx/>
        <a:buNone/>
        <a:defRPr sz="1735" kern="1200">
          <a:solidFill>
            <a:schemeClr val="dk1"/>
          </a:solidFill>
          <a:latin typeface="Calibri Light" panose="020F0302020204030204"/>
          <a:ea typeface="微软雅黑 Light" panose="020B0502040204020203" charset="-122"/>
        </a:defRPr>
      </a:lvl6pPr>
      <a:lvl7pPr marL="2743200" lvl="6" indent="0" algn="l" rtl="0" eaLnBrk="1" fontAlgn="base" latinLnBrk="1" hangingPunct="1">
        <a:lnSpc>
          <a:spcPct val="100000"/>
        </a:lnSpc>
        <a:spcBef>
          <a:spcPct val="0"/>
        </a:spcBef>
        <a:spcAft>
          <a:spcPct val="0"/>
        </a:spcAft>
        <a:buFontTx/>
        <a:buNone/>
        <a:defRPr sz="1735" kern="1200">
          <a:solidFill>
            <a:schemeClr val="dk1"/>
          </a:solidFill>
          <a:latin typeface="Calibri Light" panose="020F0302020204030204"/>
          <a:ea typeface="微软雅黑 Light" panose="020B0502040204020203" charset="-122"/>
        </a:defRPr>
      </a:lvl7pPr>
      <a:lvl8pPr marL="3200400" lvl="7" indent="0" algn="l" rtl="0" eaLnBrk="1" fontAlgn="base" latinLnBrk="1" hangingPunct="1">
        <a:lnSpc>
          <a:spcPct val="100000"/>
        </a:lnSpc>
        <a:spcBef>
          <a:spcPct val="0"/>
        </a:spcBef>
        <a:spcAft>
          <a:spcPct val="0"/>
        </a:spcAft>
        <a:buFontTx/>
        <a:buNone/>
        <a:defRPr sz="1735" kern="1200">
          <a:solidFill>
            <a:schemeClr val="dk1"/>
          </a:solidFill>
          <a:latin typeface="Calibri Light" panose="020F0302020204030204"/>
          <a:ea typeface="微软雅黑 Light" panose="020B0502040204020203" charset="-122"/>
        </a:defRPr>
      </a:lvl8pPr>
      <a:lvl9pPr marL="3657600" lvl="8" indent="0" algn="l" rtl="0" eaLnBrk="1" fontAlgn="base" latinLnBrk="1" hangingPunct="1">
        <a:lnSpc>
          <a:spcPct val="100000"/>
        </a:lnSpc>
        <a:spcBef>
          <a:spcPct val="0"/>
        </a:spcBef>
        <a:spcAft>
          <a:spcPct val="0"/>
        </a:spcAft>
        <a:buFontTx/>
        <a:buNone/>
        <a:defRPr sz="1735" kern="1200">
          <a:solidFill>
            <a:schemeClr val="dk1"/>
          </a:solidFill>
          <a:latin typeface="Calibri Light" panose="020F0302020204030204"/>
          <a:ea typeface="微软雅黑 Light" panose="020B0502040204020203" charset="-122"/>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jpeg"/></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57.xml"/><Relationship Id="rId2" Type="http://schemas.openxmlformats.org/officeDocument/2006/relationships/tags" Target="../tags/tag156.xml"/><Relationship Id="rId1" Type="http://schemas.openxmlformats.org/officeDocument/2006/relationships/tags" Target="../tags/tag155.xml"/></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57.xml"/><Relationship Id="rId2" Type="http://schemas.openxmlformats.org/officeDocument/2006/relationships/tags" Target="../tags/tag161.xml"/><Relationship Id="rId1" Type="http://schemas.openxmlformats.org/officeDocument/2006/relationships/tags" Target="../tags/tag16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01.xml"/><Relationship Id="rId2" Type="http://schemas.openxmlformats.org/officeDocument/2006/relationships/image" Target="../media/image27.wmf"/><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1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2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3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39.xml"/><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6.xml"/><Relationship Id="rId2" Type="http://schemas.openxmlformats.org/officeDocument/2006/relationships/image" Target="../media/image19.png"/><Relationship Id="rId1"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2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5.xml"/><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8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9.xml.rels><?xml version="1.0" encoding="UTF-8" standalone="yes"?>
<Relationships xmlns="http://schemas.openxmlformats.org/package/2006/relationships"><Relationship Id="rId7" Type="http://schemas.openxmlformats.org/officeDocument/2006/relationships/slideLayout" Target="../slideLayouts/slideLayout122.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0.png"/><Relationship Id="rId1" Type="http://schemas.openxmlformats.org/officeDocument/2006/relationships/tags" Target="../tags/tag8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00.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11.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11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11.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111.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11.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135.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35.xml"/><Relationship Id="rId2" Type="http://schemas.openxmlformats.org/officeDocument/2006/relationships/tags" Target="../tags/tag114.xml"/><Relationship Id="rId1" Type="http://schemas.openxmlformats.org/officeDocument/2006/relationships/tags" Target="../tags/tag1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140.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135.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3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146.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95.xml.rels><?xml version="1.0" encoding="UTF-8" standalone="yes"?>
<Relationships xmlns="http://schemas.openxmlformats.org/package/2006/relationships"><Relationship Id="rId6" Type="http://schemas.openxmlformats.org/officeDocument/2006/relationships/slideLayout" Target="../slideLayouts/slideLayout146.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157.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157.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18" name="TextBox 11"/>
          <p:cNvSpPr txBox="1"/>
          <p:nvPr/>
        </p:nvSpPr>
        <p:spPr>
          <a:xfrm>
            <a:off x="695700" y="2261065"/>
            <a:ext cx="10792162" cy="707886"/>
          </a:xfrm>
          <a:prstGeom prst="rect">
            <a:avLst/>
          </a:prstGeom>
          <a:noFill/>
        </p:spPr>
        <p:txBody>
          <a:bodyPr wrap="square" rtlCol="0">
            <a:spAutoFit/>
          </a:bodyPr>
          <a:lstStyle/>
          <a:p>
            <a:pPr indent="0" algn="ctr"/>
            <a:r>
              <a:rPr lang="zh-CN" altLang="en-US" sz="4000" b="1" smtClean="0">
                <a:solidFill>
                  <a:srgbClr val="FF0000"/>
                </a:solidFill>
                <a:latin typeface="微软雅黑" panose="020B0503020204020204" charset="-122"/>
                <a:ea typeface="微软雅黑" panose="020B0503020204020204" charset="-122"/>
                <a:cs typeface="微软雅黑" panose="020B0503020204020204" charset="-122"/>
                <a:sym typeface="+mn-ea"/>
              </a:rPr>
              <a:t>语文一轮复习备考的策略、计划与方法</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9" name="矩形 18"/>
          <p:cNvSpPr/>
          <p:nvPr/>
        </p:nvSpPr>
        <p:spPr>
          <a:xfrm>
            <a:off x="4580335" y="1094546"/>
            <a:ext cx="2959100" cy="706755"/>
          </a:xfrm>
          <a:prstGeom prst="rect">
            <a:avLst/>
          </a:prstGeom>
        </p:spPr>
        <p:txBody>
          <a:bodyPr wrap="none">
            <a:spAutoFit/>
          </a:bodyPr>
          <a:lstStyle/>
          <a:p>
            <a:r>
              <a:rPr lang="en-US" altLang="zh-CN" sz="4000" b="1" smtClean="0">
                <a:solidFill>
                  <a:srgbClr val="0000FF"/>
                </a:solidFill>
                <a:latin typeface="微软雅黑" panose="020B0503020204020204" charset="-122"/>
                <a:ea typeface="微软雅黑" panose="020B0503020204020204" charset="-122"/>
                <a:cs typeface="微软雅黑" panose="020B0503020204020204" charset="-122"/>
                <a:sym typeface="+mn-ea"/>
              </a:rPr>
              <a:t>2023</a:t>
            </a:r>
            <a:r>
              <a:rPr lang="zh-CN" altLang="en-US" sz="4000" b="1" smtClean="0">
                <a:solidFill>
                  <a:srgbClr val="0000FF"/>
                </a:solidFill>
                <a:latin typeface="微软雅黑" panose="020B0503020204020204" charset="-122"/>
                <a:ea typeface="微软雅黑" panose="020B0503020204020204" charset="-122"/>
                <a:cs typeface="微软雅黑" panose="020B0503020204020204" charset="-122"/>
                <a:sym typeface="+mn-ea"/>
              </a:rPr>
              <a:t>届高考</a:t>
            </a:r>
            <a:endParaRPr lang="zh-CN" altLang="en-US" sz="400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001WFRhkzy78yjHdNLa98"/>
          <p:cNvPicPr>
            <a:picLocks noChangeAspect="1"/>
          </p:cNvPicPr>
          <p:nvPr/>
        </p:nvPicPr>
        <p:blipFill>
          <a:blip r:embed="rId1"/>
          <a:stretch>
            <a:fillRect/>
          </a:stretch>
        </p:blipFill>
        <p:spPr>
          <a:xfrm>
            <a:off x="316298" y="1695150"/>
            <a:ext cx="5868247" cy="4533900"/>
          </a:xfrm>
          <a:prstGeom prst="rect">
            <a:avLst/>
          </a:prstGeom>
          <a:effectLst>
            <a:outerShdw blurRad="50800" dist="38100" dir="2700000" algn="tl" rotWithShape="0">
              <a:prstClr val="black">
                <a:alpha val="40000"/>
              </a:prstClr>
            </a:outerShdw>
          </a:effectLst>
        </p:spPr>
      </p:pic>
      <p:sp>
        <p:nvSpPr>
          <p:cNvPr id="128003" name="文本框 1"/>
          <p:cNvSpPr txBox="1"/>
          <p:nvPr/>
        </p:nvSpPr>
        <p:spPr>
          <a:xfrm>
            <a:off x="1754641" y="537939"/>
            <a:ext cx="7876251" cy="615548"/>
          </a:xfrm>
          <a:prstGeom prst="rect">
            <a:avLst/>
          </a:prstGeom>
          <a:noFill/>
          <a:ln w="9525">
            <a:noFill/>
          </a:ln>
        </p:spPr>
        <p:txBody>
          <a:bodyPr wrap="square" lIns="121912" tIns="60956" rIns="121912" bIns="60956" anchor="t">
            <a:spAutoFit/>
          </a:bodyPr>
          <a:lstStyle/>
          <a:p>
            <a:pPr defTabSz="1219200"/>
            <a:r>
              <a:rPr lang="zh-CN" altLang="en-US" sz="3200" b="1" smtClean="0">
                <a:solidFill>
                  <a:srgbClr val="000000"/>
                </a:solidFill>
                <a:latin typeface="微软雅黑" panose="020B0503020204020204" charset="-122"/>
                <a:ea typeface="微软雅黑" panose="020B0503020204020204" charset="-122"/>
                <a:sym typeface="Arial" panose="020B0604020202020204" pitchFamily="34" charset="0"/>
              </a:rPr>
              <a:t>构建“</a:t>
            </a:r>
            <a:r>
              <a:rPr lang="zh-CN" altLang="en-US" sz="3200" b="1">
                <a:solidFill>
                  <a:srgbClr val="FF0000"/>
                </a:solidFill>
                <a:latin typeface="微软雅黑" panose="020B0503020204020204" charset="-122"/>
                <a:ea typeface="微软雅黑" panose="020B0503020204020204" charset="-122"/>
                <a:sym typeface="Arial" panose="020B0604020202020204" pitchFamily="34" charset="0"/>
              </a:rPr>
              <a:t>一核四层四翼</a:t>
            </a:r>
            <a:r>
              <a:rPr lang="zh-CN" altLang="en-US" sz="3200" b="1" smtClean="0">
                <a:solidFill>
                  <a:srgbClr val="000000"/>
                </a:solidFill>
                <a:latin typeface="微软雅黑" panose="020B0503020204020204" charset="-122"/>
                <a:ea typeface="微软雅黑" panose="020B0503020204020204" charset="-122"/>
                <a:sym typeface="Arial" panose="020B0604020202020204" pitchFamily="34" charset="0"/>
              </a:rPr>
              <a:t>”的高</a:t>
            </a:r>
            <a:r>
              <a:rPr lang="zh-CN" altLang="en-US" sz="3200" b="1">
                <a:solidFill>
                  <a:srgbClr val="000000"/>
                </a:solidFill>
                <a:latin typeface="微软雅黑" panose="020B0503020204020204" charset="-122"/>
                <a:ea typeface="微软雅黑" panose="020B0503020204020204" charset="-122"/>
                <a:sym typeface="Arial" panose="020B0604020202020204" pitchFamily="34" charset="0"/>
              </a:rPr>
              <a:t>考评价体系</a:t>
            </a:r>
            <a:endParaRPr lang="zh-CN" altLang="en-US" sz="3200">
              <a:solidFill>
                <a:srgbClr val="000000"/>
              </a:solidFill>
              <a:latin typeface="Arial" panose="020B0604020202020204" pitchFamily="34" charset="0"/>
            </a:endParaRPr>
          </a:p>
        </p:txBody>
      </p:sp>
      <p:pic>
        <p:nvPicPr>
          <p:cNvPr id="1026" name="Picture 2"/>
          <p:cNvPicPr>
            <a:picLocks noChangeAspect="1" noChangeArrowheads="1"/>
          </p:cNvPicPr>
          <p:nvPr/>
        </p:nvPicPr>
        <p:blipFill>
          <a:blip r:embed="rId2"/>
          <a:stretch>
            <a:fillRect/>
          </a:stretch>
        </p:blipFill>
        <p:spPr bwMode="auto">
          <a:xfrm>
            <a:off x="6707413" y="1714250"/>
            <a:ext cx="4736447" cy="3938403"/>
          </a:xfrm>
          <a:prstGeom prst="rect">
            <a:avLst/>
          </a:prstGeom>
          <a:noFill/>
          <a:ln w="9525">
            <a:noFill/>
            <a:miter lim="800000"/>
            <a:headEnd/>
            <a:tailEnd/>
          </a:ln>
        </p:spPr>
      </p:pic>
    </p:spTree>
  </p:cSld>
  <p:clrMapOvr>
    <a:masterClrMapping/>
  </p:clrMapOvr>
  <p:transition spd="slow">
    <p:random/>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内容占位符 2"/>
          <p:cNvSpPr>
            <a:spLocks noGrp="1"/>
          </p:cNvSpPr>
          <p:nvPr>
            <p:ph idx="1"/>
            <p:custDataLst>
              <p:tags r:id="rId1"/>
            </p:custDataLst>
          </p:nvPr>
        </p:nvSpPr>
        <p:spPr>
          <a:xfrm>
            <a:off x="846161" y="1057108"/>
            <a:ext cx="10959151" cy="5345113"/>
          </a:xfrm>
        </p:spPr>
        <p:txBody>
          <a:bodyPr lIns="104687" tIns="52343" rIns="104687" bIns="52343" anchor="t"/>
          <a:lstStyle/>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评讲：</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1.</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建立作文展示专栏</a:t>
            </a: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把专栏作为作文讲的辅助手段，教师阅读作文时只需作笔记，编教案，不作批改。专栏办好后，还当布置一些思考题，让学生带着问题阅读，对张贴的作文都了然于心。</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2.</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分组评改，自行对评价：教师把对学生作文要求的细则分项列出。先让学生拿自己的作文逐条对照，再让小组成员互相对照，让自评和互评有机结合，以便发扬成绩，弥补差距。</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3.</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评”“荐”“赏”结合：教师节在阅读作文的基础上定出等级标准，等级可分优秀、良好、合格、不合格四等，每等都要选出样品，评讲时结合样品讲清等级标准，然后分给每组一些作文去讨论定级，再以“向大家介绍一篇好作文”为评讲课题目，让每组把选出的优秀作文在全班朗读。</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4.</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专题讲评。即抓住学生作文中普遍存在的一两个主要问题，如立意、选材、构思等，结合有关写作知识集中进行讲评。这种讲评，便于将教学难点分解，各个击破，收效较快。</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修改：</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1.</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自读自改。老师讲完要求和修改标准后，学生自行修改后，交同位审阅，提出意见，再作修改。</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2.</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小组修改。小组内进行评议、修改，有利于集思广益。围绕写作主题，把中心模糊的改鲜明，把叙述杂乱的改得有条理，把题目不合适的改恰当；然后，疏导思路，帮助学生把内容定具体，把段落不合理的安排妥当。最后，个人在对自己的作文进行细致而反复的修改，直到写出好作文来。  </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3.</a:t>
            </a:r>
            <a:r>
              <a:rPr kumimoji="0" lang="zh-CN" altLang="en-US" sz="1800" b="1" i="0" u="none" strike="noStrike" kern="0" cap="none" spc="0" normalizeH="0" baseline="0" noProof="1">
                <a:ln>
                  <a:noFill/>
                </a:ln>
                <a:solidFill>
                  <a:schemeClr val="tx1"/>
                </a:solidFill>
                <a:effectLst/>
                <a:uLnTx/>
                <a:uFillTx/>
                <a:latin typeface="+mn-ea"/>
                <a:cs typeface="+mn-cs"/>
                <a:sym typeface="Calibri" panose="020F0502020204030204" pitchFamily="34" charset="0"/>
              </a:rPr>
              <a:t>逐批过关式修改。</a:t>
            </a:r>
            <a:endParaRPr kumimoji="0" lang="en-US" altLang="zh-CN" sz="18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p:txBody>
      </p:sp>
      <p:sp>
        <p:nvSpPr>
          <p:cNvPr id="46082" name="TextBox 4"/>
          <p:cNvSpPr txBox="1"/>
          <p:nvPr>
            <p:custDataLst>
              <p:tags r:id="rId2"/>
            </p:custDataLst>
          </p:nvPr>
        </p:nvSpPr>
        <p:spPr>
          <a:xfrm>
            <a:off x="973896" y="274875"/>
            <a:ext cx="3090863" cy="455613"/>
          </a:xfrm>
          <a:prstGeom prst="rect">
            <a:avLst/>
          </a:prstGeom>
          <a:solidFill>
            <a:srgbClr val="00B050"/>
          </a:solidFill>
          <a:ln w="9525">
            <a:noFill/>
          </a:ln>
        </p:spPr>
        <p:txBody>
          <a:bodyPr>
            <a:spAutoFit/>
          </a:bodyPr>
          <a:lstStyle/>
          <a:p>
            <a:pPr defTabSz="914400" fontAlgn="base">
              <a:spcBef>
                <a:spcPct val="0"/>
              </a:spcBef>
              <a:spcAft>
                <a:spcPct val="0"/>
              </a:spcAft>
              <a:defRPr/>
            </a:pPr>
            <a:r>
              <a:rPr lang="zh-CN" altLang="en-US" sz="2370" b="1" noProof="1">
                <a:solidFill>
                  <a:srgbClr val="FFFFFF"/>
                </a:solidFill>
                <a:latin typeface="黑体" panose="02010609060101010101" charset="-122"/>
                <a:ea typeface="黑体" panose="02010609060101010101" charset="-122"/>
              </a:rPr>
              <a:t>作文评讲课（常规式）</a:t>
            </a:r>
            <a:endParaRPr lang="zh-CN" altLang="en-US" sz="237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内容占位符 2"/>
          <p:cNvSpPr>
            <a:spLocks noGrp="1"/>
          </p:cNvSpPr>
          <p:nvPr>
            <p:ph idx="1"/>
            <p:custDataLst>
              <p:tags r:id="rId1"/>
            </p:custDataLst>
          </p:nvPr>
        </p:nvSpPr>
        <p:spPr>
          <a:xfrm>
            <a:off x="632702" y="1046162"/>
            <a:ext cx="10940599" cy="5354638"/>
          </a:xfrm>
        </p:spPr>
        <p:txBody>
          <a:bodyPr lIns="104687" tIns="52343" rIns="104687" bIns="52343" anchor="t"/>
          <a:lstStyle/>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一、课前准备</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老师课前对全班作文浏览，从学生习作中选出几个比较突出的问题，如审题、立意、结构、选材、论证、语言等，老师提前就这些问题加以研究，分析现象，总结规律。对与该问题相关的知识归纳概括。</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二、课堂操作</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1.</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自主评议。学生分组，对分配到的习作讨论，指出优点和不足，各组发表综合评价意见。</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2.</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问题筛选。从表现比较突出的几个问题中，选出一到两个作为本节课要解决的重点。（建议：本节课以立意为辅，以议论文的结构为主）</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3</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立意评析。学生对手头习题的立意情况进行评价，局部朗读，然后分析。对多种立意比较甄别，并说明理由。</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1" fontAlgn="base" latinLnBrk="0" hangingPunct="1">
              <a:lnSpc>
                <a:spcPct val="130000"/>
              </a:lnSpc>
              <a:spcBef>
                <a:spcPct val="20000"/>
              </a:spcBef>
              <a:spcAft>
                <a:spcPct val="0"/>
              </a:spcAft>
              <a:buClrTx/>
              <a:buSzTx/>
              <a:buFont typeface="Arial" panose="020B0604020202020204" pitchFamily="34" charset="0"/>
              <a:buNone/>
              <a:tabLst>
                <a:tab pos="179705" algn="l"/>
              </a:tabLst>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4</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老师归纳。如何通过审题确定立意，说明各种观点间的差异。</a:t>
            </a:r>
            <a:endPar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0" rtl="0" eaLnBrk="0" fontAlgn="base" latinLnBrk="0" hangingPunct="0">
              <a:lnSpc>
                <a:spcPct val="130000"/>
              </a:lnSpc>
              <a:spcBef>
                <a:spcPct val="20000"/>
              </a:spcBef>
              <a:spcAft>
                <a:spcPct val="0"/>
              </a:spcAft>
              <a:buClrTx/>
              <a:buSzTx/>
              <a:buFont typeface="Wingdings" panose="05000000000000000000" pitchFamily="2" charset="2"/>
              <a:buNone/>
              <a:tabLst>
                <a:tab pos="179705" algn="l"/>
              </a:tabLst>
              <a:defRPr/>
            </a:pPr>
            <a:endParaRPr kumimoji="0" lang="zh-CN" altLang="en-US" sz="2000" b="0"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p:txBody>
      </p:sp>
      <p:sp>
        <p:nvSpPr>
          <p:cNvPr id="47106" name="TextBox 4"/>
          <p:cNvSpPr txBox="1"/>
          <p:nvPr>
            <p:custDataLst>
              <p:tags r:id="rId2"/>
            </p:custDataLst>
          </p:nvPr>
        </p:nvSpPr>
        <p:spPr>
          <a:xfrm>
            <a:off x="837419" y="192989"/>
            <a:ext cx="3090863" cy="455613"/>
          </a:xfrm>
          <a:prstGeom prst="rect">
            <a:avLst/>
          </a:prstGeom>
          <a:solidFill>
            <a:srgbClr val="00B050"/>
          </a:solidFill>
          <a:ln w="9525">
            <a:noFill/>
          </a:ln>
        </p:spPr>
        <p:txBody>
          <a:bodyPr>
            <a:spAutoFit/>
          </a:bodyPr>
          <a:lstStyle/>
          <a:p>
            <a:pPr defTabSz="914400" fontAlgn="base">
              <a:spcBef>
                <a:spcPct val="0"/>
              </a:spcBef>
              <a:spcAft>
                <a:spcPct val="0"/>
              </a:spcAft>
              <a:defRPr/>
            </a:pPr>
            <a:r>
              <a:rPr lang="zh-CN" altLang="en-US" sz="2370" b="1" noProof="1">
                <a:solidFill>
                  <a:srgbClr val="FFFFFF"/>
                </a:solidFill>
                <a:latin typeface="黑体" panose="02010609060101010101" charset="-122"/>
                <a:ea typeface="黑体" panose="02010609060101010101" charset="-122"/>
              </a:rPr>
              <a:t>作文评讲课（专题式）</a:t>
            </a:r>
            <a:endParaRPr lang="zh-CN" altLang="en-US" sz="237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内容占位符 2"/>
          <p:cNvSpPr>
            <a:spLocks noGrp="1"/>
          </p:cNvSpPr>
          <p:nvPr>
            <p:ph idx="1"/>
            <p:custDataLst>
              <p:tags r:id="rId1"/>
            </p:custDataLst>
          </p:nvPr>
        </p:nvSpPr>
        <p:spPr>
          <a:xfrm>
            <a:off x="846161" y="544513"/>
            <a:ext cx="10577015" cy="5743575"/>
          </a:xfrm>
        </p:spPr>
        <p:txBody>
          <a:bodyPr lIns="104687" tIns="52343" rIns="104687" bIns="52343" anchor="t"/>
          <a:lstStyle/>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5</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提出问题。在确定立意之后，如何对文章进行构思？</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学生围绕这一问题对手头的习作在结构上的特点加以分析。</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对学生列举的各种结构归类，并说明其优点。</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6</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老师综述。对有关议论文结构的知识进行讲解，明确议论文的四种结构类型（总分式，并列式，对照式，层进式），要紧密结合学习的本次作文。</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7</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撰写评语。给手头习题写评语，以“立意”和“结构”方面为主，兼及其他方面。最后打出分数。</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8</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宣读评语，并推荐优秀作文。</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三、课后任务。</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3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拿到自己的作文后，或修改，或重写。</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p:txBody>
      </p:sp>
    </p:spTree>
    <p:custDataLst>
      <p:tags r:id="rId2"/>
    </p:custData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内容占位符 2"/>
          <p:cNvSpPr>
            <a:spLocks noGrp="1"/>
          </p:cNvSpPr>
          <p:nvPr>
            <p:ph idx="1"/>
            <p:custDataLst>
              <p:tags r:id="rId1"/>
            </p:custDataLst>
          </p:nvPr>
        </p:nvSpPr>
        <p:spPr>
          <a:xfrm>
            <a:off x="682383" y="790177"/>
            <a:ext cx="10781731" cy="5834063"/>
          </a:xfrm>
        </p:spPr>
        <p:txBody>
          <a:bodyPr lIns="104687" tIns="52343" rIns="104687" bIns="52343" anchor="t"/>
          <a:lstStyle/>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一、课前准备</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老师浏览全班学生的作文，对学生作文中存在的主要问题有大致的认识；找出几篇相对优秀的文章，并作评析和记录；准备实物投影仪。</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二、课上操作</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1.</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组内评议。将全部作文下发给学生，然后四人一组，轮流阅读。组内讨论，交流看法。</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2.</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推荐展示。老师按照立意、构思、用例、论述、语言、卷面等几个方面逐一让学生推荐优秀范例，学生朗读并评析。有的可以借助投影仪展示。老师在黑板上作归纳整理。</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3.</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集体评议。选出两篇最优秀的文章，通过投影仪在全班展示。学生自由发言，结合自己的作文谈认识，指出文章的优点和不足，并提出修改建议。集体为文章写评语，并打出分数。</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4.</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书写评语。各自给自己手头的文章写评语并打分。</a:t>
            </a:r>
            <a:endPar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7830" marR="0" lvl="0" indent="-417830" algn="l" defTabSz="914400" rtl="0" eaLnBrk="0" fontAlgn="base" latinLnBrk="0" hangingPunct="0">
              <a:lnSpc>
                <a:spcPct val="130000"/>
              </a:lnSpc>
              <a:spcBef>
                <a:spcPct val="20000"/>
              </a:spcBef>
              <a:spcAft>
                <a:spcPct val="0"/>
              </a:spcAft>
              <a:buClrTx/>
              <a:buSzTx/>
              <a:buFont typeface="Wingdings" panose="05000000000000000000" pitchFamily="2" charset="2"/>
              <a:buNone/>
              <a:defRPr/>
            </a:pPr>
            <a:endParaRPr kumimoji="0" lang="zh-CN" altLang="en-US" sz="2000" b="0"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p:txBody>
      </p:sp>
      <p:sp>
        <p:nvSpPr>
          <p:cNvPr id="49154" name="TextBox 3"/>
          <p:cNvSpPr txBox="1"/>
          <p:nvPr>
            <p:custDataLst>
              <p:tags r:id="rId2"/>
            </p:custDataLst>
          </p:nvPr>
        </p:nvSpPr>
        <p:spPr>
          <a:xfrm>
            <a:off x="960249" y="192988"/>
            <a:ext cx="4348163" cy="455613"/>
          </a:xfrm>
          <a:prstGeom prst="rect">
            <a:avLst/>
          </a:prstGeom>
          <a:solidFill>
            <a:srgbClr val="00B050"/>
          </a:solidFill>
          <a:ln w="9525">
            <a:noFill/>
          </a:ln>
        </p:spPr>
        <p:txBody>
          <a:bodyPr>
            <a:spAutoFit/>
          </a:bodyPr>
          <a:lstStyle/>
          <a:p>
            <a:pPr defTabSz="914400" fontAlgn="base">
              <a:spcBef>
                <a:spcPct val="0"/>
              </a:spcBef>
              <a:spcAft>
                <a:spcPct val="0"/>
              </a:spcAft>
              <a:defRPr/>
            </a:pPr>
            <a:r>
              <a:rPr lang="zh-CN" altLang="en-US" sz="2370" b="1" noProof="1">
                <a:solidFill>
                  <a:srgbClr val="FFFFFF"/>
                </a:solidFill>
                <a:latin typeface="黑体" panose="02010609060101010101" charset="-122"/>
                <a:ea typeface="黑体" panose="02010609060101010101" charset="-122"/>
              </a:rPr>
              <a:t>作文评讲课（范例引导式）</a:t>
            </a:r>
            <a:endParaRPr lang="zh-CN" altLang="en-US" sz="237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内容占位符 2"/>
          <p:cNvSpPr>
            <a:spLocks noGrp="1"/>
          </p:cNvSpPr>
          <p:nvPr>
            <p:ph idx="1"/>
            <p:custDataLst>
              <p:tags r:id="rId1"/>
            </p:custDataLst>
          </p:nvPr>
        </p:nvSpPr>
        <p:spPr>
          <a:xfrm>
            <a:off x="832513" y="702270"/>
            <a:ext cx="11095630" cy="3105458"/>
          </a:xfrm>
        </p:spPr>
        <p:txBody>
          <a:bodyPr lIns="104687" tIns="52343" rIns="104687" bIns="52343" anchor="t"/>
          <a:lstStyle/>
          <a:p>
            <a:pPr marL="0" marR="0" lvl="0" indent="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en-US" altLang="zh-CN" sz="2000" b="0"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5.</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自我评价。各自领回自己的作文，结合同学在黑板上形成的统一认识，对自己写作中存在的问题再认识，可自由发言。</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6.</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对自己作文进行修改。</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三、课后任务</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r>
              <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课下完成对文章的修改，重写后上交。</a:t>
            </a:r>
            <a:endPar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 </a:t>
            </a:r>
            <a:endParaRPr kumimoji="0" lang="zh-CN" altLang="en-US"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0" marR="0" lvl="0" indent="0" algn="l" defTabSz="914400" rtl="0" eaLnBrk="0" fontAlgn="base" latinLnBrk="0" hangingPunct="0">
              <a:lnSpc>
                <a:spcPct val="150000"/>
              </a:lnSpc>
              <a:spcBef>
                <a:spcPct val="20000"/>
              </a:spcBef>
              <a:spcAft>
                <a:spcPct val="0"/>
              </a:spcAft>
              <a:buClrTx/>
              <a:buSzTx/>
              <a:buFont typeface="Wingdings" panose="05000000000000000000" pitchFamily="2" charset="2"/>
              <a:buNone/>
              <a:defRPr/>
            </a:pPr>
            <a:endParaRPr kumimoji="0" lang="zh-CN" altLang="en-US" sz="2000" b="0"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p:txBody>
      </p:sp>
    </p:spTree>
    <p:custDataLst>
      <p:tags r:id="rId2"/>
    </p:custData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1997698" y="1831034"/>
            <a:ext cx="9161717"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60000"/>
              </a:lnSpc>
              <a:spcBef>
                <a:spcPct val="0"/>
              </a:spcBef>
              <a:spcAft>
                <a:spcPct val="0"/>
              </a:spcAft>
              <a:buFont typeface="Arial" panose="020B0604020202020204" pitchFamily="34" charset="0"/>
              <a:buNone/>
            </a:pPr>
            <a:r>
              <a:rPr lang="zh-CN" altLang="en-US" sz="4000" b="1" smtClean="0">
                <a:solidFill>
                  <a:srgbClr val="002060"/>
                </a:solidFill>
                <a:latin typeface="Times New Roman" panose="02020603050405020304" pitchFamily="18" charset="0"/>
                <a:ea typeface="黑体" panose="02010609060101010101" charset="-122"/>
              </a:rPr>
              <a:t>（一）坚守科学的教学理念 </a:t>
            </a:r>
            <a:endParaRPr lang="zh-CN" altLang="en-US" sz="4000" b="1" smtClean="0">
              <a:solidFill>
                <a:srgbClr val="002060"/>
              </a:solidFill>
              <a:latin typeface="Times New Roman" panose="02020603050405020304" pitchFamily="18" charset="0"/>
              <a:ea typeface="黑体" panose="02010609060101010101" charset="-122"/>
            </a:endParaRPr>
          </a:p>
          <a:p>
            <a:pPr defTabSz="914400" fontAlgn="base">
              <a:lnSpc>
                <a:spcPct val="160000"/>
              </a:lnSpc>
              <a:spcBef>
                <a:spcPct val="0"/>
              </a:spcBef>
              <a:spcAft>
                <a:spcPct val="0"/>
              </a:spcAft>
              <a:buFont typeface="Arial" panose="020B0604020202020204" pitchFamily="34" charset="0"/>
              <a:buNone/>
            </a:pPr>
            <a:r>
              <a:rPr lang="zh-CN" altLang="en-US" sz="4000" b="1" smtClean="0">
                <a:solidFill>
                  <a:srgbClr val="002060"/>
                </a:solidFill>
                <a:latin typeface="Times New Roman" panose="02020603050405020304" pitchFamily="18" charset="0"/>
                <a:ea typeface="黑体" panose="02010609060101010101" charset="-122"/>
              </a:rPr>
              <a:t>（二）确立综合的复习模式 </a:t>
            </a:r>
            <a:endParaRPr lang="zh-CN" altLang="en-US" sz="4000" b="1" smtClean="0">
              <a:solidFill>
                <a:srgbClr val="002060"/>
              </a:solidFill>
              <a:latin typeface="Times New Roman" panose="02020603050405020304" pitchFamily="18" charset="0"/>
              <a:ea typeface="黑体" panose="02010609060101010101" charset="-122"/>
            </a:endParaRPr>
          </a:p>
          <a:p>
            <a:pPr defTabSz="914400" fontAlgn="base">
              <a:lnSpc>
                <a:spcPct val="160000"/>
              </a:lnSpc>
              <a:spcBef>
                <a:spcPct val="0"/>
              </a:spcBef>
              <a:spcAft>
                <a:spcPct val="0"/>
              </a:spcAft>
              <a:buFont typeface="Arial" panose="020B0604020202020204" pitchFamily="34" charset="0"/>
              <a:buNone/>
            </a:pPr>
            <a:r>
              <a:rPr lang="zh-CN" altLang="en-US" sz="4000" b="1" smtClean="0">
                <a:solidFill>
                  <a:srgbClr val="002060"/>
                </a:solidFill>
                <a:latin typeface="Times New Roman" panose="02020603050405020304" pitchFamily="18" charset="0"/>
                <a:ea typeface="黑体" panose="02010609060101010101" charset="-122"/>
              </a:rPr>
              <a:t>（三）形成优化的课堂结构 </a:t>
            </a:r>
            <a:endParaRPr lang="zh-CN" altLang="en-US" sz="4000" b="1" smtClean="0">
              <a:solidFill>
                <a:srgbClr val="002060"/>
              </a:solidFill>
              <a:latin typeface="Times New Roman" panose="02020603050405020304" pitchFamily="18" charset="0"/>
              <a:ea typeface="黑体" panose="02010609060101010101" charset="-122"/>
            </a:endParaRPr>
          </a:p>
          <a:p>
            <a:pPr defTabSz="914400" fontAlgn="base">
              <a:lnSpc>
                <a:spcPct val="160000"/>
              </a:lnSpc>
              <a:spcBef>
                <a:spcPct val="0"/>
              </a:spcBef>
              <a:spcAft>
                <a:spcPct val="0"/>
              </a:spcAft>
              <a:buFont typeface="Arial" panose="020B0604020202020204" pitchFamily="34" charset="0"/>
              <a:buNone/>
            </a:pPr>
            <a:r>
              <a:rPr lang="zh-CN" altLang="en-US" sz="4000" b="1" smtClean="0">
                <a:solidFill>
                  <a:srgbClr val="002060"/>
                </a:solidFill>
                <a:latin typeface="Times New Roman" panose="02020603050405020304" pitchFamily="18" charset="0"/>
                <a:ea typeface="黑体" panose="02010609060101010101" charset="-122"/>
              </a:rPr>
              <a:t>（四）建构立体的备考体系</a:t>
            </a:r>
            <a:r>
              <a:rPr lang="zh-CN" altLang="en-US" sz="4000" smtClean="0">
                <a:solidFill>
                  <a:srgbClr val="FFFF00"/>
                </a:solidFill>
                <a:latin typeface="Times New Roman" panose="02020603050405020304" pitchFamily="18" charset="0"/>
                <a:ea typeface="黑体" panose="02010609060101010101" charset="-122"/>
              </a:rPr>
              <a:t> </a:t>
            </a:r>
            <a:endParaRPr lang="zh-CN" altLang="en-US" sz="4000" smtClean="0">
              <a:solidFill>
                <a:srgbClr val="5F5F5F"/>
              </a:solidFill>
              <a:latin typeface="Times New Roman" panose="02020603050405020304" pitchFamily="18" charset="0"/>
              <a:ea typeface="黑体" panose="02010609060101010101" charset="-122"/>
            </a:endParaRPr>
          </a:p>
        </p:txBody>
      </p:sp>
      <p:sp>
        <p:nvSpPr>
          <p:cNvPr id="3" name="TextBox 2"/>
          <p:cNvSpPr txBox="1"/>
          <p:nvPr/>
        </p:nvSpPr>
        <p:spPr>
          <a:xfrm>
            <a:off x="3321616" y="572971"/>
            <a:ext cx="4654019" cy="937460"/>
          </a:xfrm>
          <a:prstGeom prst="rect">
            <a:avLst/>
          </a:prstGeom>
          <a:noFill/>
        </p:spPr>
        <p:txBody>
          <a:bodyPr wrap="none" lIns="121692" tIns="60845" rIns="121692" bIns="60845" rtlCol="0">
            <a:spAutoFit/>
          </a:bodyPr>
          <a:lstStyle/>
          <a:p>
            <a:pPr defTabSz="1208405">
              <a:lnSpc>
                <a:spcPct val="150000"/>
              </a:lnSpc>
            </a:pPr>
            <a:r>
              <a:rPr lang="zh-CN" altLang="en-US" sz="4000" b="1" smtClean="0">
                <a:solidFill>
                  <a:srgbClr val="FF0000"/>
                </a:solidFill>
                <a:latin typeface="微软雅黑" panose="020B0503020204020204" charset="-122"/>
                <a:ea typeface="微软雅黑" panose="020B0503020204020204" charset="-122"/>
              </a:rPr>
              <a:t>第五部分  备</a:t>
            </a:r>
            <a:r>
              <a:rPr lang="zh-CN" altLang="en-US" sz="4000" b="1">
                <a:solidFill>
                  <a:srgbClr val="FF0000"/>
                </a:solidFill>
                <a:latin typeface="微软雅黑" panose="020B0503020204020204" charset="-122"/>
                <a:ea typeface="微软雅黑" panose="020B0503020204020204" charset="-122"/>
              </a:rPr>
              <a:t>考建议</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blinds(horizontal)">
                                      <p:cBhvr>
                                        <p:cTn id="7" dur="500"/>
                                        <p:tgtEl>
                                          <p:spTgt spid="911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1138">
                                            <p:txEl>
                                              <p:pRg st="1" end="1"/>
                                            </p:txEl>
                                          </p:spTgt>
                                        </p:tgtEl>
                                        <p:attrNameLst>
                                          <p:attrName>style.visibility</p:attrName>
                                        </p:attrNameLst>
                                      </p:cBhvr>
                                      <p:to>
                                        <p:strVal val="visible"/>
                                      </p:to>
                                    </p:set>
                                    <p:animEffect transition="in" filter="blinds(horizontal)">
                                      <p:cBhvr>
                                        <p:cTn id="12" dur="500"/>
                                        <p:tgtEl>
                                          <p:spTgt spid="911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1138">
                                            <p:txEl>
                                              <p:pRg st="2" end="2"/>
                                            </p:txEl>
                                          </p:spTgt>
                                        </p:tgtEl>
                                        <p:attrNameLst>
                                          <p:attrName>style.visibility</p:attrName>
                                        </p:attrNameLst>
                                      </p:cBhvr>
                                      <p:to>
                                        <p:strVal val="visible"/>
                                      </p:to>
                                    </p:set>
                                    <p:animEffect transition="in" filter="blinds(horizontal)">
                                      <p:cBhvr>
                                        <p:cTn id="17" dur="500"/>
                                        <p:tgtEl>
                                          <p:spTgt spid="911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1138">
                                            <p:txEl>
                                              <p:pRg st="3" end="3"/>
                                            </p:txEl>
                                          </p:spTgt>
                                        </p:tgtEl>
                                        <p:attrNameLst>
                                          <p:attrName>style.visibility</p:attrName>
                                        </p:attrNameLst>
                                      </p:cBhvr>
                                      <p:to>
                                        <p:strVal val="visible"/>
                                      </p:to>
                                    </p:set>
                                    <p:animEffect transition="in" filter="blinds(horizontal)">
                                      <p:cBhvr>
                                        <p:cTn id="22" dur="500"/>
                                        <p:tgtEl>
                                          <p:spTgt spid="91138">
                                            <p:txEl>
                                              <p:pRg st="3" end="3"/>
                                            </p:txEl>
                                          </p:spTgt>
                                        </p:tgtEl>
                                      </p:cBhvr>
                                    </p:animEffect>
                                  </p:childTnLst>
                                </p:cTn>
                              </p:par>
                            </p:childTnLst>
                          </p:cTn>
                        </p:par>
                        <p:par>
                          <p:cTn id="23" fill="hold">
                            <p:stCondLst>
                              <p:cond delay="500"/>
                            </p:stCondLst>
                            <p:childTnLst>
                              <p:par>
                                <p:cTn id="24" presetID="1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ppt_x</p:attrName>
                                        </p:attrNameLst>
                                      </p:cBhvr>
                                      <p:tavLst>
                                        <p:tav tm="0">
                                          <p:val>
                                            <p:strVal val="#ppt_x-#ppt_w*1.125000"/>
                                          </p:val>
                                        </p:tav>
                                        <p:tav tm="100000">
                                          <p:val>
                                            <p:strVal val="#ppt_x"/>
                                          </p:val>
                                        </p:tav>
                                      </p:tavLst>
                                    </p:anim>
                                    <p:animEffect transition="in" filter="wipe(righ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1"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839" y="1052835"/>
            <a:ext cx="11353130" cy="4606925"/>
          </a:xfrm>
        </p:spPr>
        <p:txBody>
          <a:bodyPr/>
          <a:lstStyle/>
          <a:p>
            <a:pPr marL="0" indent="0">
              <a:buNone/>
            </a:pPr>
            <a:r>
              <a:rPr lang="zh-CN" altLang="en-US" sz="3200" b="1">
                <a:solidFill>
                  <a:srgbClr val="000A1E"/>
                </a:solidFill>
                <a:latin typeface="微软雅黑" panose="020B0503020204020204" charset="-122"/>
                <a:ea typeface="微软雅黑" panose="020B0503020204020204" charset="-122"/>
              </a:rPr>
              <a:t>          </a:t>
            </a:r>
            <a:r>
              <a:rPr lang="zh-CN" altLang="en-US" sz="4000" b="1">
                <a:solidFill>
                  <a:srgbClr val="000A1E"/>
                </a:solidFill>
                <a:latin typeface="微软雅黑" panose="020B0503020204020204" charset="-122"/>
                <a:ea typeface="微软雅黑" panose="020B0503020204020204" charset="-122"/>
              </a:rPr>
              <a:t> </a:t>
            </a:r>
            <a:r>
              <a:rPr lang="zh-CN" altLang="en-US" sz="4000" b="1" smtClean="0">
                <a:solidFill>
                  <a:srgbClr val="000A1E"/>
                </a:solidFill>
                <a:latin typeface="微软雅黑" panose="020B0503020204020204" charset="-122"/>
                <a:ea typeface="微软雅黑" panose="020B0503020204020204" charset="-122"/>
              </a:rPr>
              <a:t>      转变</a:t>
            </a:r>
            <a:r>
              <a:rPr lang="zh-CN" altLang="en-US" sz="4000" b="1">
                <a:solidFill>
                  <a:srgbClr val="000A1E"/>
                </a:solidFill>
                <a:latin typeface="微软雅黑" panose="020B0503020204020204" charset="-122"/>
                <a:ea typeface="微软雅黑" panose="020B0503020204020204" charset="-122"/>
              </a:rPr>
              <a:t>教学和备考观念</a:t>
            </a:r>
            <a:endParaRPr lang="zh-CN" altLang="en-US" sz="4000" b="1">
              <a:solidFill>
                <a:srgbClr val="000A1E"/>
              </a:solidFill>
              <a:latin typeface="微软雅黑" panose="020B0503020204020204" charset="-122"/>
              <a:ea typeface="微软雅黑" panose="020B0503020204020204" charset="-122"/>
            </a:endParaRPr>
          </a:p>
          <a:p>
            <a:pPr marL="0" indent="0">
              <a:buNone/>
            </a:pPr>
            <a:r>
              <a:rPr lang="en-US" altLang="zh-CN" sz="2800" b="1">
                <a:solidFill>
                  <a:srgbClr val="002060"/>
                </a:solidFill>
                <a:latin typeface="黑体" panose="02010609060101010101" charset="-122"/>
                <a:ea typeface="黑体" panose="02010609060101010101" charset="-122"/>
              </a:rPr>
              <a:t>   </a:t>
            </a:r>
            <a:r>
              <a:rPr lang="zh-CN" altLang="en-US" sz="3600" b="1">
                <a:solidFill>
                  <a:srgbClr val="002060"/>
                </a:solidFill>
                <a:latin typeface="黑体" panose="02010609060101010101" charset="-122"/>
                <a:ea typeface="黑体" panose="02010609060101010101" charset="-122"/>
              </a:rPr>
              <a:t>转变观念是改变备考复习“高耗低效”的必要前提</a:t>
            </a:r>
            <a:r>
              <a:rPr lang="zh-CN" altLang="en-US" sz="3600" b="1" smtClean="0">
                <a:solidFill>
                  <a:srgbClr val="002060"/>
                </a:solidFill>
                <a:latin typeface="黑体" panose="02010609060101010101" charset="-122"/>
                <a:ea typeface="黑体" panose="02010609060101010101" charset="-122"/>
              </a:rPr>
              <a:t>。</a:t>
            </a:r>
            <a:endParaRPr lang="en-US" altLang="zh-CN" sz="3200" b="1" smtClean="0">
              <a:solidFill>
                <a:srgbClr val="000A1E"/>
              </a:solidFill>
              <a:latin typeface="黑体" panose="02010609060101010101" charset="-122"/>
              <a:ea typeface="黑体" panose="02010609060101010101" charset="-122"/>
            </a:endParaRPr>
          </a:p>
          <a:p>
            <a:pPr marL="0" indent="0">
              <a:buNone/>
            </a:pPr>
            <a:r>
              <a:rPr lang="en-US" altLang="zh-CN" sz="3200" b="1">
                <a:solidFill>
                  <a:srgbClr val="000A1E"/>
                </a:solidFill>
                <a:latin typeface="黑体" panose="02010609060101010101" charset="-122"/>
                <a:ea typeface="黑体" panose="02010609060101010101" charset="-122"/>
              </a:rPr>
              <a:t> </a:t>
            </a:r>
            <a:r>
              <a:rPr lang="en-US" altLang="zh-CN" sz="3200" b="1" smtClean="0">
                <a:solidFill>
                  <a:srgbClr val="000A1E"/>
                </a:solidFill>
                <a:latin typeface="黑体" panose="02010609060101010101" charset="-122"/>
                <a:ea typeface="黑体" panose="02010609060101010101" charset="-122"/>
              </a:rPr>
              <a:t>    1.</a:t>
            </a:r>
            <a:r>
              <a:rPr lang="zh-CN" altLang="en-US" sz="3200" b="1">
                <a:solidFill>
                  <a:srgbClr val="000A1E"/>
                </a:solidFill>
                <a:latin typeface="黑体" panose="02010609060101010101" charset="-122"/>
                <a:ea typeface="黑体" panose="02010609060101010101" charset="-122"/>
              </a:rPr>
              <a:t>由“常态训练”转向“变奏演练”</a:t>
            </a:r>
            <a:endParaRPr lang="en-US" altLang="zh-CN" sz="3200" b="1">
              <a:solidFill>
                <a:srgbClr val="000A1E"/>
              </a:solidFill>
              <a:latin typeface="黑体" panose="02010609060101010101" charset="-122"/>
              <a:ea typeface="黑体" panose="02010609060101010101" charset="-122"/>
            </a:endParaRPr>
          </a:p>
          <a:p>
            <a:pPr marL="0" indent="0">
              <a:buNone/>
            </a:pPr>
            <a:r>
              <a:rPr lang="en-US" altLang="zh-CN" sz="3200" b="1">
                <a:solidFill>
                  <a:srgbClr val="000A1E"/>
                </a:solidFill>
                <a:latin typeface="黑体" panose="02010609060101010101" charset="-122"/>
                <a:ea typeface="黑体" panose="02010609060101010101" charset="-122"/>
              </a:rPr>
              <a:t>     2.</a:t>
            </a:r>
            <a:r>
              <a:rPr lang="zh-CN" altLang="en-US" sz="3200" b="1">
                <a:solidFill>
                  <a:srgbClr val="000A1E"/>
                </a:solidFill>
                <a:latin typeface="黑体" panose="02010609060101010101" charset="-122"/>
                <a:ea typeface="黑体" panose="02010609060101010101" charset="-122"/>
              </a:rPr>
              <a:t>由“简单重复”转向“温故知新”</a:t>
            </a:r>
            <a:endParaRPr lang="en-US" altLang="zh-CN" sz="3200" b="1">
              <a:solidFill>
                <a:srgbClr val="000A1E"/>
              </a:solidFill>
              <a:latin typeface="黑体" panose="02010609060101010101" charset="-122"/>
              <a:ea typeface="黑体" panose="02010609060101010101" charset="-122"/>
            </a:endParaRPr>
          </a:p>
          <a:p>
            <a:pPr marL="0" indent="0">
              <a:buNone/>
            </a:pPr>
            <a:r>
              <a:rPr lang="en-US" altLang="zh-CN" sz="3200" b="1">
                <a:solidFill>
                  <a:srgbClr val="000A1E"/>
                </a:solidFill>
                <a:latin typeface="黑体" panose="02010609060101010101" charset="-122"/>
                <a:ea typeface="黑体" panose="02010609060101010101" charset="-122"/>
              </a:rPr>
              <a:t>     3.</a:t>
            </a:r>
            <a:r>
              <a:rPr lang="zh-CN" altLang="en-US" sz="3200" b="1">
                <a:solidFill>
                  <a:srgbClr val="000A1E"/>
                </a:solidFill>
                <a:latin typeface="黑体" panose="02010609060101010101" charset="-122"/>
                <a:ea typeface="黑体" panose="02010609060101010101" charset="-122"/>
              </a:rPr>
              <a:t>由“统一标准”转向“分层要求”</a:t>
            </a:r>
            <a:endParaRPr lang="en-US" altLang="zh-CN" sz="3200" b="1">
              <a:solidFill>
                <a:srgbClr val="000A1E"/>
              </a:solidFill>
              <a:latin typeface="黑体" panose="02010609060101010101" charset="-122"/>
              <a:ea typeface="黑体" panose="02010609060101010101" charset="-122"/>
            </a:endParaRPr>
          </a:p>
          <a:p>
            <a:pPr marL="0" indent="0">
              <a:buNone/>
            </a:pPr>
            <a:r>
              <a:rPr lang="en-US" altLang="zh-CN" sz="3200" b="1">
                <a:solidFill>
                  <a:srgbClr val="000A1E"/>
                </a:solidFill>
                <a:latin typeface="黑体" panose="02010609060101010101" charset="-122"/>
                <a:ea typeface="黑体" panose="02010609060101010101" charset="-122"/>
              </a:rPr>
              <a:t>     4.</a:t>
            </a:r>
            <a:r>
              <a:rPr lang="zh-CN" altLang="en-US" sz="3200" b="1">
                <a:solidFill>
                  <a:srgbClr val="000A1E"/>
                </a:solidFill>
                <a:latin typeface="黑体" panose="02010609060101010101" charset="-122"/>
                <a:ea typeface="黑体" panose="02010609060101010101" charset="-122"/>
              </a:rPr>
              <a:t>由“关注教导”转向“关注学问”</a:t>
            </a:r>
            <a:endParaRPr lang="en-US" altLang="zh-CN" sz="3200" b="1">
              <a:solidFill>
                <a:srgbClr val="000A1E"/>
              </a:solidFill>
              <a:latin typeface="黑体" panose="02010609060101010101" charset="-122"/>
              <a:ea typeface="黑体" panose="02010609060101010101" charset="-122"/>
            </a:endParaRPr>
          </a:p>
          <a:p>
            <a:pPr marL="0" indent="0">
              <a:buNone/>
            </a:pPr>
            <a:r>
              <a:rPr lang="en-US" altLang="zh-CN" sz="3200" b="1">
                <a:solidFill>
                  <a:srgbClr val="000A1E"/>
                </a:solidFill>
                <a:latin typeface="黑体" panose="02010609060101010101" charset="-122"/>
                <a:ea typeface="黑体" panose="02010609060101010101" charset="-122"/>
              </a:rPr>
              <a:t>     5.</a:t>
            </a:r>
            <a:r>
              <a:rPr lang="zh-CN" altLang="en-US" sz="3200" b="1">
                <a:solidFill>
                  <a:srgbClr val="000A1E"/>
                </a:solidFill>
                <a:latin typeface="黑体" panose="02010609060101010101" charset="-122"/>
                <a:ea typeface="黑体" panose="02010609060101010101" charset="-122"/>
              </a:rPr>
              <a:t>由“重视结果”转向“重视过程”</a:t>
            </a:r>
            <a:endParaRPr lang="zh-CN" altLang="en-US" sz="3200" b="1">
              <a:solidFill>
                <a:srgbClr val="000A1E"/>
              </a:solidFill>
              <a:latin typeface="黑体" panose="02010609060101010101" charset="-122"/>
              <a:ea typeface="黑体" panose="02010609060101010101" charset="-122"/>
            </a:endParaRPr>
          </a:p>
          <a:p>
            <a:pPr marL="0" indent="0">
              <a:buNone/>
            </a:pPr>
            <a:r>
              <a:rPr lang="zh-CN" altLang="en-US" sz="3200" b="1">
                <a:solidFill>
                  <a:srgbClr val="002060"/>
                </a:solidFill>
                <a:latin typeface="黑体" panose="02010609060101010101" charset="-122"/>
                <a:ea typeface="黑体" panose="02010609060101010101" charset="-122"/>
              </a:rPr>
              <a:t>    </a:t>
            </a:r>
            <a:endParaRPr lang="zh-CN" altLang="en-US" sz="3200" b="1">
              <a:solidFill>
                <a:srgbClr val="00206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334478" y="228601"/>
            <a:ext cx="11857566" cy="614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fontAlgn="base">
              <a:lnSpc>
                <a:spcPct val="120000"/>
              </a:lnSpc>
              <a:spcBef>
                <a:spcPct val="0"/>
              </a:spcBef>
              <a:spcAft>
                <a:spcPct val="0"/>
              </a:spcAft>
              <a:buFont typeface="Arial" panose="020B0604020202020204" pitchFamily="34" charset="0"/>
              <a:buNone/>
            </a:pPr>
            <a:r>
              <a:rPr lang="en-US" altLang="zh-CN" sz="4000" b="1" smtClean="0">
                <a:solidFill>
                  <a:srgbClr val="002060"/>
                </a:solidFill>
                <a:latin typeface="微软雅黑" panose="020B0503020204020204" charset="-122"/>
                <a:ea typeface="微软雅黑" panose="020B0503020204020204" charset="-122"/>
              </a:rPr>
              <a:t>★  </a:t>
            </a:r>
            <a:r>
              <a:rPr lang="zh-CN" altLang="en-US" sz="4000" b="1" smtClean="0">
                <a:solidFill>
                  <a:srgbClr val="002060"/>
                </a:solidFill>
                <a:latin typeface="微软雅黑" panose="020B0503020204020204" charset="-122"/>
                <a:ea typeface="微软雅黑" panose="020B0503020204020204" charset="-122"/>
              </a:rPr>
              <a:t>科学的教学理念</a:t>
            </a:r>
            <a:endParaRPr lang="zh-CN" altLang="en-US" sz="4000" b="1" smtClean="0">
              <a:solidFill>
                <a:srgbClr val="002060"/>
              </a:solidFill>
              <a:latin typeface="微软雅黑" panose="020B0503020204020204" charset="-122"/>
              <a:ea typeface="微软雅黑" panose="020B0503020204020204" charset="-122"/>
            </a:endParaRPr>
          </a:p>
          <a:p>
            <a:pPr defTabSz="914400" fontAlgn="base">
              <a:lnSpc>
                <a:spcPct val="120000"/>
              </a:lnSpc>
              <a:spcBef>
                <a:spcPct val="0"/>
              </a:spcBef>
              <a:spcAft>
                <a:spcPct val="0"/>
              </a:spcAft>
              <a:buFont typeface="Arial" panose="020B0604020202020204" pitchFamily="34" charset="0"/>
              <a:buNone/>
            </a:pPr>
            <a:endParaRPr lang="zh-CN" altLang="en-US" sz="3600" smtClean="0">
              <a:solidFill>
                <a:srgbClr val="5F5F5F"/>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zh-CN" altLang="en-US" sz="3600" smtClean="0">
                <a:solidFill>
                  <a:srgbClr val="002060"/>
                </a:solidFill>
                <a:latin typeface="Times New Roman" panose="02020603050405020304" pitchFamily="18" charset="0"/>
                <a:ea typeface="黑体" panose="02010609060101010101" charset="-122"/>
              </a:rPr>
              <a:t>               </a:t>
            </a:r>
            <a:r>
              <a:rPr lang="zh-CN" altLang="en-US" sz="3600" b="1" smtClean="0">
                <a:solidFill>
                  <a:srgbClr val="002060"/>
                </a:solidFill>
                <a:latin typeface="Times New Roman" panose="02020603050405020304" pitchFamily="18" charset="0"/>
                <a:ea typeface="黑体" panose="02010609060101010101" charset="-122"/>
              </a:rPr>
              <a:t>学生为主体</a:t>
            </a:r>
            <a:endParaRPr lang="zh-CN" altLang="en-US" sz="3600" b="1"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zh-CN" altLang="en-US" sz="3600" b="1" smtClean="0">
                <a:solidFill>
                  <a:srgbClr val="002060"/>
                </a:solidFill>
                <a:latin typeface="Times New Roman" panose="02020603050405020304" pitchFamily="18" charset="0"/>
                <a:ea typeface="黑体" panose="02010609060101010101" charset="-122"/>
              </a:rPr>
              <a:t>                   教师为主导</a:t>
            </a:r>
            <a:endParaRPr lang="zh-CN" altLang="en-US" sz="3600" b="1"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zh-CN" altLang="en-US" sz="3600" b="1" smtClean="0">
                <a:solidFill>
                  <a:srgbClr val="002060"/>
                </a:solidFill>
                <a:latin typeface="Times New Roman" panose="02020603050405020304" pitchFamily="18" charset="0"/>
                <a:ea typeface="黑体" panose="02010609060101010101" charset="-122"/>
              </a:rPr>
              <a:t>                      知识</a:t>
            </a:r>
            <a:r>
              <a:rPr lang="zh-CN" altLang="en-US" sz="3600" b="1">
                <a:solidFill>
                  <a:srgbClr val="002060"/>
                </a:solidFill>
                <a:latin typeface="Times New Roman" panose="02020603050405020304" pitchFamily="18" charset="0"/>
                <a:ea typeface="黑体" panose="02010609060101010101" charset="-122"/>
              </a:rPr>
              <a:t>为</a:t>
            </a:r>
            <a:r>
              <a:rPr lang="zh-CN" altLang="en-US" sz="3600" b="1" smtClean="0">
                <a:solidFill>
                  <a:srgbClr val="002060"/>
                </a:solidFill>
                <a:latin typeface="Times New Roman" panose="02020603050405020304" pitchFamily="18" charset="0"/>
                <a:ea typeface="黑体" panose="02010609060101010101" charset="-122"/>
              </a:rPr>
              <a:t>基础</a:t>
            </a:r>
            <a:endParaRPr lang="en-US" altLang="zh-CN" sz="3600" b="1"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en-US" altLang="zh-CN" sz="3600" b="1">
                <a:solidFill>
                  <a:srgbClr val="002060"/>
                </a:solidFill>
                <a:latin typeface="Times New Roman" panose="02020603050405020304" pitchFamily="18" charset="0"/>
                <a:ea typeface="黑体" panose="02010609060101010101" charset="-122"/>
              </a:rPr>
              <a:t> </a:t>
            </a:r>
            <a:r>
              <a:rPr lang="en-US" altLang="zh-CN" sz="3600" b="1" smtClean="0">
                <a:solidFill>
                  <a:srgbClr val="002060"/>
                </a:solidFill>
                <a:latin typeface="Times New Roman" panose="02020603050405020304" pitchFamily="18" charset="0"/>
                <a:ea typeface="黑体" panose="02010609060101010101" charset="-122"/>
              </a:rPr>
              <a:t>                          </a:t>
            </a:r>
            <a:r>
              <a:rPr lang="zh-CN" altLang="en-US" sz="3600" b="1" smtClean="0">
                <a:solidFill>
                  <a:srgbClr val="002060"/>
                </a:solidFill>
                <a:latin typeface="Times New Roman" panose="02020603050405020304" pitchFamily="18" charset="0"/>
                <a:ea typeface="黑体" panose="02010609060101010101" charset="-122"/>
              </a:rPr>
              <a:t>操练</a:t>
            </a:r>
            <a:r>
              <a:rPr lang="zh-CN" altLang="en-US" sz="3600" b="1">
                <a:solidFill>
                  <a:srgbClr val="002060"/>
                </a:solidFill>
                <a:latin typeface="Times New Roman" panose="02020603050405020304" pitchFamily="18" charset="0"/>
                <a:ea typeface="黑体" panose="02010609060101010101" charset="-122"/>
              </a:rPr>
              <a:t>为</a:t>
            </a:r>
            <a:r>
              <a:rPr lang="zh-CN" altLang="en-US" sz="3600" b="1" smtClean="0">
                <a:solidFill>
                  <a:srgbClr val="002060"/>
                </a:solidFill>
                <a:latin typeface="Times New Roman" panose="02020603050405020304" pitchFamily="18" charset="0"/>
                <a:ea typeface="黑体" panose="02010609060101010101" charset="-122"/>
              </a:rPr>
              <a:t>主线</a:t>
            </a:r>
            <a:endParaRPr lang="zh-CN" altLang="en-US" sz="3600" b="1"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zh-CN" altLang="en-US" sz="3600" b="1" smtClean="0">
                <a:solidFill>
                  <a:srgbClr val="002060"/>
                </a:solidFill>
                <a:latin typeface="Times New Roman" panose="02020603050405020304" pitchFamily="18" charset="0"/>
                <a:ea typeface="黑体" panose="02010609060101010101" charset="-122"/>
              </a:rPr>
              <a:t>                                能力为目标</a:t>
            </a:r>
            <a:endParaRPr lang="zh-CN" altLang="en-US" sz="3600" b="1"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zh-CN" altLang="en-US" sz="3600" b="1" smtClean="0">
                <a:solidFill>
                  <a:srgbClr val="002060"/>
                </a:solidFill>
                <a:latin typeface="Times New Roman" panose="02020603050405020304" pitchFamily="18" charset="0"/>
                <a:ea typeface="黑体" panose="02010609060101010101" charset="-122"/>
              </a:rPr>
              <a:t>                                      思维为重点</a:t>
            </a:r>
            <a:endParaRPr lang="en-US" altLang="zh-CN" sz="3600" smtClean="0">
              <a:solidFill>
                <a:srgbClr val="002060"/>
              </a:solidFill>
              <a:latin typeface="Times New Roman" panose="02020603050405020304" pitchFamily="18" charset="0"/>
              <a:ea typeface="黑体" panose="02010609060101010101" charset="-122"/>
            </a:endParaRPr>
          </a:p>
          <a:p>
            <a:pPr defTabSz="914400" fontAlgn="base">
              <a:lnSpc>
                <a:spcPct val="120000"/>
              </a:lnSpc>
              <a:spcBef>
                <a:spcPct val="0"/>
              </a:spcBef>
              <a:spcAft>
                <a:spcPct val="0"/>
              </a:spcAft>
              <a:buFont typeface="Arial" panose="020B0604020202020204" pitchFamily="34" charset="0"/>
              <a:buNone/>
            </a:pPr>
            <a:r>
              <a:rPr lang="en-US" altLang="zh-CN" sz="3600" smtClean="0">
                <a:solidFill>
                  <a:srgbClr val="002060"/>
                </a:solidFill>
                <a:latin typeface="Times New Roman" panose="02020603050405020304" pitchFamily="18" charset="0"/>
                <a:ea typeface="黑体" panose="02010609060101010101" charset="-122"/>
              </a:rPr>
              <a:t>                                          </a:t>
            </a:r>
            <a:r>
              <a:rPr lang="zh-CN" altLang="en-US" sz="3600" b="1" smtClean="0">
                <a:solidFill>
                  <a:srgbClr val="002060"/>
                </a:solidFill>
                <a:latin typeface="Times New Roman" panose="02020603050405020304" pitchFamily="18" charset="0"/>
                <a:ea typeface="黑体" panose="02010609060101010101" charset="-122"/>
              </a:rPr>
              <a:t>素养为核心</a:t>
            </a:r>
            <a:endParaRPr lang="zh-CN" altLang="en-US" sz="3600" b="1" smtClean="0">
              <a:solidFill>
                <a:srgbClr val="002060"/>
              </a:solidFill>
              <a:latin typeface="Times New Roman" panose="02020603050405020304" pitchFamily="18"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62">
                                            <p:txEl>
                                              <p:pRg st="2" end="2"/>
                                            </p:txEl>
                                          </p:spTgt>
                                        </p:tgtEl>
                                        <p:attrNameLst>
                                          <p:attrName>style.visibility</p:attrName>
                                        </p:attrNameLst>
                                      </p:cBhvr>
                                      <p:to>
                                        <p:strVal val="visible"/>
                                      </p:to>
                                    </p:set>
                                    <p:animEffect transition="in" filter="blinds(horizontal)">
                                      <p:cBhvr>
                                        <p:cTn id="7" dur="500"/>
                                        <p:tgtEl>
                                          <p:spTgt spid="9216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62">
                                            <p:txEl>
                                              <p:pRg st="3" end="3"/>
                                            </p:txEl>
                                          </p:spTgt>
                                        </p:tgtEl>
                                        <p:attrNameLst>
                                          <p:attrName>style.visibility</p:attrName>
                                        </p:attrNameLst>
                                      </p:cBhvr>
                                      <p:to>
                                        <p:strVal val="visible"/>
                                      </p:to>
                                    </p:set>
                                    <p:animEffect transition="in" filter="blinds(horizontal)">
                                      <p:cBhvr>
                                        <p:cTn id="12" dur="500"/>
                                        <p:tgtEl>
                                          <p:spTgt spid="9216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62">
                                            <p:txEl>
                                              <p:pRg st="4" end="4"/>
                                            </p:txEl>
                                          </p:spTgt>
                                        </p:tgtEl>
                                        <p:attrNameLst>
                                          <p:attrName>style.visibility</p:attrName>
                                        </p:attrNameLst>
                                      </p:cBhvr>
                                      <p:to>
                                        <p:strVal val="visible"/>
                                      </p:to>
                                    </p:set>
                                    <p:animEffect transition="in" filter="blinds(horizontal)">
                                      <p:cBhvr>
                                        <p:cTn id="17" dur="500"/>
                                        <p:tgtEl>
                                          <p:spTgt spid="9216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62">
                                            <p:txEl>
                                              <p:pRg st="5" end="5"/>
                                            </p:txEl>
                                          </p:spTgt>
                                        </p:tgtEl>
                                        <p:attrNameLst>
                                          <p:attrName>style.visibility</p:attrName>
                                        </p:attrNameLst>
                                      </p:cBhvr>
                                      <p:to>
                                        <p:strVal val="visible"/>
                                      </p:to>
                                    </p:set>
                                    <p:animEffect transition="in" filter="blinds(horizontal)">
                                      <p:cBhvr>
                                        <p:cTn id="22" dur="500"/>
                                        <p:tgtEl>
                                          <p:spTgt spid="9216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162">
                                            <p:txEl>
                                              <p:pRg st="6" end="6"/>
                                            </p:txEl>
                                          </p:spTgt>
                                        </p:tgtEl>
                                        <p:attrNameLst>
                                          <p:attrName>style.visibility</p:attrName>
                                        </p:attrNameLst>
                                      </p:cBhvr>
                                      <p:to>
                                        <p:strVal val="visible"/>
                                      </p:to>
                                    </p:set>
                                    <p:animEffect transition="in" filter="blinds(horizontal)">
                                      <p:cBhvr>
                                        <p:cTn id="27" dur="500"/>
                                        <p:tgtEl>
                                          <p:spTgt spid="9216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162">
                                            <p:txEl>
                                              <p:pRg st="7" end="7"/>
                                            </p:txEl>
                                          </p:spTgt>
                                        </p:tgtEl>
                                        <p:attrNameLst>
                                          <p:attrName>style.visibility</p:attrName>
                                        </p:attrNameLst>
                                      </p:cBhvr>
                                      <p:to>
                                        <p:strVal val="visible"/>
                                      </p:to>
                                    </p:set>
                                    <p:animEffect transition="in" filter="blinds(horizontal)">
                                      <p:cBhvr>
                                        <p:cTn id="32" dur="500"/>
                                        <p:tgtEl>
                                          <p:spTgt spid="9216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2162">
                                            <p:txEl>
                                              <p:charRg st="203" end="249"/>
                                            </p:txEl>
                                          </p:spTgt>
                                        </p:tgtEl>
                                        <p:attrNameLst>
                                          <p:attrName>style.visibility</p:attrName>
                                        </p:attrNameLst>
                                      </p:cBhvr>
                                      <p:to>
                                        <p:strVal val="visible"/>
                                      </p:to>
                                    </p:set>
                                    <p:animEffect transition="in" filter="blinds(horizontal)">
                                      <p:cBhvr>
                                        <p:cTn id="37" dur="500"/>
                                        <p:tgtEl>
                                          <p:spTgt spid="92162">
                                            <p:txEl>
                                              <p:charRg st="203" end="2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518593" y="1098610"/>
            <a:ext cx="6660115" cy="1754326"/>
          </a:xfrm>
          <a:prstGeom prst="rect">
            <a:avLst/>
          </a:prstGeom>
          <a:noFill/>
        </p:spPr>
        <p:txBody>
          <a:bodyPr wrap="none" rtlCol="0">
            <a:spAutoFit/>
          </a:bodyPr>
          <a:lstStyle/>
          <a:p>
            <a:pPr defTabSz="913130"/>
            <a:r>
              <a:rPr lang="zh-CN" altLang="en-US" sz="3600" b="1" smtClean="0">
                <a:solidFill>
                  <a:srgbClr val="002060"/>
                </a:solidFill>
                <a:latin typeface="微软雅黑" panose="020B0503020204020204" charset="-122"/>
                <a:ea typeface="微软雅黑" panose="020B0503020204020204" charset="-122"/>
              </a:rPr>
              <a:t>注重思维导图，形成网络体系；</a:t>
            </a:r>
            <a:endParaRPr lang="en-US" altLang="zh-CN" sz="3600" b="1" smtClean="0">
              <a:solidFill>
                <a:srgbClr val="002060"/>
              </a:solidFill>
              <a:latin typeface="微软雅黑" panose="020B0503020204020204" charset="-122"/>
              <a:ea typeface="微软雅黑" panose="020B0503020204020204" charset="-122"/>
            </a:endParaRPr>
          </a:p>
          <a:p>
            <a:pPr defTabSz="913130"/>
            <a:r>
              <a:rPr lang="zh-CN" altLang="en-US" sz="3600" b="1" smtClean="0">
                <a:solidFill>
                  <a:srgbClr val="002060"/>
                </a:solidFill>
                <a:latin typeface="微软雅黑" panose="020B0503020204020204" charset="-122"/>
                <a:ea typeface="微软雅黑" panose="020B0503020204020204" charset="-122"/>
              </a:rPr>
              <a:t>研究高考典题，探寻命题趋向。</a:t>
            </a:r>
            <a:endParaRPr lang="en-US" altLang="zh-CN" sz="3600" b="1" smtClean="0">
              <a:solidFill>
                <a:srgbClr val="002060"/>
              </a:solidFill>
              <a:latin typeface="微软雅黑" panose="020B0503020204020204" charset="-122"/>
              <a:ea typeface="微软雅黑" panose="020B0503020204020204" charset="-122"/>
            </a:endParaRPr>
          </a:p>
          <a:p>
            <a:pPr defTabSz="913130"/>
            <a:endParaRPr lang="zh-CN" altLang="en-US" sz="3600" b="1">
              <a:solidFill>
                <a:srgbClr val="002060"/>
              </a:solidFill>
              <a:latin typeface="微软雅黑" panose="020B0503020204020204" charset="-122"/>
              <a:ea typeface="微软雅黑" panose="020B0503020204020204" charset="-122"/>
            </a:endParaRPr>
          </a:p>
        </p:txBody>
      </p:sp>
      <p:sp>
        <p:nvSpPr>
          <p:cNvPr id="3" name="TextBox 2"/>
          <p:cNvSpPr txBox="1"/>
          <p:nvPr/>
        </p:nvSpPr>
        <p:spPr>
          <a:xfrm>
            <a:off x="2238443" y="2852936"/>
            <a:ext cx="6920275" cy="3416320"/>
          </a:xfrm>
          <a:prstGeom prst="rect">
            <a:avLst/>
          </a:prstGeom>
          <a:noFill/>
        </p:spPr>
        <p:txBody>
          <a:bodyPr wrap="none" rtlCol="0">
            <a:spAutoFit/>
          </a:bodyPr>
          <a:lstStyle/>
          <a:p>
            <a:pPr defTabSz="913130"/>
            <a:r>
              <a:rPr lang="zh-CN" altLang="en-US" sz="3600" b="1" smtClean="0">
                <a:solidFill>
                  <a:srgbClr val="7A0000"/>
                </a:solidFill>
                <a:latin typeface="黑体" panose="02010609060101010101" charset="-122"/>
                <a:ea typeface="黑体" panose="02010609060101010101" charset="-122"/>
              </a:rPr>
              <a:t>横向当年试卷分析</a:t>
            </a:r>
            <a:r>
              <a:rPr lang="en-US" altLang="zh-CN" sz="3600" b="1" smtClean="0">
                <a:solidFill>
                  <a:srgbClr val="7A0000"/>
                </a:solidFill>
                <a:latin typeface="黑体" panose="02010609060101010101" charset="-122"/>
                <a:ea typeface="黑体" panose="02010609060101010101" charset="-122"/>
              </a:rPr>
              <a:t>-------</a:t>
            </a:r>
            <a:r>
              <a:rPr lang="zh-CN" altLang="en-US" sz="3600" b="1" smtClean="0">
                <a:solidFill>
                  <a:srgbClr val="7A0000"/>
                </a:solidFill>
                <a:latin typeface="黑体" panose="02010609060101010101" charset="-122"/>
                <a:ea typeface="黑体" panose="02010609060101010101" charset="-122"/>
              </a:rPr>
              <a:t>找共性</a:t>
            </a:r>
            <a:endParaRPr lang="en-US" altLang="zh-CN" sz="3600" b="1" smtClean="0">
              <a:solidFill>
                <a:srgbClr val="7A0000"/>
              </a:solidFill>
              <a:latin typeface="黑体" panose="02010609060101010101" charset="-122"/>
              <a:ea typeface="黑体" panose="02010609060101010101" charset="-122"/>
            </a:endParaRPr>
          </a:p>
          <a:p>
            <a:pPr defTabSz="913130"/>
            <a:r>
              <a:rPr lang="zh-CN" altLang="en-US" sz="3600" b="1" smtClean="0">
                <a:solidFill>
                  <a:srgbClr val="7A0000"/>
                </a:solidFill>
                <a:latin typeface="黑体" panose="02010609060101010101" charset="-122"/>
                <a:ea typeface="黑体" panose="02010609060101010101" charset="-122"/>
              </a:rPr>
              <a:t>纵向历年试卷分析</a:t>
            </a:r>
            <a:r>
              <a:rPr lang="en-US" altLang="zh-CN" sz="3600" b="1" smtClean="0">
                <a:solidFill>
                  <a:srgbClr val="7A0000"/>
                </a:solidFill>
                <a:latin typeface="黑体" panose="02010609060101010101" charset="-122"/>
                <a:ea typeface="黑体" panose="02010609060101010101" charset="-122"/>
              </a:rPr>
              <a:t>-------</a:t>
            </a:r>
            <a:r>
              <a:rPr lang="zh-CN" altLang="en-US" sz="3600" b="1" smtClean="0">
                <a:solidFill>
                  <a:srgbClr val="7A0000"/>
                </a:solidFill>
                <a:latin typeface="黑体" panose="02010609060101010101" charset="-122"/>
                <a:ea typeface="黑体" panose="02010609060101010101" charset="-122"/>
              </a:rPr>
              <a:t>找走势</a:t>
            </a:r>
            <a:endParaRPr lang="en-US" altLang="zh-CN" sz="3600" b="1" smtClean="0">
              <a:solidFill>
                <a:srgbClr val="7A0000"/>
              </a:solidFill>
              <a:latin typeface="黑体" panose="02010609060101010101" charset="-122"/>
              <a:ea typeface="黑体" panose="02010609060101010101" charset="-122"/>
            </a:endParaRPr>
          </a:p>
          <a:p>
            <a:pPr defTabSz="913130"/>
            <a:r>
              <a:rPr lang="zh-CN" altLang="en-US" sz="3600" b="1" smtClean="0">
                <a:solidFill>
                  <a:srgbClr val="7A0000"/>
                </a:solidFill>
                <a:latin typeface="黑体" panose="02010609060101010101" charset="-122"/>
                <a:ea typeface="黑体" panose="02010609060101010101" charset="-122"/>
              </a:rPr>
              <a:t>研究相同考点试题</a:t>
            </a:r>
            <a:r>
              <a:rPr lang="en-US" altLang="zh-CN" sz="3600" b="1" smtClean="0">
                <a:solidFill>
                  <a:srgbClr val="7A0000"/>
                </a:solidFill>
                <a:latin typeface="黑体" panose="02010609060101010101" charset="-122"/>
                <a:ea typeface="黑体" panose="02010609060101010101" charset="-122"/>
              </a:rPr>
              <a:t>-------</a:t>
            </a:r>
            <a:r>
              <a:rPr lang="zh-CN" altLang="en-US" sz="3600" b="1">
                <a:solidFill>
                  <a:srgbClr val="7A0000"/>
                </a:solidFill>
                <a:latin typeface="黑体" panose="02010609060101010101" charset="-122"/>
                <a:ea typeface="黑体" panose="02010609060101010101" charset="-122"/>
              </a:rPr>
              <a:t>找规律</a:t>
            </a:r>
            <a:endParaRPr lang="zh-CN" altLang="en-US" sz="3600" b="1">
              <a:solidFill>
                <a:srgbClr val="7A0000"/>
              </a:solidFill>
              <a:latin typeface="黑体" panose="02010609060101010101" charset="-122"/>
              <a:ea typeface="黑体" panose="02010609060101010101" charset="-122"/>
            </a:endParaRPr>
          </a:p>
          <a:p>
            <a:pPr defTabSz="913130"/>
            <a:r>
              <a:rPr lang="zh-CN" altLang="en-US" sz="3600" b="1" smtClean="0">
                <a:solidFill>
                  <a:srgbClr val="7A0000"/>
                </a:solidFill>
                <a:latin typeface="黑体" panose="02010609060101010101" charset="-122"/>
                <a:ea typeface="黑体" panose="02010609060101010101" charset="-122"/>
              </a:rPr>
              <a:t>研究不同题型试题</a:t>
            </a:r>
            <a:r>
              <a:rPr lang="en-US" altLang="zh-CN" sz="3600" b="1">
                <a:solidFill>
                  <a:srgbClr val="7A0000"/>
                </a:solidFill>
                <a:latin typeface="黑体" panose="02010609060101010101" charset="-122"/>
                <a:ea typeface="黑体" panose="02010609060101010101" charset="-122"/>
              </a:rPr>
              <a:t>-------</a:t>
            </a:r>
            <a:r>
              <a:rPr lang="zh-CN" altLang="en-US" sz="3600" b="1" smtClean="0">
                <a:solidFill>
                  <a:srgbClr val="7A0000"/>
                </a:solidFill>
                <a:latin typeface="黑体" panose="02010609060101010101" charset="-122"/>
                <a:ea typeface="黑体" panose="02010609060101010101" charset="-122"/>
              </a:rPr>
              <a:t>找变化</a:t>
            </a:r>
            <a:endParaRPr lang="en-US" altLang="zh-CN" sz="3600" b="1" smtClean="0">
              <a:solidFill>
                <a:srgbClr val="7A0000"/>
              </a:solidFill>
              <a:latin typeface="黑体" panose="02010609060101010101" charset="-122"/>
              <a:ea typeface="黑体" panose="02010609060101010101" charset="-122"/>
            </a:endParaRPr>
          </a:p>
          <a:p>
            <a:pPr defTabSz="913130"/>
            <a:r>
              <a:rPr lang="zh-CN" altLang="en-US" sz="3600" b="1" smtClean="0">
                <a:solidFill>
                  <a:srgbClr val="7A0000"/>
                </a:solidFill>
                <a:latin typeface="黑体" panose="02010609060101010101" charset="-122"/>
                <a:ea typeface="黑体" panose="02010609060101010101" charset="-122"/>
              </a:rPr>
              <a:t>比较相关题群试题</a:t>
            </a:r>
            <a:r>
              <a:rPr lang="en-US" altLang="zh-CN" sz="3600" b="1" smtClean="0">
                <a:solidFill>
                  <a:srgbClr val="7A0000"/>
                </a:solidFill>
                <a:latin typeface="黑体" panose="02010609060101010101" charset="-122"/>
                <a:ea typeface="黑体" panose="02010609060101010101" charset="-122"/>
              </a:rPr>
              <a:t>-------</a:t>
            </a:r>
            <a:r>
              <a:rPr lang="zh-CN" altLang="en-US" sz="3600" b="1" smtClean="0">
                <a:solidFill>
                  <a:srgbClr val="7A0000"/>
                </a:solidFill>
                <a:latin typeface="黑体" panose="02010609060101010101" charset="-122"/>
                <a:ea typeface="黑体" panose="02010609060101010101" charset="-122"/>
              </a:rPr>
              <a:t>找特点</a:t>
            </a:r>
            <a:endParaRPr lang="en-US" altLang="zh-CN" sz="3600" b="1" smtClean="0">
              <a:solidFill>
                <a:srgbClr val="7A0000"/>
              </a:solidFill>
              <a:latin typeface="黑体" panose="02010609060101010101" charset="-122"/>
              <a:ea typeface="黑体" panose="02010609060101010101" charset="-122"/>
            </a:endParaRPr>
          </a:p>
          <a:p>
            <a:pPr defTabSz="913130"/>
            <a:endParaRPr lang="zh-CN" altLang="en-US" sz="3600" b="1">
              <a:solidFill>
                <a:srgbClr val="7A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354666" y="692696"/>
            <a:ext cx="10837334" cy="594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9" tIns="45665" rIns="91339" bIns="45665">
            <a:spAutoFit/>
          </a:bodyPr>
          <a:lstStyle>
            <a:lvl1pPr eaLnBrk="0" hangingPunct="0">
              <a:defRPr>
                <a:solidFill>
                  <a:schemeClr val="tx1"/>
                </a:solidFill>
                <a:latin typeface="Arial" panose="020B0604020202020204" pitchFamily="34" charset="0"/>
                <a:ea typeface="华文中宋" panose="02010600040101010101" pitchFamily="2" charset="-122"/>
              </a:defRPr>
            </a:lvl1pPr>
            <a:lvl2pPr marL="742950" indent="-285750" eaLnBrk="0" hangingPunct="0">
              <a:defRPr>
                <a:solidFill>
                  <a:schemeClr val="tx1"/>
                </a:solidFill>
                <a:latin typeface="Arial" panose="020B0604020202020204" pitchFamily="34" charset="0"/>
                <a:ea typeface="华文中宋" panose="02010600040101010101" pitchFamily="2" charset="-122"/>
              </a:defRPr>
            </a:lvl2pPr>
            <a:lvl3pPr marL="1143000" indent="-228600" eaLnBrk="0" hangingPunct="0">
              <a:defRPr>
                <a:solidFill>
                  <a:schemeClr val="tx1"/>
                </a:solidFill>
                <a:latin typeface="Arial" panose="020B0604020202020204" pitchFamily="34" charset="0"/>
                <a:ea typeface="华文中宋" panose="02010600040101010101" pitchFamily="2" charset="-122"/>
              </a:defRPr>
            </a:lvl3pPr>
            <a:lvl4pPr marL="1600200" indent="-228600" eaLnBrk="0" hangingPunct="0">
              <a:defRPr>
                <a:solidFill>
                  <a:schemeClr val="tx1"/>
                </a:solidFill>
                <a:latin typeface="Arial" panose="020B0604020202020204" pitchFamily="34" charset="0"/>
                <a:ea typeface="华文中宋" panose="02010600040101010101" pitchFamily="2" charset="-122"/>
              </a:defRPr>
            </a:lvl4pPr>
            <a:lvl5pPr marL="2057400" indent="-228600" eaLnBrk="0" hangingPunct="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9pPr>
          </a:lstStyle>
          <a:p>
            <a:pPr defTabSz="913130" eaLnBrk="1" fontAlgn="base" hangingPunct="1">
              <a:spcBef>
                <a:spcPct val="0"/>
              </a:spcBef>
              <a:spcAft>
                <a:spcPct val="0"/>
              </a:spcAft>
              <a:buFont typeface="Arial" panose="020B0604020202020204" pitchFamily="34" charset="0"/>
              <a:buNone/>
            </a:pPr>
            <a:r>
              <a:rPr lang="zh-CN" altLang="zh-CN" sz="3200" b="1">
                <a:solidFill>
                  <a:srgbClr val="000000"/>
                </a:solidFill>
                <a:latin typeface="微软雅黑" panose="020B0503020204020204" charset="-122"/>
                <a:ea typeface="微软雅黑" panose="020B0503020204020204" charset="-122"/>
              </a:rPr>
              <a:t>命题特色</a:t>
            </a:r>
            <a:endParaRPr lang="zh-CN" altLang="zh-CN" sz="3200" b="1">
              <a:solidFill>
                <a:srgbClr val="000000"/>
              </a:solidFill>
              <a:latin typeface="微软雅黑" panose="020B0503020204020204" charset="-122"/>
              <a:ea typeface="微软雅黑" panose="020B0503020204020204" charset="-122"/>
            </a:endParaRPr>
          </a:p>
          <a:p>
            <a:pPr defTabSz="913130" eaLnBrk="1" fontAlgn="base" hangingPunct="1">
              <a:spcBef>
                <a:spcPct val="0"/>
              </a:spcBef>
              <a:spcAft>
                <a:spcPct val="0"/>
              </a:spcAft>
              <a:buFont typeface="Arial" panose="020B0604020202020204" pitchFamily="34" charset="0"/>
              <a:buNone/>
            </a:pPr>
            <a:r>
              <a:rPr lang="en-US" altLang="zh-CN" sz="3600" b="1">
                <a:solidFill>
                  <a:srgbClr val="002060"/>
                </a:solidFill>
                <a:latin typeface="微软雅黑" panose="020B0503020204020204" charset="-122"/>
                <a:ea typeface="微软雅黑" panose="020B0503020204020204" charset="-122"/>
              </a:rPr>
              <a:t>   </a:t>
            </a:r>
            <a:r>
              <a:rPr lang="en-US" altLang="zh-CN" sz="3600" b="1">
                <a:solidFill>
                  <a:srgbClr val="002060"/>
                </a:solidFill>
                <a:latin typeface="黑体" panose="02010609060101010101" charset="-122"/>
                <a:ea typeface="黑体" panose="02010609060101010101" charset="-122"/>
              </a:rPr>
              <a:t>1</a:t>
            </a:r>
            <a:r>
              <a:rPr lang="zh-CN" altLang="en-US" sz="3600" b="1">
                <a:solidFill>
                  <a:srgbClr val="002060"/>
                </a:solidFill>
                <a:latin typeface="黑体" panose="02010609060101010101" charset="-122"/>
                <a:ea typeface="黑体" panose="02010609060101010101" charset="-122"/>
              </a:rPr>
              <a:t>、</a:t>
            </a:r>
            <a:r>
              <a:rPr lang="zh-CN" altLang="zh-CN" sz="3200" b="1">
                <a:solidFill>
                  <a:srgbClr val="002060"/>
                </a:solidFill>
                <a:latin typeface="黑体" panose="02010609060101010101" charset="-122"/>
                <a:ea typeface="黑体" panose="02010609060101010101" charset="-122"/>
              </a:rPr>
              <a:t>命题导向体现出语文阅读的应用性</a:t>
            </a:r>
            <a:endParaRPr lang="zh-CN" altLang="zh-CN" sz="3200" b="1">
              <a:solidFill>
                <a:srgbClr val="002060"/>
              </a:solidFill>
              <a:latin typeface="黑体" panose="02010609060101010101" charset="-122"/>
              <a:ea typeface="黑体" panose="02010609060101010101" charset="-122"/>
            </a:endParaRPr>
          </a:p>
          <a:p>
            <a:pPr defTabSz="913130" eaLnBrk="1" fontAlgn="base" hangingPunct="1">
              <a:spcBef>
                <a:spcPct val="0"/>
              </a:spcBef>
              <a:spcAft>
                <a:spcPct val="0"/>
              </a:spcAft>
              <a:buFont typeface="Arial" panose="020B0604020202020204" pitchFamily="34" charset="0"/>
              <a:buNone/>
            </a:pPr>
            <a:r>
              <a:rPr lang="en-US" altLang="zh-CN" sz="3600" b="1">
                <a:solidFill>
                  <a:srgbClr val="002060"/>
                </a:solidFill>
                <a:latin typeface="黑体" panose="02010609060101010101" charset="-122"/>
                <a:ea typeface="黑体" panose="02010609060101010101" charset="-122"/>
              </a:rPr>
              <a:t>  2</a:t>
            </a:r>
            <a:r>
              <a:rPr lang="zh-CN" altLang="en-US" sz="3600" b="1">
                <a:solidFill>
                  <a:srgbClr val="002060"/>
                </a:solidFill>
                <a:latin typeface="黑体" panose="02010609060101010101" charset="-122"/>
                <a:ea typeface="黑体" panose="02010609060101010101" charset="-122"/>
              </a:rPr>
              <a:t>、</a:t>
            </a:r>
            <a:r>
              <a:rPr lang="zh-CN" altLang="en-US" sz="3200" b="1">
                <a:solidFill>
                  <a:srgbClr val="002060"/>
                </a:solidFill>
                <a:latin typeface="黑体" panose="02010609060101010101" charset="-122"/>
                <a:ea typeface="黑体" panose="02010609060101010101" charset="-122"/>
              </a:rPr>
              <a:t>材料体现时代性、针对性和多样性</a:t>
            </a:r>
            <a:endParaRPr lang="zh-CN" altLang="en-US" sz="3200" b="1">
              <a:solidFill>
                <a:srgbClr val="002060"/>
              </a:solidFill>
              <a:latin typeface="黑体" panose="02010609060101010101" charset="-122"/>
              <a:ea typeface="黑体" panose="02010609060101010101" charset="-122"/>
            </a:endParaRPr>
          </a:p>
          <a:p>
            <a:pPr defTabSz="913130" eaLnBrk="1" fontAlgn="base" hangingPunct="1">
              <a:spcBef>
                <a:spcPct val="0"/>
              </a:spcBef>
              <a:spcAft>
                <a:spcPct val="0"/>
              </a:spcAft>
              <a:buFont typeface="Arial" panose="020B0604020202020204" pitchFamily="34" charset="0"/>
              <a:buNone/>
            </a:pPr>
            <a:r>
              <a:rPr lang="en-US" altLang="zh-CN" sz="3600" b="1">
                <a:solidFill>
                  <a:srgbClr val="002060"/>
                </a:solidFill>
                <a:latin typeface="黑体" panose="02010609060101010101" charset="-122"/>
                <a:ea typeface="黑体" panose="02010609060101010101" charset="-122"/>
              </a:rPr>
              <a:t>  3</a:t>
            </a:r>
            <a:r>
              <a:rPr lang="zh-CN" altLang="en-US" sz="3600" b="1">
                <a:solidFill>
                  <a:srgbClr val="002060"/>
                </a:solidFill>
                <a:latin typeface="黑体" panose="02010609060101010101" charset="-122"/>
                <a:ea typeface="黑体" panose="02010609060101010101" charset="-122"/>
              </a:rPr>
              <a:t>、</a:t>
            </a:r>
            <a:r>
              <a:rPr lang="zh-CN" altLang="zh-CN" sz="3200" b="1">
                <a:solidFill>
                  <a:srgbClr val="002060"/>
                </a:solidFill>
                <a:latin typeface="黑体" panose="02010609060101010101" charset="-122"/>
                <a:ea typeface="黑体" panose="02010609060101010101" charset="-122"/>
              </a:rPr>
              <a:t>考查体现速读等能力要求的综合性</a:t>
            </a:r>
            <a:endParaRPr lang="zh-CN" altLang="zh-CN" sz="3200" b="1">
              <a:solidFill>
                <a:srgbClr val="002060"/>
              </a:solidFill>
              <a:latin typeface="黑体" panose="02010609060101010101" charset="-122"/>
              <a:ea typeface="黑体" panose="02010609060101010101" charset="-122"/>
            </a:endParaRPr>
          </a:p>
          <a:p>
            <a:pPr defTabSz="913130" eaLnBrk="1" fontAlgn="base" hangingPunct="1">
              <a:lnSpc>
                <a:spcPct val="150000"/>
              </a:lnSpc>
              <a:spcBef>
                <a:spcPct val="0"/>
              </a:spcBef>
              <a:spcAft>
                <a:spcPct val="0"/>
              </a:spcAft>
              <a:buFont typeface="Arial" panose="020B0604020202020204" pitchFamily="34" charset="0"/>
              <a:buNone/>
            </a:pPr>
            <a:r>
              <a:rPr lang="zh-CN" altLang="zh-CN" sz="3200" b="1">
                <a:solidFill>
                  <a:srgbClr val="002060"/>
                </a:solidFill>
                <a:latin typeface="微软雅黑" panose="020B0503020204020204" charset="-122"/>
                <a:ea typeface="微软雅黑" panose="020B0503020204020204" charset="-122"/>
              </a:rPr>
              <a:t>备考策略</a:t>
            </a:r>
            <a:endParaRPr lang="zh-CN" altLang="zh-CN" sz="3200" b="1">
              <a:solidFill>
                <a:srgbClr val="002060"/>
              </a:solidFill>
              <a:latin typeface="微软雅黑" panose="020B0503020204020204" charset="-122"/>
              <a:ea typeface="微软雅黑" panose="020B0503020204020204" charset="-122"/>
            </a:endParaRPr>
          </a:p>
          <a:p>
            <a:pPr defTabSz="913130" eaLnBrk="1" fontAlgn="base" hangingPunct="1">
              <a:lnSpc>
                <a:spcPct val="150000"/>
              </a:lnSpc>
              <a:spcBef>
                <a:spcPct val="0"/>
              </a:spcBef>
              <a:spcAft>
                <a:spcPct val="0"/>
              </a:spcAft>
              <a:buFont typeface="Arial" panose="020B0604020202020204" pitchFamily="34" charset="0"/>
              <a:buNone/>
            </a:pPr>
            <a:r>
              <a:rPr lang="zh-CN" altLang="zh-CN" sz="3200" b="1">
                <a:solidFill>
                  <a:srgbClr val="002060"/>
                </a:solidFill>
                <a:latin typeface="黑体" panose="02010609060101010101" charset="-122"/>
                <a:ea typeface="黑体" panose="02010609060101010101" charset="-122"/>
              </a:rPr>
              <a:t>  </a:t>
            </a:r>
            <a:r>
              <a:rPr lang="en-US" altLang="zh-CN" sz="3200" b="1">
                <a:solidFill>
                  <a:srgbClr val="002060"/>
                </a:solidFill>
                <a:latin typeface="微软雅黑" panose="020B0503020204020204" charset="-122"/>
                <a:ea typeface="微软雅黑" panose="020B0503020204020204" charset="-122"/>
              </a:rPr>
              <a:t>1</a:t>
            </a:r>
            <a:r>
              <a:rPr lang="zh-CN" altLang="en-US" sz="3200" b="1">
                <a:solidFill>
                  <a:srgbClr val="002060"/>
                </a:solidFill>
                <a:latin typeface="微软雅黑" panose="020B0503020204020204" charset="-122"/>
                <a:ea typeface="微软雅黑" panose="020B0503020204020204" charset="-122"/>
              </a:rPr>
              <a:t>、抓话题，析角度，建构整体联系</a:t>
            </a:r>
            <a:endParaRPr lang="zh-CN" altLang="en-US" sz="3200" b="1">
              <a:solidFill>
                <a:srgbClr val="002060"/>
              </a:solidFill>
              <a:latin typeface="微软雅黑" panose="020B0503020204020204" charset="-122"/>
              <a:ea typeface="微软雅黑" panose="020B0503020204020204" charset="-122"/>
            </a:endParaRPr>
          </a:p>
          <a:p>
            <a:pPr defTabSz="913130" eaLnBrk="1" fontAlgn="base" hangingPunct="1">
              <a:lnSpc>
                <a:spcPct val="150000"/>
              </a:lnSpc>
              <a:spcBef>
                <a:spcPct val="0"/>
              </a:spcBef>
              <a:spcAft>
                <a:spcPct val="0"/>
              </a:spcAft>
              <a:buFont typeface="Arial" panose="020B0604020202020204" pitchFamily="34" charset="0"/>
              <a:buNone/>
            </a:pPr>
            <a:r>
              <a:rPr lang="zh-CN" altLang="en-US" sz="3200" b="1">
                <a:solidFill>
                  <a:srgbClr val="002060"/>
                </a:solidFill>
                <a:latin typeface="微软雅黑" panose="020B0503020204020204" charset="-122"/>
                <a:ea typeface="微软雅黑" panose="020B0503020204020204" charset="-122"/>
              </a:rPr>
              <a:t>    </a:t>
            </a:r>
            <a:r>
              <a:rPr lang="en-US" altLang="zh-CN" sz="3200" b="1">
                <a:solidFill>
                  <a:srgbClr val="002060"/>
                </a:solidFill>
                <a:latin typeface="微软雅黑" panose="020B0503020204020204" charset="-122"/>
                <a:ea typeface="微软雅黑" panose="020B0503020204020204" charset="-122"/>
              </a:rPr>
              <a:t>2</a:t>
            </a:r>
            <a:r>
              <a:rPr lang="zh-CN" altLang="en-US" sz="3200" b="1">
                <a:solidFill>
                  <a:srgbClr val="002060"/>
                </a:solidFill>
                <a:latin typeface="微软雅黑" panose="020B0503020204020204" charset="-122"/>
                <a:ea typeface="微软雅黑" panose="020B0503020204020204" charset="-122"/>
              </a:rPr>
              <a:t>、审考题，明指向，筛选有效信息</a:t>
            </a:r>
            <a:endParaRPr lang="en-US" altLang="zh-CN" sz="3200" b="1">
              <a:solidFill>
                <a:srgbClr val="002060"/>
              </a:solidFill>
              <a:latin typeface="微软雅黑" panose="020B0503020204020204" charset="-122"/>
              <a:ea typeface="微软雅黑" panose="020B0503020204020204" charset="-122"/>
            </a:endParaRPr>
          </a:p>
          <a:p>
            <a:pPr defTabSz="913130" eaLnBrk="1" fontAlgn="base" hangingPunct="1">
              <a:lnSpc>
                <a:spcPct val="150000"/>
              </a:lnSpc>
              <a:spcBef>
                <a:spcPct val="0"/>
              </a:spcBef>
              <a:spcAft>
                <a:spcPct val="0"/>
              </a:spcAft>
              <a:buFont typeface="Arial" panose="020B0604020202020204" pitchFamily="34" charset="0"/>
              <a:buNone/>
            </a:pPr>
            <a:r>
              <a:rPr lang="zh-CN" altLang="en-US" sz="3200" b="1">
                <a:solidFill>
                  <a:srgbClr val="002060"/>
                </a:solidFill>
                <a:latin typeface="微软雅黑" panose="020B0503020204020204" charset="-122"/>
                <a:ea typeface="微软雅黑" panose="020B0503020204020204" charset="-122"/>
              </a:rPr>
              <a:t>    </a:t>
            </a:r>
            <a:r>
              <a:rPr lang="en-US" altLang="zh-CN" sz="3200" b="1">
                <a:solidFill>
                  <a:srgbClr val="002060"/>
                </a:solidFill>
                <a:latin typeface="微软雅黑" panose="020B0503020204020204" charset="-122"/>
                <a:ea typeface="微软雅黑" panose="020B0503020204020204" charset="-122"/>
              </a:rPr>
              <a:t>3</a:t>
            </a:r>
            <a:r>
              <a:rPr lang="zh-CN" altLang="en-US" sz="3200" b="1">
                <a:solidFill>
                  <a:srgbClr val="002060"/>
                </a:solidFill>
                <a:latin typeface="微软雅黑" panose="020B0503020204020204" charset="-122"/>
                <a:ea typeface="微软雅黑" panose="020B0503020204020204" charset="-122"/>
              </a:rPr>
              <a:t>、讲方法，析关系，提高关键能力</a:t>
            </a:r>
            <a:endParaRPr lang="zh-CN" altLang="en-US" sz="3200" b="1">
              <a:solidFill>
                <a:srgbClr val="002060"/>
              </a:solidFill>
              <a:latin typeface="微软雅黑" panose="020B0503020204020204" charset="-122"/>
              <a:ea typeface="微软雅黑" panose="020B0503020204020204" charset="-122"/>
            </a:endParaRPr>
          </a:p>
          <a:p>
            <a:pPr defTabSz="913130" eaLnBrk="1" fontAlgn="base" hangingPunct="1">
              <a:lnSpc>
                <a:spcPct val="150000"/>
              </a:lnSpc>
              <a:spcBef>
                <a:spcPct val="0"/>
              </a:spcBef>
              <a:spcAft>
                <a:spcPct val="0"/>
              </a:spcAft>
              <a:buFont typeface="Arial" panose="020B0604020202020204" pitchFamily="34" charset="0"/>
              <a:buNone/>
            </a:pPr>
            <a:endParaRPr lang="zh-CN" altLang="zh-CN" sz="3200" b="1">
              <a:solidFill>
                <a:srgbClr val="002060"/>
              </a:solidFill>
              <a:latin typeface="黑体" panose="02010609060101010101" charset="-122"/>
              <a:ea typeface="黑体" panose="02010609060101010101" charset="-122"/>
            </a:endParaRPr>
          </a:p>
        </p:txBody>
      </p:sp>
      <p:graphicFrame>
        <p:nvGraphicFramePr>
          <p:cNvPr id="82947" name="对象 2">
            <a:hlinkClick r:id="" action="ppaction://ole?verb=1"/>
          </p:cNvPr>
          <p:cNvGraphicFramePr>
            <a:graphicFrameLocks noChangeAspect="1"/>
          </p:cNvGraphicFramePr>
          <p:nvPr/>
        </p:nvGraphicFramePr>
        <p:xfrm>
          <a:off x="5486400" y="3321051"/>
          <a:ext cx="1219201" cy="215900"/>
        </p:xfrm>
        <a:graphic>
          <a:graphicData uri="http://schemas.openxmlformats.org/presentationml/2006/ole">
            <mc:AlternateContent xmlns:mc="http://schemas.openxmlformats.org/markup-compatibility/2006">
              <mc:Choice xmlns:v="urn:schemas-microsoft-com:vml" Requires="v">
                <p:oleObj spid="_x0000_s1038" name="" r:id="rId1" imgW="2743200" imgH="5181600" progId="">
                  <p:embed/>
                </p:oleObj>
              </mc:Choice>
              <mc:Fallback>
                <p:oleObj name="" r:id="rId1" imgW="2743200" imgH="5181600" progId="">
                  <p:embed/>
                  <p:pic>
                    <p:nvPicPr>
                      <p:cNvPr id="0" name="OLE substitute image"/>
                      <p:cNvPicPr/>
                      <p:nvPr/>
                    </p:nvPicPr>
                    <p:blipFill>
                      <a:blip r:embed="rId2"/>
                      <a:stretch>
                        <a:fillRect/>
                      </a:stretch>
                    </p:blipFill>
                    <p:spPr>
                      <a:xfrm>
                        <a:off x="5486400" y="3321051"/>
                        <a:ext cx="1219201" cy="215900"/>
                      </a:xfrm>
                      <a:prstGeom prst="rect">
                        <a:avLst/>
                      </a:prstGeom>
                      <a:noFill/>
                      <a:ln w="9525">
                        <a:noFill/>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500"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500"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925" name="内容占位符 2"/>
          <p:cNvSpPr>
            <a:spLocks noGrp="1"/>
          </p:cNvSpPr>
          <p:nvPr>
            <p:ph idx="4294967295"/>
          </p:nvPr>
        </p:nvSpPr>
        <p:spPr>
          <a:xfrm>
            <a:off x="557693" y="314121"/>
            <a:ext cx="10940627" cy="5972387"/>
          </a:xfrm>
          <a:prstGeom prst="rect">
            <a:avLst/>
          </a:prstGeom>
          <a:noFill/>
          <a:ln>
            <a:noFill/>
          </a:ln>
        </p:spPr>
        <p:txBody>
          <a:bodyPr vert="horz" lIns="109741" tIns="54868" rIns="109741" bIns="54868" anchor="t"/>
          <a:lstStyle>
            <a:lvl1pPr marL="171450" indent="-171450" algn="l" rtl="0" eaLnBrk="1" fontAlgn="base" latinLnBrk="1" hangingPunct="1">
              <a:lnSpc>
                <a:spcPct val="90000"/>
              </a:lnSpc>
              <a:spcBef>
                <a:spcPts val="750"/>
              </a:spcBef>
              <a:spcAft>
                <a:spcPct val="0"/>
              </a:spcAft>
              <a:buSzTx/>
              <a:buFont typeface="Arial" panose="020B0604020202020204" pitchFamily="34" charset="0"/>
              <a:buChar char="•"/>
              <a:defRPr sz="2100">
                <a:solidFill>
                  <a:schemeClr val="dk1"/>
                </a:solidFill>
                <a:latin typeface="Calibri Light" panose="020F0302020204030204"/>
                <a:ea typeface="微软雅黑 Light" panose="020B0502040204020203" charset="-122"/>
              </a:defRPr>
            </a:lvl1pPr>
            <a:lvl2pPr marL="514350" indent="-171450" algn="l" rtl="0" eaLnBrk="1" fontAlgn="base" latinLnBrk="1" hangingPunct="1">
              <a:lnSpc>
                <a:spcPct val="90000"/>
              </a:lnSpc>
              <a:spcBef>
                <a:spcPts val="375"/>
              </a:spcBef>
              <a:spcAft>
                <a:spcPct val="0"/>
              </a:spcAft>
              <a:buSzTx/>
              <a:buFont typeface="Arial" panose="020B0604020202020204" pitchFamily="34" charset="0"/>
              <a:buChar char="•"/>
              <a:defRPr sz="1800">
                <a:solidFill>
                  <a:schemeClr val="dk1"/>
                </a:solidFill>
                <a:latin typeface="Calibri Light" panose="020F0302020204030204"/>
                <a:ea typeface="微软雅黑 Light" panose="020B0502040204020203" charset="-122"/>
              </a:defRPr>
            </a:lvl2pPr>
            <a:lvl3pPr marL="857250" indent="-171450" algn="l" rtl="0" eaLnBrk="1" fontAlgn="base" latinLnBrk="1" hangingPunct="1">
              <a:lnSpc>
                <a:spcPct val="90000"/>
              </a:lnSpc>
              <a:spcBef>
                <a:spcPts val="375"/>
              </a:spcBef>
              <a:spcAft>
                <a:spcPct val="0"/>
              </a:spcAft>
              <a:buSzTx/>
              <a:buFont typeface="Arial" panose="020B0604020202020204" pitchFamily="34" charset="0"/>
              <a:buChar char="•"/>
              <a:defRPr sz="1500">
                <a:solidFill>
                  <a:schemeClr val="dk1"/>
                </a:solidFill>
                <a:latin typeface="Calibri Light" panose="020F0302020204030204"/>
                <a:ea typeface="微软雅黑 Light" panose="020B0502040204020203" charset="-122"/>
              </a:defRPr>
            </a:lvl3pPr>
            <a:lvl4pPr marL="1200150" indent="-171450" algn="l" rtl="0" eaLnBrk="1" fontAlgn="base" latinLnBrk="1" hangingPunct="1">
              <a:lnSpc>
                <a:spcPct val="90000"/>
              </a:lnSpc>
              <a:spcBef>
                <a:spcPts val="375"/>
              </a:spcBef>
              <a:spcAft>
                <a:spcPct val="0"/>
              </a:spcAft>
              <a:buSzTx/>
              <a:buFont typeface="Arial" panose="020B0604020202020204" pitchFamily="34" charset="0"/>
              <a:buChar char="•"/>
              <a:defRPr sz="1300">
                <a:solidFill>
                  <a:schemeClr val="dk1"/>
                </a:solidFill>
                <a:latin typeface="Calibri Light" panose="020F0302020204030204"/>
                <a:ea typeface="微软雅黑 Light" panose="020B0502040204020203" charset="-122"/>
              </a:defRPr>
            </a:lvl4pPr>
            <a:lvl5pPr marL="1543050" indent="-171450" algn="l" rtl="0" eaLnBrk="1" fontAlgn="base" latinLnBrk="1" hangingPunct="1">
              <a:lnSpc>
                <a:spcPct val="90000"/>
              </a:lnSpc>
              <a:spcBef>
                <a:spcPts val="375"/>
              </a:spcBef>
              <a:spcAft>
                <a:spcPct val="0"/>
              </a:spcAft>
              <a:buSzTx/>
              <a:buFont typeface="Arial" panose="020B0604020202020204" pitchFamily="34" charset="0"/>
              <a:buChar char="•"/>
              <a:defRPr sz="1300">
                <a:solidFill>
                  <a:schemeClr val="dk1"/>
                </a:solidFill>
                <a:latin typeface="Calibri Light" panose="020F0302020204030204"/>
                <a:ea typeface="微软雅黑 Light" panose="020B0502040204020203" charset="-122"/>
              </a:defRPr>
            </a:lvl5pPr>
          </a:lstStyle>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中国高考评价体系关键概念和重要关系</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一、“一核”：高考的核心功能</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（一）立德树人——高考的根本任务</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（二）服务选才——高考的基本功能</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（三）引导教学——基础教育对高考的现实要求</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（四）三大功能之间的关系</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二、“四层”：高考的考查内容</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buNone/>
            </a:pP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（一）“四层”考查内容的构建原则</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二）核心价值在高考考查中的引领作用</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三）学科素养在高考考查中的导向作</a:t>
            </a: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用</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b="1">
                <a:latin typeface="宋体" panose="02010600030101010101" pitchFamily="2" charset="-122"/>
                <a:ea typeface="宋体" panose="02010600030101010101" pitchFamily="2" charset="-122"/>
                <a:cs typeface="宋体" panose="02010600030101010101" pitchFamily="2" charset="-122"/>
                <a:sym typeface="+mn-ea"/>
              </a:rPr>
              <a:t>四）关键能力是高考考查中的重点内</a:t>
            </a: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容</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30000"/>
              </a:lnSpc>
              <a:spcBef>
                <a:spcPct val="0"/>
              </a:spcBef>
              <a:buNone/>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b="1">
                <a:latin typeface="宋体" panose="02010600030101010101" pitchFamily="2" charset="-122"/>
                <a:ea typeface="宋体" panose="02010600030101010101" pitchFamily="2" charset="-122"/>
                <a:cs typeface="宋体" panose="02010600030101010101" pitchFamily="2" charset="-122"/>
                <a:sym typeface="+mn-ea"/>
              </a:rPr>
              <a:t>五）考查内容在发展素质教育中的作用</a:t>
            </a:r>
            <a:endParaRPr lang="zh-CN" altLang="zh-CN" sz="2400" b="1">
              <a:latin typeface="宋体" panose="02010600030101010101" pitchFamily="2" charset="-122"/>
              <a:ea typeface="宋体" panose="02010600030101010101" pitchFamily="2" charset="-122"/>
              <a:cs typeface="宋体" panose="02010600030101010101" pitchFamily="2" charset="-122"/>
            </a:endParaRPr>
          </a:p>
          <a:p>
            <a:pPr marL="0" indent="0">
              <a:lnSpc>
                <a:spcPct val="130000"/>
              </a:lnSpc>
              <a:spcBef>
                <a:spcPct val="0"/>
              </a:spcBef>
              <a:buNone/>
            </a:pP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random/>
  </p:transition>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46235" y="836819"/>
            <a:ext cx="11905322" cy="4277983"/>
          </a:xfrm>
          <a:prstGeom prst="rect">
            <a:avLst/>
          </a:prstGeom>
        </p:spPr>
        <p:txBody>
          <a:bodyPr wrap="square" lIns="91339" tIns="45665" rIns="91339" bIns="45665">
            <a:spAutoFit/>
          </a:bodyPr>
          <a:lstStyle/>
          <a:p>
            <a:pPr indent="719455" algn="just" defTabSz="913130" fontAlgn="base">
              <a:spcBef>
                <a:spcPct val="0"/>
              </a:spcBef>
              <a:spcAft>
                <a:spcPct val="0"/>
              </a:spcAft>
              <a:defRPr/>
            </a:pPr>
            <a:endParaRPr lang="en-US" altLang="zh-CN" sz="2800" b="1">
              <a:solidFill>
                <a:srgbClr val="000000"/>
              </a:solidFill>
              <a:latin typeface="黑体" panose="02010609060101010101" charset="-122"/>
              <a:ea typeface="黑体" panose="02010609060101010101" charset="-122"/>
              <a:cs typeface="楷体" panose="02010609060101010101" charset="-122"/>
            </a:endParaRPr>
          </a:p>
          <a:p>
            <a:pPr indent="719455" algn="just" defTabSz="913130" fontAlgn="base">
              <a:spcBef>
                <a:spcPct val="0"/>
              </a:spcBef>
              <a:spcAft>
                <a:spcPct val="0"/>
              </a:spcAft>
              <a:defRPr/>
            </a:pPr>
            <a:r>
              <a:rPr lang="zh-CN" altLang="en-US" sz="3200" b="1">
                <a:solidFill>
                  <a:srgbClr val="002060"/>
                </a:solidFill>
                <a:latin typeface="微软雅黑" panose="020B0503020204020204" charset="-122"/>
                <a:ea typeface="微软雅黑" panose="020B0503020204020204" charset="-122"/>
                <a:cs typeface="楷体" panose="02010609060101010101" charset="-122"/>
              </a:rPr>
              <a:t>                        </a:t>
            </a:r>
            <a:r>
              <a:rPr lang="zh-CN" altLang="en-US" sz="3600" b="1">
                <a:solidFill>
                  <a:srgbClr val="002060"/>
                </a:solidFill>
                <a:latin typeface="微软雅黑" panose="020B0503020204020204" charset="-122"/>
                <a:ea typeface="微软雅黑" panose="020B0503020204020204" charset="-122"/>
                <a:cs typeface="楷体" panose="02010609060101010101" charset="-122"/>
              </a:rPr>
              <a:t>命题特点</a:t>
            </a:r>
            <a:endParaRPr lang="en-US" altLang="zh-CN" sz="3600" b="1">
              <a:solidFill>
                <a:srgbClr val="000000"/>
              </a:solidFill>
              <a:latin typeface="黑体" panose="02010609060101010101" charset="-122"/>
              <a:ea typeface="黑体" panose="02010609060101010101" charset="-122"/>
              <a:cs typeface="楷体" panose="02010609060101010101" charset="-122"/>
            </a:endParaRPr>
          </a:p>
          <a:p>
            <a:pPr indent="719455" algn="just" defTabSz="913130" fontAlgn="base">
              <a:lnSpc>
                <a:spcPct val="200000"/>
              </a:lnSpc>
              <a:spcBef>
                <a:spcPct val="0"/>
              </a:spcBef>
              <a:spcAft>
                <a:spcPct val="0"/>
              </a:spcAft>
              <a:defRPr/>
            </a:pPr>
            <a:r>
              <a:rPr lang="en-US" altLang="zh-CN" sz="3200" b="1">
                <a:solidFill>
                  <a:srgbClr val="000000"/>
                </a:solidFill>
                <a:latin typeface="黑体" panose="02010609060101010101" charset="-122"/>
                <a:ea typeface="黑体" panose="02010609060101010101" charset="-122"/>
                <a:cs typeface="楷体" panose="02010609060101010101" charset="-122"/>
              </a:rPr>
              <a:t> 1.</a:t>
            </a:r>
            <a:r>
              <a:rPr lang="zh-CN" altLang="en-US" sz="3200" b="1">
                <a:solidFill>
                  <a:srgbClr val="000000"/>
                </a:solidFill>
                <a:latin typeface="黑体" panose="02010609060101010101" charset="-122"/>
                <a:ea typeface="黑体" panose="02010609060101010101" charset="-122"/>
                <a:cs typeface="楷体" panose="02010609060101010101" charset="-122"/>
              </a:rPr>
              <a:t>注意生活和交际用语考查，</a:t>
            </a:r>
            <a:r>
              <a:rPr lang="zh-CN" altLang="en-US" sz="3200" b="1">
                <a:solidFill>
                  <a:srgbClr val="C00000"/>
                </a:solidFill>
                <a:latin typeface="黑体" panose="02010609060101010101" charset="-122"/>
                <a:ea typeface="黑体" panose="02010609060101010101" charset="-122"/>
                <a:cs typeface="楷体" panose="02010609060101010101" charset="-122"/>
              </a:rPr>
              <a:t>突出工具性</a:t>
            </a:r>
            <a:r>
              <a:rPr lang="zh-CN" altLang="en-US" sz="3200" b="1">
                <a:solidFill>
                  <a:srgbClr val="000000"/>
                </a:solidFill>
                <a:latin typeface="黑体" panose="02010609060101010101" charset="-122"/>
                <a:ea typeface="黑体" panose="02010609060101010101" charset="-122"/>
                <a:cs typeface="楷体" panose="02010609060101010101" charset="-122"/>
              </a:rPr>
              <a:t>；</a:t>
            </a:r>
            <a:endParaRPr lang="zh-CN" altLang="en-US" sz="3200" b="1">
              <a:solidFill>
                <a:srgbClr val="000000"/>
              </a:solidFill>
              <a:latin typeface="黑体" panose="02010609060101010101" charset="-122"/>
              <a:ea typeface="黑体" panose="02010609060101010101" charset="-122"/>
              <a:cs typeface="楷体" panose="02010609060101010101" charset="-122"/>
            </a:endParaRPr>
          </a:p>
          <a:p>
            <a:pPr indent="719455" algn="just" defTabSz="913130" fontAlgn="base">
              <a:lnSpc>
                <a:spcPct val="150000"/>
              </a:lnSpc>
              <a:spcBef>
                <a:spcPct val="0"/>
              </a:spcBef>
              <a:spcAft>
                <a:spcPct val="0"/>
              </a:spcAft>
              <a:defRPr/>
            </a:pPr>
            <a:r>
              <a:rPr lang="en-US" altLang="zh-CN" sz="3200" b="1">
                <a:solidFill>
                  <a:srgbClr val="000000"/>
                </a:solidFill>
                <a:latin typeface="黑体" panose="02010609060101010101" charset="-122"/>
                <a:ea typeface="黑体" panose="02010609060101010101" charset="-122"/>
                <a:cs typeface="楷体" panose="02010609060101010101" charset="-122"/>
              </a:rPr>
              <a:t> 2.</a:t>
            </a:r>
            <a:r>
              <a:rPr lang="zh-CN" altLang="en-US" sz="3200" b="1">
                <a:solidFill>
                  <a:srgbClr val="000000"/>
                </a:solidFill>
                <a:latin typeface="黑体" panose="02010609060101010101" charset="-122"/>
                <a:ea typeface="黑体" panose="02010609060101010101" charset="-122"/>
                <a:cs typeface="楷体" panose="02010609060101010101" charset="-122"/>
              </a:rPr>
              <a:t>注意在语流、语脉中设题，</a:t>
            </a:r>
            <a:r>
              <a:rPr lang="zh-CN" altLang="en-US" sz="3200" b="1">
                <a:solidFill>
                  <a:srgbClr val="C00000"/>
                </a:solidFill>
                <a:latin typeface="黑体" panose="02010609060101010101" charset="-122"/>
                <a:ea typeface="黑体" panose="02010609060101010101" charset="-122"/>
                <a:cs typeface="楷体" panose="02010609060101010101" charset="-122"/>
              </a:rPr>
              <a:t>讲究逻辑性</a:t>
            </a:r>
            <a:r>
              <a:rPr lang="zh-CN" altLang="en-US" sz="3200" b="1">
                <a:solidFill>
                  <a:srgbClr val="000000"/>
                </a:solidFill>
                <a:latin typeface="黑体" panose="02010609060101010101" charset="-122"/>
                <a:ea typeface="黑体" panose="02010609060101010101" charset="-122"/>
                <a:cs typeface="楷体" panose="02010609060101010101" charset="-122"/>
              </a:rPr>
              <a:t>；</a:t>
            </a:r>
            <a:endParaRPr lang="zh-CN" altLang="en-US" sz="3200" b="1">
              <a:solidFill>
                <a:srgbClr val="000000"/>
              </a:solidFill>
              <a:latin typeface="黑体" panose="02010609060101010101" charset="-122"/>
              <a:ea typeface="黑体" panose="02010609060101010101" charset="-122"/>
              <a:cs typeface="楷体" panose="02010609060101010101" charset="-122"/>
            </a:endParaRPr>
          </a:p>
          <a:p>
            <a:pPr indent="719455" algn="just" defTabSz="913130" fontAlgn="base">
              <a:lnSpc>
                <a:spcPct val="150000"/>
              </a:lnSpc>
              <a:spcBef>
                <a:spcPct val="0"/>
              </a:spcBef>
              <a:spcAft>
                <a:spcPct val="0"/>
              </a:spcAft>
              <a:defRPr/>
            </a:pPr>
            <a:r>
              <a:rPr lang="en-US" altLang="zh-CN" sz="3200" b="1">
                <a:solidFill>
                  <a:srgbClr val="000000"/>
                </a:solidFill>
                <a:latin typeface="黑体" panose="02010609060101010101" charset="-122"/>
                <a:ea typeface="黑体" panose="02010609060101010101" charset="-122"/>
                <a:cs typeface="楷体" panose="02010609060101010101" charset="-122"/>
              </a:rPr>
              <a:t> 3.</a:t>
            </a:r>
            <a:r>
              <a:rPr lang="zh-CN" altLang="en-US" sz="3200" b="1">
                <a:solidFill>
                  <a:srgbClr val="000000"/>
                </a:solidFill>
                <a:latin typeface="黑体" panose="02010609060101010101" charset="-122"/>
                <a:ea typeface="黑体" panose="02010609060101010101" charset="-122"/>
                <a:cs typeface="楷体" panose="02010609060101010101" charset="-122"/>
              </a:rPr>
              <a:t>注意创设特定的生活情境，</a:t>
            </a:r>
            <a:r>
              <a:rPr lang="zh-CN" altLang="en-US" sz="3200" b="1">
                <a:solidFill>
                  <a:srgbClr val="C00000"/>
                </a:solidFill>
                <a:latin typeface="黑体" panose="02010609060101010101" charset="-122"/>
                <a:ea typeface="黑体" panose="02010609060101010101" charset="-122"/>
                <a:cs typeface="楷体" panose="02010609060101010101" charset="-122"/>
              </a:rPr>
              <a:t>考查综合性</a:t>
            </a:r>
            <a:r>
              <a:rPr lang="zh-CN" altLang="en-US" sz="3200" b="1">
                <a:solidFill>
                  <a:srgbClr val="000000"/>
                </a:solidFill>
                <a:latin typeface="黑体" panose="02010609060101010101" charset="-122"/>
                <a:ea typeface="黑体" panose="02010609060101010101" charset="-122"/>
                <a:cs typeface="楷体" panose="02010609060101010101" charset="-122"/>
              </a:rPr>
              <a:t>；</a:t>
            </a:r>
            <a:endParaRPr lang="zh-CN" altLang="en-US" sz="3200" b="1">
              <a:solidFill>
                <a:srgbClr val="000000"/>
              </a:solidFill>
              <a:latin typeface="黑体" panose="02010609060101010101" charset="-122"/>
              <a:ea typeface="黑体" panose="02010609060101010101" charset="-122"/>
              <a:cs typeface="楷体" panose="02010609060101010101" charset="-122"/>
            </a:endParaRPr>
          </a:p>
          <a:p>
            <a:pPr indent="719455" algn="just" defTabSz="913130" fontAlgn="base">
              <a:lnSpc>
                <a:spcPct val="150000"/>
              </a:lnSpc>
              <a:spcBef>
                <a:spcPct val="0"/>
              </a:spcBef>
              <a:spcAft>
                <a:spcPct val="0"/>
              </a:spcAft>
              <a:defRPr/>
            </a:pPr>
            <a:r>
              <a:rPr lang="en-US" altLang="zh-CN" sz="3200" b="1">
                <a:solidFill>
                  <a:srgbClr val="000000"/>
                </a:solidFill>
                <a:latin typeface="黑体" panose="02010609060101010101" charset="-122"/>
                <a:ea typeface="黑体" panose="02010609060101010101" charset="-122"/>
                <a:cs typeface="楷体" panose="02010609060101010101" charset="-122"/>
              </a:rPr>
              <a:t> 4.</a:t>
            </a:r>
            <a:r>
              <a:rPr lang="zh-CN" altLang="en-US" sz="3200" b="1">
                <a:solidFill>
                  <a:srgbClr val="000000"/>
                </a:solidFill>
                <a:latin typeface="黑体" panose="02010609060101010101" charset="-122"/>
                <a:ea typeface="黑体" panose="02010609060101010101" charset="-122"/>
                <a:cs typeface="楷体" panose="02010609060101010101" charset="-122"/>
              </a:rPr>
              <a:t>注意选取应用说明文语段，</a:t>
            </a:r>
            <a:r>
              <a:rPr lang="zh-CN" altLang="en-US" sz="3200" b="1">
                <a:solidFill>
                  <a:srgbClr val="C00000"/>
                </a:solidFill>
                <a:latin typeface="黑体" panose="02010609060101010101" charset="-122"/>
                <a:ea typeface="黑体" panose="02010609060101010101" charset="-122"/>
                <a:cs typeface="楷体" panose="02010609060101010101" charset="-122"/>
              </a:rPr>
              <a:t>强调实用性</a:t>
            </a:r>
            <a:r>
              <a:rPr lang="zh-CN" altLang="en-US" sz="3200" b="1">
                <a:solidFill>
                  <a:srgbClr val="000000"/>
                </a:solidFill>
                <a:latin typeface="黑体" panose="02010609060101010101" charset="-122"/>
                <a:ea typeface="黑体" panose="02010609060101010101" charset="-122"/>
                <a:cs typeface="楷体" panose="02010609060101010101" charset="-122"/>
              </a:rPr>
              <a:t>。</a:t>
            </a:r>
            <a:endParaRPr lang="zh-CN" altLang="en-US" sz="3200" b="1">
              <a:solidFill>
                <a:srgbClr val="000000"/>
              </a:solidFill>
              <a:latin typeface="黑体" panose="02010609060101010101" charset="-122"/>
              <a:ea typeface="黑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829816" y="476672"/>
            <a:ext cx="10388089"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10000"/>
              </a:lnSpc>
              <a:spcBef>
                <a:spcPct val="0"/>
              </a:spcBef>
              <a:spcAft>
                <a:spcPct val="0"/>
              </a:spcAft>
              <a:buFont typeface="Arial" panose="020B0604020202020204" pitchFamily="34" charset="0"/>
              <a:buNone/>
            </a:pPr>
            <a:r>
              <a:rPr lang="zh-CN" altLang="en-US" sz="3200" b="1" smtClean="0">
                <a:solidFill>
                  <a:srgbClr val="002060"/>
                </a:solidFill>
                <a:latin typeface="Times New Roman" panose="02020603050405020304" pitchFamily="18" charset="0"/>
                <a:ea typeface="黑体" panose="02010609060101010101" charset="-122"/>
              </a:rPr>
              <a:t>          </a:t>
            </a:r>
            <a:endParaRPr lang="en-US" altLang="zh-CN" sz="3200" b="1" smtClean="0">
              <a:solidFill>
                <a:srgbClr val="002060"/>
              </a:solidFill>
              <a:latin typeface="Times New Roman" panose="02020603050405020304" pitchFamily="18" charset="0"/>
              <a:ea typeface="黑体" panose="02010609060101010101" charset="-122"/>
            </a:endParaRPr>
          </a:p>
          <a:p>
            <a:pPr defTabSz="914400" fontAlgn="base">
              <a:lnSpc>
                <a:spcPct val="110000"/>
              </a:lnSpc>
              <a:spcBef>
                <a:spcPct val="0"/>
              </a:spcBef>
              <a:spcAft>
                <a:spcPct val="0"/>
              </a:spcAft>
              <a:buFont typeface="Arial" panose="020B0604020202020204" pitchFamily="34" charset="0"/>
              <a:buNone/>
            </a:pPr>
            <a:r>
              <a:rPr lang="en-US" altLang="zh-CN" sz="3200" b="1" smtClean="0">
                <a:solidFill>
                  <a:srgbClr val="002060"/>
                </a:solidFill>
                <a:latin typeface="Times New Roman" panose="02020603050405020304" pitchFamily="18" charset="0"/>
                <a:ea typeface="黑体" panose="02010609060101010101" charset="-122"/>
              </a:rPr>
              <a:t>         </a:t>
            </a:r>
            <a:r>
              <a:rPr lang="zh-CN" altLang="en-US" sz="3200" b="1" smtClean="0">
                <a:solidFill>
                  <a:srgbClr val="002060"/>
                </a:solidFill>
                <a:latin typeface="Times New Roman" panose="02020603050405020304" pitchFamily="18" charset="0"/>
                <a:ea typeface="黑体" panose="02010609060101010101" charset="-122"/>
              </a:rPr>
              <a:t>复习备考，关键取决于课堂教学的成效。           </a:t>
            </a:r>
            <a:endParaRPr lang="zh-CN" altLang="en-US" sz="3200" b="1" smtClean="0">
              <a:solidFill>
                <a:srgbClr val="002060"/>
              </a:solidFill>
              <a:latin typeface="Times New Roman" panose="02020603050405020304" pitchFamily="18" charset="0"/>
              <a:ea typeface="黑体" panose="02010609060101010101" charset="-122"/>
            </a:endParaRPr>
          </a:p>
          <a:p>
            <a:pPr defTabSz="914400" fontAlgn="base">
              <a:lnSpc>
                <a:spcPct val="110000"/>
              </a:lnSpc>
              <a:spcBef>
                <a:spcPct val="0"/>
              </a:spcBef>
              <a:spcAft>
                <a:spcPct val="0"/>
              </a:spcAft>
              <a:buFont typeface="Arial" panose="020B0604020202020204" pitchFamily="34" charset="0"/>
              <a:buNone/>
            </a:pPr>
            <a:r>
              <a:rPr lang="zh-CN" altLang="en-US" sz="3200" b="1" smtClean="0">
                <a:solidFill>
                  <a:srgbClr val="002060"/>
                </a:solidFill>
                <a:latin typeface="Times New Roman" panose="02020603050405020304" pitchFamily="18" charset="0"/>
                <a:ea typeface="黑体" panose="02010609060101010101" charset="-122"/>
              </a:rPr>
              <a:t>         教师的工作是一项创造性工作，但现实中还存在着课堂损失课后补，拼时间、拼体力、效率低的现象。因此，教师要探讨不同阶段的课堂教学模式和教学方法，提高教学效率。</a:t>
            </a:r>
            <a:endParaRPr lang="en-US" altLang="zh-CN" sz="3200" b="1" smtClean="0">
              <a:solidFill>
                <a:srgbClr val="002060"/>
              </a:solidFill>
              <a:latin typeface="Times New Roman" panose="02020603050405020304" pitchFamily="18" charset="0"/>
              <a:ea typeface="黑体" panose="02010609060101010101" charset="-122"/>
            </a:endParaRPr>
          </a:p>
          <a:p>
            <a:pPr defTabSz="914400" fontAlgn="base">
              <a:lnSpc>
                <a:spcPct val="110000"/>
              </a:lnSpc>
              <a:spcBef>
                <a:spcPct val="0"/>
              </a:spcBef>
              <a:spcAft>
                <a:spcPct val="0"/>
              </a:spcAft>
              <a:buFont typeface="Arial" panose="020B0604020202020204" pitchFamily="34" charset="0"/>
              <a:buNone/>
            </a:pPr>
            <a:r>
              <a:rPr lang="en-US" altLang="zh-CN" sz="3200" b="1" smtClean="0">
                <a:solidFill>
                  <a:srgbClr val="002060"/>
                </a:solidFill>
                <a:latin typeface="Times New Roman" panose="02020603050405020304" pitchFamily="18" charset="0"/>
                <a:ea typeface="黑体" panose="02010609060101010101" charset="-122"/>
              </a:rPr>
              <a:t>        </a:t>
            </a:r>
            <a:r>
              <a:rPr lang="zh-CN" altLang="en-US" sz="3200" b="1" smtClean="0">
                <a:solidFill>
                  <a:srgbClr val="002060"/>
                </a:solidFill>
                <a:latin typeface="Times New Roman" panose="02020603050405020304" pitchFamily="18" charset="0"/>
                <a:ea typeface="黑体" panose="02010609060101010101" charset="-122"/>
              </a:rPr>
              <a:t>高三教学力求精讲精练，</a:t>
            </a:r>
            <a:r>
              <a:rPr lang="zh-CN" altLang="en-US" sz="3200" b="1" smtClean="0">
                <a:solidFill>
                  <a:srgbClr val="C00000"/>
                </a:solidFill>
                <a:latin typeface="Times New Roman" panose="02020603050405020304" pitchFamily="18" charset="0"/>
                <a:ea typeface="黑体" panose="02010609060101010101" charset="-122"/>
              </a:rPr>
              <a:t>抓重点，攻难点，释疑点</a:t>
            </a:r>
            <a:r>
              <a:rPr lang="zh-CN" altLang="en-US" sz="3200" b="1" smtClean="0">
                <a:solidFill>
                  <a:srgbClr val="002060"/>
                </a:solidFill>
                <a:latin typeface="Times New Roman" panose="02020603050405020304" pitchFamily="18" charset="0"/>
                <a:ea typeface="黑体" panose="02010609060101010101" charset="-122"/>
              </a:rPr>
              <a:t>，加强对方法和能力的指导，使“讲”达到深入浅出、启导点睛之要求，使“练”达到举一反三、融会贯通之目的，使课堂成为思维碰撞、激扬情感、生发智慧的场地。</a:t>
            </a:r>
            <a:endParaRPr lang="zh-CN" altLang="en-US" sz="3200" b="1" smtClean="0">
              <a:solidFill>
                <a:srgbClr val="002060"/>
              </a:solidFill>
              <a:latin typeface="Times New Roman" panose="02020603050405020304" pitchFamily="18"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10">
                                            <p:txEl>
                                              <p:charRg st="61" end="196"/>
                                            </p:txEl>
                                          </p:spTgt>
                                        </p:tgtEl>
                                        <p:attrNameLst>
                                          <p:attrName>style.visibility</p:attrName>
                                        </p:attrNameLst>
                                      </p:cBhvr>
                                      <p:to>
                                        <p:strVal val="visible"/>
                                      </p:to>
                                    </p:set>
                                    <p:animEffect transition="in" filter="blinds(horizontal)">
                                      <p:cBhvr>
                                        <p:cTn id="7" dur="500"/>
                                        <p:tgtEl>
                                          <p:spTgt spid="94210">
                                            <p:txEl>
                                              <p:charRg st="61" end="1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64651" y="656586"/>
            <a:ext cx="2597022" cy="646331"/>
          </a:xfrm>
          <a:prstGeom prst="rect">
            <a:avLst/>
          </a:prstGeom>
        </p:spPr>
        <p:txBody>
          <a:bodyPr wrap="square">
            <a:spAutoFit/>
          </a:bodyPr>
          <a:lstStyle/>
          <a:p>
            <a:pPr defTabSz="913130"/>
            <a:r>
              <a:rPr lang="zh-CN" altLang="en-US" sz="3600" b="1" smtClean="0">
                <a:solidFill>
                  <a:srgbClr val="002562"/>
                </a:solidFill>
                <a:latin typeface="微软雅黑" panose="020B0503020204020204" charset="-122"/>
                <a:ea typeface="微软雅黑" panose="020B0503020204020204" charset="-122"/>
              </a:rPr>
              <a:t> 路    径</a:t>
            </a:r>
            <a:endParaRPr lang="zh-CN" altLang="en-US" sz="3600" b="1">
              <a:solidFill>
                <a:srgbClr val="002562"/>
              </a:solidFill>
              <a:latin typeface="微软雅黑" panose="020B0503020204020204" charset="-122"/>
              <a:ea typeface="微软雅黑" panose="020B0503020204020204" charset="-122"/>
            </a:endParaRPr>
          </a:p>
        </p:txBody>
      </p:sp>
      <p:sp>
        <p:nvSpPr>
          <p:cNvPr id="3" name="矩形 2"/>
          <p:cNvSpPr/>
          <p:nvPr/>
        </p:nvSpPr>
        <p:spPr>
          <a:xfrm>
            <a:off x="1504625" y="1380810"/>
            <a:ext cx="8440322" cy="4366645"/>
          </a:xfrm>
          <a:prstGeom prst="rect">
            <a:avLst/>
          </a:prstGeom>
        </p:spPr>
        <p:txBody>
          <a:bodyPr wrap="square">
            <a:spAutoFit/>
          </a:bodyPr>
          <a:lstStyle/>
          <a:p>
            <a:pPr defTabSz="913130">
              <a:lnSpc>
                <a:spcPct val="200000"/>
              </a:lnSpc>
            </a:pPr>
            <a:r>
              <a:rPr lang="zh-CN" altLang="en-US" sz="3600" b="1" smtClean="0">
                <a:solidFill>
                  <a:srgbClr val="000000"/>
                </a:solidFill>
                <a:latin typeface="微软雅黑" panose="020B0503020204020204" charset="-122"/>
                <a:ea typeface="微软雅黑" panose="020B0503020204020204" charset="-122"/>
              </a:rPr>
              <a:t>创设真情境</a:t>
            </a:r>
            <a:r>
              <a:rPr lang="en-US" altLang="zh-CN" sz="3600" b="1" smtClean="0">
                <a:solidFill>
                  <a:srgbClr val="000000"/>
                </a:solidFill>
              </a:rPr>
              <a:t>------</a:t>
            </a:r>
            <a:r>
              <a:rPr lang="zh-CN" altLang="en-US" sz="3600" b="1" smtClean="0">
                <a:solidFill>
                  <a:srgbClr val="000000"/>
                </a:solidFill>
              </a:rPr>
              <a:t>以</a:t>
            </a:r>
            <a:r>
              <a:rPr lang="zh-CN" altLang="en-US" sz="3600" b="1">
                <a:solidFill>
                  <a:srgbClr val="000000"/>
                </a:solidFill>
              </a:rPr>
              <a:t>真实情境为教学</a:t>
            </a:r>
            <a:r>
              <a:rPr lang="zh-CN" altLang="en-US" sz="3600" b="1" smtClean="0">
                <a:solidFill>
                  <a:srgbClr val="000000"/>
                </a:solidFill>
              </a:rPr>
              <a:t>载体</a:t>
            </a:r>
            <a:endParaRPr lang="en-US" altLang="zh-CN" sz="3600" b="1" smtClean="0">
              <a:solidFill>
                <a:srgbClr val="000000"/>
              </a:solidFill>
            </a:endParaRPr>
          </a:p>
          <a:p>
            <a:pPr defTabSz="913130">
              <a:lnSpc>
                <a:spcPct val="200000"/>
              </a:lnSpc>
            </a:pPr>
            <a:r>
              <a:rPr lang="zh-CN" altLang="en-US" sz="3600" b="1" smtClean="0">
                <a:solidFill>
                  <a:srgbClr val="000000"/>
                </a:solidFill>
                <a:latin typeface="微软雅黑" panose="020B0503020204020204" charset="-122"/>
                <a:ea typeface="微软雅黑" panose="020B0503020204020204" charset="-122"/>
              </a:rPr>
              <a:t>设计真问题</a:t>
            </a:r>
            <a:r>
              <a:rPr lang="en-US" altLang="zh-CN" sz="3600" b="1" smtClean="0">
                <a:solidFill>
                  <a:srgbClr val="000000"/>
                </a:solidFill>
              </a:rPr>
              <a:t>------</a:t>
            </a:r>
            <a:r>
              <a:rPr lang="zh-CN" altLang="en-US" sz="3600" b="1">
                <a:solidFill>
                  <a:srgbClr val="000000"/>
                </a:solidFill>
              </a:rPr>
              <a:t>以实际问题为教学</a:t>
            </a:r>
            <a:r>
              <a:rPr lang="zh-CN" altLang="en-US" sz="3600" b="1" smtClean="0">
                <a:solidFill>
                  <a:srgbClr val="000000"/>
                </a:solidFill>
              </a:rPr>
              <a:t>任务</a:t>
            </a:r>
            <a:endParaRPr lang="en-US" altLang="zh-CN" sz="3600" b="1" smtClean="0">
              <a:solidFill>
                <a:srgbClr val="000000"/>
              </a:solidFill>
            </a:endParaRPr>
          </a:p>
          <a:p>
            <a:pPr defTabSz="913130">
              <a:lnSpc>
                <a:spcPct val="200000"/>
              </a:lnSpc>
            </a:pPr>
            <a:r>
              <a:rPr lang="zh-CN" altLang="en-US" sz="3600" b="1">
                <a:solidFill>
                  <a:srgbClr val="000000"/>
                </a:solidFill>
                <a:latin typeface="微软雅黑" panose="020B0503020204020204" charset="-122"/>
                <a:ea typeface="微软雅黑" panose="020B0503020204020204" charset="-122"/>
              </a:rPr>
              <a:t>推动真</a:t>
            </a:r>
            <a:r>
              <a:rPr lang="zh-CN" altLang="en-US" sz="3600" b="1" smtClean="0">
                <a:solidFill>
                  <a:srgbClr val="000000"/>
                </a:solidFill>
                <a:latin typeface="微软雅黑" panose="020B0503020204020204" charset="-122"/>
                <a:ea typeface="微软雅黑" panose="020B0503020204020204" charset="-122"/>
              </a:rPr>
              <a:t>学习</a:t>
            </a:r>
            <a:r>
              <a:rPr lang="en-US" altLang="zh-CN" sz="3600" b="1" smtClean="0">
                <a:solidFill>
                  <a:srgbClr val="000000"/>
                </a:solidFill>
              </a:rPr>
              <a:t>------</a:t>
            </a:r>
            <a:r>
              <a:rPr lang="zh-CN" altLang="en-US" sz="3600" b="1">
                <a:solidFill>
                  <a:srgbClr val="000000"/>
                </a:solidFill>
              </a:rPr>
              <a:t>以学科知识为解决</a:t>
            </a:r>
            <a:r>
              <a:rPr lang="zh-CN" altLang="en-US" sz="3600" b="1" smtClean="0">
                <a:solidFill>
                  <a:srgbClr val="000000"/>
                </a:solidFill>
              </a:rPr>
              <a:t>工具</a:t>
            </a:r>
            <a:endParaRPr lang="en-US" altLang="zh-CN" sz="3600" b="1" smtClean="0">
              <a:solidFill>
                <a:srgbClr val="000000"/>
              </a:solidFill>
            </a:endParaRPr>
          </a:p>
          <a:p>
            <a:pPr defTabSz="913130">
              <a:lnSpc>
                <a:spcPct val="200000"/>
              </a:lnSpc>
            </a:pPr>
            <a:r>
              <a:rPr lang="zh-CN" altLang="en-US" sz="3600" b="1" smtClean="0">
                <a:solidFill>
                  <a:srgbClr val="000000"/>
                </a:solidFill>
                <a:latin typeface="微软雅黑" panose="020B0503020204020204" charset="-122"/>
                <a:ea typeface="微软雅黑" panose="020B0503020204020204" charset="-122"/>
              </a:rPr>
              <a:t>落实真评价</a:t>
            </a:r>
            <a:r>
              <a:rPr lang="en-US" altLang="zh-CN" sz="3600" b="1" smtClean="0">
                <a:solidFill>
                  <a:srgbClr val="000000"/>
                </a:solidFill>
              </a:rPr>
              <a:t>------</a:t>
            </a:r>
            <a:r>
              <a:rPr lang="zh-CN" altLang="en-US" sz="3600" b="1">
                <a:solidFill>
                  <a:srgbClr val="000000"/>
                </a:solidFill>
              </a:rPr>
              <a:t>以素养提升为评价要</a:t>
            </a:r>
            <a:r>
              <a:rPr lang="zh-CN" altLang="en-US" sz="3600" b="1" smtClean="0">
                <a:solidFill>
                  <a:srgbClr val="000000"/>
                </a:solidFill>
              </a:rPr>
              <a:t>点</a:t>
            </a:r>
            <a:endParaRPr lang="zh-CN" altLang="en-US" sz="3600" b="1">
              <a:solidFill>
                <a:srgbClr val="000000"/>
              </a:solidFill>
            </a:endParaRPr>
          </a:p>
        </p:txBody>
      </p:sp>
      <p:cxnSp>
        <p:nvCxnSpPr>
          <p:cNvPr id="5" name="直接箭头连接符 4"/>
          <p:cNvCxnSpPr/>
          <p:nvPr/>
        </p:nvCxnSpPr>
        <p:spPr bwMode="auto">
          <a:xfrm flipH="1">
            <a:off x="2785651" y="2373898"/>
            <a:ext cx="0" cy="487612"/>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8" name="直接箭头连接符 7"/>
          <p:cNvCxnSpPr/>
          <p:nvPr/>
        </p:nvCxnSpPr>
        <p:spPr bwMode="auto">
          <a:xfrm flipH="1">
            <a:off x="2777582" y="3429000"/>
            <a:ext cx="0" cy="487612"/>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9" name="直接箭头连接符 8"/>
          <p:cNvCxnSpPr/>
          <p:nvPr/>
        </p:nvCxnSpPr>
        <p:spPr bwMode="auto">
          <a:xfrm flipH="1">
            <a:off x="2777582" y="4509120"/>
            <a:ext cx="0" cy="487612"/>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11211" y="914400"/>
            <a:ext cx="10668000" cy="3416320"/>
          </a:xfrm>
          <a:prstGeom prst="rect">
            <a:avLst/>
          </a:prstGeom>
        </p:spPr>
        <p:txBody>
          <a:bodyPr>
            <a:spAutoFit/>
          </a:bodyPr>
          <a:lstStyle/>
          <a:p>
            <a:pPr marL="742950" indent="-742950" defTabSz="914400" fontAlgn="base">
              <a:spcBef>
                <a:spcPct val="0"/>
              </a:spcBef>
              <a:spcAft>
                <a:spcPct val="0"/>
              </a:spcAft>
              <a:buFont typeface="Arial" panose="020B0604020202020204" pitchFamily="34" charset="0"/>
              <a:buAutoNum type="arabicPeriod"/>
              <a:defRPr/>
            </a:pPr>
            <a:r>
              <a:rPr lang="zh-CN" altLang="en-US" sz="3600" b="1">
                <a:solidFill>
                  <a:srgbClr val="000000"/>
                </a:solidFill>
                <a:latin typeface="黑体" panose="02010609060101010101" charset="-122"/>
                <a:ea typeface="黑体" panose="02010609060101010101" charset="-122"/>
                <a:cs typeface="黑体" panose="02010609060101010101" charset="-122"/>
              </a:rPr>
              <a:t>编织“陈述性知识”网络</a:t>
            </a:r>
            <a:endParaRPr lang="en-US" altLang="zh-CN" sz="3600" b="1">
              <a:solidFill>
                <a:srgbClr val="000000"/>
              </a:solidFill>
              <a:latin typeface="黑体" panose="02010609060101010101" charset="-122"/>
              <a:ea typeface="黑体" panose="02010609060101010101" charset="-122"/>
              <a:cs typeface="黑体" panose="02010609060101010101" charset="-122"/>
            </a:endParaRPr>
          </a:p>
          <a:p>
            <a:pPr marL="742950" indent="-742950" defTabSz="914400" fontAlgn="base">
              <a:spcBef>
                <a:spcPct val="0"/>
              </a:spcBef>
              <a:spcAft>
                <a:spcPct val="0"/>
              </a:spcAft>
              <a:buFont typeface="Arial" panose="020B0604020202020204" pitchFamily="34" charset="0"/>
              <a:buNone/>
              <a:defRPr/>
            </a:pPr>
            <a:endParaRPr lang="zh-CN" altLang="en-US" sz="3600">
              <a:solidFill>
                <a:srgbClr val="5F5F5F"/>
              </a:solidFill>
              <a:latin typeface="黑体" panose="02010609060101010101" charset="-122"/>
              <a:ea typeface="黑体" panose="02010609060101010101" charset="-122"/>
              <a:cs typeface="黑体" panose="02010609060101010101" charset="-122"/>
            </a:endParaRPr>
          </a:p>
          <a:p>
            <a:pPr defTabSz="914400" fontAlgn="base">
              <a:spcBef>
                <a:spcPct val="0"/>
              </a:spcBef>
              <a:spcAft>
                <a:spcPct val="0"/>
              </a:spcAft>
              <a:buFont typeface="Arial" panose="020B0604020202020204" pitchFamily="34" charset="0"/>
              <a:buNone/>
              <a:defRPr/>
            </a:pPr>
            <a:r>
              <a:rPr lang="zh-CN" altLang="en-US" sz="3600">
                <a:solidFill>
                  <a:srgbClr val="5F5F5F"/>
                </a:solidFill>
                <a:latin typeface="黑体" panose="02010609060101010101" charset="-122"/>
                <a:ea typeface="黑体" panose="02010609060101010101" charset="-122"/>
                <a:cs typeface="黑体" panose="02010609060101010101" charset="-122"/>
              </a:rPr>
              <a:t>    </a:t>
            </a:r>
            <a:r>
              <a:rPr lang="zh-CN" altLang="en-US" sz="3600">
                <a:solidFill>
                  <a:srgbClr val="002060"/>
                </a:solidFill>
                <a:latin typeface="黑体" panose="02010609060101010101" charset="-122"/>
                <a:ea typeface="黑体" panose="02010609060101010101" charset="-122"/>
                <a:cs typeface="黑体" panose="02010609060101010101" charset="-122"/>
              </a:rPr>
              <a:t>中学生应掌握的“陈述性”语文知识的大系统包括字词知识系统、语法知识系统、修辞知识系统、逻辑知识系统、文言知识系统、文体知识系统、写作知识系统（包括标点、书写格式常识）等。</a:t>
            </a:r>
            <a:endParaRPr lang="zh-CN" altLang="en-US" sz="3600" b="1">
              <a:solidFill>
                <a:srgbClr val="00206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ox(i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350444" y="914402"/>
            <a:ext cx="962871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fontAlgn="base">
              <a:spcBef>
                <a:spcPct val="0"/>
              </a:spcBef>
              <a:spcAft>
                <a:spcPct val="0"/>
              </a:spcAft>
              <a:buFont typeface="Arial" panose="020B0604020202020204" pitchFamily="34" charset="0"/>
              <a:buNone/>
            </a:pPr>
            <a:r>
              <a:rPr lang="en-US" altLang="zh-CN" sz="3600" b="1" smtClean="0">
                <a:solidFill>
                  <a:srgbClr val="000000"/>
                </a:solidFill>
                <a:latin typeface="黑体" panose="02010609060101010101" charset="-122"/>
                <a:ea typeface="黑体" panose="02010609060101010101" charset="-122"/>
              </a:rPr>
              <a:t>2. </a:t>
            </a:r>
            <a:r>
              <a:rPr lang="zh-CN" altLang="en-US" sz="3600" b="1" smtClean="0">
                <a:solidFill>
                  <a:srgbClr val="000000"/>
                </a:solidFill>
                <a:latin typeface="黑体" panose="02010609060101010101" charset="-122"/>
                <a:ea typeface="黑体" panose="02010609060101010101" charset="-122"/>
              </a:rPr>
              <a:t>搞好“程序性知识”转化</a:t>
            </a:r>
            <a:endParaRPr lang="zh-CN" altLang="en-US" sz="3600" smtClean="0">
              <a:solidFill>
                <a:srgbClr val="000000"/>
              </a:solidFill>
              <a:latin typeface="黑体" panose="02010609060101010101" charset="-122"/>
              <a:ea typeface="黑体" panose="02010609060101010101" charset="-122"/>
            </a:endParaRPr>
          </a:p>
          <a:p>
            <a:pPr defTabSz="914400" fontAlgn="base">
              <a:spcBef>
                <a:spcPct val="0"/>
              </a:spcBef>
              <a:spcAft>
                <a:spcPct val="0"/>
              </a:spcAft>
              <a:buFont typeface="Arial" panose="020B0604020202020204" pitchFamily="34" charset="0"/>
              <a:buNone/>
            </a:pPr>
            <a:endParaRPr lang="zh-CN" altLang="en-US" sz="3600" smtClean="0">
              <a:solidFill>
                <a:srgbClr val="5F5F5F"/>
              </a:solidFill>
              <a:latin typeface="黑体" panose="02010609060101010101" charset="-122"/>
              <a:ea typeface="黑体" panose="02010609060101010101" charset="-122"/>
            </a:endParaRPr>
          </a:p>
          <a:p>
            <a:pPr defTabSz="914400" fontAlgn="base">
              <a:spcBef>
                <a:spcPct val="0"/>
              </a:spcBef>
              <a:spcAft>
                <a:spcPct val="0"/>
              </a:spcAft>
              <a:buFont typeface="Arial" panose="020B0604020202020204" pitchFamily="34" charset="0"/>
              <a:buNone/>
            </a:pPr>
            <a:r>
              <a:rPr lang="zh-CN" altLang="en-US" sz="3600" smtClean="0">
                <a:solidFill>
                  <a:srgbClr val="5F5F5F"/>
                </a:solidFill>
                <a:latin typeface="黑体" panose="02010609060101010101" charset="-122"/>
                <a:ea typeface="黑体" panose="02010609060101010101" charset="-122"/>
              </a:rPr>
              <a:t>    </a:t>
            </a:r>
            <a:r>
              <a:rPr lang="zh-CN" altLang="en-US" sz="3600" b="1" smtClean="0">
                <a:solidFill>
                  <a:srgbClr val="002060"/>
                </a:solidFill>
                <a:latin typeface="黑体" panose="02010609060101010101" charset="-122"/>
                <a:ea typeface="黑体" panose="02010609060101010101" charset="-122"/>
              </a:rPr>
              <a:t>一、二轮复习阶段的主要任务，就是在系统性知识复习基础上，不断强化操练，将静态固定的学科“陈述性知识”转化为动态变化的学科“程序性知识”，实现从“</a:t>
            </a:r>
            <a:r>
              <a:rPr lang="zh-CN" altLang="en-US" sz="3600" b="1" smtClean="0">
                <a:solidFill>
                  <a:srgbClr val="C00000"/>
                </a:solidFill>
                <a:latin typeface="黑体" panose="02010609060101010101" charset="-122"/>
                <a:ea typeface="黑体" panose="02010609060101010101" charset="-122"/>
              </a:rPr>
              <a:t>懂</a:t>
            </a:r>
            <a:r>
              <a:rPr lang="zh-CN" altLang="en-US" sz="3600" b="1" smtClean="0">
                <a:solidFill>
                  <a:srgbClr val="002060"/>
                </a:solidFill>
                <a:latin typeface="黑体" panose="02010609060101010101" charset="-122"/>
                <a:ea typeface="黑体" panose="02010609060101010101" charset="-122"/>
              </a:rPr>
              <a:t>”到“</a:t>
            </a:r>
            <a:r>
              <a:rPr lang="zh-CN" altLang="en-US" sz="3600" b="1" smtClean="0">
                <a:solidFill>
                  <a:srgbClr val="C00000"/>
                </a:solidFill>
                <a:latin typeface="黑体" panose="02010609060101010101" charset="-122"/>
                <a:ea typeface="黑体" panose="02010609060101010101" charset="-122"/>
              </a:rPr>
              <a:t>会</a:t>
            </a:r>
            <a:r>
              <a:rPr lang="zh-CN" altLang="en-US" sz="3600" b="1" smtClean="0">
                <a:solidFill>
                  <a:srgbClr val="002060"/>
                </a:solidFill>
                <a:latin typeface="黑体" panose="02010609060101010101" charset="-122"/>
                <a:ea typeface="黑体" panose="02010609060101010101" charset="-122"/>
              </a:rPr>
              <a:t>”的本质性飞跃。</a:t>
            </a:r>
            <a:endParaRPr lang="zh-CN" altLang="en-US" sz="3600" b="1" smtClean="0">
              <a:solidFill>
                <a:srgbClr val="00206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charRg st="17" end="106"/>
                                            </p:txEl>
                                          </p:spTgt>
                                        </p:tgtEl>
                                        <p:attrNameLst>
                                          <p:attrName>style.visibility</p:attrName>
                                        </p:attrNameLst>
                                      </p:cBhvr>
                                      <p:to>
                                        <p:strVal val="visible"/>
                                      </p:to>
                                    </p:set>
                                    <p:animEffect transition="in" filter="box(in)">
                                      <p:cBhvr>
                                        <p:cTn id="12" dur="500"/>
                                        <p:tgtEl>
                                          <p:spTgt spid="4">
                                            <p:txEl>
                                              <p:charRg st="17"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文本框 1"/>
          <p:cNvSpPr txBox="1">
            <a:spLocks noChangeArrowheads="1"/>
          </p:cNvSpPr>
          <p:nvPr/>
        </p:nvSpPr>
        <p:spPr bwMode="auto">
          <a:xfrm>
            <a:off x="1303868" y="1249363"/>
            <a:ext cx="9586384"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华文中宋" panose="02010600040101010101" pitchFamily="2" charset="-122"/>
              </a:defRPr>
            </a:lvl1pPr>
            <a:lvl2pPr marL="742950" indent="-285750" eaLnBrk="0" hangingPunct="0">
              <a:defRPr>
                <a:solidFill>
                  <a:schemeClr val="tx1"/>
                </a:solidFill>
                <a:latin typeface="Arial" panose="020B0604020202020204" pitchFamily="34" charset="0"/>
                <a:ea typeface="华文中宋" panose="02010600040101010101" pitchFamily="2" charset="-122"/>
              </a:defRPr>
            </a:lvl2pPr>
            <a:lvl3pPr marL="1143000" indent="-228600" eaLnBrk="0" hangingPunct="0">
              <a:defRPr>
                <a:solidFill>
                  <a:schemeClr val="tx1"/>
                </a:solidFill>
                <a:latin typeface="Arial" panose="020B0604020202020204" pitchFamily="34" charset="0"/>
                <a:ea typeface="华文中宋" panose="02010600040101010101" pitchFamily="2" charset="-122"/>
              </a:defRPr>
            </a:lvl3pPr>
            <a:lvl4pPr marL="1600200" indent="-228600" eaLnBrk="0" hangingPunct="0">
              <a:defRPr>
                <a:solidFill>
                  <a:schemeClr val="tx1"/>
                </a:solidFill>
                <a:latin typeface="Arial" panose="020B0604020202020204" pitchFamily="34" charset="0"/>
                <a:ea typeface="华文中宋" panose="02010600040101010101" pitchFamily="2" charset="-122"/>
              </a:defRPr>
            </a:lvl4pPr>
            <a:lvl5pPr marL="2057400" indent="-228600" eaLnBrk="0" hangingPunct="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9pPr>
          </a:lstStyle>
          <a:p>
            <a:pPr defTabSz="914400" eaLnBrk="1" fontAlgn="base" hangingPunct="1">
              <a:spcBef>
                <a:spcPct val="0"/>
              </a:spcBef>
              <a:spcAft>
                <a:spcPct val="0"/>
              </a:spcAft>
              <a:buFont typeface="Arial" panose="020B0604020202020204" pitchFamily="34" charset="0"/>
              <a:buNone/>
            </a:pPr>
            <a:r>
              <a:rPr lang="zh-CN" altLang="en-US" sz="3600" b="1" smtClean="0">
                <a:solidFill>
                  <a:srgbClr val="002060"/>
                </a:solidFill>
                <a:latin typeface="黑体" panose="02010609060101010101" charset="-122"/>
                <a:ea typeface="黑体" panose="02010609060101010101" charset="-122"/>
              </a:rPr>
              <a:t>答好现代文阅读试题必要前提：</a:t>
            </a:r>
            <a:endParaRPr lang="zh-CN" altLang="en-US" sz="3600" b="1" smtClean="0">
              <a:solidFill>
                <a:srgbClr val="002060"/>
              </a:solidFill>
              <a:latin typeface="黑体" panose="02010609060101010101" charset="-122"/>
              <a:ea typeface="黑体" panose="02010609060101010101" charset="-122"/>
            </a:endParaRPr>
          </a:p>
          <a:p>
            <a:pPr defTabSz="914400" eaLnBrk="1" fontAlgn="base" hangingPunct="1">
              <a:spcBef>
                <a:spcPct val="0"/>
              </a:spcBef>
              <a:spcAft>
                <a:spcPct val="0"/>
              </a:spcAft>
              <a:buFont typeface="Arial" panose="020B0604020202020204" pitchFamily="34" charset="0"/>
              <a:buNone/>
            </a:pPr>
            <a:endParaRPr lang="zh-CN" altLang="en-US" sz="3600" b="1" smtClean="0">
              <a:solidFill>
                <a:srgbClr val="5F5F5F"/>
              </a:solidFill>
              <a:latin typeface="黑体" panose="02010609060101010101" charset="-122"/>
              <a:ea typeface="黑体" panose="02010609060101010101" charset="-122"/>
            </a:endParaRPr>
          </a:p>
          <a:p>
            <a:pPr defTabSz="914400" eaLnBrk="1" fontAlgn="base" hangingPunct="1">
              <a:spcBef>
                <a:spcPct val="0"/>
              </a:spcBef>
              <a:spcAft>
                <a:spcPct val="0"/>
              </a:spcAft>
              <a:buFont typeface="Arial" panose="020B0604020202020204" pitchFamily="34" charset="0"/>
              <a:buNone/>
            </a:pPr>
            <a:r>
              <a:rPr lang="zh-CN" altLang="en-US" sz="3600" b="1" smtClean="0">
                <a:solidFill>
                  <a:srgbClr val="000000"/>
                </a:solidFill>
                <a:latin typeface="黑体" panose="02010609060101010101" charset="-122"/>
                <a:ea typeface="黑体" panose="02010609060101010101" charset="-122"/>
              </a:rPr>
              <a:t>①明确文体特征，整体把握主旨;</a:t>
            </a:r>
            <a:endParaRPr lang="zh-CN" altLang="en-US" sz="3600" b="1" smtClean="0">
              <a:solidFill>
                <a:srgbClr val="000000"/>
              </a:solidFill>
              <a:latin typeface="黑体" panose="02010609060101010101" charset="-122"/>
              <a:ea typeface="黑体" panose="02010609060101010101" charset="-122"/>
            </a:endParaRPr>
          </a:p>
          <a:p>
            <a:pPr defTabSz="914400" eaLnBrk="1" fontAlgn="base" hangingPunct="1">
              <a:spcBef>
                <a:spcPct val="0"/>
              </a:spcBef>
              <a:spcAft>
                <a:spcPct val="0"/>
              </a:spcAft>
              <a:buFont typeface="Arial" panose="020B0604020202020204" pitchFamily="34" charset="0"/>
              <a:buNone/>
            </a:pPr>
            <a:r>
              <a:rPr lang="zh-CN" altLang="en-US" sz="3600" b="1" smtClean="0">
                <a:solidFill>
                  <a:srgbClr val="000000"/>
                </a:solidFill>
                <a:latin typeface="黑体" panose="02010609060101010101" charset="-122"/>
                <a:ea typeface="黑体" panose="02010609060101010101" charset="-122"/>
              </a:rPr>
              <a:t>②掌握各种手法，构建知识体系;</a:t>
            </a:r>
            <a:endParaRPr lang="zh-CN" altLang="en-US" sz="3600" b="1" smtClean="0">
              <a:solidFill>
                <a:srgbClr val="000000"/>
              </a:solidFill>
              <a:latin typeface="黑体" panose="02010609060101010101" charset="-122"/>
              <a:ea typeface="黑体" panose="02010609060101010101" charset="-122"/>
            </a:endParaRPr>
          </a:p>
          <a:p>
            <a:pPr defTabSz="914400" eaLnBrk="1" fontAlgn="base" hangingPunct="1">
              <a:spcBef>
                <a:spcPct val="0"/>
              </a:spcBef>
              <a:spcAft>
                <a:spcPct val="0"/>
              </a:spcAft>
              <a:buFont typeface="Arial" panose="020B0604020202020204" pitchFamily="34" charset="0"/>
              <a:buNone/>
            </a:pPr>
            <a:r>
              <a:rPr lang="zh-CN" altLang="en-US" sz="3600" b="1" smtClean="0">
                <a:solidFill>
                  <a:srgbClr val="000000"/>
                </a:solidFill>
                <a:latin typeface="黑体" panose="02010609060101010101" charset="-122"/>
                <a:ea typeface="黑体" panose="02010609060101010101" charset="-122"/>
              </a:rPr>
              <a:t>③指导答题技巧，总结答题模式;</a:t>
            </a:r>
            <a:endParaRPr lang="zh-CN" altLang="en-US" sz="3600" b="1" smtClean="0">
              <a:solidFill>
                <a:srgbClr val="000000"/>
              </a:solidFill>
              <a:latin typeface="黑体" panose="02010609060101010101" charset="-122"/>
              <a:ea typeface="黑体" panose="02010609060101010101" charset="-122"/>
            </a:endParaRPr>
          </a:p>
          <a:p>
            <a:pPr defTabSz="914400" eaLnBrk="1" fontAlgn="base" hangingPunct="1">
              <a:spcBef>
                <a:spcPct val="0"/>
              </a:spcBef>
              <a:spcAft>
                <a:spcPct val="0"/>
              </a:spcAft>
              <a:buFont typeface="Arial" panose="020B0604020202020204" pitchFamily="34" charset="0"/>
              <a:buNone/>
            </a:pPr>
            <a:r>
              <a:rPr lang="zh-CN" altLang="en-US" sz="3600" b="1" smtClean="0">
                <a:solidFill>
                  <a:srgbClr val="000000"/>
                </a:solidFill>
                <a:latin typeface="黑体" panose="02010609060101010101" charset="-122"/>
                <a:ea typeface="黑体" panose="02010609060101010101" charset="-122"/>
              </a:rPr>
              <a:t>④分析题干内涵，明确问题指向。</a:t>
            </a:r>
            <a:endParaRPr lang="zh-CN" altLang="en-US" sz="3600" b="1" smtClean="0">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5"/>
                                        </p:tgtEl>
                                        <p:attrNameLst>
                                          <p:attrName>style.visibility</p:attrName>
                                        </p:attrNameLst>
                                      </p:cBhvr>
                                      <p:to>
                                        <p:strVal val="visible"/>
                                      </p:to>
                                    </p:set>
                                    <p:animEffect transition="in" filter="blinds(horizontal)">
                                      <p:cBhvr>
                                        <p:cTn id="7" dur="500"/>
                                        <p:tgtEl>
                                          <p:spTgt spid="72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04801" y="838200"/>
            <a:ext cx="11582400" cy="50165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华文中宋" panose="02010600040101010101" pitchFamily="2" charset="-122"/>
              </a:defRPr>
            </a:lvl1pPr>
            <a:lvl2pPr marL="742950" indent="-285750" eaLnBrk="0" hangingPunct="0">
              <a:defRPr>
                <a:solidFill>
                  <a:schemeClr val="tx1"/>
                </a:solidFill>
                <a:latin typeface="Arial" panose="020B0604020202020204" pitchFamily="34" charset="0"/>
                <a:ea typeface="华文中宋" panose="02010600040101010101" pitchFamily="2" charset="-122"/>
              </a:defRPr>
            </a:lvl2pPr>
            <a:lvl3pPr marL="1143000" indent="-228600" eaLnBrk="0" hangingPunct="0">
              <a:defRPr>
                <a:solidFill>
                  <a:schemeClr val="tx1"/>
                </a:solidFill>
                <a:latin typeface="Arial" panose="020B0604020202020204" pitchFamily="34" charset="0"/>
                <a:ea typeface="华文中宋" panose="02010600040101010101" pitchFamily="2" charset="-122"/>
              </a:defRPr>
            </a:lvl3pPr>
            <a:lvl4pPr marL="1600200" indent="-228600" eaLnBrk="0" hangingPunct="0">
              <a:defRPr>
                <a:solidFill>
                  <a:schemeClr val="tx1"/>
                </a:solidFill>
                <a:latin typeface="Arial" panose="020B0604020202020204" pitchFamily="34" charset="0"/>
                <a:ea typeface="华文中宋" panose="02010600040101010101" pitchFamily="2" charset="-122"/>
              </a:defRPr>
            </a:lvl4pPr>
            <a:lvl5pPr marL="2057400" indent="-228600" eaLnBrk="0" hangingPunct="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华文中宋" panose="02010600040101010101" pitchFamily="2" charset="-122"/>
              </a:defRPr>
            </a:lvl9pPr>
          </a:lstStyle>
          <a:p>
            <a:pPr defTabSz="914400" eaLnBrk="1" fontAlgn="base" hangingPunct="1">
              <a:spcBef>
                <a:spcPct val="0"/>
              </a:spcBef>
              <a:spcAft>
                <a:spcPct val="0"/>
              </a:spcAft>
              <a:buFont typeface="Arial" panose="020B0604020202020204" pitchFamily="34" charset="0"/>
              <a:buNone/>
            </a:pPr>
            <a:r>
              <a:rPr lang="zh-CN" altLang="en-US" sz="4000" b="1" smtClean="0">
                <a:solidFill>
                  <a:srgbClr val="0000CC"/>
                </a:solidFill>
                <a:latin typeface="黑体" panose="02010609060101010101" charset="-122"/>
                <a:ea typeface="黑体" panose="02010609060101010101" charset="-122"/>
              </a:rPr>
              <a:t>  </a:t>
            </a:r>
            <a:r>
              <a:rPr lang="zh-CN" altLang="en-US" sz="4000" b="1" smtClean="0">
                <a:solidFill>
                  <a:srgbClr val="0000CC"/>
                </a:solidFill>
                <a:latin typeface="华文新魏" panose="02010800040101010101" charset="-122"/>
                <a:ea typeface="华文新魏" panose="02010800040101010101" charset="-122"/>
              </a:rPr>
              <a:t> 阅读突破策略</a:t>
            </a:r>
            <a:endParaRPr lang="en-US" altLang="zh-CN" sz="4000" b="1" smtClean="0">
              <a:solidFill>
                <a:srgbClr val="0000CC"/>
              </a:solidFill>
              <a:latin typeface="华文新魏" panose="02010800040101010101" charset="-122"/>
              <a:ea typeface="华文新魏" panose="02010800040101010101" charset="-122"/>
            </a:endParaRPr>
          </a:p>
          <a:p>
            <a:pPr defTabSz="914400" eaLnBrk="1" fontAlgn="base" hangingPunct="1">
              <a:spcBef>
                <a:spcPct val="0"/>
              </a:spcBef>
              <a:spcAft>
                <a:spcPct val="0"/>
              </a:spcAft>
              <a:buFont typeface="Arial" panose="020B0604020202020204" pitchFamily="34" charset="0"/>
              <a:buNone/>
            </a:pPr>
            <a:endParaRPr lang="en-US" altLang="zh-CN" sz="4000" b="1" smtClean="0">
              <a:solidFill>
                <a:srgbClr val="5F5F5F"/>
              </a:solidFill>
              <a:latin typeface="黑体" panose="02010609060101010101" charset="-122"/>
              <a:ea typeface="黑体" panose="02010609060101010101" charset="-122"/>
            </a:endParaRPr>
          </a:p>
          <a:p>
            <a:pPr defTabSz="914400" eaLnBrk="1" fontAlgn="base" hangingPunct="1">
              <a:lnSpc>
                <a:spcPct val="150000"/>
              </a:lnSpc>
              <a:spcBef>
                <a:spcPct val="0"/>
              </a:spcBef>
              <a:spcAft>
                <a:spcPct val="0"/>
              </a:spcAft>
              <a:buFont typeface="Arial" panose="020B0604020202020204" pitchFamily="34" charset="0"/>
              <a:buNone/>
            </a:pPr>
            <a:r>
              <a:rPr lang="en-US" altLang="zh-CN" sz="4000" b="1" smtClean="0">
                <a:solidFill>
                  <a:srgbClr val="5F5F5F"/>
                </a:solidFill>
                <a:latin typeface="黑体" panose="02010609060101010101" charset="-122"/>
                <a:ea typeface="黑体" panose="02010609060101010101" charset="-122"/>
              </a:rPr>
              <a:t>  </a:t>
            </a:r>
            <a:r>
              <a:rPr lang="en-US" altLang="zh-CN" sz="4000" b="1" smtClean="0">
                <a:solidFill>
                  <a:srgbClr val="000000"/>
                </a:solidFill>
                <a:latin typeface="黑体" panose="02010609060101010101" charset="-122"/>
                <a:ea typeface="黑体" panose="02010609060101010101" charset="-122"/>
              </a:rPr>
              <a:t>1.</a:t>
            </a:r>
            <a:r>
              <a:rPr lang="zh-CN" altLang="en-US" sz="4000" b="1" smtClean="0">
                <a:solidFill>
                  <a:srgbClr val="000000"/>
                </a:solidFill>
                <a:latin typeface="黑体" panose="02010609060101010101" charset="-122"/>
                <a:ea typeface="黑体" panose="02010609060101010101" charset="-122"/>
              </a:rPr>
              <a:t>建构网络</a:t>
            </a:r>
            <a:r>
              <a:rPr lang="en-US" altLang="zh-CN" sz="4000" b="1" smtClean="0">
                <a:solidFill>
                  <a:srgbClr val="5F5F5F"/>
                </a:solidFill>
                <a:latin typeface="黑体" panose="02010609060101010101" charset="-122"/>
                <a:ea typeface="黑体" panose="02010609060101010101" charset="-122"/>
              </a:rPr>
              <a:t>——</a:t>
            </a:r>
            <a:r>
              <a:rPr lang="zh-CN" altLang="en-US" sz="3600" b="1" smtClean="0">
                <a:solidFill>
                  <a:srgbClr val="A4401C"/>
                </a:solidFill>
                <a:latin typeface="黑体" panose="02010609060101010101" charset="-122"/>
                <a:ea typeface="黑体" panose="02010609060101010101" charset="-122"/>
              </a:rPr>
              <a:t>认知结构</a:t>
            </a:r>
            <a:r>
              <a:rPr lang="zh-CN" altLang="en-US" sz="3600" b="1" smtClean="0">
                <a:solidFill>
                  <a:srgbClr val="000000"/>
                </a:solidFill>
                <a:latin typeface="黑体" panose="02010609060101010101" charset="-122"/>
                <a:ea typeface="黑体" panose="02010609060101010101" charset="-122"/>
              </a:rPr>
              <a:t>（知识基础）</a:t>
            </a:r>
            <a:endParaRPr lang="en-US" altLang="zh-CN" sz="4000" b="1" smtClean="0">
              <a:solidFill>
                <a:srgbClr val="000000"/>
              </a:solidFill>
              <a:latin typeface="黑体" panose="02010609060101010101" charset="-122"/>
              <a:ea typeface="黑体" panose="02010609060101010101" charset="-122"/>
            </a:endParaRPr>
          </a:p>
          <a:p>
            <a:pPr defTabSz="914400" eaLnBrk="1" fontAlgn="base" hangingPunct="1">
              <a:lnSpc>
                <a:spcPct val="150000"/>
              </a:lnSpc>
              <a:spcBef>
                <a:spcPct val="0"/>
              </a:spcBef>
              <a:spcAft>
                <a:spcPct val="0"/>
              </a:spcAft>
              <a:buFont typeface="Arial" panose="020B0604020202020204" pitchFamily="34" charset="0"/>
              <a:buNone/>
            </a:pPr>
            <a:r>
              <a:rPr lang="en-US" altLang="zh-CN" sz="4000" b="1" smtClean="0">
                <a:solidFill>
                  <a:srgbClr val="5F5F5F"/>
                </a:solidFill>
                <a:latin typeface="黑体" panose="02010609060101010101" charset="-122"/>
                <a:ea typeface="黑体" panose="02010609060101010101" charset="-122"/>
              </a:rPr>
              <a:t> </a:t>
            </a:r>
            <a:r>
              <a:rPr lang="en-US" altLang="zh-CN" sz="4000" b="1" smtClean="0">
                <a:solidFill>
                  <a:srgbClr val="000000"/>
                </a:solidFill>
                <a:latin typeface="黑体" panose="02010609060101010101" charset="-122"/>
                <a:ea typeface="黑体" panose="02010609060101010101" charset="-122"/>
              </a:rPr>
              <a:t> 2.</a:t>
            </a:r>
            <a:r>
              <a:rPr lang="zh-CN" altLang="en-US" sz="4000" b="1" smtClean="0">
                <a:solidFill>
                  <a:srgbClr val="000000"/>
                </a:solidFill>
                <a:latin typeface="黑体" panose="02010609060101010101" charset="-122"/>
                <a:ea typeface="黑体" panose="02010609060101010101" charset="-122"/>
              </a:rPr>
              <a:t>典例研析</a:t>
            </a:r>
            <a:r>
              <a:rPr lang="en-US" altLang="zh-CN" sz="4000" b="1" smtClean="0">
                <a:solidFill>
                  <a:srgbClr val="5F5F5F"/>
                </a:solidFill>
                <a:latin typeface="黑体" panose="02010609060101010101" charset="-122"/>
                <a:ea typeface="黑体" panose="02010609060101010101" charset="-122"/>
              </a:rPr>
              <a:t>——</a:t>
            </a:r>
            <a:r>
              <a:rPr lang="zh-CN" altLang="en-US" sz="3600" b="1" smtClean="0">
                <a:solidFill>
                  <a:srgbClr val="A4401C"/>
                </a:solidFill>
                <a:latin typeface="黑体" panose="02010609060101010101" charset="-122"/>
                <a:ea typeface="黑体" panose="02010609060101010101" charset="-122"/>
              </a:rPr>
              <a:t>程序方法</a:t>
            </a:r>
            <a:r>
              <a:rPr lang="zh-CN" altLang="en-US" sz="3600" b="1" smtClean="0">
                <a:solidFill>
                  <a:srgbClr val="000000"/>
                </a:solidFill>
                <a:latin typeface="黑体" panose="02010609060101010101" charset="-122"/>
                <a:ea typeface="黑体" panose="02010609060101010101" charset="-122"/>
              </a:rPr>
              <a:t>（思维提升）</a:t>
            </a:r>
            <a:endParaRPr lang="en-US" altLang="zh-CN" sz="4000" b="1" smtClean="0">
              <a:solidFill>
                <a:srgbClr val="000000"/>
              </a:solidFill>
              <a:latin typeface="黑体" panose="02010609060101010101" charset="-122"/>
              <a:ea typeface="黑体" panose="02010609060101010101" charset="-122"/>
            </a:endParaRPr>
          </a:p>
          <a:p>
            <a:pPr defTabSz="914400" eaLnBrk="1" fontAlgn="base" hangingPunct="1">
              <a:lnSpc>
                <a:spcPct val="150000"/>
              </a:lnSpc>
              <a:spcBef>
                <a:spcPct val="0"/>
              </a:spcBef>
              <a:spcAft>
                <a:spcPct val="0"/>
              </a:spcAft>
              <a:buFont typeface="Arial" panose="020B0604020202020204" pitchFamily="34" charset="0"/>
              <a:buNone/>
            </a:pPr>
            <a:r>
              <a:rPr lang="en-US" altLang="zh-CN" sz="4000" b="1" smtClean="0">
                <a:solidFill>
                  <a:srgbClr val="5F5F5F"/>
                </a:solidFill>
                <a:latin typeface="黑体" panose="02010609060101010101" charset="-122"/>
                <a:ea typeface="黑体" panose="02010609060101010101" charset="-122"/>
              </a:rPr>
              <a:t> </a:t>
            </a:r>
            <a:r>
              <a:rPr lang="en-US" altLang="zh-CN" sz="4000" b="1" smtClean="0">
                <a:solidFill>
                  <a:srgbClr val="000000"/>
                </a:solidFill>
                <a:latin typeface="黑体" panose="02010609060101010101" charset="-122"/>
                <a:ea typeface="黑体" panose="02010609060101010101" charset="-122"/>
              </a:rPr>
              <a:t> 3.</a:t>
            </a:r>
            <a:r>
              <a:rPr lang="zh-CN" altLang="en-US" sz="4000" b="1" smtClean="0">
                <a:solidFill>
                  <a:srgbClr val="000000"/>
                </a:solidFill>
                <a:latin typeface="黑体" panose="02010609060101010101" charset="-122"/>
                <a:ea typeface="黑体" panose="02010609060101010101" charset="-122"/>
              </a:rPr>
              <a:t>限时演练</a:t>
            </a:r>
            <a:r>
              <a:rPr lang="en-US" altLang="zh-CN" sz="4000" b="1" smtClean="0">
                <a:solidFill>
                  <a:srgbClr val="5F5F5F"/>
                </a:solidFill>
                <a:latin typeface="黑体" panose="02010609060101010101" charset="-122"/>
                <a:ea typeface="黑体" panose="02010609060101010101" charset="-122"/>
              </a:rPr>
              <a:t>——</a:t>
            </a:r>
            <a:r>
              <a:rPr lang="zh-CN" altLang="en-US" sz="3600" b="1" smtClean="0">
                <a:solidFill>
                  <a:srgbClr val="A4401C"/>
                </a:solidFill>
                <a:latin typeface="黑体" panose="02010609060101010101" charset="-122"/>
                <a:ea typeface="黑体" panose="02010609060101010101" charset="-122"/>
              </a:rPr>
              <a:t>效率措施</a:t>
            </a:r>
            <a:r>
              <a:rPr lang="zh-CN" altLang="en-US" sz="3600" b="1" smtClean="0">
                <a:solidFill>
                  <a:srgbClr val="000000"/>
                </a:solidFill>
                <a:latin typeface="黑体" panose="02010609060101010101" charset="-122"/>
                <a:ea typeface="黑体" panose="02010609060101010101" charset="-122"/>
              </a:rPr>
              <a:t>（能力训练）</a:t>
            </a:r>
            <a:endParaRPr lang="en-US" altLang="zh-CN" sz="4000" b="1" smtClean="0">
              <a:solidFill>
                <a:srgbClr val="000000"/>
              </a:solidFill>
              <a:latin typeface="黑体" panose="02010609060101010101" charset="-122"/>
              <a:ea typeface="黑体" panose="02010609060101010101" charset="-122"/>
            </a:endParaRPr>
          </a:p>
          <a:p>
            <a:pPr defTabSz="914400" eaLnBrk="1" fontAlgn="base" hangingPunct="1">
              <a:lnSpc>
                <a:spcPct val="150000"/>
              </a:lnSpc>
              <a:spcBef>
                <a:spcPct val="0"/>
              </a:spcBef>
              <a:spcAft>
                <a:spcPct val="0"/>
              </a:spcAft>
              <a:buFont typeface="Arial" panose="020B0604020202020204" pitchFamily="34" charset="0"/>
              <a:buNone/>
            </a:pPr>
            <a:r>
              <a:rPr lang="en-US" altLang="zh-CN" sz="4000" b="1" smtClean="0">
                <a:solidFill>
                  <a:srgbClr val="5F5F5F"/>
                </a:solidFill>
                <a:latin typeface="黑体" panose="02010609060101010101" charset="-122"/>
                <a:ea typeface="黑体" panose="02010609060101010101" charset="-122"/>
              </a:rPr>
              <a:t> </a:t>
            </a:r>
            <a:r>
              <a:rPr lang="en-US" altLang="zh-CN" sz="4000" b="1" smtClean="0">
                <a:solidFill>
                  <a:srgbClr val="000000"/>
                </a:solidFill>
                <a:latin typeface="黑体" panose="02010609060101010101" charset="-122"/>
                <a:ea typeface="黑体" panose="02010609060101010101" charset="-122"/>
              </a:rPr>
              <a:t> 4.</a:t>
            </a:r>
            <a:r>
              <a:rPr lang="zh-CN" altLang="en-US" sz="4000" b="1" smtClean="0">
                <a:solidFill>
                  <a:srgbClr val="002060"/>
                </a:solidFill>
                <a:latin typeface="黑体" panose="02010609060101010101" charset="-122"/>
                <a:ea typeface="黑体" panose="02010609060101010101" charset="-122"/>
              </a:rPr>
              <a:t>整散</a:t>
            </a:r>
            <a:r>
              <a:rPr lang="zh-CN" altLang="en-US" sz="4000" b="1" smtClean="0">
                <a:solidFill>
                  <a:srgbClr val="000000"/>
                </a:solidFill>
                <a:latin typeface="黑体" panose="02010609060101010101" charset="-122"/>
                <a:ea typeface="黑体" panose="02010609060101010101" charset="-122"/>
              </a:rPr>
              <a:t>结合</a:t>
            </a:r>
            <a:r>
              <a:rPr lang="en-US" altLang="zh-CN" sz="4000" b="1" smtClean="0">
                <a:solidFill>
                  <a:srgbClr val="5F5F5F"/>
                </a:solidFill>
                <a:latin typeface="黑体" panose="02010609060101010101" charset="-122"/>
                <a:ea typeface="黑体" panose="02010609060101010101" charset="-122"/>
              </a:rPr>
              <a:t>——</a:t>
            </a:r>
            <a:r>
              <a:rPr lang="zh-CN" altLang="en-US" sz="3600" b="1" smtClean="0">
                <a:solidFill>
                  <a:srgbClr val="A4401C"/>
                </a:solidFill>
                <a:latin typeface="黑体" panose="02010609060101010101" charset="-122"/>
                <a:ea typeface="黑体" panose="02010609060101010101" charset="-122"/>
              </a:rPr>
              <a:t>实施方式</a:t>
            </a:r>
            <a:r>
              <a:rPr lang="zh-CN" altLang="en-US" sz="3600" b="1" smtClean="0">
                <a:solidFill>
                  <a:srgbClr val="000000"/>
                </a:solidFill>
                <a:latin typeface="黑体" panose="02010609060101010101" charset="-122"/>
                <a:ea typeface="黑体" panose="02010609060101010101" charset="-122"/>
              </a:rPr>
              <a:t>（有效途径）</a:t>
            </a:r>
            <a:endParaRPr lang="zh-CN" altLang="en-US" sz="4000" b="1" smtClean="0">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linds(horizont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linds(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711211" y="1066822"/>
            <a:ext cx="10668000" cy="452431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fontAlgn="base">
              <a:spcBef>
                <a:spcPct val="0"/>
              </a:spcBef>
              <a:spcAft>
                <a:spcPct val="0"/>
              </a:spcAft>
              <a:buFont typeface="Arial" panose="020B0604020202020204" pitchFamily="34" charset="0"/>
              <a:buNone/>
            </a:pPr>
            <a:r>
              <a:rPr lang="zh-CN" altLang="en-US" sz="3600" b="1" smtClean="0">
                <a:solidFill>
                  <a:srgbClr val="0000CC"/>
                </a:solidFill>
                <a:latin typeface="华文新魏" panose="02010800040101010101" charset="-122"/>
                <a:ea typeface="华文新魏" panose="02010800040101010101" charset="-122"/>
                <a:sym typeface="幼圆" panose="02010509060101010101" pitchFamily="49" charset="-122"/>
              </a:rPr>
              <a:t>作文训练系列</a:t>
            </a:r>
            <a:endParaRPr lang="en-US" altLang="zh-CN" sz="3600" b="1" smtClean="0">
              <a:solidFill>
                <a:srgbClr val="0000CC"/>
              </a:solidFill>
              <a:latin typeface="华文新魏" panose="02010800040101010101" charset="-122"/>
              <a:ea typeface="华文新魏" panose="02010800040101010101" charset="-122"/>
              <a:sym typeface="幼圆" panose="02010509060101010101" pitchFamily="49" charset="-122"/>
            </a:endParaRPr>
          </a:p>
          <a:p>
            <a:pPr defTabSz="914400" fontAlgn="base">
              <a:spcBef>
                <a:spcPct val="0"/>
              </a:spcBef>
              <a:spcAft>
                <a:spcPct val="0"/>
              </a:spcAft>
              <a:buFont typeface="Arial" panose="020B0604020202020204" pitchFamily="34" charset="0"/>
              <a:buNone/>
            </a:pPr>
            <a:endParaRPr lang="zh-CN" altLang="en-US" sz="3600" b="1" smtClean="0">
              <a:solidFill>
                <a:srgbClr val="5F5F5F"/>
              </a:solidFill>
              <a:latin typeface="Arial" panose="020B0604020202020204" pitchFamily="34" charset="0"/>
              <a:ea typeface="宋体" panose="02010600030101010101" pitchFamily="2" charset="-122"/>
              <a:sym typeface="幼圆" panose="02010509060101010101" pitchFamily="49"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C00000"/>
                </a:solidFill>
                <a:latin typeface="华文新魏" panose="02010800040101010101" charset="-122"/>
                <a:ea typeface="华文新魏" panose="02010800040101010101" charset="-122"/>
                <a:sym typeface="幼圆" panose="02010509060101010101" pitchFamily="49" charset="-122"/>
              </a:rPr>
              <a:t>1</a:t>
            </a:r>
            <a:r>
              <a:rPr lang="zh-CN" altLang="en-US" sz="3600" b="1" smtClean="0">
                <a:solidFill>
                  <a:srgbClr val="C00000"/>
                </a:solidFill>
                <a:latin typeface="华文新魏" panose="02010800040101010101" charset="-122"/>
                <a:ea typeface="华文新魏" panose="02010800040101010101" charset="-122"/>
                <a:sym typeface="幼圆" panose="02010509060101010101" pitchFamily="49" charset="-122"/>
              </a:rPr>
              <a:t>．文体体式</a:t>
            </a:r>
            <a:r>
              <a:rPr lang="en-US" altLang="zh-CN" sz="3600" b="1" smtClean="0">
                <a:solidFill>
                  <a:srgbClr val="002060"/>
                </a:solidFill>
                <a:latin typeface="华文新魏" panose="02010800040101010101" charset="-122"/>
                <a:ea typeface="华文新魏" panose="02010800040101010101" charset="-122"/>
                <a:sym typeface="幼圆" panose="02010509060101010101" pitchFamily="49" charset="-122"/>
              </a:rPr>
              <a:t>——</a:t>
            </a:r>
            <a:r>
              <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rPr>
              <a:t>体裁、特征、格式</a:t>
            </a:r>
            <a:endPar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C00000"/>
                </a:solidFill>
                <a:latin typeface="华文新魏" panose="02010800040101010101" charset="-122"/>
                <a:ea typeface="华文新魏" panose="02010800040101010101" charset="-122"/>
                <a:sym typeface="幼圆" panose="02010509060101010101" pitchFamily="49" charset="-122"/>
              </a:rPr>
              <a:t>2</a:t>
            </a:r>
            <a:r>
              <a:rPr lang="zh-CN" altLang="en-US" sz="3600" b="1" smtClean="0">
                <a:solidFill>
                  <a:srgbClr val="C00000"/>
                </a:solidFill>
                <a:latin typeface="华文新魏" panose="02010800040101010101" charset="-122"/>
                <a:ea typeface="华文新魏" panose="02010800040101010101" charset="-122"/>
                <a:sym typeface="幼圆" panose="02010509060101010101" pitchFamily="49" charset="-122"/>
              </a:rPr>
              <a:t>．程序步骤</a:t>
            </a:r>
            <a:r>
              <a:rPr lang="en-US" altLang="zh-CN" sz="3600" b="1" smtClean="0">
                <a:solidFill>
                  <a:srgbClr val="002060"/>
                </a:solidFill>
                <a:latin typeface="华文新魏" panose="02010800040101010101" charset="-122"/>
                <a:ea typeface="宋体" panose="02010600030101010101" pitchFamily="2" charset="-122"/>
                <a:sym typeface="幼圆" panose="02010509060101010101" pitchFamily="49" charset="-122"/>
              </a:rPr>
              <a:t>——</a:t>
            </a:r>
            <a:r>
              <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rPr>
              <a:t>审题、拟纲、板块</a:t>
            </a:r>
            <a:endPar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C00000"/>
                </a:solidFill>
                <a:latin typeface="华文新魏" panose="02010800040101010101" charset="-122"/>
                <a:ea typeface="华文新魏" panose="02010800040101010101" charset="-122"/>
                <a:sym typeface="幼圆" panose="02010509060101010101" pitchFamily="49" charset="-122"/>
              </a:rPr>
              <a:t>3</a:t>
            </a:r>
            <a:r>
              <a:rPr lang="zh-CN" altLang="en-US" sz="3600" b="1" smtClean="0">
                <a:solidFill>
                  <a:srgbClr val="C00000"/>
                </a:solidFill>
                <a:latin typeface="华文新魏" panose="02010800040101010101" charset="-122"/>
                <a:ea typeface="华文新魏" panose="02010800040101010101" charset="-122"/>
                <a:sym typeface="幼圆" panose="02010509060101010101" pitchFamily="49" charset="-122"/>
              </a:rPr>
              <a:t>．思维认知</a:t>
            </a:r>
            <a:r>
              <a:rPr lang="en-US" altLang="zh-CN" sz="3600" b="1" smtClean="0">
                <a:solidFill>
                  <a:srgbClr val="002060"/>
                </a:solidFill>
                <a:latin typeface="华文新魏" panose="02010800040101010101" charset="-122"/>
                <a:ea typeface="宋体" panose="02010600030101010101" pitchFamily="2" charset="-122"/>
                <a:sym typeface="幼圆" panose="02010509060101010101" pitchFamily="49" charset="-122"/>
              </a:rPr>
              <a:t>——</a:t>
            </a:r>
            <a:r>
              <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rPr>
              <a:t>辩证、逻辑、形象</a:t>
            </a:r>
            <a:endParaRPr lang="en-US" altLang="zh-CN" sz="3600" b="1" smtClean="0">
              <a:solidFill>
                <a:srgbClr val="002060"/>
              </a:solidFill>
              <a:latin typeface="华文新魏" panose="02010800040101010101" charset="-122"/>
              <a:ea typeface="华文新魏" panose="02010800040101010101" charset="-122"/>
              <a:sym typeface="幼圆" panose="02010509060101010101" pitchFamily="49"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C00000"/>
                </a:solidFill>
                <a:latin typeface="华文新魏" panose="02010800040101010101" charset="-122"/>
                <a:ea typeface="华文新魏" panose="02010800040101010101" charset="-122"/>
                <a:sym typeface="幼圆" panose="02010509060101010101" pitchFamily="49" charset="-122"/>
              </a:rPr>
              <a:t>4</a:t>
            </a:r>
            <a:r>
              <a:rPr lang="zh-CN" altLang="en-US" sz="3600" b="1" smtClean="0">
                <a:solidFill>
                  <a:srgbClr val="C00000"/>
                </a:solidFill>
                <a:latin typeface="华文新魏" panose="02010800040101010101" charset="-122"/>
                <a:ea typeface="华文新魏" panose="02010800040101010101" charset="-122"/>
                <a:sym typeface="幼圆" panose="02010509060101010101" pitchFamily="49" charset="-122"/>
              </a:rPr>
              <a:t>．语言表达</a:t>
            </a:r>
            <a:r>
              <a:rPr lang="en-US" altLang="zh-CN" sz="3600" b="1" smtClean="0">
                <a:solidFill>
                  <a:srgbClr val="002060"/>
                </a:solidFill>
                <a:latin typeface="华文新魏" panose="02010800040101010101" charset="-122"/>
                <a:ea typeface="华文新魏" panose="02010800040101010101" charset="-122"/>
                <a:sym typeface="幼圆" panose="02010509060101010101" pitchFamily="49" charset="-122"/>
              </a:rPr>
              <a:t>——</a:t>
            </a:r>
            <a:r>
              <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rPr>
              <a:t>修辞、片段、色彩</a:t>
            </a:r>
            <a:endParaRPr lang="zh-CN" altLang="en-US" sz="3600" b="1" smtClean="0">
              <a:solidFill>
                <a:srgbClr val="002060"/>
              </a:solidFill>
              <a:latin typeface="华文新魏" panose="02010800040101010101" charset="-122"/>
              <a:ea typeface="华文新魏" panose="02010800040101010101" charset="-122"/>
              <a:sym typeface="幼圆"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ox(in)">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711200" y="741385"/>
            <a:ext cx="10612967"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fontAlgn="base">
              <a:spcBef>
                <a:spcPct val="0"/>
              </a:spcBef>
              <a:spcAft>
                <a:spcPct val="0"/>
              </a:spcAft>
              <a:buFont typeface="Arial" panose="020B0604020202020204" pitchFamily="34" charset="0"/>
              <a:buNone/>
            </a:pPr>
            <a:r>
              <a:rPr lang="zh-CN" altLang="en-US" sz="3600" b="1">
                <a:solidFill>
                  <a:srgbClr val="000000"/>
                </a:solidFill>
                <a:latin typeface="黑体" panose="02010609060101010101" charset="-122"/>
                <a:ea typeface="黑体" panose="02010609060101010101" charset="-122"/>
              </a:rPr>
              <a:t> </a:t>
            </a:r>
            <a:r>
              <a:rPr lang="zh-CN" altLang="en-US" sz="3600" b="1" smtClean="0">
                <a:solidFill>
                  <a:srgbClr val="000000"/>
                </a:solidFill>
                <a:latin typeface="黑体" panose="02010609060101010101" charset="-122"/>
                <a:ea typeface="黑体" panose="02010609060101010101" charset="-122"/>
              </a:rPr>
              <a:t>      盘点清仓，搞好查漏补缺</a:t>
            </a:r>
            <a:endParaRPr lang="en-US" altLang="zh-CN" sz="3600" b="1" smtClean="0">
              <a:solidFill>
                <a:srgbClr val="000000"/>
              </a:solidFill>
              <a:latin typeface="黑体" panose="02010609060101010101" charset="-122"/>
              <a:ea typeface="黑体" panose="02010609060101010101" charset="-122"/>
            </a:endParaRPr>
          </a:p>
          <a:p>
            <a:pPr defTabSz="914400" fontAlgn="base">
              <a:spcBef>
                <a:spcPct val="0"/>
              </a:spcBef>
              <a:spcAft>
                <a:spcPct val="0"/>
              </a:spcAft>
              <a:buFont typeface="Arial" panose="020B0604020202020204" pitchFamily="34" charset="0"/>
              <a:buNone/>
            </a:pPr>
            <a:endParaRPr lang="zh-CN" altLang="en-US" sz="3600" b="1" smtClean="0">
              <a:solidFill>
                <a:srgbClr val="5F5F5F"/>
              </a:solidFill>
              <a:latin typeface="黑体" panose="02010609060101010101" charset="-122"/>
              <a:ea typeface="黑体" panose="02010609060101010101" charset="-122"/>
            </a:endParaRPr>
          </a:p>
          <a:p>
            <a:pPr defTabSz="914400" fontAlgn="base">
              <a:lnSpc>
                <a:spcPct val="150000"/>
              </a:lnSpc>
              <a:spcBef>
                <a:spcPct val="0"/>
              </a:spcBef>
              <a:spcAft>
                <a:spcPct val="0"/>
              </a:spcAft>
              <a:buFont typeface="Arial" panose="020B0604020202020204" pitchFamily="34" charset="0"/>
              <a:buNone/>
            </a:pPr>
            <a:r>
              <a:rPr lang="en-US" sz="3600" b="1" smtClean="0">
                <a:solidFill>
                  <a:srgbClr val="002060"/>
                </a:solidFill>
                <a:latin typeface="黑体" panose="02010609060101010101" charset="-122"/>
                <a:ea typeface="黑体" panose="02010609060101010101" charset="-122"/>
              </a:rPr>
              <a:t>   </a:t>
            </a:r>
            <a:r>
              <a:rPr lang="en-US" altLang="zh-CN" sz="3600" b="1" smtClean="0">
                <a:solidFill>
                  <a:srgbClr val="002060"/>
                </a:solidFill>
                <a:latin typeface="黑体" panose="02010609060101010101" charset="-122"/>
                <a:ea typeface="黑体" panose="02010609060101010101" charset="-122"/>
              </a:rPr>
              <a:t>1</a:t>
            </a:r>
            <a:r>
              <a:rPr lang="zh-CN" altLang="en-US" sz="3600" b="1" smtClean="0">
                <a:solidFill>
                  <a:srgbClr val="002060"/>
                </a:solidFill>
                <a:latin typeface="黑体" panose="02010609060101010101" charset="-122"/>
                <a:ea typeface="黑体" panose="02010609060101010101" charset="-122"/>
              </a:rPr>
              <a:t>．夯实知识基础，注意落实细节</a:t>
            </a:r>
            <a:endParaRPr lang="zh-CN" altLang="en-US" sz="3600" b="1" smtClean="0">
              <a:solidFill>
                <a:srgbClr val="002060"/>
              </a:solidFill>
              <a:latin typeface="黑体" panose="02010609060101010101" charset="-122"/>
              <a:ea typeface="黑体" panose="02010609060101010101"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002060"/>
                </a:solidFill>
                <a:latin typeface="黑体" panose="02010609060101010101" charset="-122"/>
                <a:ea typeface="黑体" panose="02010609060101010101" charset="-122"/>
              </a:rPr>
              <a:t>   2</a:t>
            </a:r>
            <a:r>
              <a:rPr lang="zh-CN" altLang="en-US" sz="3600" b="1" smtClean="0">
                <a:solidFill>
                  <a:srgbClr val="002060"/>
                </a:solidFill>
                <a:latin typeface="黑体" panose="02010609060101010101" charset="-122"/>
                <a:ea typeface="黑体" panose="02010609060101010101" charset="-122"/>
              </a:rPr>
              <a:t>．研究试卷组合，搞好题块训练</a:t>
            </a:r>
            <a:endParaRPr lang="zh-CN" altLang="en-US" sz="3600" b="1" smtClean="0">
              <a:solidFill>
                <a:srgbClr val="002060"/>
              </a:solidFill>
              <a:latin typeface="黑体" panose="02010609060101010101" charset="-122"/>
              <a:ea typeface="黑体" panose="02010609060101010101" charset="-122"/>
            </a:endParaRPr>
          </a:p>
          <a:p>
            <a:pPr defTabSz="914400" fontAlgn="base">
              <a:lnSpc>
                <a:spcPct val="150000"/>
              </a:lnSpc>
              <a:spcBef>
                <a:spcPct val="0"/>
              </a:spcBef>
              <a:spcAft>
                <a:spcPct val="0"/>
              </a:spcAft>
              <a:buFont typeface="Arial" panose="020B0604020202020204" pitchFamily="34" charset="0"/>
              <a:buNone/>
            </a:pPr>
            <a:r>
              <a:rPr lang="en-US" altLang="zh-CN" sz="3600" b="1" smtClean="0">
                <a:solidFill>
                  <a:srgbClr val="002060"/>
                </a:solidFill>
                <a:latin typeface="黑体" panose="02010609060101010101" charset="-122"/>
                <a:ea typeface="黑体" panose="02010609060101010101" charset="-122"/>
              </a:rPr>
              <a:t>   3</a:t>
            </a:r>
            <a:r>
              <a:rPr lang="zh-CN" altLang="en-US" sz="3600" b="1" smtClean="0">
                <a:solidFill>
                  <a:srgbClr val="002060"/>
                </a:solidFill>
                <a:latin typeface="黑体" panose="02010609060101010101" charset="-122"/>
                <a:ea typeface="黑体" panose="02010609060101010101" charset="-122"/>
              </a:rPr>
              <a:t>．注重方法技巧，强调规范意识</a:t>
            </a:r>
            <a:endParaRPr lang="zh-CN" altLang="en-US" sz="3600" b="1" smtClean="0">
              <a:solidFill>
                <a:srgbClr val="00206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charRg st="16" end="37"/>
                                            </p:txEl>
                                          </p:spTgt>
                                        </p:tgtEl>
                                        <p:attrNameLst>
                                          <p:attrName>style.visibility</p:attrName>
                                        </p:attrNameLst>
                                      </p:cBhvr>
                                      <p:to>
                                        <p:strVal val="visible"/>
                                      </p:to>
                                    </p:set>
                                    <p:animEffect transition="in" filter="box(in)">
                                      <p:cBhvr>
                                        <p:cTn id="12" dur="500"/>
                                        <p:tgtEl>
                                          <p:spTgt spid="4">
                                            <p:txEl>
                                              <p:charRg st="16"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charRg st="37" end="58"/>
                                            </p:txEl>
                                          </p:spTgt>
                                        </p:tgtEl>
                                        <p:attrNameLst>
                                          <p:attrName>style.visibility</p:attrName>
                                        </p:attrNameLst>
                                      </p:cBhvr>
                                      <p:to>
                                        <p:strVal val="visible"/>
                                      </p:to>
                                    </p:set>
                                    <p:animEffect transition="in" filter="blinds(horizontal)">
                                      <p:cBhvr>
                                        <p:cTn id="17" dur="500"/>
                                        <p:tgtEl>
                                          <p:spTgt spid="4">
                                            <p:txEl>
                                              <p:charRg st="37" end="5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charRg st="58" end="73"/>
                                            </p:txEl>
                                          </p:spTgt>
                                        </p:tgtEl>
                                        <p:attrNameLst>
                                          <p:attrName>style.visibility</p:attrName>
                                        </p:attrNameLst>
                                      </p:cBhvr>
                                      <p:to>
                                        <p:strVal val="visible"/>
                                      </p:to>
                                    </p:set>
                                    <p:animEffect transition="in" filter="blinds(horizontal)">
                                      <p:cBhvr>
                                        <p:cTn id="22" dur="500"/>
                                        <p:tgtEl>
                                          <p:spTgt spid="4">
                                            <p:txEl>
                                              <p:charRg st="58"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74105" y="548793"/>
            <a:ext cx="10561173" cy="5447629"/>
          </a:xfrm>
          <a:prstGeom prst="rect">
            <a:avLst/>
          </a:prstGeom>
        </p:spPr>
        <p:txBody>
          <a:bodyPr wrap="square" lIns="91339" tIns="45665" rIns="91339" bIns="45665">
            <a:spAutoFit/>
          </a:bodyPr>
          <a:lstStyle/>
          <a:p>
            <a:pPr defTabSz="913130"/>
            <a:r>
              <a:rPr lang="zh-CN" altLang="en-US" sz="3600" b="1">
                <a:solidFill>
                  <a:srgbClr val="5F5F5F"/>
                </a:solidFill>
                <a:latin typeface="微软雅黑" panose="020B0503020204020204" charset="-122"/>
                <a:ea typeface="微软雅黑" panose="020B0503020204020204" charset="-122"/>
              </a:rPr>
              <a:t>         </a:t>
            </a:r>
            <a:r>
              <a:rPr lang="zh-CN" altLang="en-US" sz="3600" b="1">
                <a:solidFill>
                  <a:srgbClr val="000A1E"/>
                </a:solidFill>
                <a:latin typeface="微软雅黑" panose="020B0503020204020204" charset="-122"/>
                <a:ea typeface="微软雅黑" panose="020B0503020204020204" charset="-122"/>
              </a:rPr>
              <a:t> </a:t>
            </a:r>
            <a:r>
              <a:rPr lang="zh-CN" altLang="en-US" sz="3600" b="1" smtClean="0">
                <a:solidFill>
                  <a:srgbClr val="000A1E"/>
                </a:solidFill>
                <a:latin typeface="微软雅黑" panose="020B0503020204020204" charset="-122"/>
                <a:ea typeface="微软雅黑" panose="020B0503020204020204" charset="-122"/>
              </a:rPr>
              <a:t>       强化</a:t>
            </a:r>
            <a:r>
              <a:rPr lang="zh-CN" altLang="en-US" sz="3600" b="1">
                <a:solidFill>
                  <a:srgbClr val="000A1E"/>
                </a:solidFill>
                <a:latin typeface="微软雅黑" panose="020B0503020204020204" charset="-122"/>
                <a:ea typeface="微软雅黑" panose="020B0503020204020204" charset="-122"/>
              </a:rPr>
              <a:t>落实关键环节</a:t>
            </a:r>
            <a:endParaRPr lang="en-US" altLang="zh-CN" sz="3600" b="1">
              <a:solidFill>
                <a:srgbClr val="000A1E"/>
              </a:solidFill>
              <a:latin typeface="微软雅黑" panose="020B0503020204020204" charset="-122"/>
              <a:ea typeface="微软雅黑" panose="020B0503020204020204" charset="-122"/>
            </a:endParaRPr>
          </a:p>
          <a:p>
            <a:pPr defTabSz="913130"/>
            <a:endParaRPr lang="zh-CN" altLang="en-US" sz="3600" b="1">
              <a:solidFill>
                <a:srgbClr val="5F5F5F"/>
              </a:solidFill>
              <a:latin typeface="微软雅黑" panose="020B0503020204020204" charset="-122"/>
              <a:ea typeface="微软雅黑" panose="020B0503020204020204" charset="-122"/>
            </a:endParaRPr>
          </a:p>
          <a:p>
            <a:pPr defTabSz="913130">
              <a:lnSpc>
                <a:spcPct val="150000"/>
              </a:lnSpc>
            </a:pPr>
            <a:r>
              <a:rPr lang="en-US" altLang="zh-CN" sz="3200" b="1">
                <a:solidFill>
                  <a:srgbClr val="002060"/>
                </a:solidFill>
                <a:latin typeface="黑体" panose="02010609060101010101" charset="-122"/>
                <a:ea typeface="黑体" panose="02010609060101010101" charset="-122"/>
              </a:rPr>
              <a:t>1.</a:t>
            </a:r>
            <a:r>
              <a:rPr lang="zh-CN" altLang="en-US" sz="3200" b="1">
                <a:solidFill>
                  <a:srgbClr val="002060"/>
                </a:solidFill>
                <a:latin typeface="黑体" panose="02010609060101010101" charset="-122"/>
                <a:ea typeface="黑体" panose="02010609060101010101" charset="-122"/>
              </a:rPr>
              <a:t>充分利用期待效应，大胆实施倍增计划</a:t>
            </a:r>
            <a:endParaRPr lang="en-US" altLang="zh-CN" sz="3200" b="1">
              <a:solidFill>
                <a:srgbClr val="002060"/>
              </a:solidFill>
              <a:latin typeface="黑体" panose="02010609060101010101" charset="-122"/>
              <a:ea typeface="黑体" panose="02010609060101010101" charset="-122"/>
            </a:endParaRPr>
          </a:p>
          <a:p>
            <a:pPr defTabSz="913130">
              <a:lnSpc>
                <a:spcPct val="150000"/>
              </a:lnSpc>
            </a:pPr>
            <a:r>
              <a:rPr lang="en-US" altLang="zh-CN" sz="3200" b="1">
                <a:solidFill>
                  <a:srgbClr val="002060"/>
                </a:solidFill>
                <a:latin typeface="黑体" panose="02010609060101010101" charset="-122"/>
                <a:ea typeface="黑体" panose="02010609060101010101" charset="-122"/>
              </a:rPr>
              <a:t>2.</a:t>
            </a:r>
            <a:r>
              <a:rPr lang="zh-CN" altLang="en-US" sz="3200" b="1">
                <a:solidFill>
                  <a:srgbClr val="002060"/>
                </a:solidFill>
                <a:latin typeface="黑体" panose="02010609060101010101" charset="-122"/>
                <a:ea typeface="黑体" panose="02010609060101010101" charset="-122"/>
              </a:rPr>
              <a:t>用好高考真题，领会命题立意以及思路</a:t>
            </a:r>
            <a:endParaRPr lang="en-US" altLang="zh-CN" sz="3200" b="1">
              <a:solidFill>
                <a:srgbClr val="002060"/>
              </a:solidFill>
              <a:latin typeface="黑体" panose="02010609060101010101" charset="-122"/>
              <a:ea typeface="黑体" panose="02010609060101010101" charset="-122"/>
            </a:endParaRPr>
          </a:p>
          <a:p>
            <a:pPr defTabSz="913130">
              <a:lnSpc>
                <a:spcPct val="150000"/>
              </a:lnSpc>
            </a:pPr>
            <a:r>
              <a:rPr lang="en-US" altLang="zh-CN" sz="3200" b="1">
                <a:solidFill>
                  <a:srgbClr val="002060"/>
                </a:solidFill>
                <a:latin typeface="黑体" panose="02010609060101010101" charset="-122"/>
                <a:ea typeface="黑体" panose="02010609060101010101" charset="-122"/>
              </a:rPr>
              <a:t>3.</a:t>
            </a:r>
            <a:r>
              <a:rPr lang="zh-CN" altLang="en-US" sz="3200" b="1">
                <a:solidFill>
                  <a:srgbClr val="002060"/>
                </a:solidFill>
                <a:latin typeface="黑体" panose="02010609060101010101" charset="-122"/>
                <a:ea typeface="黑体" panose="02010609060101010101" charset="-122"/>
              </a:rPr>
              <a:t>针对高考阅卷问题，优化答卷策略技巧</a:t>
            </a:r>
            <a:endParaRPr lang="en-US" altLang="zh-CN" sz="3200" b="1">
              <a:solidFill>
                <a:srgbClr val="002060"/>
              </a:solidFill>
              <a:latin typeface="黑体" panose="02010609060101010101" charset="-122"/>
              <a:ea typeface="黑体" panose="02010609060101010101" charset="-122"/>
            </a:endParaRPr>
          </a:p>
          <a:p>
            <a:pPr defTabSz="913130">
              <a:lnSpc>
                <a:spcPct val="150000"/>
              </a:lnSpc>
            </a:pPr>
            <a:r>
              <a:rPr lang="zh-CN" altLang="en-US" sz="2800" b="1">
                <a:solidFill>
                  <a:srgbClr val="000A1E"/>
                </a:solidFill>
                <a:latin typeface="黑体" panose="02010609060101010101" charset="-122"/>
                <a:ea typeface="黑体" panose="02010609060101010101" charset="-122"/>
              </a:rPr>
              <a:t>（主观题“五化” ：书写工整化；套路模板化；表述专业化；答案要点化；要点序号化。）</a:t>
            </a:r>
            <a:endParaRPr lang="en-US" altLang="zh-CN" sz="2800" b="1">
              <a:solidFill>
                <a:srgbClr val="000A1E"/>
              </a:solidFill>
              <a:latin typeface="黑体" panose="02010609060101010101" charset="-122"/>
              <a:ea typeface="黑体" panose="02010609060101010101" charset="-122"/>
            </a:endParaRPr>
          </a:p>
          <a:p>
            <a:pPr defTabSz="913130">
              <a:lnSpc>
                <a:spcPct val="150000"/>
              </a:lnSpc>
            </a:pPr>
            <a:r>
              <a:rPr lang="en-US" altLang="zh-CN" sz="3200" b="1">
                <a:solidFill>
                  <a:srgbClr val="002060"/>
                </a:solidFill>
                <a:latin typeface="黑体" panose="02010609060101010101" charset="-122"/>
                <a:ea typeface="黑体" panose="02010609060101010101" charset="-122"/>
              </a:rPr>
              <a:t>4.</a:t>
            </a:r>
            <a:r>
              <a:rPr lang="zh-CN" altLang="en-US" sz="3200" b="1">
                <a:solidFill>
                  <a:srgbClr val="002060"/>
                </a:solidFill>
                <a:latin typeface="黑体" panose="02010609060101010101" charset="-122"/>
                <a:ea typeface="黑体" panose="02010609060101010101" charset="-122"/>
              </a:rPr>
              <a:t>加强考试分析评点，落实查误矫正改进</a:t>
            </a:r>
            <a:endParaRPr lang="zh-CN" altLang="en-US" sz="3200" b="1">
              <a:solidFill>
                <a:srgbClr val="00206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231080" y="1012191"/>
            <a:ext cx="9812977" cy="4893645"/>
          </a:xfrm>
          <a:prstGeom prst="rect">
            <a:avLst/>
          </a:prstGeom>
        </p:spPr>
        <p:txBody>
          <a:bodyPr wrap="square" lIns="91438" tIns="45719" rIns="91438" bIns="45719">
            <a:spAutoFit/>
          </a:bodyPr>
          <a:lstStyle/>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三、“四翼”：高考的考查要求</a:t>
            </a:r>
            <a:endParaRPr lang="zh-CN" altLang="zh-CN" sz="2400" b="1" smtClean="0">
              <a:latin typeface="宋体" panose="02010600030101010101" pitchFamily="2" charset="-122"/>
              <a:ea typeface="宋体" panose="02010600030101010101" pitchFamily="2" charset="-122"/>
              <a:cs typeface="宋体" panose="02010600030101010101" pitchFamily="2" charset="-122"/>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（一）基础性：高考强调基础扎实</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（二）综合性：高考强调融会贯通</a:t>
            </a:r>
            <a:r>
              <a:rPr lang="en-US" altLang="zh-CN" sz="2400" b="1"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smtClean="0">
              <a:latin typeface="宋体" panose="02010600030101010101" pitchFamily="2" charset="-122"/>
              <a:ea typeface="宋体" panose="02010600030101010101" pitchFamily="2" charset="-122"/>
              <a:cs typeface="宋体" panose="02010600030101010101" pitchFamily="2" charset="-122"/>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（三）应用性：高考强调学以致用</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（四）创新性：高考强调创新意识和创新思维</a:t>
            </a:r>
            <a:endParaRPr lang="zh-CN" altLang="zh-CN" sz="2400" b="1" smtClean="0">
              <a:latin typeface="宋体" panose="02010600030101010101" pitchFamily="2" charset="-122"/>
              <a:ea typeface="宋体" panose="02010600030101010101" pitchFamily="2" charset="-122"/>
              <a:cs typeface="宋体" panose="02010600030101010101" pitchFamily="2" charset="-122"/>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四、情境： 高考评价体系中的考查载体</a:t>
            </a:r>
            <a:endParaRPr lang="zh-CN" altLang="zh-CN" sz="2400" b="1" smtClean="0">
              <a:latin typeface="宋体" panose="02010600030101010101" pitchFamily="2" charset="-122"/>
              <a:ea typeface="宋体" panose="02010600030101010101" pitchFamily="2" charset="-122"/>
              <a:cs typeface="宋体" panose="02010600030101010101" pitchFamily="2" charset="-122"/>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（一）情境与情境活动的定义</a:t>
            </a:r>
            <a:r>
              <a:rPr lang="en-US" altLang="zh-CN" sz="2400" b="1"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（二）情境的分类和情境活动的分层</a:t>
            </a:r>
            <a:endParaRPr lang="zh-CN" altLang="zh-CN" sz="2400" b="1" smtClean="0">
              <a:latin typeface="宋体" panose="02010600030101010101" pitchFamily="2" charset="-122"/>
              <a:ea typeface="宋体" panose="02010600030101010101" pitchFamily="2" charset="-122"/>
              <a:cs typeface="宋体" panose="02010600030101010101" pitchFamily="2" charset="-122"/>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（三）情境和“四层”“四冀”的关系</a:t>
            </a:r>
            <a:r>
              <a:rPr lang="en-US" altLang="zh-CN" sz="2400" b="1"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ct val="0"/>
              </a:spcBef>
            </a:pPr>
            <a:r>
              <a:rPr lang="zh-CN" altLang="zh-CN" sz="2400" b="1" smtClean="0">
                <a:latin typeface="宋体" panose="02010600030101010101" pitchFamily="2" charset="-122"/>
                <a:ea typeface="宋体" panose="02010600030101010101" pitchFamily="2" charset="-122"/>
                <a:cs typeface="宋体" panose="02010600030101010101" pitchFamily="2" charset="-122"/>
                <a:sym typeface="+mn-ea"/>
              </a:rPr>
              <a:t>（四）情境在命题中的运用</a:t>
            </a:r>
            <a:endParaRPr lang="zh-CN" altLang="zh-CN"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标题 1"/>
          <p:cNvSpPr>
            <a:spLocks noGrp="1"/>
          </p:cNvSpPr>
          <p:nvPr>
            <p:ph type="title"/>
          </p:nvPr>
        </p:nvSpPr>
        <p:spPr>
          <a:xfrm>
            <a:off x="1623361" y="692696"/>
            <a:ext cx="8780593" cy="1143000"/>
          </a:xfrm>
        </p:spPr>
        <p:txBody>
          <a:bodyPr vert="horz" wrap="square" lIns="91440" tIns="45720" rIns="91440" bIns="45720" anchor="b" anchorCtr="0"/>
          <a:lstStyle/>
          <a:p>
            <a:pPr>
              <a:lnSpc>
                <a:spcPct val="150000"/>
              </a:lnSpc>
            </a:pPr>
            <a:r>
              <a:rPr lang="zh-CN" altLang="en-US" sz="3200"/>
              <a:t>（一）</a:t>
            </a:r>
            <a:r>
              <a:rPr lang="zh-CN" altLang="zh-CN" sz="3200" b="1"/>
              <a:t>由“抽象知识”转向“具体情境”，注重</a:t>
            </a:r>
            <a:r>
              <a:rPr lang="zh-CN" altLang="zh-CN" sz="4400" b="1">
                <a:solidFill>
                  <a:srgbClr val="000A1E"/>
                </a:solidFill>
              </a:rPr>
              <a:t>营造</a:t>
            </a:r>
            <a:r>
              <a:rPr lang="zh-CN" altLang="zh-CN" sz="4400" b="1" smtClean="0">
                <a:solidFill>
                  <a:srgbClr val="000A1E"/>
                </a:solidFill>
              </a:rPr>
              <a:t>真实</a:t>
            </a:r>
            <a:r>
              <a:rPr lang="zh-CN" altLang="zh-CN" sz="4400" b="1">
                <a:solidFill>
                  <a:srgbClr val="000A1E"/>
                </a:solidFill>
              </a:rPr>
              <a:t>的</a:t>
            </a:r>
            <a:r>
              <a:rPr lang="zh-CN" altLang="zh-CN" sz="4400" b="1" smtClean="0">
                <a:solidFill>
                  <a:srgbClr val="000A1E"/>
                </a:solidFill>
              </a:rPr>
              <a:t>学习情境</a:t>
            </a:r>
            <a:endParaRPr lang="zh-CN" altLang="en-US" sz="4400">
              <a:solidFill>
                <a:srgbClr val="000A1E"/>
              </a:solidFill>
            </a:endParaRPr>
          </a:p>
        </p:txBody>
      </p:sp>
      <p:sp>
        <p:nvSpPr>
          <p:cNvPr id="104450" name="内容占位符 2"/>
          <p:cNvSpPr>
            <a:spLocks noGrp="1"/>
          </p:cNvSpPr>
          <p:nvPr>
            <p:ph idx="1"/>
          </p:nvPr>
        </p:nvSpPr>
        <p:spPr>
          <a:xfrm>
            <a:off x="757676" y="1988840"/>
            <a:ext cx="10604507" cy="4648200"/>
          </a:xfrm>
        </p:spPr>
        <p:txBody>
          <a:bodyPr vert="horz" wrap="square" lIns="91440" tIns="45720" rIns="91440" bIns="45720" anchor="t"/>
          <a:lstStyle/>
          <a:p>
            <a:pPr marL="0" marR="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1" lang="en-US" altLang="zh-CN" sz="3600" b="0" i="0" u="none" strike="noStrike" kern="0" cap="none" spc="0" normalizeH="0" baseline="0" noProof="1" smtClean="0">
                <a:solidFill>
                  <a:srgbClr val="002562"/>
                </a:solidFill>
                <a:latin typeface="黑体" panose="02010609060101010101" charset="-122"/>
                <a:ea typeface="黑体" panose="02010609060101010101" charset="-122"/>
                <a:sym typeface="+mn-ea"/>
              </a:rPr>
              <a:t>1. </a:t>
            </a:r>
            <a:r>
              <a:rPr kumimoji="1" lang="zh-CN" altLang="zh-CN" sz="3600" b="1" i="0" u="none" strike="noStrike" kern="0" cap="none" spc="0" normalizeH="0" baseline="0" noProof="1" smtClean="0">
                <a:solidFill>
                  <a:srgbClr val="002562"/>
                </a:solidFill>
                <a:latin typeface="黑体" panose="02010609060101010101" charset="-122"/>
                <a:ea typeface="黑体" panose="02010609060101010101" charset="-122"/>
                <a:sym typeface="+mn-ea"/>
              </a:rPr>
              <a:t>由</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知识中心</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”转向“</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能力</a:t>
            </a:r>
            <a:r>
              <a:rPr kumimoji="1" lang="en-US"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素养</a:t>
            </a:r>
            <a:r>
              <a:rPr kumimoji="1" lang="en-US"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中心</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”，培养学生形成高于学科知识的学科素养。</a:t>
            </a:r>
            <a:endPar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endParaRPr>
          </a:p>
          <a:p>
            <a:pPr marL="0" marR="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1" lang="en-US" altLang="zh-CN" sz="3600" b="0" i="0" u="none" strike="noStrike" kern="0" cap="none" spc="0" normalizeH="0" baseline="0" noProof="1" smtClean="0">
                <a:solidFill>
                  <a:srgbClr val="002562"/>
                </a:solidFill>
                <a:latin typeface="黑体" panose="02010609060101010101" charset="-122"/>
                <a:ea typeface="黑体" panose="02010609060101010101" charset="-122"/>
                <a:sym typeface="+mn-ea"/>
              </a:rPr>
              <a:t>2. </a:t>
            </a:r>
            <a:r>
              <a:rPr kumimoji="1" lang="zh-CN" altLang="zh-CN" sz="3600" b="1" i="0" u="none" strike="noStrike" kern="0" cap="none" spc="0" normalizeH="0" baseline="0" noProof="1" smtClean="0">
                <a:solidFill>
                  <a:srgbClr val="002562"/>
                </a:solidFill>
                <a:latin typeface="黑体" panose="02010609060101010101" charset="-122"/>
                <a:ea typeface="黑体" panose="02010609060101010101" charset="-122"/>
                <a:sym typeface="+mn-ea"/>
              </a:rPr>
              <a:t>由</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教师中心</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”转向“</a:t>
            </a:r>
            <a:r>
              <a:rPr kumimoji="1" lang="zh-CN" altLang="zh-CN" sz="3600" b="1" i="0" u="none" strike="noStrike" kern="0" cap="none" spc="0" normalizeH="0" baseline="0" noProof="1">
                <a:solidFill>
                  <a:srgbClr val="990000"/>
                </a:solidFill>
                <a:latin typeface="黑体" panose="02010609060101010101" charset="-122"/>
                <a:ea typeface="黑体" panose="02010609060101010101" charset="-122"/>
                <a:sym typeface="+mn-ea"/>
              </a:rPr>
              <a:t>学生中心</a:t>
            </a:r>
            <a:r>
              <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rPr>
              <a:t>”，促进学生主动学习和合作学习的意识与能力。</a:t>
            </a:r>
            <a:endParaRPr kumimoji="1" lang="zh-CN" altLang="zh-CN" sz="3600" b="1" i="0" u="none" strike="noStrike" kern="0" cap="none" spc="0" normalizeH="0" baseline="0" noProof="1">
              <a:solidFill>
                <a:srgbClr val="002562"/>
              </a:solidFill>
              <a:latin typeface="黑体" panose="02010609060101010101" charset="-122"/>
              <a:ea typeface="黑体" panose="02010609060101010101" charset="-122"/>
              <a:sym typeface="+mn-ea"/>
            </a:endParaRPr>
          </a:p>
          <a:p>
            <a:pPr marL="0" marR="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en-US" altLang="zh-CN" sz="3600" b="1" i="0" u="none" strike="noStrike" kern="1200" cap="none" spc="0" normalizeH="0" baseline="0" noProof="0" smtClean="0">
                <a:ln>
                  <a:noFill/>
                </a:ln>
                <a:solidFill>
                  <a:srgbClr val="002562"/>
                </a:solidFill>
                <a:effectLst/>
                <a:uLnTx/>
                <a:uFillTx/>
                <a:latin typeface="黑体" panose="02010609060101010101" charset="-122"/>
                <a:ea typeface="黑体" panose="02010609060101010101" charset="-122"/>
                <a:cs typeface="+mj-cs"/>
                <a:sym typeface="+mn-ea"/>
              </a:rPr>
              <a:t>3. </a:t>
            </a:r>
            <a:r>
              <a:rPr kumimoji="0" lang="zh-CN" altLang="en-US" sz="3600" b="1" i="0" u="none" strike="noStrike" kern="1200" cap="none" spc="0" normalizeH="0" baseline="0" noProof="0" smtClean="0">
                <a:ln>
                  <a:noFill/>
                </a:ln>
                <a:solidFill>
                  <a:srgbClr val="002562"/>
                </a:solidFill>
                <a:effectLst/>
                <a:uLnTx/>
                <a:uFillTx/>
                <a:latin typeface="黑体" panose="02010609060101010101" charset="-122"/>
                <a:ea typeface="黑体" panose="02010609060101010101" charset="-122"/>
                <a:cs typeface="+mj-cs"/>
                <a:sym typeface="+mn-ea"/>
              </a:rPr>
              <a:t>由</a:t>
            </a:r>
            <a:r>
              <a:rPr kumimoji="0" lang="zh-CN" altLang="en-US"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a:t>
            </a:r>
            <a:r>
              <a:rPr kumimoji="0" lang="zh-CN" altLang="en-US" sz="3600" b="1" i="0" u="none" strike="noStrike" kern="1200" cap="none" spc="0" normalizeH="0" baseline="0" noProof="0">
                <a:ln>
                  <a:noFill/>
                </a:ln>
                <a:solidFill>
                  <a:srgbClr val="990000"/>
                </a:solidFill>
                <a:effectLst/>
                <a:uLnTx/>
                <a:uFillTx/>
                <a:latin typeface="黑体" panose="02010609060101010101" charset="-122"/>
                <a:ea typeface="黑体" panose="02010609060101010101" charset="-122"/>
                <a:cs typeface="+mj-cs"/>
                <a:sym typeface="+mn-ea"/>
              </a:rPr>
              <a:t>狭义教学</a:t>
            </a:r>
            <a:r>
              <a:rPr kumimoji="0" lang="zh-CN" altLang="en-US"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”走向“</a:t>
            </a:r>
            <a:r>
              <a:rPr kumimoji="0" lang="zh-CN" altLang="en-US" sz="3600" b="1" i="0" u="none" strike="noStrike" kern="1200" cap="none" spc="0" normalizeH="0" baseline="0" noProof="0">
                <a:ln>
                  <a:noFill/>
                </a:ln>
                <a:solidFill>
                  <a:srgbClr val="990000"/>
                </a:solidFill>
                <a:effectLst/>
                <a:uLnTx/>
                <a:uFillTx/>
                <a:latin typeface="黑体" panose="02010609060101010101" charset="-122"/>
                <a:ea typeface="黑体" panose="02010609060101010101" charset="-122"/>
                <a:cs typeface="+mj-cs"/>
                <a:sym typeface="+mn-ea"/>
              </a:rPr>
              <a:t>广义教学</a:t>
            </a:r>
            <a:r>
              <a:rPr kumimoji="0" lang="zh-CN" altLang="en-US"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”，促进学生</a:t>
            </a:r>
            <a:r>
              <a:rPr kumimoji="0" lang="zh-CN" altLang="zh-CN"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融会贯通，</a:t>
            </a:r>
            <a:r>
              <a:rPr kumimoji="0" lang="zh-CN" altLang="en-US"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综合运用</a:t>
            </a:r>
            <a:r>
              <a:rPr kumimoji="0" lang="zh-CN" altLang="zh-CN" sz="3600" b="1" i="0" u="none" strike="noStrike" kern="1200" cap="none" spc="0" normalizeH="0" baseline="0" noProof="0">
                <a:ln>
                  <a:noFill/>
                </a:ln>
                <a:solidFill>
                  <a:srgbClr val="002562"/>
                </a:solidFill>
                <a:effectLst/>
                <a:uLnTx/>
                <a:uFillTx/>
                <a:latin typeface="黑体" panose="02010609060101010101" charset="-122"/>
                <a:ea typeface="黑体" panose="02010609060101010101" charset="-122"/>
                <a:cs typeface="+mj-cs"/>
                <a:sym typeface="+mn-ea"/>
              </a:rPr>
              <a:t> </a:t>
            </a:r>
            <a:r>
              <a:rPr kumimoji="0" lang="zh-CN" altLang="en-US" sz="3600" b="1" i="0" u="none" strike="noStrike" kern="1200" cap="none" spc="0" normalizeH="0" baseline="0" noProof="0" smtClean="0">
                <a:ln>
                  <a:noFill/>
                </a:ln>
                <a:solidFill>
                  <a:srgbClr val="002562"/>
                </a:solidFill>
                <a:effectLst/>
                <a:uLnTx/>
                <a:uFillTx/>
                <a:latin typeface="黑体" panose="02010609060101010101" charset="-122"/>
                <a:ea typeface="黑体" panose="02010609060101010101" charset="-122"/>
                <a:cs typeface="+mj-cs"/>
                <a:sym typeface="+mn-ea"/>
              </a:rPr>
              <a:t>。</a:t>
            </a:r>
            <a:br>
              <a:rPr kumimoji="0" lang="en-US" altLang="zh-CN" sz="3600" b="1" kern="1200" noProof="0">
                <a:ln>
                  <a:noFill/>
                </a:ln>
                <a:effectLst/>
                <a:uLnTx/>
                <a:uFillTx/>
                <a:latin typeface="黑体" panose="02010609060101010101" charset="-122"/>
                <a:ea typeface="黑体" panose="02010609060101010101" charset="-122"/>
                <a:cs typeface="+mj-cs"/>
                <a:sym typeface="+mn-ea"/>
              </a:rPr>
            </a:br>
            <a:endParaRPr kumimoji="1" lang="zh-CN" altLang="zh-CN" sz="3600" b="1" i="0" u="none" strike="noStrike" kern="0" cap="none" spc="0" normalizeH="0" baseline="0" noProof="1">
              <a:solidFill>
                <a:srgbClr val="0000FF"/>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4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81618" y="260718"/>
            <a:ext cx="11425269" cy="6170809"/>
          </a:xfrm>
          <a:prstGeom prst="rect">
            <a:avLst/>
          </a:prstGeom>
        </p:spPr>
        <p:txBody>
          <a:bodyPr wrap="square" lIns="91339" tIns="45665" rIns="91339" bIns="45665">
            <a:spAutoFit/>
          </a:bodyPr>
          <a:lstStyle/>
          <a:p>
            <a:pPr indent="304165" algn="just" defTabSz="913130">
              <a:lnSpc>
                <a:spcPct val="125000"/>
              </a:lnSpc>
            </a:pPr>
            <a:r>
              <a:rPr lang="zh-CN" altLang="en-US" sz="3600" b="1" kern="100">
                <a:solidFill>
                  <a:srgbClr val="000A1E"/>
                </a:solidFill>
                <a:latin typeface="微软雅黑" panose="020B0503020204020204" charset="-122"/>
                <a:ea typeface="微软雅黑" panose="020B0503020204020204" charset="-122"/>
                <a:cs typeface="Times New Roman" panose="02020603050405020304"/>
              </a:rPr>
              <a:t> </a:t>
            </a:r>
            <a:r>
              <a:rPr lang="zh-CN" altLang="en-US" sz="3600" b="1" kern="100" smtClean="0">
                <a:solidFill>
                  <a:srgbClr val="000A1E"/>
                </a:solidFill>
                <a:latin typeface="微软雅黑" panose="020B0503020204020204" charset="-122"/>
                <a:ea typeface="微软雅黑" panose="020B0503020204020204" charset="-122"/>
                <a:cs typeface="Times New Roman" panose="02020603050405020304"/>
              </a:rPr>
              <a:t>                          优化</a:t>
            </a:r>
            <a:r>
              <a:rPr lang="zh-CN" altLang="zh-CN" sz="3600" b="1" kern="100" smtClean="0">
                <a:solidFill>
                  <a:srgbClr val="000A1E"/>
                </a:solidFill>
                <a:latin typeface="微软雅黑" panose="020B0503020204020204" charset="-122"/>
                <a:ea typeface="微软雅黑" panose="020B0503020204020204" charset="-122"/>
                <a:cs typeface="Times New Roman" panose="02020603050405020304"/>
              </a:rPr>
              <a:t>组合提升训练</a:t>
            </a:r>
            <a:r>
              <a:rPr lang="en-US" altLang="zh-CN" sz="2800" b="1" kern="100" smtClean="0">
                <a:solidFill>
                  <a:srgbClr val="000A1E"/>
                </a:solidFill>
                <a:latin typeface="黑体" panose="02010609060101010101" charset="-122"/>
                <a:ea typeface="黑体" panose="02010609060101010101" charset="-122"/>
                <a:cs typeface="Times New Roman" panose="02020603050405020304"/>
              </a:rPr>
              <a:t>  </a:t>
            </a:r>
            <a:endParaRPr lang="en-US" altLang="zh-CN" sz="2800" b="1" kern="100" smtClean="0">
              <a:solidFill>
                <a:srgbClr val="000A1E"/>
              </a:solidFill>
              <a:latin typeface="黑体" panose="02010609060101010101" charset="-122"/>
              <a:ea typeface="黑体" panose="02010609060101010101" charset="-122"/>
              <a:cs typeface="Times New Roman" panose="02020603050405020304"/>
            </a:endParaRPr>
          </a:p>
          <a:p>
            <a:pPr indent="304165" algn="just" defTabSz="913130">
              <a:lnSpc>
                <a:spcPct val="125000"/>
              </a:lnSpc>
            </a:pPr>
            <a:r>
              <a:rPr lang="en-US" altLang="zh-CN" sz="2800" b="1" kern="100">
                <a:solidFill>
                  <a:srgbClr val="000A1E"/>
                </a:solidFill>
                <a:latin typeface="黑体" panose="02010609060101010101" charset="-122"/>
                <a:ea typeface="黑体" panose="02010609060101010101" charset="-122"/>
                <a:cs typeface="Times New Roman" panose="02020603050405020304"/>
              </a:rPr>
              <a:t> </a:t>
            </a:r>
            <a:r>
              <a:rPr lang="en-US" altLang="zh-CN" sz="2800" b="1" kern="100" smtClean="0">
                <a:solidFill>
                  <a:srgbClr val="000A1E"/>
                </a:solidFill>
                <a:latin typeface="黑体" panose="02010609060101010101" charset="-122"/>
                <a:ea typeface="黑体" panose="02010609060101010101" charset="-122"/>
                <a:cs typeface="Times New Roman" panose="02020603050405020304"/>
              </a:rPr>
              <a:t> </a:t>
            </a:r>
            <a:r>
              <a:rPr lang="zh-CN" altLang="zh-CN" sz="2800" b="1" kern="100" smtClean="0">
                <a:solidFill>
                  <a:srgbClr val="000A1E"/>
                </a:solidFill>
                <a:latin typeface="黑体" panose="02010609060101010101" charset="-122"/>
                <a:ea typeface="黑体" panose="02010609060101010101" charset="-122"/>
                <a:cs typeface="Times New Roman" panose="02020603050405020304"/>
              </a:rPr>
              <a:t>综合</a:t>
            </a:r>
            <a:r>
              <a:rPr lang="zh-CN" altLang="zh-CN" sz="2800" b="1" kern="100">
                <a:solidFill>
                  <a:srgbClr val="000A1E"/>
                </a:solidFill>
                <a:latin typeface="黑体" panose="02010609060101010101" charset="-122"/>
                <a:ea typeface="黑体" panose="02010609060101010101" charset="-122"/>
                <a:cs typeface="Times New Roman" panose="02020603050405020304"/>
              </a:rPr>
              <a:t>考试、单题突破、真题再练、错题重做等方式合理搭配、交叉进行，全面提高独立思考能力和综合运用所学知识分析解决问题的能力。</a:t>
            </a:r>
            <a:endParaRPr lang="zh-CN" altLang="zh-CN" sz="2000" b="1" kern="100">
              <a:solidFill>
                <a:srgbClr val="000A1E"/>
              </a:solidFill>
              <a:latin typeface="黑体" panose="02010609060101010101" charset="-122"/>
              <a:ea typeface="黑体" panose="02010609060101010101" charset="-122"/>
              <a:cs typeface="Times New Roman" panose="02020603050405020304"/>
            </a:endParaRPr>
          </a:p>
          <a:p>
            <a:pPr indent="304165" algn="just" defTabSz="913130">
              <a:lnSpc>
                <a:spcPct val="125000"/>
              </a:lnSpc>
            </a:pPr>
            <a:r>
              <a:rPr lang="en-US" altLang="zh-CN" sz="2800" b="1" kern="100" smtClean="0">
                <a:solidFill>
                  <a:srgbClr val="C00000"/>
                </a:solidFill>
                <a:latin typeface="黑体" panose="02010609060101010101" charset="-122"/>
                <a:ea typeface="黑体" panose="02010609060101010101" charset="-122"/>
                <a:cs typeface="Times New Roman" panose="02020603050405020304"/>
              </a:rPr>
              <a:t>  </a:t>
            </a:r>
            <a:r>
              <a:rPr lang="zh-CN" altLang="zh-CN" sz="2800" b="1" kern="100" smtClean="0">
                <a:solidFill>
                  <a:srgbClr val="C00000"/>
                </a:solidFill>
                <a:latin typeface="黑体" panose="02010609060101010101" charset="-122"/>
                <a:ea typeface="黑体" panose="02010609060101010101" charset="-122"/>
                <a:cs typeface="Times New Roman" panose="02020603050405020304"/>
              </a:rPr>
              <a:t>综合</a:t>
            </a:r>
            <a:r>
              <a:rPr lang="zh-CN" altLang="zh-CN" sz="2800" b="1" kern="100">
                <a:solidFill>
                  <a:srgbClr val="C00000"/>
                </a:solidFill>
                <a:latin typeface="黑体" panose="02010609060101010101" charset="-122"/>
                <a:ea typeface="黑体" panose="02010609060101010101" charset="-122"/>
                <a:cs typeface="Times New Roman" panose="02020603050405020304"/>
              </a:rPr>
              <a:t>考练：</a:t>
            </a:r>
            <a:r>
              <a:rPr lang="zh-CN" altLang="zh-CN" sz="2800" b="1" kern="100">
                <a:solidFill>
                  <a:srgbClr val="000A1E"/>
                </a:solidFill>
                <a:latin typeface="黑体" panose="02010609060101010101" charset="-122"/>
                <a:ea typeface="黑体" panose="02010609060101010101" charset="-122"/>
                <a:cs typeface="Times New Roman" panose="02020603050405020304"/>
              </a:rPr>
              <a:t>合理控制密度，</a:t>
            </a:r>
            <a:r>
              <a:rPr lang="en-US" altLang="zh-CN" sz="2800" b="1" kern="100">
                <a:solidFill>
                  <a:srgbClr val="000A1E"/>
                </a:solidFill>
                <a:latin typeface="黑体" panose="02010609060101010101" charset="-122"/>
                <a:ea typeface="黑体" panose="02010609060101010101" charset="-122"/>
                <a:cs typeface="Times New Roman" panose="02020603050405020304"/>
              </a:rPr>
              <a:t> </a:t>
            </a:r>
            <a:r>
              <a:rPr lang="zh-CN" altLang="en-US" sz="2800" b="1" kern="100" smtClean="0">
                <a:solidFill>
                  <a:srgbClr val="000A1E"/>
                </a:solidFill>
                <a:latin typeface="黑体" panose="02010609060101010101" charset="-122"/>
                <a:ea typeface="黑体" panose="02010609060101010101" charset="-122"/>
                <a:cs typeface="Times New Roman" panose="02020603050405020304"/>
              </a:rPr>
              <a:t>一般一周一次，冲刺阶段可</a:t>
            </a:r>
            <a:r>
              <a:rPr lang="en-US" altLang="zh-CN" sz="2800" b="1" kern="100" smtClean="0">
                <a:solidFill>
                  <a:srgbClr val="000A1E"/>
                </a:solidFill>
                <a:latin typeface="黑体" panose="02010609060101010101" charset="-122"/>
                <a:ea typeface="黑体" panose="02010609060101010101" charset="-122"/>
                <a:cs typeface="Times New Roman" panose="02020603050405020304"/>
              </a:rPr>
              <a:t>3</a:t>
            </a:r>
            <a:r>
              <a:rPr lang="zh-CN" altLang="zh-CN" sz="2800" b="1" kern="100">
                <a:solidFill>
                  <a:srgbClr val="000A1E"/>
                </a:solidFill>
                <a:latin typeface="黑体" panose="02010609060101010101" charset="-122"/>
                <a:ea typeface="黑体" panose="02010609060101010101" charset="-122"/>
                <a:cs typeface="Times New Roman" panose="02020603050405020304"/>
              </a:rPr>
              <a:t>天一次（</a:t>
            </a:r>
            <a:r>
              <a:rPr lang="en-US" altLang="zh-CN" sz="2800" b="1" kern="100">
                <a:solidFill>
                  <a:srgbClr val="000A1E"/>
                </a:solidFill>
                <a:latin typeface="黑体" panose="02010609060101010101" charset="-122"/>
                <a:ea typeface="黑体" panose="02010609060101010101" charset="-122"/>
                <a:cs typeface="Times New Roman" panose="02020603050405020304"/>
              </a:rPr>
              <a:t>1</a:t>
            </a:r>
            <a:r>
              <a:rPr lang="zh-CN" altLang="zh-CN" sz="2800" b="1" kern="100">
                <a:solidFill>
                  <a:srgbClr val="000A1E"/>
                </a:solidFill>
                <a:latin typeface="黑体" panose="02010609060101010101" charset="-122"/>
                <a:ea typeface="黑体" panose="02010609060101010101" charset="-122"/>
                <a:cs typeface="Times New Roman" panose="02020603050405020304"/>
              </a:rPr>
              <a:t>天复习，</a:t>
            </a:r>
            <a:r>
              <a:rPr lang="en-US" altLang="zh-CN" sz="2800" b="1" kern="100">
                <a:solidFill>
                  <a:srgbClr val="000A1E"/>
                </a:solidFill>
                <a:latin typeface="黑体" panose="02010609060101010101" charset="-122"/>
                <a:ea typeface="黑体" panose="02010609060101010101" charset="-122"/>
                <a:cs typeface="Times New Roman" panose="02020603050405020304"/>
              </a:rPr>
              <a:t>1</a:t>
            </a:r>
            <a:r>
              <a:rPr lang="zh-CN" altLang="zh-CN" sz="2800" b="1" kern="100">
                <a:solidFill>
                  <a:srgbClr val="000A1E"/>
                </a:solidFill>
                <a:latin typeface="黑体" panose="02010609060101010101" charset="-122"/>
                <a:ea typeface="黑体" panose="02010609060101010101" charset="-122"/>
                <a:cs typeface="Times New Roman" panose="02020603050405020304"/>
              </a:rPr>
              <a:t>天考试，</a:t>
            </a:r>
            <a:r>
              <a:rPr lang="en-US" altLang="zh-CN" sz="2800" b="1" kern="100">
                <a:solidFill>
                  <a:srgbClr val="000A1E"/>
                </a:solidFill>
                <a:latin typeface="黑体" panose="02010609060101010101" charset="-122"/>
                <a:ea typeface="黑体" panose="02010609060101010101" charset="-122"/>
                <a:cs typeface="Times New Roman" panose="02020603050405020304"/>
              </a:rPr>
              <a:t>1</a:t>
            </a:r>
            <a:r>
              <a:rPr lang="zh-CN" altLang="zh-CN" sz="2800" b="1" kern="100">
                <a:solidFill>
                  <a:srgbClr val="000A1E"/>
                </a:solidFill>
                <a:latin typeface="黑体" panose="02010609060101010101" charset="-122"/>
                <a:ea typeface="黑体" panose="02010609060101010101" charset="-122"/>
                <a:cs typeface="Times New Roman" panose="02020603050405020304"/>
              </a:rPr>
              <a:t>天讲评）；或与单题突破交叉进行。</a:t>
            </a:r>
            <a:endParaRPr lang="zh-CN" altLang="zh-CN" sz="2000" b="1" kern="100">
              <a:solidFill>
                <a:srgbClr val="000A1E"/>
              </a:solidFill>
              <a:latin typeface="黑体" panose="02010609060101010101" charset="-122"/>
              <a:ea typeface="黑体" panose="02010609060101010101" charset="-122"/>
              <a:cs typeface="Times New Roman" panose="02020603050405020304"/>
            </a:endParaRPr>
          </a:p>
          <a:p>
            <a:pPr indent="304165" algn="just" defTabSz="913130">
              <a:lnSpc>
                <a:spcPct val="125000"/>
              </a:lnSpc>
            </a:pPr>
            <a:r>
              <a:rPr lang="en-US" altLang="zh-CN" sz="2800" b="1" kern="100" smtClean="0">
                <a:solidFill>
                  <a:srgbClr val="C00000"/>
                </a:solidFill>
                <a:latin typeface="黑体" panose="02010609060101010101" charset="-122"/>
                <a:ea typeface="黑体" panose="02010609060101010101" charset="-122"/>
                <a:cs typeface="Times New Roman" panose="02020603050405020304"/>
              </a:rPr>
              <a:t>  </a:t>
            </a:r>
            <a:r>
              <a:rPr lang="zh-CN" altLang="zh-CN" sz="2800" b="1" kern="100" smtClean="0">
                <a:solidFill>
                  <a:srgbClr val="C00000"/>
                </a:solidFill>
                <a:latin typeface="黑体" panose="02010609060101010101" charset="-122"/>
                <a:ea typeface="黑体" panose="02010609060101010101" charset="-122"/>
                <a:cs typeface="Times New Roman" panose="02020603050405020304"/>
              </a:rPr>
              <a:t>单题</a:t>
            </a:r>
            <a:r>
              <a:rPr lang="zh-CN" altLang="zh-CN" sz="2800" b="1" kern="100">
                <a:solidFill>
                  <a:srgbClr val="C00000"/>
                </a:solidFill>
                <a:latin typeface="黑体" panose="02010609060101010101" charset="-122"/>
                <a:ea typeface="黑体" panose="02010609060101010101" charset="-122"/>
                <a:cs typeface="Times New Roman" panose="02020603050405020304"/>
              </a:rPr>
              <a:t>突破：</a:t>
            </a:r>
            <a:r>
              <a:rPr lang="zh-CN" altLang="zh-CN" sz="2800" b="1" kern="100">
                <a:solidFill>
                  <a:srgbClr val="000A1E"/>
                </a:solidFill>
                <a:latin typeface="黑体" panose="02010609060101010101" charset="-122"/>
                <a:ea typeface="黑体" panose="02010609060101010101" charset="-122"/>
                <a:cs typeface="Times New Roman" panose="02020603050405020304"/>
              </a:rPr>
              <a:t>按照试卷结构，每</a:t>
            </a:r>
            <a:r>
              <a:rPr lang="en-US" altLang="zh-CN" sz="2800" b="1" kern="100">
                <a:solidFill>
                  <a:srgbClr val="000A1E"/>
                </a:solidFill>
                <a:latin typeface="黑体" panose="02010609060101010101" charset="-122"/>
                <a:ea typeface="黑体" panose="02010609060101010101" charset="-122"/>
                <a:cs typeface="Times New Roman" panose="02020603050405020304"/>
              </a:rPr>
              <a:t>1-2</a:t>
            </a:r>
            <a:r>
              <a:rPr lang="zh-CN" altLang="zh-CN" sz="2800" b="1" kern="100">
                <a:solidFill>
                  <a:srgbClr val="000A1E"/>
                </a:solidFill>
                <a:latin typeface="黑体" panose="02010609060101010101" charset="-122"/>
                <a:ea typeface="黑体" panose="02010609060101010101" charset="-122"/>
                <a:cs typeface="Times New Roman" panose="02020603050405020304"/>
              </a:rPr>
              <a:t>题选编一组题目集中训练，确保逐题过关。</a:t>
            </a:r>
            <a:endParaRPr lang="zh-CN" altLang="zh-CN" sz="2000" b="1" kern="100">
              <a:solidFill>
                <a:srgbClr val="000A1E"/>
              </a:solidFill>
              <a:latin typeface="黑体" panose="02010609060101010101" charset="-122"/>
              <a:ea typeface="黑体" panose="02010609060101010101" charset="-122"/>
              <a:cs typeface="Times New Roman" panose="02020603050405020304"/>
            </a:endParaRPr>
          </a:p>
          <a:p>
            <a:pPr indent="304165" algn="just" defTabSz="913130">
              <a:lnSpc>
                <a:spcPct val="125000"/>
              </a:lnSpc>
            </a:pPr>
            <a:r>
              <a:rPr lang="en-US" altLang="zh-CN" sz="2800" b="1" kern="100" smtClean="0">
                <a:solidFill>
                  <a:srgbClr val="C00000"/>
                </a:solidFill>
                <a:latin typeface="黑体" panose="02010609060101010101" charset="-122"/>
                <a:ea typeface="黑体" panose="02010609060101010101" charset="-122"/>
                <a:cs typeface="Times New Roman" panose="02020603050405020304"/>
              </a:rPr>
              <a:t>  </a:t>
            </a:r>
            <a:r>
              <a:rPr lang="zh-CN" altLang="zh-CN" sz="2800" b="1" kern="100" smtClean="0">
                <a:solidFill>
                  <a:srgbClr val="C00000"/>
                </a:solidFill>
                <a:latin typeface="黑体" panose="02010609060101010101" charset="-122"/>
                <a:ea typeface="黑体" panose="02010609060101010101" charset="-122"/>
                <a:cs typeface="Times New Roman" panose="02020603050405020304"/>
              </a:rPr>
              <a:t>真</a:t>
            </a:r>
            <a:r>
              <a:rPr lang="zh-CN" altLang="zh-CN" sz="2800" b="1" kern="100">
                <a:solidFill>
                  <a:srgbClr val="C00000"/>
                </a:solidFill>
                <a:latin typeface="黑体" panose="02010609060101010101" charset="-122"/>
                <a:ea typeface="黑体" panose="02010609060101010101" charset="-122"/>
                <a:cs typeface="Times New Roman" panose="02020603050405020304"/>
              </a:rPr>
              <a:t>题再练：</a:t>
            </a:r>
            <a:r>
              <a:rPr lang="zh-CN" altLang="zh-CN" sz="2800" b="1" kern="100">
                <a:solidFill>
                  <a:srgbClr val="000A1E"/>
                </a:solidFill>
                <a:latin typeface="黑体" panose="02010609060101010101" charset="-122"/>
                <a:ea typeface="黑体" panose="02010609060101010101" charset="-122"/>
                <a:cs typeface="Times New Roman" panose="02020603050405020304"/>
              </a:rPr>
              <a:t>综合考试和单题突破的试卷要优先选编经典真题，让学生讲解高考真题的命题思路。</a:t>
            </a:r>
            <a:endParaRPr lang="zh-CN" altLang="zh-CN" sz="2000" b="1" kern="100">
              <a:solidFill>
                <a:srgbClr val="000A1E"/>
              </a:solidFill>
              <a:latin typeface="黑体" panose="02010609060101010101" charset="-122"/>
              <a:ea typeface="黑体" panose="02010609060101010101" charset="-122"/>
              <a:cs typeface="Times New Roman" panose="02020603050405020304"/>
            </a:endParaRPr>
          </a:p>
          <a:p>
            <a:pPr indent="304165" algn="just" defTabSz="913130">
              <a:lnSpc>
                <a:spcPct val="125000"/>
              </a:lnSpc>
            </a:pPr>
            <a:r>
              <a:rPr lang="en-US" altLang="zh-CN" sz="2800" b="1" kern="100" smtClean="0">
                <a:solidFill>
                  <a:srgbClr val="C00000"/>
                </a:solidFill>
                <a:latin typeface="黑体" panose="02010609060101010101" charset="-122"/>
                <a:ea typeface="黑体" panose="02010609060101010101" charset="-122"/>
                <a:cs typeface="Times New Roman" panose="02020603050405020304"/>
              </a:rPr>
              <a:t>  </a:t>
            </a:r>
            <a:r>
              <a:rPr lang="zh-CN" altLang="zh-CN" sz="2800" b="1" kern="100" smtClean="0">
                <a:solidFill>
                  <a:srgbClr val="C00000"/>
                </a:solidFill>
                <a:latin typeface="黑体" panose="02010609060101010101" charset="-122"/>
                <a:ea typeface="黑体" panose="02010609060101010101" charset="-122"/>
                <a:cs typeface="Times New Roman" panose="02020603050405020304"/>
              </a:rPr>
              <a:t>错</a:t>
            </a:r>
            <a:r>
              <a:rPr lang="zh-CN" altLang="zh-CN" sz="2800" b="1" kern="100">
                <a:solidFill>
                  <a:srgbClr val="C00000"/>
                </a:solidFill>
                <a:latin typeface="黑体" panose="02010609060101010101" charset="-122"/>
                <a:ea typeface="黑体" panose="02010609060101010101" charset="-122"/>
                <a:cs typeface="Times New Roman" panose="02020603050405020304"/>
              </a:rPr>
              <a:t>题重做：</a:t>
            </a:r>
            <a:r>
              <a:rPr lang="zh-CN" altLang="zh-CN" sz="2800" b="1" kern="100">
                <a:solidFill>
                  <a:srgbClr val="000A1E"/>
                </a:solidFill>
                <a:latin typeface="黑体" panose="02010609060101010101" charset="-122"/>
                <a:ea typeface="黑体" panose="02010609060101010101" charset="-122"/>
                <a:cs typeface="Times New Roman" panose="02020603050405020304"/>
              </a:rPr>
              <a:t>确保做过的题目不留错题；对于基础差的同学要主动舍弃难题、偏题。</a:t>
            </a:r>
            <a:endParaRPr lang="zh-CN" altLang="zh-CN" sz="2000" b="1" kern="100">
              <a:solidFill>
                <a:srgbClr val="000A1E"/>
              </a:solidFill>
              <a:latin typeface="黑体" panose="02010609060101010101" charset="-122"/>
              <a:ea typeface="黑体" panose="02010609060101010101"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57784" y="620789"/>
            <a:ext cx="10604507" cy="5262979"/>
          </a:xfrm>
          <a:prstGeom prst="rect">
            <a:avLst/>
          </a:prstGeom>
          <a:noFill/>
          <a:ln w="9525">
            <a:noFill/>
          </a:ln>
        </p:spPr>
        <p:txBody>
          <a:bodyPr wrap="square">
            <a:spAutoFit/>
          </a:bodyPr>
          <a:lstStyle/>
          <a:p>
            <a:pPr indent="304800" defTabSz="913130"/>
            <a:r>
              <a:rPr lang="zh-CN" altLang="en-US" sz="4000" b="1" smtClean="0">
                <a:solidFill>
                  <a:srgbClr val="002562"/>
                </a:solidFill>
                <a:latin typeface="黑体" panose="02010609060101010101" charset="-122"/>
                <a:ea typeface="黑体" panose="02010609060101010101" charset="-122"/>
              </a:rPr>
              <a:t>             基本策略</a:t>
            </a:r>
            <a:endParaRPr lang="en-US" altLang="zh-CN" sz="4000" b="1" smtClean="0">
              <a:solidFill>
                <a:srgbClr val="002562"/>
              </a:solidFill>
              <a:latin typeface="黑体" panose="02010609060101010101" charset="-122"/>
              <a:ea typeface="黑体" panose="02010609060101010101" charset="-122"/>
            </a:endParaRPr>
          </a:p>
          <a:p>
            <a:pPr indent="304800" defTabSz="913130"/>
            <a:endParaRPr lang="en-US" altLang="zh-CN" sz="4000" b="1" smtClean="0">
              <a:solidFill>
                <a:srgbClr val="002562"/>
              </a:solidFill>
              <a:latin typeface="黑体" panose="02010609060101010101" charset="-122"/>
              <a:ea typeface="黑体" panose="02010609060101010101" charset="-122"/>
            </a:endParaRPr>
          </a:p>
          <a:p>
            <a:pPr indent="304800" defTabSz="913130"/>
            <a:r>
              <a:rPr lang="zh-CN" altLang="en-US" sz="4000" b="1" smtClean="0">
                <a:solidFill>
                  <a:srgbClr val="990000"/>
                </a:solidFill>
                <a:latin typeface="黑体" panose="02010609060101010101" charset="-122"/>
                <a:ea typeface="黑体" panose="02010609060101010101" charset="-122"/>
              </a:rPr>
              <a:t>  </a:t>
            </a:r>
            <a:r>
              <a:rPr lang="zh-CN" altLang="en-US" sz="3600" b="1" smtClean="0">
                <a:solidFill>
                  <a:srgbClr val="990000"/>
                </a:solidFill>
                <a:latin typeface="黑体" panose="02010609060101010101" charset="-122"/>
                <a:ea typeface="黑体" panose="02010609060101010101" charset="-122"/>
              </a:rPr>
              <a:t>以考代练，以考促学。</a:t>
            </a:r>
            <a:r>
              <a:rPr lang="zh-CN" altLang="en-US" sz="3600" b="1" smtClean="0">
                <a:solidFill>
                  <a:srgbClr val="000000"/>
                </a:solidFill>
                <a:latin typeface="黑体" panose="02010609060101010101" charset="-122"/>
                <a:ea typeface="黑体" panose="02010609060101010101" charset="-122"/>
              </a:rPr>
              <a:t>侧重</a:t>
            </a:r>
            <a:r>
              <a:rPr lang="zh-CN" altLang="en-US" sz="3600" b="1">
                <a:solidFill>
                  <a:srgbClr val="000000"/>
                </a:solidFill>
                <a:latin typeface="黑体" panose="02010609060101010101" charset="-122"/>
                <a:ea typeface="黑体" panose="02010609060101010101" charset="-122"/>
              </a:rPr>
              <a:t>通过月考、联考和模考，系统而全面地渗透</a:t>
            </a:r>
            <a:r>
              <a:rPr lang="zh-CN" altLang="en-US" sz="3600" b="1" smtClean="0">
                <a:solidFill>
                  <a:srgbClr val="000000"/>
                </a:solidFill>
                <a:latin typeface="黑体" panose="02010609060101010101" charset="-122"/>
                <a:ea typeface="黑体" panose="02010609060101010101" charset="-122"/>
              </a:rPr>
              <a:t>对高考命题</a:t>
            </a:r>
            <a:r>
              <a:rPr lang="zh-CN" altLang="en-US" sz="3600" b="1">
                <a:solidFill>
                  <a:srgbClr val="000000"/>
                </a:solidFill>
                <a:latin typeface="黑体" panose="02010609060101010101" charset="-122"/>
                <a:ea typeface="黑体" panose="02010609060101010101" charset="-122"/>
              </a:rPr>
              <a:t>总的方向的</a:t>
            </a:r>
            <a:r>
              <a:rPr lang="zh-CN" altLang="en-US" sz="3600" b="1" smtClean="0">
                <a:solidFill>
                  <a:srgbClr val="000000"/>
                </a:solidFill>
                <a:latin typeface="黑体" panose="02010609060101010101" charset="-122"/>
                <a:ea typeface="黑体" panose="02010609060101010101" charset="-122"/>
              </a:rPr>
              <a:t>把握，以及</a:t>
            </a:r>
            <a:r>
              <a:rPr lang="zh-CN" altLang="en-US" sz="3600" b="1">
                <a:solidFill>
                  <a:srgbClr val="000000"/>
                </a:solidFill>
                <a:latin typeface="黑体" panose="02010609060101010101" charset="-122"/>
                <a:ea typeface="黑体" panose="02010609060101010101" charset="-122"/>
              </a:rPr>
              <a:t>对</a:t>
            </a:r>
            <a:r>
              <a:rPr lang="zh-CN" altLang="en-US" sz="3600" b="1" smtClean="0">
                <a:solidFill>
                  <a:srgbClr val="000000"/>
                </a:solidFill>
                <a:latin typeface="黑体" panose="02010609060101010101" charset="-122"/>
                <a:ea typeface="黑体" panose="02010609060101010101" charset="-122"/>
              </a:rPr>
              <a:t>学生学科</a:t>
            </a:r>
            <a:r>
              <a:rPr lang="zh-CN" altLang="en-US" sz="3600" b="1">
                <a:solidFill>
                  <a:srgbClr val="000000"/>
                </a:solidFill>
                <a:latin typeface="黑体" panose="02010609060101010101" charset="-122"/>
                <a:ea typeface="黑体" panose="02010609060101010101" charset="-122"/>
              </a:rPr>
              <a:t>基础知识、基本能力和综合素养的测训，并以此为契机，推动高三复习的进程，有效地提升学生的应试水平和能力素养</a:t>
            </a:r>
            <a:r>
              <a:rPr lang="zh-CN" altLang="en-US" sz="3600" b="1" smtClean="0">
                <a:solidFill>
                  <a:srgbClr val="000000"/>
                </a:solidFill>
                <a:latin typeface="黑体" panose="02010609060101010101" charset="-122"/>
                <a:ea typeface="黑体" panose="02010609060101010101" charset="-122"/>
              </a:rPr>
              <a:t>。努力做到</a:t>
            </a:r>
            <a:r>
              <a:rPr lang="zh-CN" altLang="en-US" sz="3600" b="1" smtClean="0">
                <a:solidFill>
                  <a:srgbClr val="990000"/>
                </a:solidFill>
                <a:latin typeface="黑体" panose="02010609060101010101" charset="-122"/>
                <a:ea typeface="黑体" panose="02010609060101010101" charset="-122"/>
              </a:rPr>
              <a:t>考点</a:t>
            </a:r>
            <a:r>
              <a:rPr lang="zh-CN" altLang="en-US" sz="3600" b="1">
                <a:solidFill>
                  <a:srgbClr val="990000"/>
                </a:solidFill>
                <a:latin typeface="黑体" panose="02010609060101010101" charset="-122"/>
                <a:ea typeface="黑体" panose="02010609060101010101" charset="-122"/>
              </a:rPr>
              <a:t>无遗漏、题型无疏忽、内容无惊诧，一卷在手，全局在胸</a:t>
            </a:r>
            <a:r>
              <a:rPr lang="zh-CN" altLang="en-US" sz="3600" b="1">
                <a:solidFill>
                  <a:srgbClr val="5F5F5F"/>
                </a:solidFill>
                <a:latin typeface="黑体" panose="02010609060101010101" charset="-122"/>
                <a:ea typeface="黑体" panose="02010609060101010101" charset="-122"/>
              </a:rPr>
              <a:t>。</a:t>
            </a:r>
            <a:endParaRPr lang="zh-CN" altLang="en-US" sz="4800" b="1">
              <a:solidFill>
                <a:srgbClr val="5F5F5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01955" y="548795"/>
            <a:ext cx="10315949" cy="5139869"/>
          </a:xfrm>
          <a:prstGeom prst="rect">
            <a:avLst/>
          </a:prstGeom>
          <a:noFill/>
          <a:ln w="9525">
            <a:noFill/>
          </a:ln>
        </p:spPr>
        <p:txBody>
          <a:bodyPr wrap="square">
            <a:spAutoFit/>
          </a:bodyPr>
          <a:lstStyle/>
          <a:p>
            <a:pPr indent="304800" defTabSz="913130"/>
            <a:r>
              <a:rPr lang="zh-CN" altLang="en-US" sz="4000" b="1" smtClean="0">
                <a:solidFill>
                  <a:srgbClr val="000000"/>
                </a:solidFill>
                <a:latin typeface="宋体" panose="02010600030101010101" pitchFamily="2" charset="-122"/>
                <a:ea typeface="宋体" panose="02010600030101010101" pitchFamily="2" charset="-122"/>
              </a:rPr>
              <a:t>          编撰试题，整合资料</a:t>
            </a:r>
            <a:endParaRPr lang="en-US" altLang="zh-CN" sz="4000" b="1" smtClean="0">
              <a:solidFill>
                <a:srgbClr val="000000"/>
              </a:solidFill>
              <a:latin typeface="宋体" panose="02010600030101010101" pitchFamily="2" charset="-122"/>
              <a:ea typeface="宋体" panose="02010600030101010101" pitchFamily="2" charset="-122"/>
            </a:endParaRPr>
          </a:p>
          <a:p>
            <a:pPr indent="304800" defTabSz="913130"/>
            <a:r>
              <a:rPr lang="en-US" altLang="zh-CN" sz="3200" b="1" smtClean="0">
                <a:solidFill>
                  <a:srgbClr val="000000"/>
                </a:solidFill>
                <a:latin typeface="宋体" panose="02010600030101010101" pitchFamily="2" charset="-122"/>
                <a:ea typeface="宋体" panose="02010600030101010101" pitchFamily="2" charset="-122"/>
              </a:rPr>
              <a:t>  1.</a:t>
            </a:r>
            <a:r>
              <a:rPr lang="zh-CN" altLang="en-US" sz="3200" b="1" smtClean="0">
                <a:solidFill>
                  <a:srgbClr val="000000"/>
                </a:solidFill>
                <a:latin typeface="宋体" panose="02010600030101010101" pitchFamily="2" charset="-122"/>
                <a:ea typeface="宋体" panose="02010600030101010101" pitchFamily="2" charset="-122"/>
              </a:rPr>
              <a:t>精心</a:t>
            </a:r>
            <a:r>
              <a:rPr lang="zh-CN" altLang="en-US" sz="3200" b="1">
                <a:solidFill>
                  <a:srgbClr val="000000"/>
                </a:solidFill>
                <a:latin typeface="宋体" panose="02010600030101010101" pitchFamily="2" charset="-122"/>
                <a:ea typeface="宋体" panose="02010600030101010101" pitchFamily="2" charset="-122"/>
              </a:rPr>
              <a:t>编</a:t>
            </a:r>
            <a:r>
              <a:rPr lang="zh-CN" altLang="en-US" sz="3200" b="1" smtClean="0">
                <a:solidFill>
                  <a:srgbClr val="000000"/>
                </a:solidFill>
                <a:latin typeface="宋体" panose="02010600030101010101" pitchFamily="2" charset="-122"/>
                <a:ea typeface="宋体" panose="02010600030101010101" pitchFamily="2" charset="-122"/>
              </a:rPr>
              <a:t>拟互补性、演练性的</a:t>
            </a:r>
            <a:r>
              <a:rPr lang="en-US" altLang="zh-CN" sz="3200" b="1" smtClean="0">
                <a:solidFill>
                  <a:srgbClr val="000000"/>
                </a:solidFill>
                <a:latin typeface="宋体" panose="02010600030101010101" pitchFamily="2" charset="-122"/>
                <a:ea typeface="宋体" panose="02010600030101010101" pitchFamily="2" charset="-122"/>
              </a:rPr>
              <a:t>《</a:t>
            </a:r>
            <a:r>
              <a:rPr lang="zh-CN" altLang="en-US" sz="3200" b="1" smtClean="0">
                <a:solidFill>
                  <a:srgbClr val="000000"/>
                </a:solidFill>
                <a:latin typeface="宋体" panose="02010600030101010101" pitchFamily="2" charset="-122"/>
                <a:ea typeface="宋体" panose="02010600030101010101" pitchFamily="2" charset="-122"/>
              </a:rPr>
              <a:t>小题训练</a:t>
            </a:r>
            <a:r>
              <a:rPr lang="en-US" altLang="zh-CN" sz="3200" b="1" smtClean="0">
                <a:solidFill>
                  <a:srgbClr val="000000"/>
                </a:solidFill>
                <a:latin typeface="宋体" panose="02010600030101010101" pitchFamily="2" charset="-122"/>
                <a:ea typeface="宋体" panose="02010600030101010101" pitchFamily="2" charset="-122"/>
              </a:rPr>
              <a:t>》</a:t>
            </a:r>
            <a:r>
              <a:rPr lang="zh-CN" altLang="en-US" sz="3200" b="1" smtClean="0">
                <a:solidFill>
                  <a:srgbClr val="000000"/>
                </a:solidFill>
                <a:latin typeface="宋体" panose="02010600030101010101" pitchFamily="2" charset="-122"/>
                <a:ea typeface="宋体" panose="02010600030101010101" pitchFamily="2" charset="-122"/>
              </a:rPr>
              <a:t>。资料</a:t>
            </a:r>
            <a:r>
              <a:rPr lang="zh-CN" altLang="en-US" sz="3200" b="1">
                <a:solidFill>
                  <a:srgbClr val="000000"/>
                </a:solidFill>
                <a:latin typeface="宋体" panose="02010600030101010101" pitchFamily="2" charset="-122"/>
                <a:ea typeface="宋体" panose="02010600030101010101" pitchFamily="2" charset="-122"/>
              </a:rPr>
              <a:t>分为</a:t>
            </a:r>
            <a:r>
              <a:rPr lang="en-US" sz="3200" b="1">
                <a:solidFill>
                  <a:srgbClr val="000000"/>
                </a:solidFill>
                <a:latin typeface="宋体" panose="02010600030101010101" pitchFamily="2" charset="-122"/>
                <a:ea typeface="宋体" panose="02010600030101010101" pitchFamily="2" charset="-122"/>
              </a:rPr>
              <a:t>AB</a:t>
            </a:r>
            <a:r>
              <a:rPr lang="zh-CN" altLang="en-US" sz="3200" b="1">
                <a:solidFill>
                  <a:srgbClr val="000000"/>
                </a:solidFill>
                <a:latin typeface="宋体" panose="02010600030101010101" pitchFamily="2" charset="-122"/>
                <a:ea typeface="宋体" panose="02010600030101010101" pitchFamily="2" charset="-122"/>
              </a:rPr>
              <a:t>卷，</a:t>
            </a:r>
            <a:r>
              <a:rPr lang="en-US" sz="3200" b="1">
                <a:solidFill>
                  <a:srgbClr val="000000"/>
                </a:solidFill>
                <a:latin typeface="宋体" panose="02010600030101010101" pitchFamily="2" charset="-122"/>
                <a:ea typeface="宋体" panose="02010600030101010101" pitchFamily="2" charset="-122"/>
              </a:rPr>
              <a:t>A</a:t>
            </a:r>
            <a:r>
              <a:rPr lang="zh-CN" altLang="en-US" sz="3200" b="1">
                <a:solidFill>
                  <a:srgbClr val="000000"/>
                </a:solidFill>
                <a:latin typeface="宋体" panose="02010600030101010101" pitchFamily="2" charset="-122"/>
                <a:ea typeface="宋体" panose="02010600030101010101" pitchFamily="2" charset="-122"/>
              </a:rPr>
              <a:t>卷用于课堂即时实战训练，着意于模拟和仿真；</a:t>
            </a:r>
            <a:r>
              <a:rPr lang="en-US" sz="3200" b="1">
                <a:solidFill>
                  <a:srgbClr val="000000"/>
                </a:solidFill>
                <a:latin typeface="宋体" panose="02010600030101010101" pitchFamily="2" charset="-122"/>
                <a:ea typeface="宋体" panose="02010600030101010101" pitchFamily="2" charset="-122"/>
              </a:rPr>
              <a:t>B</a:t>
            </a:r>
            <a:r>
              <a:rPr lang="zh-CN" altLang="en-US" sz="3200" b="1">
                <a:solidFill>
                  <a:srgbClr val="000000"/>
                </a:solidFill>
                <a:latin typeface="宋体" panose="02010600030101010101" pitchFamily="2" charset="-122"/>
                <a:ea typeface="宋体" panose="02010600030101010101" pitchFamily="2" charset="-122"/>
              </a:rPr>
              <a:t>卷用于课后自我作业兼测试，侧重系统覆盖和补缺查漏</a:t>
            </a:r>
            <a:r>
              <a:rPr lang="zh-CN" altLang="en-US" sz="3200" b="1" smtClean="0">
                <a:solidFill>
                  <a:srgbClr val="000000"/>
                </a:solidFill>
                <a:latin typeface="宋体" panose="02010600030101010101" pitchFamily="2" charset="-122"/>
                <a:ea typeface="宋体" panose="02010600030101010101" pitchFamily="2" charset="-122"/>
              </a:rPr>
              <a:t>。</a:t>
            </a:r>
            <a:endParaRPr lang="en-US" altLang="zh-CN" sz="3200" b="1" smtClean="0">
              <a:solidFill>
                <a:srgbClr val="000000"/>
              </a:solidFill>
              <a:latin typeface="宋体" panose="02010600030101010101" pitchFamily="2" charset="-122"/>
              <a:ea typeface="宋体" panose="02010600030101010101" pitchFamily="2" charset="-122"/>
            </a:endParaRPr>
          </a:p>
          <a:p>
            <a:pPr indent="304800" defTabSz="913130"/>
            <a:r>
              <a:rPr lang="en-US" altLang="zh-CN" sz="3200" b="1" smtClean="0">
                <a:solidFill>
                  <a:srgbClr val="000000"/>
                </a:solidFill>
                <a:latin typeface="宋体" panose="02010600030101010101" pitchFamily="2" charset="-122"/>
                <a:ea typeface="宋体" panose="02010600030101010101" pitchFamily="2" charset="-122"/>
              </a:rPr>
              <a:t>  2.</a:t>
            </a:r>
            <a:r>
              <a:rPr lang="zh-CN" altLang="en-US" sz="3200" b="1" smtClean="0">
                <a:solidFill>
                  <a:srgbClr val="000000"/>
                </a:solidFill>
                <a:latin typeface="宋体" panose="02010600030101010101" pitchFamily="2" charset="-122"/>
                <a:ea typeface="宋体" panose="02010600030101010101" pitchFamily="2" charset="-122"/>
              </a:rPr>
              <a:t>结合</a:t>
            </a:r>
            <a:r>
              <a:rPr lang="zh-CN" altLang="en-US" sz="3200" b="1">
                <a:solidFill>
                  <a:srgbClr val="000000"/>
                </a:solidFill>
                <a:latin typeface="宋体" panose="02010600030101010101" pitchFamily="2" charset="-122"/>
                <a:ea typeface="宋体" panose="02010600030101010101" pitchFamily="2" charset="-122"/>
              </a:rPr>
              <a:t>考情、学情编</a:t>
            </a:r>
            <a:r>
              <a:rPr lang="zh-CN" altLang="en-US" sz="3200" b="1" smtClean="0">
                <a:solidFill>
                  <a:srgbClr val="000000"/>
                </a:solidFill>
                <a:latin typeface="宋体" panose="02010600030101010101" pitchFamily="2" charset="-122"/>
                <a:ea typeface="宋体" panose="02010600030101010101" pitchFamily="2" charset="-122"/>
              </a:rPr>
              <a:t>拟回顾性的</a:t>
            </a:r>
            <a:r>
              <a:rPr lang="en-US" altLang="zh-CN" sz="3200" b="1" smtClean="0">
                <a:solidFill>
                  <a:srgbClr val="000000"/>
                </a:solidFill>
                <a:latin typeface="宋体" panose="02010600030101010101" pitchFamily="2" charset="-122"/>
                <a:ea typeface="宋体" panose="02010600030101010101" pitchFamily="2" charset="-122"/>
              </a:rPr>
              <a:t>《</a:t>
            </a:r>
            <a:r>
              <a:rPr lang="zh-CN" altLang="en-US" sz="3200" b="1" smtClean="0">
                <a:solidFill>
                  <a:srgbClr val="000000"/>
                </a:solidFill>
                <a:latin typeface="宋体" panose="02010600030101010101" pitchFamily="2" charset="-122"/>
                <a:ea typeface="宋体" panose="02010600030101010101" pitchFamily="2" charset="-122"/>
              </a:rPr>
              <a:t>回眸一笑</a:t>
            </a:r>
            <a:r>
              <a:rPr lang="en-US" altLang="zh-CN" sz="3200" b="1" smtClean="0">
                <a:solidFill>
                  <a:srgbClr val="000000"/>
                </a:solidFill>
                <a:latin typeface="宋体" panose="02010600030101010101" pitchFamily="2" charset="-122"/>
                <a:ea typeface="宋体" panose="02010600030101010101" pitchFamily="2" charset="-122"/>
              </a:rPr>
              <a:t>》</a:t>
            </a:r>
            <a:r>
              <a:rPr lang="zh-CN" altLang="en-US" sz="3200" b="1" smtClean="0">
                <a:solidFill>
                  <a:srgbClr val="000000"/>
                </a:solidFill>
                <a:latin typeface="宋体" panose="02010600030101010101" pitchFamily="2" charset="-122"/>
                <a:ea typeface="宋体" panose="02010600030101010101" pitchFamily="2" charset="-122"/>
              </a:rPr>
              <a:t>。给</a:t>
            </a:r>
            <a:r>
              <a:rPr lang="zh-CN" altLang="en-US" sz="3200" b="1">
                <a:solidFill>
                  <a:srgbClr val="000000"/>
                </a:solidFill>
                <a:latin typeface="宋体" panose="02010600030101010101" pitchFamily="2" charset="-122"/>
                <a:ea typeface="宋体" panose="02010600030101010101" pitchFamily="2" charset="-122"/>
              </a:rPr>
              <a:t>学生提供考前梳理和备忘资料</a:t>
            </a:r>
            <a:r>
              <a:rPr lang="zh-CN" altLang="en-US" sz="3200" b="1" smtClean="0">
                <a:solidFill>
                  <a:srgbClr val="000000"/>
                </a:solidFill>
                <a:latin typeface="宋体" panose="02010600030101010101" pitchFamily="2" charset="-122"/>
                <a:ea typeface="宋体" panose="02010600030101010101" pitchFamily="2" charset="-122"/>
              </a:rPr>
              <a:t>。</a:t>
            </a:r>
            <a:endParaRPr lang="en-US" altLang="zh-CN" sz="3200" b="1" smtClean="0">
              <a:solidFill>
                <a:srgbClr val="000000"/>
              </a:solidFill>
              <a:latin typeface="宋体" panose="02010600030101010101" pitchFamily="2" charset="-122"/>
              <a:ea typeface="宋体" panose="02010600030101010101" pitchFamily="2" charset="-122"/>
            </a:endParaRPr>
          </a:p>
          <a:p>
            <a:pPr indent="304800" defTabSz="913130"/>
            <a:r>
              <a:rPr lang="en-US" altLang="zh-CN" sz="3200" b="1" smtClean="0">
                <a:solidFill>
                  <a:srgbClr val="000000"/>
                </a:solidFill>
                <a:latin typeface="宋体" panose="02010600030101010101" pitchFamily="2" charset="-122"/>
                <a:ea typeface="宋体" panose="02010600030101010101" pitchFamily="2" charset="-122"/>
              </a:rPr>
              <a:t>  3.</a:t>
            </a:r>
            <a:r>
              <a:rPr lang="zh-CN" altLang="en-US" sz="3200" b="1" smtClean="0">
                <a:solidFill>
                  <a:srgbClr val="000000"/>
                </a:solidFill>
                <a:latin typeface="宋体" panose="02010600030101010101" pitchFamily="2" charset="-122"/>
                <a:ea typeface="宋体" panose="02010600030101010101" pitchFamily="2" charset="-122"/>
              </a:rPr>
              <a:t> 编制安慰性、整合性和猜题性的“保温卷”。有</a:t>
            </a:r>
            <a:r>
              <a:rPr lang="zh-CN" altLang="en-US" sz="3200" b="1">
                <a:solidFill>
                  <a:srgbClr val="000000"/>
                </a:solidFill>
                <a:latin typeface="宋体" panose="02010600030101010101" pitchFamily="2" charset="-122"/>
                <a:ea typeface="宋体" panose="02010600030101010101" pitchFamily="2" charset="-122"/>
              </a:rPr>
              <a:t>针</a:t>
            </a:r>
            <a:r>
              <a:rPr lang="zh-CN" altLang="en-US" sz="3200" b="1" smtClean="0">
                <a:solidFill>
                  <a:srgbClr val="000000"/>
                </a:solidFill>
                <a:latin typeface="宋体" panose="02010600030101010101" pitchFamily="2" charset="-122"/>
                <a:ea typeface="宋体" panose="02010600030101010101" pitchFamily="2" charset="-122"/>
              </a:rPr>
              <a:t>对性</a:t>
            </a:r>
            <a:r>
              <a:rPr lang="zh-CN" altLang="en-US" sz="3200" b="1">
                <a:solidFill>
                  <a:srgbClr val="000000"/>
                </a:solidFill>
                <a:latin typeface="宋体" panose="02010600030101010101" pitchFamily="2" charset="-122"/>
                <a:ea typeface="宋体" panose="02010600030101010101" pitchFamily="2" charset="-122"/>
              </a:rPr>
              <a:t>地渗透动态</a:t>
            </a:r>
            <a:r>
              <a:rPr lang="zh-CN" altLang="en-US" sz="3200" b="1" smtClean="0">
                <a:solidFill>
                  <a:srgbClr val="000000"/>
                </a:solidFill>
                <a:latin typeface="宋体" panose="02010600030101010101" pitchFamily="2" charset="-122"/>
                <a:ea typeface="宋体" panose="02010600030101010101" pitchFamily="2" charset="-122"/>
              </a:rPr>
              <a:t>信息，精拟模拟</a:t>
            </a:r>
            <a:r>
              <a:rPr lang="zh-CN" altLang="en-US" sz="3200" b="1">
                <a:solidFill>
                  <a:srgbClr val="000000"/>
                </a:solidFill>
                <a:latin typeface="宋体" panose="02010600030101010101" pitchFamily="2" charset="-122"/>
                <a:ea typeface="宋体" panose="02010600030101010101" pitchFamily="2" charset="-122"/>
              </a:rPr>
              <a:t>题</a:t>
            </a:r>
            <a:r>
              <a:rPr lang="zh-CN" altLang="en-US" sz="3200" b="1" smtClean="0">
                <a:solidFill>
                  <a:srgbClr val="000000"/>
                </a:solidFill>
                <a:latin typeface="宋体" panose="02010600030101010101" pitchFamily="2" charset="-122"/>
                <a:ea typeface="宋体" panose="02010600030101010101" pitchFamily="2" charset="-122"/>
              </a:rPr>
              <a:t>，突出</a:t>
            </a:r>
            <a:r>
              <a:rPr lang="zh-CN" altLang="en-US" sz="3200" b="1">
                <a:solidFill>
                  <a:srgbClr val="000000"/>
                </a:solidFill>
                <a:latin typeface="宋体" panose="02010600030101010101" pitchFamily="2" charset="-122"/>
                <a:ea typeface="宋体" panose="02010600030101010101" pitchFamily="2" charset="-122"/>
              </a:rPr>
              <a:t>语段训练</a:t>
            </a:r>
            <a:r>
              <a:rPr lang="zh-CN" altLang="en-US" sz="3200" b="1" smtClean="0">
                <a:solidFill>
                  <a:srgbClr val="000000"/>
                </a:solidFill>
                <a:latin typeface="宋体" panose="02010600030101010101" pitchFamily="2" charset="-122"/>
                <a:ea typeface="宋体" panose="02010600030101010101" pitchFamily="2" charset="-122"/>
              </a:rPr>
              <a:t>，保持做题的敏感度和思维的灵活性。制定有序</a:t>
            </a:r>
            <a:r>
              <a:rPr lang="zh-CN" altLang="en-US" sz="3200" b="1">
                <a:solidFill>
                  <a:srgbClr val="000000"/>
                </a:solidFill>
                <a:latin typeface="宋体" panose="02010600030101010101" pitchFamily="2" charset="-122"/>
                <a:ea typeface="宋体" panose="02010600030101010101" pitchFamily="2" charset="-122"/>
              </a:rPr>
              <a:t>有度的后期复习备考</a:t>
            </a:r>
            <a:r>
              <a:rPr lang="zh-CN" altLang="en-US" sz="3200" b="1" smtClean="0">
                <a:solidFill>
                  <a:srgbClr val="000000"/>
                </a:solidFill>
                <a:latin typeface="宋体" panose="02010600030101010101" pitchFamily="2" charset="-122"/>
                <a:ea typeface="宋体" panose="02010600030101010101" pitchFamily="2" charset="-122"/>
              </a:rPr>
              <a:t>方案，时间</a:t>
            </a:r>
            <a:r>
              <a:rPr lang="zh-CN" altLang="en-US" sz="3200" b="1">
                <a:solidFill>
                  <a:srgbClr val="000000"/>
                </a:solidFill>
                <a:latin typeface="宋体" panose="02010600030101010101" pitchFamily="2" charset="-122"/>
                <a:ea typeface="宋体" panose="02010600030101010101" pitchFamily="2" charset="-122"/>
              </a:rPr>
              <a:t>量化到课时和倒计</a:t>
            </a:r>
            <a:r>
              <a:rPr lang="zh-CN" altLang="en-US" sz="3200" b="1" smtClean="0">
                <a:solidFill>
                  <a:srgbClr val="000000"/>
                </a:solidFill>
                <a:latin typeface="宋体" panose="02010600030101010101" pitchFamily="2" charset="-122"/>
                <a:ea typeface="宋体" panose="02010600030101010101" pitchFamily="2" charset="-122"/>
              </a:rPr>
              <a:t>天数。</a:t>
            </a:r>
            <a:endParaRPr lang="zh-CN" altLang="en-US" sz="44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animEffect transition="in" filter="fade">
                                      <p:cBhvr>
                                        <p:cTn id="15" dur="5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86853" y="476671"/>
            <a:ext cx="11259403" cy="5410712"/>
          </a:xfrm>
          <a:prstGeom prst="rect">
            <a:avLst/>
          </a:prstGeom>
          <a:noFill/>
          <a:ln w="9525">
            <a:noFill/>
          </a:ln>
        </p:spPr>
        <p:txBody>
          <a:bodyPr wrap="square">
            <a:spAutoFit/>
          </a:bodyPr>
          <a:lstStyle/>
          <a:p>
            <a:pPr defTabSz="913130">
              <a:lnSpc>
                <a:spcPct val="120000"/>
              </a:lnSpc>
            </a:pPr>
            <a:r>
              <a:rPr lang="en-US" altLang="zh-CN" sz="3200" b="1">
                <a:solidFill>
                  <a:srgbClr val="0000FF"/>
                </a:solidFill>
                <a:latin typeface="宋体" panose="02010600030101010101" pitchFamily="2" charset="-122"/>
                <a:ea typeface="宋体" panose="02010600030101010101" pitchFamily="2" charset="-122"/>
              </a:rPr>
              <a:t>1</a:t>
            </a:r>
            <a:r>
              <a:rPr lang="zh-CN" altLang="en-US" sz="3200" b="1">
                <a:solidFill>
                  <a:srgbClr val="0000FF"/>
                </a:solidFill>
                <a:latin typeface="宋体" panose="02010600030101010101" pitchFamily="2" charset="-122"/>
                <a:ea typeface="宋体" panose="02010600030101010101" pitchFamily="2" charset="-122"/>
              </a:rPr>
              <a:t>、板块训练</a:t>
            </a:r>
            <a:r>
              <a:rPr lang="en-US" altLang="zh-CN" sz="3200" b="1">
                <a:solidFill>
                  <a:srgbClr val="0000FF"/>
                </a:solidFill>
                <a:latin typeface="宋体" panose="02010600030101010101" pitchFamily="2" charset="-122"/>
                <a:ea typeface="宋体" panose="02010600030101010101" pitchFamily="2" charset="-122"/>
              </a:rPr>
              <a:t>:</a:t>
            </a:r>
            <a:r>
              <a:rPr 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altLang="en-US" sz="3200" b="1">
                <a:solidFill>
                  <a:srgbClr val="000000"/>
                </a:solidFill>
                <a:latin typeface="宋体" panose="02010600030101010101" pitchFamily="2" charset="-122"/>
                <a:ea typeface="宋体" panose="02010600030101010101" pitchFamily="2" charset="-122"/>
              </a:rPr>
              <a:t>语言文字＋小阅读；</a:t>
            </a:r>
            <a:r>
              <a:rPr 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altLang="en-US" sz="3200" b="1">
                <a:solidFill>
                  <a:srgbClr val="000000"/>
                </a:solidFill>
                <a:latin typeface="宋体" panose="02010600030101010101" pitchFamily="2" charset="-122"/>
                <a:ea typeface="宋体" panose="02010600030101010101" pitchFamily="2" charset="-122"/>
              </a:rPr>
              <a:t>语言文字＋大阅读；</a:t>
            </a:r>
            <a:r>
              <a:rPr 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altLang="en-US" sz="3200" b="1">
                <a:solidFill>
                  <a:srgbClr val="000000"/>
                </a:solidFill>
                <a:latin typeface="宋体" panose="02010600030101010101" pitchFamily="2" charset="-122"/>
                <a:ea typeface="宋体" panose="02010600030101010101" pitchFamily="2" charset="-122"/>
              </a:rPr>
              <a:t>语言文字</a:t>
            </a:r>
            <a:r>
              <a:rPr lang="zh-CN" altLang="en-US" sz="3200" b="1" smtClean="0">
                <a:solidFill>
                  <a:srgbClr val="000000"/>
                </a:solidFill>
                <a:latin typeface="宋体" panose="02010600030101010101" pitchFamily="2" charset="-122"/>
                <a:ea typeface="宋体" panose="02010600030101010101" pitchFamily="2" charset="-122"/>
              </a:rPr>
              <a:t>＋作文题；</a:t>
            </a:r>
            <a:r>
              <a:rPr lang="en-US" sz="3200" b="1" smtClean="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zh-CN" altLang="en-US" sz="3200" b="1">
                <a:solidFill>
                  <a:srgbClr val="000000"/>
                </a:solidFill>
                <a:latin typeface="宋体" panose="02010600030101010101" pitchFamily="2" charset="-122"/>
                <a:ea typeface="宋体" panose="02010600030101010101" pitchFamily="2" charset="-122"/>
              </a:rPr>
              <a:t>古诗文＋默写等搭配组合。</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913130">
              <a:lnSpc>
                <a:spcPct val="120000"/>
              </a:lnSpc>
            </a:pP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2</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题型训练</a:t>
            </a:r>
            <a:r>
              <a:rPr lang="zh-CN" altLang="en-US" sz="3200" b="1">
                <a:solidFill>
                  <a:srgbClr val="000000"/>
                </a:solidFill>
                <a:latin typeface="宋体" panose="02010600030101010101" pitchFamily="2" charset="-122"/>
                <a:ea typeface="宋体" panose="02010600030101010101" pitchFamily="2" charset="-122"/>
              </a:rPr>
              <a:t>，尽可能将近年出现的高考和模拟题中的合理的题型精选出来，与“板块训练”结合一起进行探究拓展性训练。</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913130">
              <a:lnSpc>
                <a:spcPct val="120000"/>
              </a:lnSpc>
            </a:pPr>
            <a:r>
              <a:rPr lang="en-US" altLang="zh-CN" sz="3200" b="1">
                <a:solidFill>
                  <a:srgbClr val="0000FF"/>
                </a:solidFill>
                <a:latin typeface="宋体" panose="02010600030101010101" pitchFamily="2" charset="-122"/>
                <a:ea typeface="宋体" panose="02010600030101010101" pitchFamily="2" charset="-122"/>
                <a:cs typeface="宋体" panose="02010600030101010101" pitchFamily="2" charset="-122"/>
              </a:rPr>
              <a:t>3</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、作文</a:t>
            </a:r>
            <a:r>
              <a:rPr lang="zh-CN" altLang="en-US" sz="3200" b="1" smtClean="0">
                <a:solidFill>
                  <a:srgbClr val="0000FF"/>
                </a:solidFill>
                <a:latin typeface="宋体" panose="02010600030101010101" pitchFamily="2" charset="-122"/>
                <a:ea typeface="宋体" panose="02010600030101010101" pitchFamily="2" charset="-122"/>
              </a:rPr>
              <a:t>训练，</a:t>
            </a:r>
            <a:r>
              <a:rPr lang="zh-CN" altLang="en-US" sz="3200" b="1" smtClean="0">
                <a:solidFill>
                  <a:srgbClr val="000000"/>
                </a:solidFill>
                <a:latin typeface="宋体" panose="02010600030101010101" pitchFamily="2" charset="-122"/>
                <a:ea typeface="宋体" panose="02010600030101010101" pitchFamily="2" charset="-122"/>
              </a:rPr>
              <a:t>兼具</a:t>
            </a:r>
            <a:r>
              <a:rPr lang="zh-CN" altLang="en-US" sz="3200" b="1">
                <a:solidFill>
                  <a:srgbClr val="000000"/>
                </a:solidFill>
                <a:latin typeface="宋体" panose="02010600030101010101" pitchFamily="2" charset="-122"/>
                <a:ea typeface="宋体" panose="02010600030101010101" pitchFamily="2" charset="-122"/>
              </a:rPr>
              <a:t>模拟性质。</a:t>
            </a:r>
            <a:endParaRPr lang="zh-CN" altLang="en-US" sz="3200" b="1">
              <a:solidFill>
                <a:srgbClr val="000000"/>
              </a:solidFill>
              <a:latin typeface="宋体" panose="02010600030101010101" pitchFamily="2" charset="-122"/>
              <a:ea typeface="宋体" panose="02010600030101010101" pitchFamily="2" charset="-122"/>
            </a:endParaRPr>
          </a:p>
          <a:p>
            <a:pPr defTabSz="913130">
              <a:lnSpc>
                <a:spcPct val="120000"/>
              </a:lnSpc>
            </a:pPr>
            <a:r>
              <a:rPr lang="en-US" altLang="zh-CN" sz="3200" b="1">
                <a:solidFill>
                  <a:srgbClr val="0000FF"/>
                </a:solidFill>
                <a:latin typeface="宋体" panose="02010600030101010101" pitchFamily="2" charset="-122"/>
                <a:ea typeface="宋体" panose="02010600030101010101" pitchFamily="2" charset="-122"/>
              </a:rPr>
              <a:t>4</a:t>
            </a:r>
            <a:r>
              <a:rPr lang="zh-CN" altLang="en-US" sz="3200" b="1" smtClean="0">
                <a:solidFill>
                  <a:srgbClr val="0000FF"/>
                </a:solidFill>
                <a:latin typeface="宋体" panose="02010600030101010101" pitchFamily="2" charset="-122"/>
                <a:ea typeface="宋体" panose="02010600030101010101" pitchFamily="2" charset="-122"/>
              </a:rPr>
              <a:t>、仿真训练，</a:t>
            </a:r>
            <a:r>
              <a:rPr lang="zh-CN" altLang="en-US" sz="3200" b="1" smtClean="0">
                <a:solidFill>
                  <a:srgbClr val="000000"/>
                </a:solidFill>
                <a:latin typeface="宋体" panose="02010600030101010101" pitchFamily="2" charset="-122"/>
                <a:ea typeface="宋体" panose="02010600030101010101" pitchFamily="2" charset="-122"/>
              </a:rPr>
              <a:t>以</a:t>
            </a:r>
            <a:r>
              <a:rPr lang="zh-CN" altLang="en-US" sz="3200" b="1">
                <a:solidFill>
                  <a:srgbClr val="000000"/>
                </a:solidFill>
                <a:latin typeface="宋体" panose="02010600030101010101" pitchFamily="2" charset="-122"/>
                <a:ea typeface="宋体" panose="02010600030101010101" pitchFamily="2" charset="-122"/>
              </a:rPr>
              <a:t>近年来的高考和高质量的模拟题试题为基础，开拓视野，启发思维，提升能力和素养。</a:t>
            </a:r>
            <a:endParaRPr lang="zh-CN" altLang="en-US" sz="3200" b="1">
              <a:solidFill>
                <a:srgbClr val="000000"/>
              </a:solidFill>
              <a:latin typeface="宋体" panose="02010600030101010101" pitchFamily="2" charset="-122"/>
              <a:ea typeface="宋体" panose="02010600030101010101" pitchFamily="2" charset="-122"/>
            </a:endParaRPr>
          </a:p>
          <a:p>
            <a:pPr defTabSz="913130">
              <a:lnSpc>
                <a:spcPct val="120000"/>
              </a:lnSpc>
            </a:pPr>
            <a:r>
              <a:rPr lang="en-US" altLang="zh-CN" sz="3200" b="1">
                <a:solidFill>
                  <a:srgbClr val="0000FF"/>
                </a:solidFill>
                <a:latin typeface="宋体" panose="02010600030101010101" pitchFamily="2" charset="-122"/>
                <a:ea typeface="宋体" panose="02010600030101010101" pitchFamily="2" charset="-122"/>
              </a:rPr>
              <a:t>5</a:t>
            </a:r>
            <a:r>
              <a:rPr lang="zh-CN" altLang="en-US" sz="3200" b="1" smtClean="0">
                <a:solidFill>
                  <a:srgbClr val="0000FF"/>
                </a:solidFill>
                <a:latin typeface="宋体" panose="02010600030101010101" pitchFamily="2" charset="-122"/>
                <a:ea typeface="宋体" panose="02010600030101010101" pitchFamily="2" charset="-122"/>
              </a:rPr>
              <a:t>、提分训练，</a:t>
            </a:r>
            <a:r>
              <a:rPr lang="zh-CN" altLang="en-US" sz="3200" b="1" smtClean="0">
                <a:solidFill>
                  <a:srgbClr val="000000"/>
                </a:solidFill>
                <a:latin typeface="宋体" panose="02010600030101010101" pitchFamily="2" charset="-122"/>
                <a:ea typeface="宋体" panose="02010600030101010101" pitchFamily="2" charset="-122"/>
              </a:rPr>
              <a:t>注意</a:t>
            </a:r>
            <a:r>
              <a:rPr lang="zh-CN" altLang="en-US" sz="3200" b="1">
                <a:solidFill>
                  <a:srgbClr val="000000"/>
                </a:solidFill>
                <a:latin typeface="宋体" panose="02010600030101010101" pitchFamily="2" charset="-122"/>
                <a:ea typeface="宋体" panose="02010600030101010101" pitchFamily="2" charset="-122"/>
              </a:rPr>
              <a:t>知识上的补缺查漏，方法上的形成应用，习惯上的养成纠偏，心理上的调适疏导。</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0">
                                            <p:txEl>
                                              <p:pRg st="3" end="3"/>
                                            </p:txEl>
                                          </p:spTgt>
                                        </p:tgtEl>
                                        <p:attrNameLst>
                                          <p:attrName>style.visibility</p:attrName>
                                        </p:attrNameLst>
                                      </p:cBhvr>
                                      <p:to>
                                        <p:strVal val="visible"/>
                                      </p:to>
                                    </p:set>
                                    <p:animEffect transition="in" filter="fade">
                                      <p:cBhvr>
                                        <p:cTn id="20" dur="500"/>
                                        <p:tgtEl>
                                          <p:spTgt spid="10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4" end="4"/>
                                            </p:txEl>
                                          </p:spTgt>
                                        </p:tgtEl>
                                        <p:attrNameLst>
                                          <p:attrName>style.visibility</p:attrName>
                                        </p:attrNameLst>
                                      </p:cBhvr>
                                      <p:to>
                                        <p:strVal val="visible"/>
                                      </p:to>
                                    </p:set>
                                    <p:anim calcmode="lin" valueType="num">
                                      <p:cBhvr additive="base">
                                        <p:cTn id="25"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46236" y="331736"/>
            <a:ext cx="10027391" cy="5853910"/>
          </a:xfrm>
          <a:prstGeom prst="rect">
            <a:avLst/>
          </a:prstGeom>
          <a:noFill/>
          <a:ln w="9525">
            <a:noFill/>
          </a:ln>
        </p:spPr>
        <p:txBody>
          <a:bodyPr wrap="square">
            <a:spAutoFit/>
          </a:bodyPr>
          <a:lstStyle/>
          <a:p>
            <a:pPr indent="306070" defTabSz="913130">
              <a:lnSpc>
                <a:spcPct val="130000"/>
              </a:lnSpc>
            </a:pPr>
            <a:r>
              <a:rPr lang="zh-CN" altLang="en-US" sz="3200" b="1">
                <a:solidFill>
                  <a:srgbClr val="002562"/>
                </a:solidFill>
                <a:latin typeface="宋体" panose="02010600030101010101" pitchFamily="2" charset="-122"/>
                <a:ea typeface="宋体" panose="02010600030101010101" pitchFamily="2" charset="-122"/>
              </a:rPr>
              <a:t> </a:t>
            </a:r>
            <a:r>
              <a:rPr lang="zh-CN" altLang="en-US" sz="3200" b="1" smtClean="0">
                <a:solidFill>
                  <a:srgbClr val="002562"/>
                </a:solidFill>
                <a:latin typeface="宋体" panose="02010600030101010101" pitchFamily="2" charset="-122"/>
                <a:ea typeface="宋体" panose="02010600030101010101" pitchFamily="2" charset="-122"/>
              </a:rPr>
              <a:t> 转变</a:t>
            </a:r>
            <a:r>
              <a:rPr lang="zh-CN" altLang="en-US" sz="3200" b="1">
                <a:solidFill>
                  <a:srgbClr val="002562"/>
                </a:solidFill>
                <a:latin typeface="宋体" panose="02010600030101010101" pitchFamily="2" charset="-122"/>
                <a:ea typeface="宋体" panose="02010600030101010101" pitchFamily="2" charset="-122"/>
              </a:rPr>
              <a:t>复习</a:t>
            </a:r>
            <a:r>
              <a:rPr lang="zh-CN" altLang="en-US" sz="3200" b="1" smtClean="0">
                <a:solidFill>
                  <a:srgbClr val="002562"/>
                </a:solidFill>
                <a:latin typeface="宋体" panose="02010600030101010101" pitchFamily="2" charset="-122"/>
                <a:ea typeface="宋体" panose="02010600030101010101" pitchFamily="2" charset="-122"/>
              </a:rPr>
              <a:t>观念和态度</a:t>
            </a:r>
            <a:endParaRPr lang="en-US" altLang="zh-CN" sz="3200" b="1" smtClean="0">
              <a:solidFill>
                <a:srgbClr val="002562"/>
              </a:solidFill>
              <a:latin typeface="宋体" panose="02010600030101010101" pitchFamily="2" charset="-122"/>
              <a:ea typeface="宋体" panose="02010600030101010101" pitchFamily="2" charset="-122"/>
            </a:endParaRPr>
          </a:p>
          <a:p>
            <a:pPr indent="306070" defTabSz="913130">
              <a:lnSpc>
                <a:spcPct val="130000"/>
              </a:lnSpc>
            </a:pPr>
            <a:endParaRPr lang="en-US" altLang="zh-CN" sz="3200" b="1">
              <a:solidFill>
                <a:srgbClr val="002562"/>
              </a:solidFill>
              <a:latin typeface="宋体" panose="02010600030101010101" pitchFamily="2" charset="-122"/>
              <a:ea typeface="宋体" panose="02010600030101010101" pitchFamily="2" charset="-122"/>
            </a:endParaRPr>
          </a:p>
          <a:p>
            <a:pPr indent="306070" defTabSz="913130">
              <a:lnSpc>
                <a:spcPct val="130000"/>
              </a:lnSpc>
            </a:pPr>
            <a:r>
              <a:rPr lang="en-US" altLang="zh-CN" sz="3200" b="1" smtClean="0">
                <a:solidFill>
                  <a:srgbClr val="0000FF"/>
                </a:solidFill>
                <a:latin typeface="宋体" panose="02010600030101010101" pitchFamily="2" charset="-122"/>
                <a:ea typeface="宋体" panose="02010600030101010101" pitchFamily="2" charset="-122"/>
              </a:rPr>
              <a:t>1.</a:t>
            </a:r>
            <a:r>
              <a:rPr lang="zh-CN" altLang="en-US" sz="3200" b="1">
                <a:solidFill>
                  <a:srgbClr val="0000FF"/>
                </a:solidFill>
                <a:latin typeface="宋体" panose="02010600030101010101" pitchFamily="2" charset="-122"/>
                <a:ea typeface="宋体" panose="02010600030101010101" pitchFamily="2" charset="-122"/>
              </a:rPr>
              <a:t>温故知新，深化理解</a:t>
            </a:r>
            <a:endParaRPr lang="zh-CN" altLang="en-US" sz="3200" b="1">
              <a:solidFill>
                <a:srgbClr val="0000FF"/>
              </a:solidFill>
              <a:latin typeface="宋体" panose="02010600030101010101" pitchFamily="2" charset="-122"/>
              <a:ea typeface="宋体" panose="02010600030101010101" pitchFamily="2" charset="-122"/>
            </a:endParaRPr>
          </a:p>
          <a:p>
            <a:pPr indent="306070" defTabSz="913130">
              <a:lnSpc>
                <a:spcPct val="130000"/>
              </a:lnSpc>
            </a:pPr>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复习</a:t>
            </a:r>
            <a:r>
              <a:rPr lang="zh-CN" altLang="en-US" sz="3200" b="1">
                <a:solidFill>
                  <a:srgbClr val="000000"/>
                </a:solidFill>
                <a:latin typeface="宋体" panose="02010600030101010101" pitchFamily="2" charset="-122"/>
                <a:ea typeface="宋体" panose="02010600030101010101" pitchFamily="2" charset="-122"/>
              </a:rPr>
              <a:t>的功能是“温故知新”。高考的起点是对考查内容的深度理解。因此，后期复习切忌“简单重复”，要在重点内容上做到深度理解，体现“温故知新”。高效率的复习是以新带旧，即利用新知识引领旧知识的复习，利用新问题深化旧知识的理解</a:t>
            </a:r>
            <a:r>
              <a:rPr lang="zh-CN" altLang="en-US" sz="3200" b="1" smtClean="0">
                <a:solidFill>
                  <a:srgbClr val="000000"/>
                </a:solidFill>
                <a:latin typeface="宋体" panose="02010600030101010101" pitchFamily="2" charset="-122"/>
                <a:ea typeface="宋体" panose="02010600030101010101" pitchFamily="2" charset="-122"/>
              </a:rPr>
              <a:t>。同时加强版块复习指导。</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57676" y="692696"/>
            <a:ext cx="10820926" cy="4573560"/>
          </a:xfrm>
          <a:prstGeom prst="rect">
            <a:avLst/>
          </a:prstGeom>
          <a:noFill/>
          <a:ln w="9525">
            <a:noFill/>
          </a:ln>
        </p:spPr>
        <p:txBody>
          <a:bodyPr wrap="square">
            <a:spAutoFit/>
          </a:bodyPr>
          <a:lstStyle/>
          <a:p>
            <a:pPr indent="306070" defTabSz="913130">
              <a:lnSpc>
                <a:spcPct val="130000"/>
              </a:lnSpc>
            </a:pPr>
            <a:r>
              <a:rPr lang="en-US" sz="3200" b="1" smtClean="0">
                <a:solidFill>
                  <a:srgbClr val="0000FF"/>
                </a:solidFill>
                <a:latin typeface="宋体" panose="02010600030101010101" pitchFamily="2" charset="-122"/>
                <a:ea typeface="宋体" panose="02010600030101010101" pitchFamily="2" charset="-122"/>
                <a:cs typeface="Times New Roman" panose="02020603050405020304" pitchFamily="18" charset="0"/>
              </a:rPr>
              <a:t>2</a:t>
            </a:r>
            <a:r>
              <a:rPr lang="en-US" altLang="zh-CN" sz="3200" b="1" smtClean="0">
                <a:solidFill>
                  <a:srgbClr val="0000FF"/>
                </a:solidFill>
                <a:latin typeface="宋体" panose="02010600030101010101" pitchFamily="2" charset="-122"/>
                <a:ea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分层要求，分类</a:t>
            </a:r>
            <a:r>
              <a:rPr lang="zh-CN" altLang="en-US" sz="3200" b="1" smtClean="0">
                <a:solidFill>
                  <a:srgbClr val="0000FF"/>
                </a:solidFill>
                <a:latin typeface="宋体" panose="02010600030101010101" pitchFamily="2" charset="-122"/>
                <a:ea typeface="宋体" panose="02010600030101010101" pitchFamily="2" charset="-122"/>
              </a:rPr>
              <a:t>推进</a:t>
            </a:r>
            <a:endParaRPr lang="en-US" altLang="zh-CN" sz="3200" b="1" smtClean="0">
              <a:solidFill>
                <a:srgbClr val="0000FF"/>
              </a:solidFill>
              <a:latin typeface="宋体" panose="02010600030101010101" pitchFamily="2" charset="-122"/>
              <a:ea typeface="宋体" panose="02010600030101010101" pitchFamily="2" charset="-122"/>
            </a:endParaRPr>
          </a:p>
          <a:p>
            <a:pPr indent="306070" defTabSz="913130">
              <a:lnSpc>
                <a:spcPct val="130000"/>
              </a:lnSpc>
            </a:pPr>
            <a:endParaRPr lang="zh-CN" altLang="en-US" sz="32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学生</a:t>
            </a:r>
            <a:r>
              <a:rPr lang="zh-CN" altLang="en-US" sz="3200" b="1">
                <a:solidFill>
                  <a:srgbClr val="000000"/>
                </a:solidFill>
                <a:latin typeface="宋体" panose="02010600030101010101" pitchFamily="2" charset="-122"/>
                <a:ea typeface="宋体" panose="02010600030101010101" pitchFamily="2" charset="-122"/>
              </a:rPr>
              <a:t>的学业基础、学习水平不同，决定了升学目标的差异。由此不同层次学生复习内容的要求也就有所不同。后期复习更要实施分层策略，从“一刀切”转向分层要求，对不同升学目标的学生提出不同的精简要求，以增强复习的针对性和有效性。</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85538" y="836827"/>
            <a:ext cx="10820926" cy="4524315"/>
          </a:xfrm>
          <a:prstGeom prst="rect">
            <a:avLst/>
          </a:prstGeom>
          <a:noFill/>
          <a:ln w="9525">
            <a:noFill/>
          </a:ln>
        </p:spPr>
        <p:txBody>
          <a:bodyPr wrap="square">
            <a:spAutoFit/>
          </a:bodyPr>
          <a:lstStyle/>
          <a:p>
            <a:pPr defTabSz="913130"/>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FF"/>
                </a:solidFill>
                <a:latin typeface="宋体" panose="02010600030101010101" pitchFamily="2" charset="-122"/>
                <a:ea typeface="宋体" panose="02010600030101010101" pitchFamily="2" charset="-122"/>
              </a:rPr>
              <a:t>选做模拟题，重做失误题，精</a:t>
            </a:r>
            <a:r>
              <a:rPr lang="zh-CN" altLang="en-US" sz="3200" b="1">
                <a:solidFill>
                  <a:srgbClr val="0000FF"/>
                </a:solidFill>
                <a:latin typeface="宋体" panose="02010600030101010101" pitchFamily="2" charset="-122"/>
                <a:ea typeface="宋体" panose="02010600030101010101" pitchFamily="2" charset="-122"/>
              </a:rPr>
              <a:t>做高</a:t>
            </a:r>
            <a:r>
              <a:rPr lang="zh-CN" altLang="en-US" sz="3200" b="1" smtClean="0">
                <a:solidFill>
                  <a:srgbClr val="0000FF"/>
                </a:solidFill>
                <a:latin typeface="宋体" panose="02010600030101010101" pitchFamily="2" charset="-122"/>
                <a:ea typeface="宋体" panose="02010600030101010101" pitchFamily="2" charset="-122"/>
              </a:rPr>
              <a:t>考题。</a:t>
            </a:r>
            <a:endParaRPr lang="en-US" altLang="zh-CN" sz="3200" b="1" smtClean="0">
              <a:solidFill>
                <a:srgbClr val="0000FF"/>
              </a:solidFill>
              <a:latin typeface="宋体" panose="02010600030101010101" pitchFamily="2" charset="-122"/>
              <a:ea typeface="宋体" panose="02010600030101010101" pitchFamily="2" charset="-122"/>
            </a:endParaRPr>
          </a:p>
          <a:p>
            <a:pPr defTabSz="913130"/>
            <a:endParaRPr lang="en-US" altLang="zh-CN" sz="3200" b="1" smtClean="0">
              <a:solidFill>
                <a:srgbClr val="000000"/>
              </a:solidFill>
              <a:latin typeface="宋体" panose="02010600030101010101" pitchFamily="2" charset="-122"/>
              <a:ea typeface="宋体" panose="02010600030101010101" pitchFamily="2" charset="-122"/>
            </a:endParaRPr>
          </a:p>
          <a:p>
            <a:pPr defTabSz="913130"/>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高标准选择各地模拟题，关注信息；整理月考卷、联考卷，统计数据，认真反思；</a:t>
            </a:r>
            <a:r>
              <a:rPr lang="zh-CN" altLang="en-US" sz="3200" b="1">
                <a:solidFill>
                  <a:srgbClr val="000000"/>
                </a:solidFill>
                <a:latin typeface="宋体" panose="02010600030101010101" pitchFamily="2" charset="-122"/>
                <a:ea typeface="宋体" panose="02010600030101010101" pitchFamily="2" charset="-122"/>
              </a:rPr>
              <a:t>精心研究高考经典试题，列出试题考查的知识点与能力点，分析问题情境及答案，并认真做好笔记；对试题研究过程中遇到的问题（题型、难度、考查点、情境材料、答案设置等）随时做好记录，适时跟大家交流</a:t>
            </a:r>
            <a:r>
              <a:rPr lang="zh-CN" altLang="en-US" sz="3200" b="1" smtClean="0">
                <a:solidFill>
                  <a:srgbClr val="000000"/>
                </a:solidFill>
                <a:latin typeface="宋体" panose="02010600030101010101" pitchFamily="2" charset="-122"/>
                <a:ea typeface="宋体" panose="02010600030101010101" pitchFamily="2" charset="-122"/>
              </a:rPr>
              <a:t>。</a:t>
            </a:r>
            <a:endParaRPr lang="en-US" altLang="zh-CN" sz="3200" b="1" smtClean="0">
              <a:solidFill>
                <a:srgbClr val="000000"/>
              </a:solidFill>
              <a:latin typeface="宋体" panose="02010600030101010101" pitchFamily="2" charset="-122"/>
              <a:ea typeface="宋体" panose="02010600030101010101" pitchFamily="2" charset="-122"/>
            </a:endParaRPr>
          </a:p>
          <a:p>
            <a:pPr defTabSz="913130"/>
            <a:r>
              <a:rPr lang="en-US" altLang="zh-CN" sz="3200" b="1">
                <a:solidFill>
                  <a:srgbClr val="000000"/>
                </a:solidFill>
                <a:latin typeface="宋体" panose="02010600030101010101" pitchFamily="2" charset="-122"/>
                <a:ea typeface="宋体" panose="02010600030101010101" pitchFamily="2" charset="-122"/>
              </a:rPr>
              <a:t> </a:t>
            </a:r>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力求做到</a:t>
            </a:r>
            <a:r>
              <a:rPr lang="zh-CN" altLang="en-US" sz="3200" b="1">
                <a:solidFill>
                  <a:srgbClr val="000000"/>
                </a:solidFill>
                <a:latin typeface="宋体" panose="02010600030101010101" pitchFamily="2" charset="-122"/>
                <a:ea typeface="宋体" panose="02010600030101010101" pitchFamily="2" charset="-122"/>
              </a:rPr>
              <a:t>理性备考、精准备考、高效备考。</a:t>
            </a:r>
            <a:endParaRPr lang="zh-CN" altLang="en-US" sz="3200">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57679" y="764773"/>
            <a:ext cx="10893065" cy="5139869"/>
          </a:xfrm>
          <a:prstGeom prst="rect">
            <a:avLst/>
          </a:prstGeom>
          <a:noFill/>
          <a:ln w="9525">
            <a:noFill/>
          </a:ln>
        </p:spPr>
        <p:txBody>
          <a:bodyPr wrap="square">
            <a:spAutoFit/>
          </a:bodyPr>
          <a:lstStyle/>
          <a:p>
            <a:pPr defTabSz="913130"/>
            <a:r>
              <a:rPr lang="zh-CN" altLang="en-US" sz="3200" b="1" smtClean="0">
                <a:solidFill>
                  <a:srgbClr val="0000FF"/>
                </a:solidFill>
                <a:latin typeface="宋体" panose="02010600030101010101" pitchFamily="2" charset="-122"/>
                <a:ea typeface="宋体" panose="02010600030101010101" pitchFamily="2" charset="-122"/>
              </a:rPr>
              <a:t>分析考场出错原因，调整纠偏</a:t>
            </a:r>
            <a:endParaRPr lang="en-US" altLang="zh-CN" sz="3200" b="1" smtClean="0">
              <a:solidFill>
                <a:srgbClr val="0000FF"/>
              </a:solidFill>
              <a:latin typeface="宋体" panose="02010600030101010101" pitchFamily="2" charset="-122"/>
              <a:ea typeface="宋体" panose="02010600030101010101" pitchFamily="2" charset="-122"/>
            </a:endParaRPr>
          </a:p>
          <a:p>
            <a:pPr defTabSz="913130"/>
            <a:endParaRPr lang="zh-CN" altLang="en-US" sz="3200" b="1">
              <a:solidFill>
                <a:srgbClr val="000000"/>
              </a:solidFill>
              <a:latin typeface="宋体" panose="02010600030101010101" pitchFamily="2" charset="-122"/>
              <a:ea typeface="宋体" panose="02010600030101010101" pitchFamily="2" charset="-122"/>
            </a:endParaRPr>
          </a:p>
          <a:p>
            <a:pPr defTabSz="913130"/>
            <a:r>
              <a:rPr lang="zh-CN" altLang="en-US" sz="3200" b="1">
                <a:solidFill>
                  <a:srgbClr val="000000"/>
                </a:solidFill>
                <a:latin typeface="宋体" panose="02010600030101010101" pitchFamily="2" charset="-122"/>
                <a:ea typeface="宋体" panose="02010600030101010101" pitchFamily="2" charset="-122"/>
              </a:rPr>
              <a:t>第一类，知识储备问题：知识残缺、基础不实、概念混淆、识记不好、纲本不熟、资料误导、以错为对、分辨模糊；</a:t>
            </a:r>
            <a:endParaRPr 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913130"/>
            <a:r>
              <a:rPr 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3200" b="1">
              <a:solidFill>
                <a:srgbClr val="000000"/>
              </a:solidFill>
              <a:latin typeface="宋体" panose="02010600030101010101" pitchFamily="2" charset="-122"/>
              <a:ea typeface="宋体" panose="02010600030101010101" pitchFamily="2" charset="-122"/>
            </a:endParaRPr>
          </a:p>
          <a:p>
            <a:pPr defTabSz="913130"/>
            <a:r>
              <a:rPr lang="zh-CN" altLang="en-US" sz="3200" b="1">
                <a:solidFill>
                  <a:srgbClr val="000000"/>
                </a:solidFill>
                <a:latin typeface="宋体" panose="02010600030101010101" pitchFamily="2" charset="-122"/>
                <a:ea typeface="宋体" panose="02010600030101010101" pitchFamily="2" charset="-122"/>
              </a:rPr>
              <a:t>第二类，答题技巧问题：审题错误、答欠规范、解决不当、技能不熟、未明规律、时控不好、表述有误、书写不好；</a:t>
            </a:r>
            <a:endParaRPr 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913130"/>
            <a:r>
              <a:rPr 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3200" b="1">
              <a:solidFill>
                <a:srgbClr val="000000"/>
              </a:solidFill>
              <a:latin typeface="宋体" panose="02010600030101010101" pitchFamily="2" charset="-122"/>
              <a:ea typeface="宋体" panose="02010600030101010101" pitchFamily="2" charset="-122"/>
            </a:endParaRPr>
          </a:p>
          <a:p>
            <a:pPr defTabSz="913130"/>
            <a:r>
              <a:rPr lang="zh-CN" altLang="en-US" sz="3200" b="1">
                <a:solidFill>
                  <a:srgbClr val="000000"/>
                </a:solidFill>
                <a:latin typeface="宋体" panose="02010600030101010101" pitchFamily="2" charset="-122"/>
                <a:ea typeface="宋体" panose="02010600030101010101" pitchFamily="2" charset="-122"/>
              </a:rPr>
              <a:t>第三，外界影响问题：题新题宽、意料之外、信息误导、动力不足、身体不佳、心慌意乱、考前干扰</a:t>
            </a:r>
            <a:r>
              <a:rPr lang="zh-CN" altLang="en-US" sz="3200" b="1" smtClean="0">
                <a:solidFill>
                  <a:srgbClr val="000000"/>
                </a:solidFill>
                <a:latin typeface="宋体" panose="02010600030101010101" pitchFamily="2" charset="-122"/>
                <a:ea typeface="宋体" panose="02010600030101010101" pitchFamily="2" charset="-122"/>
              </a:rPr>
              <a:t>、考生影响。</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29817" y="764773"/>
            <a:ext cx="10532368" cy="4901342"/>
          </a:xfrm>
          <a:prstGeom prst="rect">
            <a:avLst/>
          </a:prstGeom>
          <a:noFill/>
          <a:ln w="9525">
            <a:noFill/>
          </a:ln>
        </p:spPr>
        <p:txBody>
          <a:bodyPr wrap="square">
            <a:spAutoFit/>
          </a:bodyPr>
          <a:lstStyle/>
          <a:p>
            <a:pPr defTabSz="913130"/>
            <a:r>
              <a:rPr lang="zh-CN" altLang="en-US" sz="3200" b="1" smtClean="0">
                <a:solidFill>
                  <a:srgbClr val="002562"/>
                </a:solidFill>
                <a:latin typeface="宋体" panose="02010600030101010101" pitchFamily="2" charset="-122"/>
                <a:ea typeface="宋体" panose="02010600030101010101" pitchFamily="2" charset="-122"/>
              </a:rPr>
              <a:t>减少失误，注意规范，讲究技巧</a:t>
            </a:r>
            <a:endParaRPr lang="en-US" altLang="zh-CN" sz="3200" b="1" smtClean="0">
              <a:solidFill>
                <a:srgbClr val="5F5F5F"/>
              </a:solidFill>
              <a:latin typeface="宋体" panose="02010600030101010101" pitchFamily="2" charset="-122"/>
              <a:ea typeface="宋体" panose="02010600030101010101" pitchFamily="2" charset="-122"/>
            </a:endParaRPr>
          </a:p>
          <a:p>
            <a:pPr defTabSz="913130">
              <a:lnSpc>
                <a:spcPct val="150000"/>
              </a:lnSpc>
            </a:pPr>
            <a:r>
              <a:rPr lang="en-US" altLang="zh-CN" sz="3200" b="1" smtClean="0">
                <a:solidFill>
                  <a:srgbClr val="5F5F5F"/>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高考</a:t>
            </a:r>
            <a:r>
              <a:rPr lang="zh-CN" altLang="en-US" sz="3200" b="1">
                <a:solidFill>
                  <a:srgbClr val="000000"/>
                </a:solidFill>
                <a:latin typeface="宋体" panose="02010600030101010101" pitchFamily="2" charset="-122"/>
                <a:ea typeface="宋体" panose="02010600030101010101" pitchFamily="2" charset="-122"/>
              </a:rPr>
              <a:t>阅卷的基本原则是“</a:t>
            </a:r>
            <a:r>
              <a:rPr lang="zh-CN" altLang="en-US" sz="3200" b="1">
                <a:solidFill>
                  <a:srgbClr val="990000"/>
                </a:solidFill>
                <a:latin typeface="宋体" panose="02010600030101010101" pitchFamily="2" charset="-122"/>
                <a:ea typeface="宋体" panose="02010600030101010101" pitchFamily="2" charset="-122"/>
              </a:rPr>
              <a:t>给分有理，扣分有据</a:t>
            </a:r>
            <a:r>
              <a:rPr lang="zh-CN" altLang="en-US" sz="3200" b="1">
                <a:solidFill>
                  <a:srgbClr val="5F5F5F"/>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所谓应试技巧，就是针对这个原则，</a:t>
            </a:r>
            <a:r>
              <a:rPr lang="zh-CN" altLang="en-US" sz="3200" b="1">
                <a:solidFill>
                  <a:srgbClr val="5F5F5F"/>
                </a:solidFill>
                <a:latin typeface="宋体" panose="02010600030101010101" pitchFamily="2" charset="-122"/>
                <a:ea typeface="宋体" panose="02010600030101010101" pitchFamily="2" charset="-122"/>
              </a:rPr>
              <a:t>“</a:t>
            </a:r>
            <a:r>
              <a:rPr lang="zh-CN" altLang="en-US" sz="3200" b="1">
                <a:solidFill>
                  <a:srgbClr val="990000"/>
                </a:solidFill>
                <a:latin typeface="宋体" panose="02010600030101010101" pitchFamily="2" charset="-122"/>
                <a:ea typeface="宋体" panose="02010600030101010101" pitchFamily="2" charset="-122"/>
              </a:rPr>
              <a:t>不该丢的分一分不丢，能得到的分一定得到</a:t>
            </a:r>
            <a:r>
              <a:rPr lang="zh-CN" altLang="en-US" sz="3200" b="1">
                <a:solidFill>
                  <a:srgbClr val="5F5F5F"/>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因此</a:t>
            </a:r>
            <a:r>
              <a:rPr lang="zh-CN" altLang="en-US" sz="3200" b="1" smtClean="0">
                <a:solidFill>
                  <a:srgbClr val="000000"/>
                </a:solidFill>
                <a:latin typeface="宋体" panose="02010600030101010101" pitchFamily="2" charset="-122"/>
                <a:ea typeface="宋体" panose="02010600030101010101" pitchFamily="2" charset="-122"/>
              </a:rPr>
              <a:t>，后段</a:t>
            </a:r>
            <a:r>
              <a:rPr lang="zh-CN" altLang="en-US" sz="3200" b="1">
                <a:solidFill>
                  <a:srgbClr val="000000"/>
                </a:solidFill>
                <a:latin typeface="宋体" panose="02010600030101010101" pitchFamily="2" charset="-122"/>
                <a:ea typeface="宋体" panose="02010600030101010101" pitchFamily="2" charset="-122"/>
              </a:rPr>
              <a:t>的</a:t>
            </a:r>
            <a:r>
              <a:rPr lang="zh-CN" altLang="en-US" sz="3200" b="1" smtClean="0">
                <a:solidFill>
                  <a:srgbClr val="000000"/>
                </a:solidFill>
                <a:latin typeface="宋体" panose="02010600030101010101" pitchFamily="2" charset="-122"/>
                <a:ea typeface="宋体" panose="02010600030101010101" pitchFamily="2" charset="-122"/>
              </a:rPr>
              <a:t>复习要</a:t>
            </a:r>
            <a:r>
              <a:rPr lang="zh-CN" altLang="en-US" sz="3200" b="1">
                <a:solidFill>
                  <a:srgbClr val="000000"/>
                </a:solidFill>
                <a:latin typeface="宋体" panose="02010600030101010101" pitchFamily="2" charset="-122"/>
                <a:ea typeface="宋体" panose="02010600030101010101" pitchFamily="2" charset="-122"/>
              </a:rPr>
              <a:t>积极积累应试技巧和方法，强化对规范应试重要性的认识，尽可能减少非智力的失分。总之，要解决这些难点</a:t>
            </a:r>
            <a:r>
              <a:rPr lang="zh-CN" altLang="en-US" sz="3200" b="1" smtClean="0">
                <a:solidFill>
                  <a:srgbClr val="000000"/>
                </a:solidFill>
                <a:latin typeface="宋体" panose="02010600030101010101" pitchFamily="2" charset="-122"/>
                <a:ea typeface="宋体" panose="02010600030101010101" pitchFamily="2" charset="-122"/>
              </a:rPr>
              <a:t>，必须</a:t>
            </a:r>
            <a:r>
              <a:rPr lang="zh-CN" altLang="en-US" sz="3200" b="1">
                <a:solidFill>
                  <a:srgbClr val="000000"/>
                </a:solidFill>
                <a:latin typeface="宋体" panose="02010600030101010101" pitchFamily="2" charset="-122"/>
                <a:ea typeface="宋体" panose="02010600030101010101" pitchFamily="2" charset="-122"/>
              </a:rPr>
              <a:t>不断地整理解题思路和方法。</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41" name="文本框 99"/>
          <p:cNvSpPr txBox="1"/>
          <p:nvPr/>
        </p:nvSpPr>
        <p:spPr>
          <a:xfrm>
            <a:off x="436041" y="1016012"/>
            <a:ext cx="11755967" cy="613833"/>
          </a:xfrm>
          <a:prstGeom prst="rect">
            <a:avLst/>
          </a:prstGeom>
          <a:noFill/>
          <a:ln>
            <a:noFill/>
          </a:ln>
        </p:spPr>
        <p:txBody>
          <a:bodyPr vert="horz" lIns="121912" tIns="60956" rIns="121912" bIns="60956"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indent="-101600" defTabSz="1219200"/>
            <a:r>
              <a:rPr lang="en-US" altLang="zh-CN" sz="3200" b="1">
                <a:solidFill>
                  <a:srgbClr val="333333"/>
                </a:solidFill>
                <a:ea typeface="宋体" panose="02010600030101010101" pitchFamily="2" charset="-122"/>
              </a:rPr>
              <a:t>    </a:t>
            </a:r>
            <a:endParaRPr lang="en-US" altLang="zh-CN" sz="3200" b="1">
              <a:solidFill>
                <a:srgbClr val="333333"/>
              </a:solidFill>
              <a:ea typeface="宋体" panose="02010600030101010101" pitchFamily="2" charset="-122"/>
            </a:endParaRPr>
          </a:p>
        </p:txBody>
      </p:sp>
      <p:sp>
        <p:nvSpPr>
          <p:cNvPr id="1048642" name="文本框 2"/>
          <p:cNvSpPr txBox="1"/>
          <p:nvPr/>
        </p:nvSpPr>
        <p:spPr>
          <a:xfrm>
            <a:off x="366190" y="3566593"/>
            <a:ext cx="11459633" cy="1031043"/>
          </a:xfrm>
          <a:prstGeom prst="rect">
            <a:avLst/>
          </a:prstGeom>
          <a:noFill/>
          <a:ln>
            <a:noFill/>
          </a:ln>
        </p:spPr>
        <p:txBody>
          <a:bodyPr vert="horz" lIns="121912" tIns="60956" rIns="121912" bIns="60956"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en-US" altLang="zh-CN" sz="3200" b="1">
                <a:solidFill>
                  <a:srgbClr val="000000"/>
                </a:solidFill>
                <a:latin typeface="Calibri" panose="020F0502020204030204"/>
                <a:ea typeface="宋体" panose="02010600030101010101" pitchFamily="2" charset="-122"/>
              </a:rPr>
              <a:t>         </a:t>
            </a:r>
            <a:endParaRPr lang="en-US" altLang="zh-CN" sz="3200" b="1">
              <a:solidFill>
                <a:srgbClr val="000000"/>
              </a:solidFill>
              <a:latin typeface="Calibri" panose="020F0502020204030204"/>
              <a:ea typeface="宋体" panose="02010600030101010101" pitchFamily="2" charset="-122"/>
            </a:endParaRPr>
          </a:p>
          <a:p>
            <a:pPr defTabSz="1219200"/>
            <a:endParaRPr lang="zh-CN" altLang="en-US" sz="2700" b="1">
              <a:solidFill>
                <a:srgbClr val="000000"/>
              </a:solidFill>
              <a:latin typeface="宋体" panose="02010600030101010101" pitchFamily="2" charset="-122"/>
              <a:ea typeface="宋体" panose="02010600030101010101" pitchFamily="2" charset="-122"/>
            </a:endParaRPr>
          </a:p>
        </p:txBody>
      </p:sp>
      <p:sp>
        <p:nvSpPr>
          <p:cNvPr id="1048643" name="文本框 1"/>
          <p:cNvSpPr txBox="1"/>
          <p:nvPr/>
        </p:nvSpPr>
        <p:spPr>
          <a:xfrm>
            <a:off x="859809" y="416570"/>
            <a:ext cx="10780171" cy="4939421"/>
          </a:xfrm>
          <a:prstGeom prst="rect">
            <a:avLst/>
          </a:prstGeom>
          <a:noFill/>
          <a:ln>
            <a:noFill/>
          </a:ln>
        </p:spPr>
        <p:txBody>
          <a:bodyPr vert="horz" wrap="square" lIns="121912" tIns="60956" rIns="121912" bIns="60956"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lnSpc>
                <a:spcPct val="120000"/>
              </a:lnSpc>
            </a:pPr>
            <a:r>
              <a:rPr lang="zh-CN" altLang="en-US" sz="2400" b="1">
                <a:solidFill>
                  <a:srgbClr val="0000FF"/>
                </a:solidFill>
                <a:latin typeface="+mn-ea"/>
                <a:ea typeface="+mn-ea"/>
              </a:rPr>
              <a:t>试题的情境化</a:t>
            </a:r>
            <a:endParaRPr lang="zh-CN" altLang="en-US" sz="2400" b="1">
              <a:solidFill>
                <a:srgbClr val="0000FF"/>
              </a:solidFill>
              <a:latin typeface="+mn-ea"/>
              <a:ea typeface="+mn-ea"/>
            </a:endParaRPr>
          </a:p>
          <a:p>
            <a:pPr defTabSz="1219200">
              <a:lnSpc>
                <a:spcPct val="120000"/>
              </a:lnSpc>
            </a:pPr>
            <a:endParaRPr lang="zh-CN" altLang="en-US" sz="2400" b="1">
              <a:solidFill>
                <a:schemeClr val="tx1"/>
              </a:solidFill>
              <a:latin typeface="+mn-ea"/>
              <a:ea typeface="+mn-ea"/>
            </a:endParaRPr>
          </a:p>
          <a:p>
            <a:pPr defTabSz="1219200">
              <a:lnSpc>
                <a:spcPct val="120000"/>
              </a:lnSpc>
            </a:pPr>
            <a:r>
              <a:rPr lang="zh-CN" altLang="en-US" sz="2400" b="1" smtClean="0">
                <a:solidFill>
                  <a:schemeClr val="tx1"/>
                </a:solidFill>
                <a:latin typeface="+mn-ea"/>
                <a:ea typeface="+mn-ea"/>
              </a:rPr>
              <a:t>    个</a:t>
            </a:r>
            <a:r>
              <a:rPr lang="zh-CN" altLang="en-US" sz="2400" b="1">
                <a:solidFill>
                  <a:schemeClr val="tx1"/>
                </a:solidFill>
                <a:latin typeface="+mn-ea"/>
                <a:ea typeface="+mn-ea"/>
              </a:rPr>
              <a:t>人体验情境：个人体验情境是指学生个体独自开展的语文实践活动。基于学生的自主阅读、独立思考与自主写作实践，强调在各自不同的语文实践活动中，正确理解和熟练掌握祖国语言文字的具体应用情境。</a:t>
            </a:r>
            <a:endParaRPr lang="zh-CN" altLang="en-US" sz="2400" b="1">
              <a:solidFill>
                <a:schemeClr val="tx1"/>
              </a:solidFill>
              <a:latin typeface="+mn-ea"/>
              <a:ea typeface="+mn-ea"/>
            </a:endParaRPr>
          </a:p>
          <a:p>
            <a:pPr defTabSz="1219200">
              <a:lnSpc>
                <a:spcPct val="120000"/>
              </a:lnSpc>
            </a:pPr>
            <a:r>
              <a:rPr lang="zh-CN" altLang="en-US" sz="2400" b="1" smtClean="0">
                <a:solidFill>
                  <a:schemeClr val="tx1"/>
                </a:solidFill>
                <a:latin typeface="+mn-ea"/>
                <a:ea typeface="+mn-ea"/>
              </a:rPr>
              <a:t>    学</a:t>
            </a:r>
            <a:r>
              <a:rPr lang="zh-CN" altLang="en-US" sz="2400" b="1">
                <a:solidFill>
                  <a:schemeClr val="tx1"/>
                </a:solidFill>
                <a:latin typeface="+mn-ea"/>
                <a:ea typeface="+mn-ea"/>
              </a:rPr>
              <a:t>科认知情境：学科认知情境是指学生探究语文学科本体的具体过程。基于语文学科的综合性、整体性、系统性，突出学生参与语文实践活动过程的语文学科认知能力。</a:t>
            </a:r>
            <a:endParaRPr lang="zh-CN" altLang="en-US" sz="2400" b="1">
              <a:solidFill>
                <a:schemeClr val="tx1"/>
              </a:solidFill>
              <a:latin typeface="+mn-ea"/>
              <a:ea typeface="+mn-ea"/>
            </a:endParaRPr>
          </a:p>
          <a:p>
            <a:pPr defTabSz="1219200">
              <a:lnSpc>
                <a:spcPct val="120000"/>
              </a:lnSpc>
            </a:pPr>
            <a:r>
              <a:rPr lang="zh-CN" altLang="en-US" sz="2400" b="1" smtClean="0">
                <a:solidFill>
                  <a:schemeClr val="tx1"/>
                </a:solidFill>
                <a:latin typeface="+mn-ea"/>
                <a:ea typeface="+mn-ea"/>
              </a:rPr>
              <a:t>    社</a:t>
            </a:r>
            <a:r>
              <a:rPr lang="zh-CN" altLang="en-US" sz="2400" b="1">
                <a:solidFill>
                  <a:schemeClr val="tx1"/>
                </a:solidFill>
                <a:latin typeface="+mn-ea"/>
                <a:ea typeface="+mn-ea"/>
              </a:rPr>
              <a:t>会生活情境：社会生活情境是指学生熟悉的家庭生活、学校生活和社会生活。基于语文学科特有的工具性、基础性、实践性，突出运用祖国语言文字参与社会实践的语文核心素养。</a:t>
            </a:r>
            <a:endParaRPr lang="zh-CN" altLang="en-US" sz="2400" b="1">
              <a:solidFill>
                <a:schemeClr val="tx1"/>
              </a:solidFill>
              <a:latin typeface="+mn-ea"/>
              <a:ea typeface="+mn-ea"/>
            </a:endParaRPr>
          </a:p>
        </p:txBody>
      </p:sp>
    </p:spTree>
  </p:cSld>
  <p:clrMapOvr>
    <a:masterClrMapping/>
  </p:clrMapOvr>
  <p:transition spd="slow">
    <p:random/>
  </p:transition>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7011" y="296981"/>
            <a:ext cx="11070060" cy="6254020"/>
          </a:xfrm>
          <a:prstGeom prst="rect">
            <a:avLst/>
          </a:prstGeom>
          <a:noFill/>
          <a:ln w="9525">
            <a:noFill/>
          </a:ln>
        </p:spPr>
        <p:txBody>
          <a:bodyPr wrap="square">
            <a:spAutoFit/>
          </a:bodyPr>
          <a:lstStyle/>
          <a:p>
            <a:pPr indent="306070" defTabSz="913130">
              <a:lnSpc>
                <a:spcPct val="130000"/>
              </a:lnSpc>
            </a:pPr>
            <a:r>
              <a:rPr lang="en-US" sz="2800" b="1" smtClean="0">
                <a:solidFill>
                  <a:srgbClr val="0000FF"/>
                </a:solidFill>
                <a:latin typeface="宋体" panose="02010600030101010101" pitchFamily="2" charset="-122"/>
                <a:ea typeface="宋体" panose="02010600030101010101" pitchFamily="2" charset="-122"/>
                <a:cs typeface="Times New Roman" panose="02020603050405020304" pitchFamily="18" charset="0"/>
              </a:rPr>
              <a:t>3</a:t>
            </a:r>
            <a:r>
              <a:rPr lang="en-US" altLang="zh-CN" sz="2800" b="1" smtClean="0">
                <a:solidFill>
                  <a:srgbClr val="0000FF"/>
                </a:solidFill>
                <a:latin typeface="宋体" panose="02010600030101010101" pitchFamily="2" charset="-122"/>
                <a:ea typeface="宋体" panose="02010600030101010101" pitchFamily="2" charset="-122"/>
              </a:rPr>
              <a:t>.</a:t>
            </a:r>
            <a:r>
              <a:rPr lang="zh-CN" altLang="en-US" sz="2800" b="1" smtClean="0">
                <a:solidFill>
                  <a:srgbClr val="0000FF"/>
                </a:solidFill>
                <a:latin typeface="宋体" panose="02010600030101010101" pitchFamily="2" charset="-122"/>
                <a:ea typeface="宋体" panose="02010600030101010101" pitchFamily="2" charset="-122"/>
              </a:rPr>
              <a:t>淡教重学，贵在</a:t>
            </a:r>
            <a:r>
              <a:rPr lang="zh-CN" altLang="en-US" sz="2800" b="1">
                <a:solidFill>
                  <a:srgbClr val="0000FF"/>
                </a:solidFill>
                <a:latin typeface="宋体" panose="02010600030101010101" pitchFamily="2" charset="-122"/>
                <a:ea typeface="宋体" panose="02010600030101010101" pitchFamily="2" charset="-122"/>
              </a:rPr>
              <a:t>落实</a:t>
            </a:r>
            <a:endParaRPr lang="zh-CN" altLang="en-US" sz="2800" b="1">
              <a:solidFill>
                <a:srgbClr val="0000FF"/>
              </a:solidFill>
              <a:latin typeface="宋体" panose="02010600030101010101" pitchFamily="2" charset="-122"/>
              <a:ea typeface="宋体" panose="02010600030101010101" pitchFamily="2" charset="-122"/>
            </a:endParaRPr>
          </a:p>
          <a:p>
            <a:pPr indent="306070" defTabSz="913130">
              <a:lnSpc>
                <a:spcPct val="130000"/>
              </a:lnSpc>
            </a:pPr>
            <a:r>
              <a:rPr lang="en-US" altLang="zh-CN" sz="2800" b="1">
                <a:solidFill>
                  <a:srgbClr val="000000"/>
                </a:solidFill>
                <a:latin typeface="宋体" panose="02010600030101010101" pitchFamily="2" charset="-122"/>
                <a:ea typeface="宋体" panose="02010600030101010101" pitchFamily="2" charset="-122"/>
              </a:rPr>
              <a:t> </a:t>
            </a:r>
            <a:r>
              <a:rPr lang="en-US" altLang="zh-CN" sz="2800" b="1" smtClean="0">
                <a:solidFill>
                  <a:srgbClr val="000000"/>
                </a:solidFill>
                <a:latin typeface="宋体" panose="02010600030101010101" pitchFamily="2" charset="-122"/>
                <a:ea typeface="宋体" panose="02010600030101010101" pitchFamily="2" charset="-122"/>
              </a:rPr>
              <a:t> </a:t>
            </a:r>
            <a:r>
              <a:rPr lang="zh-CN" altLang="en-US" sz="2800" b="1" smtClean="0">
                <a:solidFill>
                  <a:srgbClr val="000000"/>
                </a:solidFill>
                <a:latin typeface="宋体" panose="02010600030101010101" pitchFamily="2" charset="-122"/>
                <a:ea typeface="宋体" panose="02010600030101010101" pitchFamily="2" charset="-122"/>
              </a:rPr>
              <a:t>要</a:t>
            </a:r>
            <a:r>
              <a:rPr lang="zh-CN" altLang="en-US" sz="2800" b="1">
                <a:solidFill>
                  <a:srgbClr val="000000"/>
                </a:solidFill>
                <a:latin typeface="宋体" panose="02010600030101010101" pitchFamily="2" charset="-122"/>
                <a:ea typeface="宋体" panose="02010600030101010101" pitchFamily="2" charset="-122"/>
              </a:rPr>
              <a:t>充分调动学生的主动性，引导学生自主复习，强化应用训练，落实能力培养，实现导、学、用合一。</a:t>
            </a:r>
            <a:endParaRPr lang="zh-CN" altLang="en-US" sz="28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en-US" altLang="zh-CN" sz="2800" b="1" smtClean="0">
                <a:solidFill>
                  <a:srgbClr val="000000"/>
                </a:solidFill>
                <a:latin typeface="宋体" panose="02010600030101010101" pitchFamily="2" charset="-122"/>
                <a:ea typeface="宋体" panose="02010600030101010101" pitchFamily="2" charset="-122"/>
              </a:rPr>
              <a:t>  </a:t>
            </a:r>
            <a:r>
              <a:rPr lang="zh-CN" altLang="en-US" sz="2800" b="1" smtClean="0">
                <a:solidFill>
                  <a:srgbClr val="000000"/>
                </a:solidFill>
                <a:latin typeface="宋体" panose="02010600030101010101" pitchFamily="2" charset="-122"/>
                <a:ea typeface="宋体" panose="02010600030101010101" pitchFamily="2" charset="-122"/>
              </a:rPr>
              <a:t>导</a:t>
            </a:r>
            <a:r>
              <a:rPr lang="zh-CN" altLang="en-US" sz="2800" b="1">
                <a:solidFill>
                  <a:srgbClr val="000000"/>
                </a:solidFill>
                <a:latin typeface="宋体" panose="02010600030101010101" pitchFamily="2" charset="-122"/>
                <a:ea typeface="宋体" panose="02010600030101010101" pitchFamily="2" charset="-122"/>
              </a:rPr>
              <a:t>：教师导学导思。根据高考要求和学生基础确定复习目标和内容要求，精心设计问题，通过导学提纲和激情引导，调动学生主动性，使学生明确学什么、怎么学、学到什么程度。</a:t>
            </a:r>
            <a:endParaRPr lang="zh-CN" altLang="en-US" sz="28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en-US" altLang="zh-CN" sz="2800" b="1" smtClean="0">
                <a:solidFill>
                  <a:srgbClr val="000000"/>
                </a:solidFill>
                <a:latin typeface="宋体" panose="02010600030101010101" pitchFamily="2" charset="-122"/>
                <a:ea typeface="宋体" panose="02010600030101010101" pitchFamily="2" charset="-122"/>
              </a:rPr>
              <a:t>  </a:t>
            </a:r>
            <a:r>
              <a:rPr lang="zh-CN" altLang="en-US" sz="2800" b="1" smtClean="0">
                <a:solidFill>
                  <a:srgbClr val="000000"/>
                </a:solidFill>
                <a:latin typeface="宋体" panose="02010600030101010101" pitchFamily="2" charset="-122"/>
                <a:ea typeface="宋体" panose="02010600030101010101" pitchFamily="2" charset="-122"/>
              </a:rPr>
              <a:t>学</a:t>
            </a:r>
            <a:r>
              <a:rPr lang="zh-CN" altLang="en-US" sz="2800" b="1">
                <a:solidFill>
                  <a:srgbClr val="000000"/>
                </a:solidFill>
                <a:latin typeface="宋体" panose="02010600030101010101" pitchFamily="2" charset="-122"/>
                <a:ea typeface="宋体" panose="02010600030101010101" pitchFamily="2" charset="-122"/>
              </a:rPr>
              <a:t>：自主合作学习。学生根据导学提纲进行自主学习、独立思考，深化理解；鼓励学生大胆质疑和提出问题，探讨交流，互助合作；尝试异步学习，提高学习效率。</a:t>
            </a:r>
            <a:endParaRPr lang="zh-CN" altLang="en-US" sz="28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en-US" altLang="zh-CN" sz="2800" b="1" smtClean="0">
                <a:solidFill>
                  <a:srgbClr val="000000"/>
                </a:solidFill>
                <a:latin typeface="宋体" panose="02010600030101010101" pitchFamily="2" charset="-122"/>
                <a:ea typeface="宋体" panose="02010600030101010101" pitchFamily="2" charset="-122"/>
              </a:rPr>
              <a:t>  </a:t>
            </a:r>
            <a:r>
              <a:rPr lang="zh-CN" altLang="en-US" sz="2800" b="1" smtClean="0">
                <a:solidFill>
                  <a:srgbClr val="000000"/>
                </a:solidFill>
                <a:latin typeface="宋体" panose="02010600030101010101" pitchFamily="2" charset="-122"/>
                <a:ea typeface="宋体" panose="02010600030101010101" pitchFamily="2" charset="-122"/>
              </a:rPr>
              <a:t>用</a:t>
            </a:r>
            <a:r>
              <a:rPr lang="zh-CN" altLang="en-US" sz="2800" b="1">
                <a:solidFill>
                  <a:srgbClr val="000000"/>
                </a:solidFill>
                <a:latin typeface="宋体" panose="02010600030101010101" pitchFamily="2" charset="-122"/>
                <a:ea typeface="宋体" panose="02010600030101010101" pitchFamily="2" charset="-122"/>
              </a:rPr>
              <a:t>：学生应用练习。学以致用，习题训练就是应用性学习。备课组根据</a:t>
            </a:r>
            <a:r>
              <a:rPr lang="en-US" sz="2800" b="1">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命题细目表”精心选题组卷，及时进行大题量限时训练。</a:t>
            </a:r>
            <a:endParaRPr lang="zh-CN" altLang="en-US" sz="28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01968" y="764710"/>
            <a:ext cx="10388088" cy="4408899"/>
          </a:xfrm>
          <a:prstGeom prst="rect">
            <a:avLst/>
          </a:prstGeom>
          <a:noFill/>
          <a:ln w="9525">
            <a:noFill/>
          </a:ln>
        </p:spPr>
        <p:txBody>
          <a:bodyPr wrap="square">
            <a:spAutoFit/>
          </a:bodyPr>
          <a:lstStyle/>
          <a:p>
            <a:pPr indent="306070" defTabSz="913130">
              <a:lnSpc>
                <a:spcPct val="150000"/>
              </a:lnSpc>
            </a:pPr>
            <a:r>
              <a:rPr lang="en-US" sz="3200" b="1">
                <a:solidFill>
                  <a:srgbClr val="0000FF"/>
                </a:solidFill>
                <a:latin typeface="宋体" panose="02010600030101010101" pitchFamily="2" charset="-122"/>
                <a:ea typeface="宋体" panose="02010600030101010101" pitchFamily="2" charset="-122"/>
                <a:cs typeface="Times New Roman" panose="02020603050405020304" pitchFamily="18" charset="0"/>
              </a:rPr>
              <a:t>4.</a:t>
            </a:r>
            <a:r>
              <a:rPr lang="zh-CN" altLang="en-US" sz="3200" b="1">
                <a:solidFill>
                  <a:srgbClr val="0000FF"/>
                </a:solidFill>
                <a:latin typeface="宋体" panose="02010600030101010101" pitchFamily="2" charset="-122"/>
                <a:ea typeface="宋体" panose="02010600030101010101" pitchFamily="2" charset="-122"/>
              </a:rPr>
              <a:t>改变试卷讲评模式</a:t>
            </a:r>
            <a:r>
              <a:rPr lang="zh-CN" altLang="en-US" sz="3200" b="1" smtClean="0">
                <a:solidFill>
                  <a:srgbClr val="0000FF"/>
                </a:solidFill>
                <a:latin typeface="宋体" panose="02010600030101010101" pitchFamily="2" charset="-122"/>
                <a:ea typeface="宋体" panose="02010600030101010101" pitchFamily="2" charset="-122"/>
              </a:rPr>
              <a:t>，尝试让学生</a:t>
            </a:r>
            <a:r>
              <a:rPr lang="zh-CN" altLang="en-US" sz="3200" b="1">
                <a:solidFill>
                  <a:srgbClr val="0000FF"/>
                </a:solidFill>
                <a:latin typeface="宋体" panose="02010600030101010101" pitchFamily="2" charset="-122"/>
                <a:ea typeface="宋体" panose="02010600030101010101" pitchFamily="2" charset="-122"/>
              </a:rPr>
              <a:t>主讲</a:t>
            </a:r>
            <a:endParaRPr lang="zh-CN" altLang="en-US" sz="3200" b="1">
              <a:solidFill>
                <a:srgbClr val="0000FF"/>
              </a:solidFill>
              <a:latin typeface="宋体" panose="02010600030101010101" pitchFamily="2" charset="-122"/>
              <a:ea typeface="宋体" panose="02010600030101010101" pitchFamily="2" charset="-122"/>
            </a:endParaRPr>
          </a:p>
          <a:p>
            <a:pPr indent="306070" defTabSz="913130">
              <a:lnSpc>
                <a:spcPct val="150000"/>
              </a:lnSpc>
            </a:pPr>
            <a:r>
              <a:rPr lang="en-US" altLang="zh-CN" sz="3200" b="1" smtClean="0">
                <a:solidFill>
                  <a:srgbClr val="000000"/>
                </a:solidFill>
                <a:latin typeface="宋体" panose="02010600030101010101" pitchFamily="2" charset="-122"/>
                <a:ea typeface="宋体" panose="02010600030101010101" pitchFamily="2" charset="-122"/>
              </a:rPr>
              <a:t>   </a:t>
            </a:r>
            <a:r>
              <a:rPr lang="zh-CN" altLang="en-US" sz="3200" b="1" smtClean="0">
                <a:solidFill>
                  <a:srgbClr val="000000"/>
                </a:solidFill>
                <a:latin typeface="宋体" panose="02010600030101010101" pitchFamily="2" charset="-122"/>
                <a:ea typeface="宋体" panose="02010600030101010101" pitchFamily="2" charset="-122"/>
              </a:rPr>
              <a:t>试卷</a:t>
            </a:r>
            <a:r>
              <a:rPr lang="zh-CN" altLang="en-US" sz="3200" b="1">
                <a:solidFill>
                  <a:srgbClr val="000000"/>
                </a:solidFill>
                <a:latin typeface="宋体" panose="02010600030101010101" pitchFamily="2" charset="-122"/>
                <a:ea typeface="宋体" panose="02010600030101010101" pitchFamily="2" charset="-122"/>
              </a:rPr>
              <a:t>讲评课是备考复习过程最为重要的课型，是通过考试诊断找出学习缺陷与失误，并加以矫正、改进和提高的必要环节。根据“学习金字塔原理”，试卷讲评课要摒弃传统的</a:t>
            </a:r>
            <a:r>
              <a:rPr lang="zh-CN" altLang="en-US" sz="3200" b="1" smtClean="0">
                <a:solidFill>
                  <a:srgbClr val="000000"/>
                </a:solidFill>
                <a:latin typeface="宋体" panose="02010600030101010101" pitchFamily="2" charset="-122"/>
                <a:ea typeface="宋体" panose="02010600030101010101" pitchFamily="2" charset="-122"/>
              </a:rPr>
              <a:t>教师讲学</a:t>
            </a:r>
            <a:r>
              <a:rPr lang="zh-CN" altLang="en-US" sz="3200" b="1">
                <a:solidFill>
                  <a:srgbClr val="000000"/>
                </a:solidFill>
                <a:latin typeface="宋体" panose="02010600030101010101" pitchFamily="2" charset="-122"/>
                <a:ea typeface="宋体" panose="02010600030101010101" pitchFamily="2" charset="-122"/>
              </a:rPr>
              <a:t>生听、简单对答案和每题必讲</a:t>
            </a:r>
            <a:r>
              <a:rPr lang="zh-CN" altLang="en-US" sz="3200" b="1" smtClean="0">
                <a:solidFill>
                  <a:srgbClr val="000000"/>
                </a:solidFill>
                <a:latin typeface="宋体" panose="02010600030101010101" pitchFamily="2" charset="-122"/>
                <a:ea typeface="宋体" panose="02010600030101010101" pitchFamily="2" charset="-122"/>
              </a:rPr>
              <a:t>等低效</a:t>
            </a:r>
            <a:r>
              <a:rPr lang="zh-CN" altLang="en-US" sz="3200" b="1">
                <a:solidFill>
                  <a:srgbClr val="000000"/>
                </a:solidFill>
                <a:latin typeface="宋体" panose="02010600030101010101" pitchFamily="2" charset="-122"/>
                <a:ea typeface="宋体" panose="02010600030101010101" pitchFamily="2" charset="-122"/>
              </a:rPr>
              <a:t>的</a:t>
            </a:r>
            <a:r>
              <a:rPr lang="zh-CN" altLang="en-US" sz="3200" b="1" smtClean="0">
                <a:solidFill>
                  <a:srgbClr val="000000"/>
                </a:solidFill>
                <a:latin typeface="宋体" panose="02010600030101010101" pitchFamily="2" charset="-122"/>
                <a:ea typeface="宋体" panose="02010600030101010101" pitchFamily="2" charset="-122"/>
              </a:rPr>
              <a:t>做法。</a:t>
            </a:r>
            <a:endParaRPr lang="zh-CN" altLang="en-US" sz="32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29829" y="548685"/>
            <a:ext cx="10676647" cy="4825552"/>
          </a:xfrm>
          <a:prstGeom prst="rect">
            <a:avLst/>
          </a:prstGeom>
          <a:noFill/>
          <a:ln w="9525">
            <a:noFill/>
          </a:ln>
        </p:spPr>
        <p:txBody>
          <a:bodyPr wrap="square">
            <a:spAutoFit/>
          </a:bodyPr>
          <a:lstStyle/>
          <a:p>
            <a:pPr indent="306070" defTabSz="913130">
              <a:lnSpc>
                <a:spcPct val="130000"/>
              </a:lnSpc>
            </a:pPr>
            <a:r>
              <a:rPr lang="en-US" sz="2400" b="1">
                <a:solidFill>
                  <a:srgbClr val="0000FF"/>
                </a:solidFill>
                <a:latin typeface="宋体" panose="02010600030101010101" pitchFamily="2" charset="-122"/>
                <a:ea typeface="宋体" panose="02010600030101010101" pitchFamily="2" charset="-122"/>
                <a:cs typeface="Times New Roman" panose="02020603050405020304" pitchFamily="18" charset="0"/>
              </a:rPr>
              <a:t>5.</a:t>
            </a:r>
            <a:r>
              <a:rPr lang="zh-CN" altLang="en-US" sz="2400" b="1">
                <a:solidFill>
                  <a:srgbClr val="0000FF"/>
                </a:solidFill>
                <a:latin typeface="宋体" panose="02010600030101010101" pitchFamily="2" charset="-122"/>
                <a:ea typeface="宋体" panose="02010600030101010101" pitchFamily="2" charset="-122"/>
              </a:rPr>
              <a:t>针对高考阅卷现状，优化答卷策略与技巧</a:t>
            </a:r>
            <a:endParaRPr lang="zh-CN" altLang="en-US" sz="2400" b="1">
              <a:solidFill>
                <a:srgbClr val="0000FF"/>
              </a:solidFill>
              <a:latin typeface="宋体" panose="02010600030101010101" pitchFamily="2" charset="-122"/>
              <a:ea typeface="宋体" panose="02010600030101010101" pitchFamily="2" charset="-122"/>
            </a:endParaRPr>
          </a:p>
          <a:p>
            <a:pPr indent="306070" defTabSz="913130">
              <a:lnSpc>
                <a:spcPct val="130000"/>
              </a:lnSpc>
            </a:pPr>
            <a:r>
              <a:rPr lang="en-US" altLang="zh-CN" sz="2400" b="1" smtClean="0">
                <a:solidFill>
                  <a:srgbClr val="000000"/>
                </a:solidFill>
                <a:latin typeface="宋体" panose="02010600030101010101" pitchFamily="2" charset="-122"/>
                <a:ea typeface="宋体" panose="02010600030101010101" pitchFamily="2" charset="-122"/>
              </a:rPr>
              <a:t>   </a:t>
            </a:r>
            <a:r>
              <a:rPr lang="zh-CN" altLang="en-US" sz="2400" b="1" smtClean="0">
                <a:solidFill>
                  <a:srgbClr val="000000"/>
                </a:solidFill>
                <a:latin typeface="宋体" panose="02010600030101010101" pitchFamily="2" charset="-122"/>
                <a:ea typeface="宋体" panose="02010600030101010101" pitchFamily="2" charset="-122"/>
              </a:rPr>
              <a:t>教师要</a:t>
            </a:r>
            <a:r>
              <a:rPr lang="zh-CN" altLang="en-US" sz="2400" b="1">
                <a:solidFill>
                  <a:srgbClr val="000000"/>
                </a:solidFill>
                <a:latin typeface="宋体" panose="02010600030101010101" pitchFamily="2" charset="-122"/>
                <a:ea typeface="宋体" panose="02010600030101010101" pitchFamily="2" charset="-122"/>
              </a:rPr>
              <a:t>从命题专家的角度对待教学；学生要从阅卷老师的角度考虑答卷。</a:t>
            </a:r>
            <a:endParaRPr lang="zh-CN" altLang="en-US" sz="24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zh-CN" altLang="en-US" sz="2400" b="1">
                <a:solidFill>
                  <a:srgbClr val="000000"/>
                </a:solidFill>
                <a:latin typeface="宋体" panose="02010600030101010101" pitchFamily="2" charset="-122"/>
                <a:ea typeface="宋体" panose="02010600030101010101" pitchFamily="2" charset="-122"/>
              </a:rPr>
              <a:t>①阅读与审题技巧。阅读速度和理解力成正相关，要加强阅读速度和理解力的训练。</a:t>
            </a:r>
            <a:endParaRPr lang="zh-CN" altLang="en-US" sz="24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zh-CN" altLang="en-US" sz="2400" b="1">
                <a:solidFill>
                  <a:srgbClr val="000000"/>
                </a:solidFill>
                <a:latin typeface="宋体" panose="02010600030101010101" pitchFamily="2" charset="-122"/>
                <a:ea typeface="宋体" panose="02010600030101010101" pitchFamily="2" charset="-122"/>
              </a:rPr>
              <a:t>②选择题答题技巧。任何高难度选择题都有猜对答案的几率。各科选择题的题干（或情境材料）与正确选项都有一定的逻辑关系，猜对答案的技巧就是根据选项与题干（材料）的逻辑关系或亲疏关系做出推断。</a:t>
            </a:r>
            <a:endParaRPr lang="zh-CN" altLang="en-US" sz="2400" b="1">
              <a:solidFill>
                <a:srgbClr val="000000"/>
              </a:solidFill>
              <a:latin typeface="宋体" panose="02010600030101010101" pitchFamily="2" charset="-122"/>
              <a:ea typeface="宋体" panose="02010600030101010101" pitchFamily="2" charset="-122"/>
            </a:endParaRPr>
          </a:p>
          <a:p>
            <a:pPr indent="306070" defTabSz="913130">
              <a:lnSpc>
                <a:spcPct val="130000"/>
              </a:lnSpc>
            </a:pPr>
            <a:r>
              <a:rPr lang="zh-CN" altLang="en-US" sz="2400" b="1">
                <a:solidFill>
                  <a:srgbClr val="000000"/>
                </a:solidFill>
                <a:latin typeface="宋体" panose="02010600030101010101" pitchFamily="2" charset="-122"/>
                <a:ea typeface="宋体" panose="02010600030101010101" pitchFamily="2" charset="-122"/>
              </a:rPr>
              <a:t>③综合题答题技巧。主观题是答给阅卷教师看的，要根据阅卷心理组织和书写答案。“化整为零”是解答综合题的一个重要策略。落实在卷面上的答案文字要做到 “五化”</a:t>
            </a:r>
            <a:endParaRPr lang="zh-CN" altLang="en-US" sz="2400" b="1">
              <a:solidFill>
                <a:srgbClr val="000000"/>
              </a:solidFill>
              <a:latin typeface="宋体" panose="02010600030101010101" pitchFamily="2" charset="-122"/>
              <a:ea typeface="宋体" panose="02010600030101010101" pitchFamily="2" charset="-122"/>
            </a:endParaRPr>
          </a:p>
        </p:txBody>
      </p:sp>
      <p:pic>
        <p:nvPicPr>
          <p:cNvPr id="101" name="New picture"/>
          <p:cNvPicPr/>
          <p:nvPr/>
        </p:nvPicPr>
        <p:blipFill>
          <a:blip r:embed="rId1"/>
          <a:stretch>
            <a:fillRect/>
          </a:stretch>
        </p:blipFill>
        <p:spPr>
          <a:xfrm>
            <a:off x="10198100" y="108204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923290" y="1363345"/>
            <a:ext cx="10713085" cy="3880101"/>
          </a:xfrm>
          <a:prstGeom prst="rect">
            <a:avLst/>
          </a:prstGeom>
          <a:noFill/>
        </p:spPr>
        <p:txBody>
          <a:bodyPr wrap="square" rtlCol="0">
            <a:spAutoFit/>
          </a:bodyPr>
          <a:lstStyle/>
          <a:p>
            <a:pPr>
              <a:lnSpc>
                <a:spcPct val="130000"/>
              </a:lnSpc>
            </a:pPr>
            <a:r>
              <a:rPr lang="en-US" sz="2400" b="1">
                <a:solidFill>
                  <a:srgbClr val="0000FF"/>
                </a:solidFill>
                <a:latin typeface="+mn-ea"/>
                <a:cs typeface="黑体" panose="02010609060101010101" charset="-122"/>
              </a:rPr>
              <a:t>1.</a:t>
            </a:r>
            <a:r>
              <a:rPr sz="2400" b="1">
                <a:solidFill>
                  <a:srgbClr val="0000FF"/>
                </a:solidFill>
                <a:latin typeface="+mn-ea"/>
                <a:cs typeface="黑体" panose="02010609060101010101" charset="-122"/>
              </a:rPr>
              <a:t>以</a:t>
            </a:r>
            <a:r>
              <a:rPr lang="zh-CN" sz="2400" b="1">
                <a:solidFill>
                  <a:srgbClr val="0000FF"/>
                </a:solidFill>
                <a:latin typeface="+mn-ea"/>
                <a:cs typeface="黑体" panose="02010609060101010101" charset="-122"/>
              </a:rPr>
              <a:t>具体</a:t>
            </a:r>
            <a:r>
              <a:rPr sz="2400" b="1" err="1">
                <a:solidFill>
                  <a:srgbClr val="0000FF"/>
                </a:solidFill>
                <a:latin typeface="+mn-ea"/>
                <a:cs typeface="黑体" panose="02010609060101010101" charset="-122"/>
              </a:rPr>
              <a:t>情境为载体。</a:t>
            </a:r>
            <a:endParaRPr sz="2400" b="1">
              <a:solidFill>
                <a:srgbClr val="0000FF"/>
              </a:solidFill>
              <a:latin typeface="+mn-ea"/>
              <a:cs typeface="黑体" panose="02010609060101010101" charset="-122"/>
            </a:endParaRPr>
          </a:p>
          <a:p>
            <a:pPr>
              <a:lnSpc>
                <a:spcPct val="130000"/>
              </a:lnSpc>
            </a:pPr>
            <a:r>
              <a:rPr sz="2400">
                <a:latin typeface="+mn-ea"/>
                <a:cs typeface="黑体" panose="02010609060101010101" charset="-122"/>
              </a:rPr>
              <a:t>    </a:t>
            </a:r>
            <a:r>
              <a:rPr lang="en-US" sz="2400" smtClean="0">
                <a:latin typeface="+mn-ea"/>
                <a:cs typeface="黑体" panose="02010609060101010101" charset="-122"/>
              </a:rPr>
              <a:t> </a:t>
            </a:r>
            <a:r>
              <a:rPr sz="2400" err="1" smtClean="0">
                <a:latin typeface="+mn-ea"/>
                <a:cs typeface="黑体" panose="02010609060101010101" charset="-122"/>
              </a:rPr>
              <a:t>真实</a:t>
            </a:r>
            <a:r>
              <a:rPr sz="2400" err="1">
                <a:latin typeface="+mn-ea"/>
                <a:cs typeface="黑体" panose="02010609060101010101" charset="-122"/>
              </a:rPr>
              <a:t>、富有意义的语文实践活动情</a:t>
            </a:r>
            <a:r>
              <a:rPr lang="zh-CN" sz="2400">
                <a:latin typeface="+mn-ea"/>
                <a:cs typeface="黑体" panose="02010609060101010101" charset="-122"/>
              </a:rPr>
              <a:t>境</a:t>
            </a:r>
            <a:r>
              <a:rPr sz="2400" err="1">
                <a:latin typeface="+mn-ea"/>
                <a:cs typeface="黑体" panose="02010609060101010101" charset="-122"/>
              </a:rPr>
              <a:t>是学生语文学科核心素养形成、发展和表现的载体。语文实践活动情</a:t>
            </a:r>
            <a:r>
              <a:rPr lang="zh-CN" sz="2400">
                <a:latin typeface="+mn-ea"/>
                <a:cs typeface="黑体" panose="02010609060101010101" charset="-122"/>
              </a:rPr>
              <a:t>境</a:t>
            </a:r>
            <a:r>
              <a:rPr sz="2400" err="1">
                <a:latin typeface="+mn-ea"/>
                <a:cs typeface="黑体" panose="02010609060101010101" charset="-122"/>
              </a:rPr>
              <a:t>主要包括</a:t>
            </a:r>
            <a:r>
              <a:rPr sz="2400" u="sng" err="1">
                <a:latin typeface="+mn-ea"/>
                <a:cs typeface="黑体" panose="02010609060101010101" charset="-122"/>
              </a:rPr>
              <a:t>个人体验情境、社会生活情境和学科认知情境</a:t>
            </a:r>
            <a:r>
              <a:rPr sz="2400">
                <a:latin typeface="+mn-ea"/>
                <a:cs typeface="黑体" panose="02010609060101010101" charset="-122"/>
              </a:rPr>
              <a:t>。个人体验情境指向学生个体独自开展的语文实践活动，如在文学作品阅读过程中体验丰富的情感</a:t>
            </a:r>
            <a:r>
              <a:rPr sz="2400" err="1" smtClean="0">
                <a:latin typeface="+mn-ea"/>
                <a:cs typeface="黑体" panose="02010609060101010101" charset="-122"/>
              </a:rPr>
              <a:t>，尝试不同的阅读方法以及创作文学作品等</a:t>
            </a:r>
            <a:r>
              <a:rPr sz="2400">
                <a:latin typeface="+mn-ea"/>
                <a:cs typeface="黑体" panose="02010609060101010101" charset="-122"/>
              </a:rPr>
              <a:t>。社会生活情境指向校内外具体的社会生活，强调学生在具体生活场域中开展的语文实践活动，强调语言交际活动的对象、目的和表</a:t>
            </a:r>
            <a:r>
              <a:rPr lang="zh-CN" sz="2400">
                <a:latin typeface="+mn-ea"/>
                <a:cs typeface="黑体" panose="02010609060101010101" charset="-122"/>
              </a:rPr>
              <a:t>述</a:t>
            </a:r>
            <a:r>
              <a:rPr sz="2400" err="1">
                <a:latin typeface="+mn-ea"/>
                <a:cs typeface="黑体" panose="02010609060101010101" charset="-122"/>
              </a:rPr>
              <a:t>方式等。学科认知情境指向学生探究语文学科本体相关的问题，并在此过程中发展语文学科认知能力。</a:t>
            </a:r>
            <a:endParaRPr sz="2400">
              <a:latin typeface="+mn-ea"/>
              <a:cs typeface="黑体" panose="02010609060101010101" charset="-122"/>
            </a:endParaRPr>
          </a:p>
        </p:txBody>
      </p:sp>
      <p:sp>
        <p:nvSpPr>
          <p:cNvPr id="14" name="矩形 8"/>
          <p:cNvSpPr/>
          <p:nvPr/>
        </p:nvSpPr>
        <p:spPr>
          <a:xfrm>
            <a:off x="1219494" y="398743"/>
            <a:ext cx="5501940" cy="646331"/>
          </a:xfrm>
          <a:prstGeom prst="rect">
            <a:avLst/>
          </a:prstGeom>
        </p:spPr>
        <p:txBody>
          <a:bodyPr wrap="square">
            <a:spAutoFit/>
          </a:bodyPr>
          <a:lstStyle/>
          <a:p>
            <a:r>
              <a:rPr lang="zh-CN" altLang="en-US" sz="3600" b="1" spc="600" smtClean="0">
                <a:solidFill>
                  <a:srgbClr val="FF0000"/>
                </a:solidFill>
                <a:latin typeface="微软雅黑" panose="020B0503020204020204" charset="-122"/>
                <a:ea typeface="微软雅黑" panose="020B0503020204020204" charset="-122"/>
                <a:cs typeface="+mn-ea"/>
                <a:sym typeface="思源黑体" panose="020B0500000000000000" pitchFamily="34" charset="-122"/>
              </a:rPr>
              <a:t>二、命</a:t>
            </a:r>
            <a:r>
              <a:rPr lang="zh-CN" altLang="en-US" sz="3600" b="1" spc="600">
                <a:solidFill>
                  <a:srgbClr val="FF0000"/>
                </a:solidFill>
                <a:latin typeface="微软雅黑" panose="020B0503020204020204" charset="-122"/>
                <a:ea typeface="微软雅黑" panose="020B0503020204020204" charset="-122"/>
                <a:cs typeface="+mn-ea"/>
                <a:sym typeface="思源黑体" panose="020B0500000000000000" pitchFamily="34" charset="-122"/>
              </a:rPr>
              <a:t>题思路和框架</a:t>
            </a:r>
            <a:endParaRPr lang="zh-CN" altLang="en-US" sz="3600" b="1" spc="600">
              <a:solidFill>
                <a:srgbClr val="FF0000"/>
              </a:solidFill>
              <a:latin typeface="微软雅黑" panose="020B0503020204020204" charset="-122"/>
              <a:ea typeface="微软雅黑" panose="020B050302020402020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841403" y="640015"/>
            <a:ext cx="10713085" cy="4413516"/>
          </a:xfrm>
          <a:prstGeom prst="rect">
            <a:avLst/>
          </a:prstGeom>
          <a:noFill/>
        </p:spPr>
        <p:txBody>
          <a:bodyPr wrap="square" rtlCol="0">
            <a:spAutoFit/>
          </a:bodyPr>
          <a:lstStyle/>
          <a:p>
            <a:pPr>
              <a:lnSpc>
                <a:spcPct val="130000"/>
              </a:lnSpc>
            </a:pPr>
            <a:r>
              <a:rPr lang="en-US" altLang="zh-CN" sz="2400" b="1">
                <a:solidFill>
                  <a:srgbClr val="0000FF"/>
                </a:solidFill>
                <a:latin typeface="+mn-ea"/>
                <a:cs typeface="黑体" panose="02010609060101010101" charset="-122"/>
              </a:rPr>
              <a:t>2.</a:t>
            </a:r>
            <a:r>
              <a:rPr lang="zh-CN" altLang="en-US" sz="2400" b="1">
                <a:solidFill>
                  <a:srgbClr val="0000FF"/>
                </a:solidFill>
                <a:latin typeface="+mn-ea"/>
                <a:cs typeface="黑体" panose="02010609060101010101" charset="-122"/>
              </a:rPr>
              <a:t>设计典型任务。</a:t>
            </a:r>
            <a:endParaRPr lang="zh-CN" altLang="en-US" sz="2400" b="1">
              <a:solidFill>
                <a:srgbClr val="0000FF"/>
              </a:solidFill>
              <a:latin typeface="+mn-ea"/>
              <a:cs typeface="黑体" panose="02010609060101010101" charset="-122"/>
            </a:endParaRPr>
          </a:p>
          <a:p>
            <a:pPr>
              <a:lnSpc>
                <a:spcPct val="130000"/>
              </a:lnSpc>
            </a:pPr>
            <a:r>
              <a:rPr lang="zh-CN" altLang="en-US" sz="2400">
                <a:latin typeface="+mn-ea"/>
                <a:cs typeface="黑体" panose="02010609060101010101" charset="-122"/>
              </a:rPr>
              <a:t>    典型任务是指为评价学生语文素养水平而选取的具有代表性价值的语文实践活动。学生通过典型内容的学习，体会典型的思维过程与方法，体验典型的思想情感，呈现典型的学习成果。典型任务要多样、综合、开放。考试材料的选择与组合要角度多样，视野开阔，为学生的思考与拓展留有足够的机会和空间。减少针对单一知识点或能力点的简单、碎片化的试题数量，应体现语文素养的综合性、整体性。可命制侧重阅读与鉴赏、表达与交流、梳理与探究某一方面的题目，也可命制整合了三个方面实践活动的综合性题目，让学生在复杂情境、多种角度和开放空间中充分展示其富有创造性的个性化的学习成果。</a:t>
            </a:r>
            <a:endParaRPr lang="zh-CN" altLang="en-US" sz="2400">
              <a:latin typeface="+mn-ea"/>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882347" y="899329"/>
            <a:ext cx="10713085" cy="2492990"/>
          </a:xfrm>
          <a:prstGeom prst="rect">
            <a:avLst/>
          </a:prstGeom>
          <a:noFill/>
        </p:spPr>
        <p:txBody>
          <a:bodyPr wrap="square" rtlCol="0">
            <a:spAutoFit/>
          </a:bodyPr>
          <a:lstStyle/>
          <a:p>
            <a:pPr>
              <a:lnSpc>
                <a:spcPct val="130000"/>
              </a:lnSpc>
            </a:pPr>
            <a:r>
              <a:rPr lang="en-US" altLang="zh-CN" sz="2400" b="1">
                <a:solidFill>
                  <a:srgbClr val="0000FF"/>
                </a:solidFill>
                <a:latin typeface="+mn-ea"/>
                <a:cs typeface="黑体" panose="02010609060101010101" charset="-122"/>
              </a:rPr>
              <a:t>3.</a:t>
            </a:r>
            <a:r>
              <a:rPr lang="zh-CN" altLang="en-US" sz="2400" b="1">
                <a:solidFill>
                  <a:srgbClr val="0000FF"/>
                </a:solidFill>
                <a:latin typeface="+mn-ea"/>
                <a:cs typeface="黑体" panose="02010609060101010101" charset="-122"/>
              </a:rPr>
              <a:t>命题指向。</a:t>
            </a:r>
            <a:endParaRPr lang="zh-CN" altLang="en-US" sz="2400" b="1">
              <a:solidFill>
                <a:srgbClr val="0000FF"/>
              </a:solidFill>
              <a:latin typeface="+mn-ea"/>
              <a:cs typeface="黑体" panose="02010609060101010101" charset="-122"/>
            </a:endParaRPr>
          </a:p>
          <a:p>
            <a:pPr>
              <a:lnSpc>
                <a:spcPct val="130000"/>
              </a:lnSpc>
            </a:pPr>
            <a:r>
              <a:rPr lang="zh-CN" altLang="en-US" sz="2400">
                <a:latin typeface="+mn-ea"/>
                <a:cs typeface="黑体" panose="02010609060101010101" charset="-122"/>
              </a:rPr>
              <a:t>    </a:t>
            </a:r>
            <a:r>
              <a:rPr lang="zh-CN" altLang="en-US" sz="2400">
                <a:latin typeface="+mn-ea"/>
                <a:cs typeface="宋体" panose="02010600030101010101" pitchFamily="2" charset="-122"/>
              </a:rPr>
              <a:t>“阅读与鉴赏”侧重考查整体感知、信息提取、理解阐释、推断探究、赏析评价等内容；“表达与交流”侧重考查叙述表现、陈述阐释、解释分析、介绍说明、应对交流等内容：“梳理与探究”侧重考查积累整合、筛选提炼、归整分类、解决问题、发现创新等内容。</a:t>
            </a:r>
            <a:endParaRPr lang="zh-CN" altLang="en-US" sz="2400">
              <a:latin typeface="+mn-ea"/>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923290" y="1363345"/>
            <a:ext cx="10713085" cy="4345420"/>
          </a:xfrm>
          <a:prstGeom prst="rect">
            <a:avLst/>
          </a:prstGeom>
          <a:noFill/>
        </p:spPr>
        <p:txBody>
          <a:bodyPr wrap="square" rtlCol="0">
            <a:spAutoFit/>
          </a:bodyPr>
          <a:lstStyle/>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（1）</a:t>
            </a:r>
            <a:r>
              <a:rPr sz="2400" u="sng">
                <a:latin typeface="宋体" panose="02010600030101010101" pitchFamily="2" charset="-122"/>
                <a:ea typeface="宋体" panose="02010600030101010101" pitchFamily="2" charset="-122"/>
                <a:cs typeface="宋体" panose="02010600030101010101" pitchFamily="2" charset="-122"/>
              </a:rPr>
              <a:t>以语文学科核心素养为考查目标</a:t>
            </a:r>
            <a:r>
              <a:rPr sz="2400">
                <a:latin typeface="宋体" panose="02010600030101010101" pitchFamily="2" charset="-122"/>
                <a:ea typeface="宋体" panose="02010600030101010101" pitchFamily="2" charset="-122"/>
                <a:cs typeface="宋体" panose="02010600030101010101" pitchFamily="2" charset="-122"/>
              </a:rPr>
              <a:t>，依据高中学生语文学业质量标准相应水平要求，通过阅读与鉴赏、表达与交流、梳理与探究等语文实践活动，呈现核心素养的发展过程与现有水平。</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（2）</a:t>
            </a:r>
            <a:r>
              <a:rPr sz="2400" u="sng">
                <a:latin typeface="宋体" panose="02010600030101010101" pitchFamily="2" charset="-122"/>
                <a:ea typeface="宋体" panose="02010600030101010101" pitchFamily="2" charset="-122"/>
                <a:cs typeface="宋体" panose="02010600030101010101" pitchFamily="2" charset="-122"/>
              </a:rPr>
              <a:t>以情境任务作为试题主要载体</a:t>
            </a:r>
            <a:r>
              <a:rPr sz="2400">
                <a:latin typeface="宋体" panose="02010600030101010101" pitchFamily="2" charset="-122"/>
                <a:ea typeface="宋体" panose="02010600030101010101" pitchFamily="2" charset="-122"/>
                <a:cs typeface="宋体" panose="02010600030101010101" pitchFamily="2" charset="-122"/>
              </a:rPr>
              <a:t>，让学生在个人体验、社会生活和学科认知等特定情境中完成不同学习任务，以呈现学生语文素养的多样化表现。</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（3）</a:t>
            </a:r>
            <a:r>
              <a:rPr sz="2400" u="sng">
                <a:latin typeface="宋体" panose="02010600030101010101" pitchFamily="2" charset="-122"/>
                <a:ea typeface="宋体" panose="02010600030101010101" pitchFamily="2" charset="-122"/>
                <a:cs typeface="宋体" panose="02010600030101010101" pitchFamily="2" charset="-122"/>
              </a:rPr>
              <a:t>以综合考查作为命题导向</a:t>
            </a:r>
            <a:r>
              <a:rPr sz="2400">
                <a:latin typeface="宋体" panose="02010600030101010101" pitchFamily="2" charset="-122"/>
                <a:ea typeface="宋体" panose="02010600030101010101" pitchFamily="2" charset="-122"/>
                <a:cs typeface="宋体" panose="02010600030101010101" pitchFamily="2" charset="-122"/>
              </a:rPr>
              <a:t>。通过综合性语言实践活动。考查学生语文学习的能力和水平。避免以单纯的知识点和能力点设计考题，避免死记硬背。倡导综合性的测试形式，可围绕情境选择相关材料，设置一组有内在联系的、指向核心素养的问题或任务</a:t>
            </a:r>
            <a:r>
              <a:rPr lang="zh-CN" sz="2400">
                <a:latin typeface="宋体" panose="02010600030101010101" pitchFamily="2" charset="-122"/>
                <a:ea typeface="宋体" panose="02010600030101010101" pitchFamily="2" charset="-122"/>
                <a:cs typeface="宋体" panose="02010600030101010101" pitchFamily="2" charset="-122"/>
              </a:rPr>
              <a:t>。</a:t>
            </a:r>
            <a:endParaRPr lang="zh-CN" sz="2400">
              <a:latin typeface="宋体" panose="02010600030101010101" pitchFamily="2" charset="-122"/>
              <a:ea typeface="宋体" panose="02010600030101010101" pitchFamily="2" charset="-122"/>
              <a:cs typeface="宋体" panose="02010600030101010101" pitchFamily="2" charset="-122"/>
            </a:endParaRPr>
          </a:p>
        </p:txBody>
      </p:sp>
      <p:sp>
        <p:nvSpPr>
          <p:cNvPr id="14" name="矩形 8"/>
          <p:cNvSpPr/>
          <p:nvPr/>
        </p:nvSpPr>
        <p:spPr>
          <a:xfrm>
            <a:off x="1381853" y="396962"/>
            <a:ext cx="4551045" cy="645160"/>
          </a:xfrm>
          <a:prstGeom prst="rect">
            <a:avLst/>
          </a:prstGeom>
        </p:spPr>
        <p:txBody>
          <a:bodyPr wrap="square">
            <a:spAutoFit/>
          </a:bodyPr>
          <a:lstStyle/>
          <a:p>
            <a:r>
              <a:rPr lang="zh-CN" altLang="en-US" sz="3600" spc="600">
                <a:solidFill>
                  <a:srgbClr val="FF0000"/>
                </a:solidFill>
                <a:latin typeface="微软雅黑" panose="020B0503020204020204" charset="-122"/>
                <a:ea typeface="微软雅黑" panose="020B0503020204020204" charset="-122"/>
                <a:cs typeface="+mn-ea"/>
                <a:sym typeface="思源黑体" panose="020B0500000000000000" pitchFamily="34" charset="-122"/>
              </a:rPr>
              <a:t>命题原则</a:t>
            </a:r>
            <a:endParaRPr lang="zh-CN" altLang="en-US" sz="3600" spc="600">
              <a:solidFill>
                <a:srgbClr val="FF0000"/>
              </a:solidFill>
              <a:latin typeface="微软雅黑" panose="020B0503020204020204" charset="-122"/>
              <a:ea typeface="微软雅黑" panose="020B050302020402020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868699" y="940272"/>
            <a:ext cx="10713085" cy="3117392"/>
          </a:xfrm>
          <a:prstGeom prst="rect">
            <a:avLst/>
          </a:prstGeom>
          <a:noFill/>
        </p:spPr>
        <p:txBody>
          <a:bodyPr wrap="square" rtlCol="0">
            <a:spAutoFit/>
          </a:bodyPr>
          <a:lstStyle/>
          <a:p>
            <a:pPr>
              <a:lnSpc>
                <a:spcPct val="140000"/>
              </a:lnSpc>
            </a:pPr>
            <a:r>
              <a:rPr sz="2400">
                <a:latin typeface="宋体" panose="02010600030101010101" pitchFamily="2" charset="-122"/>
                <a:ea typeface="宋体" panose="02010600030101010101" pitchFamily="2" charset="-122"/>
                <a:cs typeface="宋体" panose="02010600030101010101" pitchFamily="2" charset="-122"/>
              </a:rPr>
              <a:t>（4）</a:t>
            </a:r>
            <a:r>
              <a:rPr sz="2400" u="sng">
                <a:latin typeface="宋体" panose="02010600030101010101" pitchFamily="2" charset="-122"/>
                <a:ea typeface="宋体" panose="02010600030101010101" pitchFamily="2" charset="-122"/>
                <a:cs typeface="宋体" panose="02010600030101010101" pitchFamily="2" charset="-122"/>
              </a:rPr>
              <a:t>选用的语言材料要具有时代性、典型性和多样性</a:t>
            </a:r>
            <a:r>
              <a:rPr sz="2400">
                <a:latin typeface="宋体" panose="02010600030101010101" pitchFamily="2" charset="-122"/>
                <a:ea typeface="宋体" panose="02010600030101010101" pitchFamily="2" charset="-122"/>
                <a:cs typeface="宋体" panose="02010600030101010101" pitchFamily="2" charset="-122"/>
              </a:rPr>
              <a:t>，贴近学生生活，充分体现语文学科特点，避免出现偏题、怪题。要重视中华优秀传统文化材料的选用，引导学生从中获得对当代文化问题的思考</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sz="2400">
                <a:latin typeface="宋体" panose="02010600030101010101" pitchFamily="2" charset="-122"/>
                <a:ea typeface="宋体" panose="02010600030101010101" pitchFamily="2" charset="-122"/>
                <a:cs typeface="宋体" panose="02010600030101010101" pitchFamily="2" charset="-122"/>
              </a:rPr>
              <a:t>（5）</a:t>
            </a:r>
            <a:r>
              <a:rPr sz="2400" u="sng">
                <a:latin typeface="宋体" panose="02010600030101010101" pitchFamily="2" charset="-122"/>
                <a:ea typeface="宋体" panose="02010600030101010101" pitchFamily="2" charset="-122"/>
                <a:cs typeface="宋体" panose="02010600030101010101" pitchFamily="2" charset="-122"/>
              </a:rPr>
              <a:t>测试形式要创新</a:t>
            </a:r>
            <a:r>
              <a:rPr sz="2400">
                <a:latin typeface="宋体" panose="02010600030101010101" pitchFamily="2" charset="-122"/>
                <a:ea typeface="宋体" panose="02010600030101010101" pitchFamily="2" charset="-122"/>
                <a:cs typeface="宋体" panose="02010600030101010101" pitchFamily="2" charset="-122"/>
              </a:rPr>
              <a:t>，多设置可供学生选择的题目，体现学生个性；多设置主观性、开放性的题目，展现学生智慧，鼓励学生发挥和创造。</a:t>
            </a:r>
            <a:r>
              <a:rPr sz="2400" u="sng" err="1">
                <a:latin typeface="宋体" panose="02010600030101010101" pitchFamily="2" charset="-122"/>
                <a:ea typeface="宋体" panose="02010600030101010101" pitchFamily="2" charset="-122"/>
                <a:cs typeface="宋体" panose="02010600030101010101" pitchFamily="2" charset="-122"/>
              </a:rPr>
              <a:t>试卷结构和测试形式不应固化，以避免形成新的应试模式。</a:t>
            </a:r>
            <a:endParaRPr sz="2400" u="sng">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55268" y="2102897"/>
            <a:ext cx="7670690" cy="906915"/>
          </a:xfrm>
          <a:prstGeom prst="rect">
            <a:avLst/>
          </a:prstGeom>
        </p:spPr>
        <p:txBody>
          <a:bodyPr wrap="none">
            <a:spAutoFit/>
          </a:bodyPr>
          <a:lstStyle/>
          <a:p>
            <a:pPr indent="0">
              <a:lnSpc>
                <a:spcPct val="150000"/>
              </a:lnSpc>
            </a:pPr>
            <a:r>
              <a:rPr lang="zh-CN" altLang="en-US" sz="4000" b="1" smtClean="0">
                <a:solidFill>
                  <a:srgbClr val="FF0000"/>
                </a:solidFill>
                <a:latin typeface="微软雅黑" panose="020B0503020204020204" charset="-122"/>
                <a:ea typeface="微软雅黑" panose="020B0503020204020204" charset="-122"/>
                <a:cs typeface="微软雅黑" panose="020B0503020204020204" charset="-122"/>
              </a:rPr>
              <a:t>第三部分  高考语文一轮复习规划</a:t>
            </a:r>
            <a:endParaRPr lang="en-US" altLang="zh-CN" sz="4000" b="1" smtClean="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1" name="图片 16"/>
          <p:cNvPicPr>
            <a:picLocks noChangeAspect="1" noChangeArrowheads="1"/>
          </p:cNvPicPr>
          <p:nvPr/>
        </p:nvPicPr>
        <p:blipFill>
          <a:blip r:embed="rId1"/>
          <a:stretch>
            <a:fillRect/>
          </a:stretch>
        </p:blipFill>
        <p:spPr bwMode="auto">
          <a:xfrm>
            <a:off x="3550682" y="1587828"/>
            <a:ext cx="6837218" cy="1501775"/>
          </a:xfrm>
          <a:prstGeom prst="rect">
            <a:avLst/>
          </a:prstGeom>
          <a:noFill/>
          <a:ln w="9525">
            <a:noFill/>
            <a:miter lim="800000"/>
            <a:headEnd/>
            <a:tailEnd/>
          </a:ln>
        </p:spPr>
      </p:pic>
      <p:pic>
        <p:nvPicPr>
          <p:cNvPr id="17412" name="图片 17"/>
          <p:cNvPicPr>
            <a:picLocks noChangeAspect="1" noChangeArrowheads="1"/>
          </p:cNvPicPr>
          <p:nvPr/>
        </p:nvPicPr>
        <p:blipFill>
          <a:blip r:embed="rId2"/>
          <a:stretch>
            <a:fillRect/>
          </a:stretch>
        </p:blipFill>
        <p:spPr bwMode="auto">
          <a:xfrm>
            <a:off x="3016292" y="2627641"/>
            <a:ext cx="6577861" cy="1506537"/>
          </a:xfrm>
          <a:prstGeom prst="rect">
            <a:avLst/>
          </a:prstGeom>
          <a:noFill/>
          <a:ln w="9525">
            <a:noFill/>
            <a:miter lim="800000"/>
            <a:headEnd/>
            <a:tailEnd/>
          </a:ln>
        </p:spPr>
      </p:pic>
      <p:pic>
        <p:nvPicPr>
          <p:cNvPr id="17413" name="图片 18"/>
          <p:cNvPicPr>
            <a:picLocks noChangeAspect="1" noChangeArrowheads="1"/>
          </p:cNvPicPr>
          <p:nvPr/>
        </p:nvPicPr>
        <p:blipFill>
          <a:blip r:embed="rId1"/>
          <a:stretch>
            <a:fillRect/>
          </a:stretch>
        </p:blipFill>
        <p:spPr bwMode="auto">
          <a:xfrm>
            <a:off x="2517529" y="3659516"/>
            <a:ext cx="6289222" cy="1501775"/>
          </a:xfrm>
          <a:prstGeom prst="rect">
            <a:avLst/>
          </a:prstGeom>
          <a:noFill/>
          <a:ln w="9525">
            <a:noFill/>
            <a:miter lim="800000"/>
            <a:headEnd/>
            <a:tailEnd/>
          </a:ln>
        </p:spPr>
      </p:pic>
      <p:pic>
        <p:nvPicPr>
          <p:cNvPr id="17414" name="图片 19"/>
          <p:cNvPicPr>
            <a:picLocks noChangeAspect="1" noChangeArrowheads="1"/>
          </p:cNvPicPr>
          <p:nvPr/>
        </p:nvPicPr>
        <p:blipFill>
          <a:blip r:embed="rId2"/>
          <a:stretch>
            <a:fillRect/>
          </a:stretch>
        </p:blipFill>
        <p:spPr bwMode="auto">
          <a:xfrm>
            <a:off x="2004925" y="4727016"/>
            <a:ext cx="5910776" cy="1506537"/>
          </a:xfrm>
          <a:prstGeom prst="rect">
            <a:avLst/>
          </a:prstGeom>
          <a:noFill/>
          <a:ln w="9525">
            <a:noFill/>
            <a:miter lim="800000"/>
            <a:headEnd/>
            <a:tailEnd/>
          </a:ln>
        </p:spPr>
      </p:pic>
      <p:sp>
        <p:nvSpPr>
          <p:cNvPr id="17415" name="TextBox 20"/>
          <p:cNvSpPr txBox="1">
            <a:spLocks noChangeArrowheads="1"/>
          </p:cNvSpPr>
          <p:nvPr/>
        </p:nvSpPr>
        <p:spPr bwMode="auto">
          <a:xfrm>
            <a:off x="9269227" y="1996063"/>
            <a:ext cx="1140883" cy="742319"/>
          </a:xfrm>
          <a:prstGeom prst="rect">
            <a:avLst/>
          </a:prstGeom>
          <a:noFill/>
          <a:ln w="9525">
            <a:noFill/>
            <a:miter lim="800000"/>
          </a:ln>
        </p:spPr>
        <p:txBody>
          <a:bodyPr>
            <a:spAutoFit/>
          </a:bodyPr>
          <a:lstStyle/>
          <a:p>
            <a:pPr algn="ctr" defTabSz="914400" eaLnBrk="0" fontAlgn="base" hangingPunct="0">
              <a:lnSpc>
                <a:spcPct val="130000"/>
              </a:lnSpc>
              <a:spcBef>
                <a:spcPct val="0"/>
              </a:spcBef>
              <a:spcAft>
                <a:spcPct val="0"/>
              </a:spcAft>
            </a:pPr>
            <a:r>
              <a:rPr lang="en-US" altLang="zh-CN" sz="3600" b="1" smtClean="0">
                <a:solidFill>
                  <a:srgbClr val="002060"/>
                </a:solidFill>
                <a:latin typeface="微软雅黑" panose="020B0503020204020204" charset="-122"/>
                <a:ea typeface="微软雅黑" panose="020B0503020204020204" charset="-122"/>
              </a:rPr>
              <a:t>02</a:t>
            </a:r>
            <a:endParaRPr lang="en-US" altLang="zh-CN" sz="3600" b="1" smtClean="0">
              <a:solidFill>
                <a:srgbClr val="002060"/>
              </a:solidFill>
              <a:latin typeface="微软雅黑" panose="020B0503020204020204" charset="-122"/>
              <a:ea typeface="微软雅黑" panose="020B0503020204020204" charset="-122"/>
            </a:endParaRPr>
          </a:p>
        </p:txBody>
      </p:sp>
      <p:sp>
        <p:nvSpPr>
          <p:cNvPr id="17416" name="TextBox 21"/>
          <p:cNvSpPr txBox="1">
            <a:spLocks noChangeArrowheads="1"/>
          </p:cNvSpPr>
          <p:nvPr/>
        </p:nvSpPr>
        <p:spPr bwMode="auto">
          <a:xfrm>
            <a:off x="8477592" y="3053341"/>
            <a:ext cx="1140883" cy="742319"/>
          </a:xfrm>
          <a:prstGeom prst="rect">
            <a:avLst/>
          </a:prstGeom>
          <a:noFill/>
          <a:ln w="9525">
            <a:noFill/>
            <a:miter lim="800000"/>
          </a:ln>
        </p:spPr>
        <p:txBody>
          <a:bodyPr>
            <a:spAutoFit/>
          </a:bodyPr>
          <a:lstStyle/>
          <a:p>
            <a:pPr algn="ctr" defTabSz="914400" eaLnBrk="0" fontAlgn="base" hangingPunct="0">
              <a:lnSpc>
                <a:spcPct val="130000"/>
              </a:lnSpc>
              <a:spcBef>
                <a:spcPct val="0"/>
              </a:spcBef>
              <a:spcAft>
                <a:spcPct val="0"/>
              </a:spcAft>
            </a:pPr>
            <a:r>
              <a:rPr lang="en-US" altLang="zh-CN" sz="3600" b="1" smtClean="0">
                <a:solidFill>
                  <a:srgbClr val="7030A0"/>
                </a:solidFill>
                <a:latin typeface="微软雅黑" panose="020B0503020204020204" charset="-122"/>
                <a:ea typeface="微软雅黑" panose="020B0503020204020204" charset="-122"/>
              </a:rPr>
              <a:t>03</a:t>
            </a:r>
            <a:endParaRPr lang="en-US" altLang="zh-CN" sz="3600" b="1" smtClean="0">
              <a:solidFill>
                <a:srgbClr val="7030A0"/>
              </a:solidFill>
              <a:latin typeface="微软雅黑" panose="020B0503020204020204" charset="-122"/>
              <a:ea typeface="微软雅黑" panose="020B0503020204020204" charset="-122"/>
            </a:endParaRPr>
          </a:p>
        </p:txBody>
      </p:sp>
      <p:sp>
        <p:nvSpPr>
          <p:cNvPr id="17417" name="TextBox 22"/>
          <p:cNvSpPr txBox="1">
            <a:spLocks noChangeArrowheads="1"/>
          </p:cNvSpPr>
          <p:nvPr/>
        </p:nvSpPr>
        <p:spPr bwMode="auto">
          <a:xfrm>
            <a:off x="7685960" y="4085216"/>
            <a:ext cx="1140883" cy="742319"/>
          </a:xfrm>
          <a:prstGeom prst="rect">
            <a:avLst/>
          </a:prstGeom>
          <a:noFill/>
          <a:ln w="9525">
            <a:noFill/>
            <a:miter lim="800000"/>
          </a:ln>
        </p:spPr>
        <p:txBody>
          <a:bodyPr>
            <a:spAutoFit/>
          </a:bodyPr>
          <a:lstStyle/>
          <a:p>
            <a:pPr algn="ctr" defTabSz="914400" eaLnBrk="0" fontAlgn="base" hangingPunct="0">
              <a:lnSpc>
                <a:spcPct val="130000"/>
              </a:lnSpc>
              <a:spcBef>
                <a:spcPct val="0"/>
              </a:spcBef>
              <a:spcAft>
                <a:spcPct val="0"/>
              </a:spcAft>
            </a:pPr>
            <a:r>
              <a:rPr lang="en-US" altLang="zh-CN" sz="3600" b="1" smtClean="0">
                <a:solidFill>
                  <a:srgbClr val="C00000"/>
                </a:solidFill>
                <a:latin typeface="微软雅黑" panose="020B0503020204020204" charset="-122"/>
                <a:ea typeface="微软雅黑" panose="020B0503020204020204" charset="-122"/>
              </a:rPr>
              <a:t>04</a:t>
            </a:r>
            <a:endParaRPr lang="en-US" altLang="zh-CN" sz="3600" b="1" smtClean="0">
              <a:solidFill>
                <a:srgbClr val="C00000"/>
              </a:solidFill>
              <a:latin typeface="微软雅黑" panose="020B0503020204020204" charset="-122"/>
              <a:ea typeface="微软雅黑" panose="020B0503020204020204" charset="-122"/>
            </a:endParaRPr>
          </a:p>
        </p:txBody>
      </p:sp>
      <p:sp>
        <p:nvSpPr>
          <p:cNvPr id="17418" name="TextBox 23"/>
          <p:cNvSpPr txBox="1">
            <a:spLocks noChangeArrowheads="1"/>
          </p:cNvSpPr>
          <p:nvPr/>
        </p:nvSpPr>
        <p:spPr bwMode="auto">
          <a:xfrm>
            <a:off x="6779269" y="5092823"/>
            <a:ext cx="1140884" cy="812530"/>
          </a:xfrm>
          <a:prstGeom prst="rect">
            <a:avLst/>
          </a:prstGeom>
          <a:noFill/>
          <a:ln w="9525">
            <a:noFill/>
            <a:miter lim="800000"/>
          </a:ln>
        </p:spPr>
        <p:txBody>
          <a:bodyPr>
            <a:spAutoFit/>
          </a:bodyPr>
          <a:lstStyle/>
          <a:p>
            <a:pPr algn="ctr" defTabSz="914400" eaLnBrk="0" fontAlgn="base" hangingPunct="0">
              <a:lnSpc>
                <a:spcPct val="130000"/>
              </a:lnSpc>
              <a:spcBef>
                <a:spcPct val="0"/>
              </a:spcBef>
              <a:spcAft>
                <a:spcPct val="0"/>
              </a:spcAft>
            </a:pPr>
            <a:r>
              <a:rPr lang="en-US" altLang="zh-CN" sz="3600" b="1" smtClean="0">
                <a:solidFill>
                  <a:srgbClr val="00B050"/>
                </a:solidFill>
                <a:latin typeface="微软雅黑" panose="020B0503020204020204" charset="-122"/>
                <a:ea typeface="微软雅黑" panose="020B0503020204020204" charset="-122"/>
              </a:rPr>
              <a:t>05</a:t>
            </a:r>
            <a:endParaRPr lang="en-US" altLang="zh-CN" sz="3600" b="1" smtClean="0">
              <a:solidFill>
                <a:srgbClr val="00B050"/>
              </a:solidFill>
              <a:latin typeface="微软雅黑" panose="020B0503020204020204" charset="-122"/>
              <a:ea typeface="微软雅黑" panose="020B0503020204020204" charset="-122"/>
            </a:endParaRPr>
          </a:p>
        </p:txBody>
      </p:sp>
      <p:sp>
        <p:nvSpPr>
          <p:cNvPr id="17419" name="TextBox 24"/>
          <p:cNvSpPr txBox="1">
            <a:spLocks noChangeArrowheads="1"/>
          </p:cNvSpPr>
          <p:nvPr/>
        </p:nvSpPr>
        <p:spPr bwMode="auto">
          <a:xfrm>
            <a:off x="3776313" y="2114055"/>
            <a:ext cx="4943654" cy="523220"/>
          </a:xfrm>
          <a:prstGeom prst="rect">
            <a:avLst/>
          </a:prstGeom>
          <a:noFill/>
          <a:ln w="9525">
            <a:noFill/>
            <a:miter lim="800000"/>
          </a:ln>
        </p:spPr>
        <p:txBody>
          <a:bodyPr wrap="square">
            <a:spAutoFit/>
          </a:bodyPr>
          <a:lstStyle/>
          <a:p>
            <a:pPr defTabSz="914400" eaLnBrk="0" fontAlgn="base" hangingPunct="0">
              <a:spcBef>
                <a:spcPct val="0"/>
              </a:spcBef>
              <a:spcAft>
                <a:spcPct val="0"/>
              </a:spcAft>
            </a:pPr>
            <a:r>
              <a:rPr lang="zh-CN" altLang="en-US" sz="2800" b="1" smtClean="0">
                <a:solidFill>
                  <a:srgbClr val="FF0000"/>
                </a:solidFill>
                <a:latin typeface="+mn-ea"/>
                <a:sym typeface="+mn-ea"/>
              </a:rPr>
              <a:t>把握备考方向</a:t>
            </a:r>
            <a:endParaRPr lang="en-US" altLang="zh-CN" sz="2800" b="1" smtClean="0">
              <a:solidFill>
                <a:srgbClr val="FFFFFF"/>
              </a:solidFill>
              <a:latin typeface="+mn-ea"/>
            </a:endParaRPr>
          </a:p>
        </p:txBody>
      </p:sp>
      <p:sp>
        <p:nvSpPr>
          <p:cNvPr id="17420" name="TextBox 25"/>
          <p:cNvSpPr txBox="1">
            <a:spLocks noChangeArrowheads="1"/>
          </p:cNvSpPr>
          <p:nvPr/>
        </p:nvSpPr>
        <p:spPr bwMode="auto">
          <a:xfrm>
            <a:off x="3313175" y="3211446"/>
            <a:ext cx="3971692" cy="523220"/>
          </a:xfrm>
          <a:prstGeom prst="rect">
            <a:avLst/>
          </a:prstGeom>
          <a:noFill/>
          <a:ln w="9525">
            <a:noFill/>
            <a:miter lim="800000"/>
          </a:ln>
        </p:spPr>
        <p:txBody>
          <a:bodyPr wrap="square">
            <a:spAutoFit/>
          </a:bodyPr>
          <a:lstStyle/>
          <a:p>
            <a:pPr defTabSz="914400" eaLnBrk="0" fontAlgn="base" hangingPunct="0">
              <a:spcBef>
                <a:spcPct val="0"/>
              </a:spcBef>
              <a:spcAft>
                <a:spcPct val="0"/>
              </a:spcAft>
            </a:pPr>
            <a:r>
              <a:rPr lang="zh-CN" altLang="en-US" sz="2800" b="1" smtClean="0">
                <a:solidFill>
                  <a:srgbClr val="FFFF00"/>
                </a:solidFill>
                <a:latin typeface="+mn-ea"/>
                <a:cs typeface="微软雅黑" panose="020B0503020204020204" charset="-122"/>
              </a:rPr>
              <a:t>一轮复习的规划</a:t>
            </a:r>
            <a:endParaRPr lang="en-US" altLang="zh-CN" sz="2800" b="1" smtClean="0">
              <a:solidFill>
                <a:srgbClr val="FFFF00"/>
              </a:solidFill>
              <a:latin typeface="+mn-ea"/>
            </a:endParaRPr>
          </a:p>
        </p:txBody>
      </p:sp>
      <p:sp>
        <p:nvSpPr>
          <p:cNvPr id="17421" name="TextBox 26"/>
          <p:cNvSpPr txBox="1">
            <a:spLocks noChangeArrowheads="1"/>
          </p:cNvSpPr>
          <p:nvPr/>
        </p:nvSpPr>
        <p:spPr bwMode="auto">
          <a:xfrm>
            <a:off x="2724194" y="4187845"/>
            <a:ext cx="3976856" cy="523220"/>
          </a:xfrm>
          <a:prstGeom prst="rect">
            <a:avLst/>
          </a:prstGeom>
          <a:noFill/>
          <a:ln w="9525">
            <a:noFill/>
            <a:miter lim="800000"/>
          </a:ln>
        </p:spPr>
        <p:txBody>
          <a:bodyPr wrap="square">
            <a:spAutoFit/>
          </a:bodyPr>
          <a:lstStyle/>
          <a:p>
            <a:pPr defTabSz="914400" eaLnBrk="0" fontAlgn="base" hangingPunct="0">
              <a:spcBef>
                <a:spcPct val="0"/>
              </a:spcBef>
              <a:spcAft>
                <a:spcPct val="0"/>
              </a:spcAft>
            </a:pPr>
            <a:r>
              <a:rPr lang="zh-CN" altLang="en-US" sz="2800" b="1" smtClean="0">
                <a:solidFill>
                  <a:srgbClr val="FF0000"/>
                </a:solidFill>
                <a:latin typeface="+mn-ea"/>
                <a:cs typeface="微软雅黑" panose="020B0503020204020204" charset="-122"/>
              </a:rPr>
              <a:t>一轮复习的策略与方法</a:t>
            </a:r>
            <a:endParaRPr lang="en-US" altLang="zh-CN" sz="2800" b="1" smtClean="0">
              <a:solidFill>
                <a:srgbClr val="FFFFFF"/>
              </a:solidFill>
              <a:latin typeface="+mn-ea"/>
            </a:endParaRPr>
          </a:p>
        </p:txBody>
      </p:sp>
      <p:pic>
        <p:nvPicPr>
          <p:cNvPr id="17423" name="图片 19"/>
          <p:cNvPicPr>
            <a:picLocks noChangeAspect="1" noChangeArrowheads="1"/>
          </p:cNvPicPr>
          <p:nvPr/>
        </p:nvPicPr>
        <p:blipFill>
          <a:blip r:embed="rId2"/>
          <a:stretch>
            <a:fillRect/>
          </a:stretch>
        </p:blipFill>
        <p:spPr bwMode="auto">
          <a:xfrm>
            <a:off x="4180079" y="558132"/>
            <a:ext cx="7137069" cy="1405622"/>
          </a:xfrm>
          <a:prstGeom prst="rect">
            <a:avLst/>
          </a:prstGeom>
          <a:noFill/>
          <a:ln w="9525">
            <a:noFill/>
            <a:miter lim="800000"/>
            <a:headEnd/>
            <a:tailEnd/>
          </a:ln>
        </p:spPr>
      </p:pic>
      <p:sp>
        <p:nvSpPr>
          <p:cNvPr id="17424" name="TextBox 23"/>
          <p:cNvSpPr txBox="1">
            <a:spLocks noChangeArrowheads="1"/>
          </p:cNvSpPr>
          <p:nvPr/>
        </p:nvSpPr>
        <p:spPr bwMode="auto">
          <a:xfrm>
            <a:off x="10140996" y="924184"/>
            <a:ext cx="1140884" cy="812530"/>
          </a:xfrm>
          <a:prstGeom prst="rect">
            <a:avLst/>
          </a:prstGeom>
          <a:noFill/>
          <a:ln w="9525">
            <a:noFill/>
            <a:miter lim="800000"/>
          </a:ln>
        </p:spPr>
        <p:txBody>
          <a:bodyPr>
            <a:spAutoFit/>
          </a:bodyPr>
          <a:lstStyle/>
          <a:p>
            <a:pPr algn="ctr" defTabSz="914400" eaLnBrk="0" fontAlgn="base" hangingPunct="0">
              <a:lnSpc>
                <a:spcPct val="130000"/>
              </a:lnSpc>
              <a:spcBef>
                <a:spcPct val="0"/>
              </a:spcBef>
              <a:spcAft>
                <a:spcPct val="0"/>
              </a:spcAft>
            </a:pPr>
            <a:r>
              <a:rPr lang="en-US" altLang="zh-CN" sz="3600" b="1" smtClean="0">
                <a:solidFill>
                  <a:srgbClr val="FF0000"/>
                </a:solidFill>
                <a:latin typeface="微软雅黑" panose="020B0503020204020204" charset="-122"/>
                <a:ea typeface="微软雅黑" panose="020B0503020204020204" charset="-122"/>
              </a:rPr>
              <a:t>01</a:t>
            </a:r>
            <a:endParaRPr lang="en-US" altLang="zh-CN" sz="3600" b="1" smtClean="0">
              <a:solidFill>
                <a:srgbClr val="FF0000"/>
              </a:solidFill>
              <a:latin typeface="微软雅黑" panose="020B0503020204020204" charset="-122"/>
              <a:ea typeface="微软雅黑" panose="020B0503020204020204" charset="-122"/>
            </a:endParaRPr>
          </a:p>
        </p:txBody>
      </p:sp>
      <p:sp>
        <p:nvSpPr>
          <p:cNvPr id="17425" name="TextBox 25"/>
          <p:cNvSpPr txBox="1">
            <a:spLocks noChangeArrowheads="1"/>
          </p:cNvSpPr>
          <p:nvPr/>
        </p:nvSpPr>
        <p:spPr bwMode="auto">
          <a:xfrm>
            <a:off x="4301938" y="1034425"/>
            <a:ext cx="4450140" cy="521970"/>
          </a:xfrm>
          <a:prstGeom prst="rect">
            <a:avLst/>
          </a:prstGeom>
          <a:noFill/>
          <a:ln w="9525">
            <a:noFill/>
            <a:miter lim="800000"/>
          </a:ln>
        </p:spPr>
        <p:txBody>
          <a:bodyPr wrap="square">
            <a:spAutoFit/>
          </a:bodyPr>
          <a:lstStyle/>
          <a:p>
            <a:pPr defTabSz="914400" eaLnBrk="0" fontAlgn="base" hangingPunct="0">
              <a:spcBef>
                <a:spcPct val="0"/>
              </a:spcBef>
              <a:spcAft>
                <a:spcPct val="0"/>
              </a:spcAft>
            </a:pPr>
            <a:r>
              <a:rPr lang="zh-CN" altLang="en-US" sz="2800" b="1" smtClean="0">
                <a:solidFill>
                  <a:srgbClr val="FFFFFF"/>
                </a:solidFill>
                <a:latin typeface="宋体" panose="02010600030101010101" pitchFamily="2" charset="-122"/>
              </a:rPr>
              <a:t>高考语文试卷分析</a:t>
            </a:r>
            <a:endParaRPr lang="en-US" altLang="zh-CN" sz="2800" b="1" smtClean="0">
              <a:solidFill>
                <a:srgbClr val="FFFFFF"/>
              </a:solidFill>
              <a:latin typeface="宋体" panose="02010600030101010101" pitchFamily="2" charset="-122"/>
            </a:endParaRPr>
          </a:p>
        </p:txBody>
      </p:sp>
      <p:sp>
        <p:nvSpPr>
          <p:cNvPr id="19" name="Text Box 2"/>
          <p:cNvSpPr txBox="1">
            <a:spLocks noChangeArrowheads="1"/>
          </p:cNvSpPr>
          <p:nvPr/>
        </p:nvSpPr>
        <p:spPr bwMode="auto">
          <a:xfrm>
            <a:off x="1723131" y="1558842"/>
            <a:ext cx="1305079" cy="907939"/>
          </a:xfrm>
          <a:prstGeom prst="rect">
            <a:avLst/>
          </a:prstGeom>
          <a:noFill/>
          <a:ln w="9525">
            <a:noFill/>
            <a:miter lim="800000"/>
          </a:ln>
        </p:spPr>
        <p:txBody>
          <a:bodyPr wrap="square" lIns="91438" tIns="45719" rIns="91438" bIns="45719">
            <a:spAutoFit/>
          </a:bodyPr>
          <a:lstStyle/>
          <a:p>
            <a:pPr algn="ctr"/>
            <a:r>
              <a:rPr lang="zh-CN" altLang="en-US" sz="5300" b="1" smtClean="0">
                <a:solidFill>
                  <a:srgbClr val="007FCC"/>
                </a:solidFill>
                <a:latin typeface="微软雅黑" panose="020B0503020204020204" charset="-122"/>
                <a:ea typeface="微软雅黑" panose="020B0503020204020204" charset="-122"/>
              </a:rPr>
              <a:t>目</a:t>
            </a:r>
            <a:endParaRPr lang="nl-NL" altLang="zh-CN" sz="5300" b="1">
              <a:solidFill>
                <a:srgbClr val="007FCC"/>
              </a:solidFill>
              <a:latin typeface="微软雅黑" panose="020B0503020204020204" charset="-122"/>
              <a:ea typeface="微软雅黑" panose="020B0503020204020204" charset="-122"/>
            </a:endParaRPr>
          </a:p>
        </p:txBody>
      </p:sp>
      <p:sp>
        <p:nvSpPr>
          <p:cNvPr id="21" name="Text Box 2"/>
          <p:cNvSpPr txBox="1">
            <a:spLocks noChangeArrowheads="1"/>
          </p:cNvSpPr>
          <p:nvPr/>
        </p:nvSpPr>
        <p:spPr bwMode="auto">
          <a:xfrm>
            <a:off x="949255" y="3112531"/>
            <a:ext cx="1247682" cy="907939"/>
          </a:xfrm>
          <a:prstGeom prst="rect">
            <a:avLst/>
          </a:prstGeom>
          <a:noFill/>
          <a:ln w="9525">
            <a:noFill/>
            <a:miter lim="800000"/>
          </a:ln>
        </p:spPr>
        <p:txBody>
          <a:bodyPr wrap="square" lIns="91438" tIns="45719" rIns="91438" bIns="45719">
            <a:spAutoFit/>
          </a:bodyPr>
          <a:lstStyle/>
          <a:p>
            <a:pPr algn="ctr"/>
            <a:r>
              <a:rPr lang="zh-CN" altLang="en-US" sz="5300" b="1" smtClean="0">
                <a:solidFill>
                  <a:srgbClr val="007FCC"/>
                </a:solidFill>
                <a:latin typeface="微软雅黑" panose="020B0503020204020204" charset="-122"/>
                <a:ea typeface="微软雅黑" panose="020B0503020204020204" charset="-122"/>
              </a:rPr>
              <a:t>录</a:t>
            </a:r>
            <a:endParaRPr lang="nl-NL" altLang="zh-CN" sz="5300" b="1">
              <a:solidFill>
                <a:srgbClr val="007FCC"/>
              </a:solidFill>
              <a:latin typeface="微软雅黑" panose="020B0503020204020204" charset="-122"/>
              <a:ea typeface="微软雅黑" panose="020B0503020204020204" charset="-122"/>
            </a:endParaRPr>
          </a:p>
        </p:txBody>
      </p:sp>
      <p:sp>
        <p:nvSpPr>
          <p:cNvPr id="22" name="TextBox 26"/>
          <p:cNvSpPr txBox="1">
            <a:spLocks noChangeArrowheads="1"/>
          </p:cNvSpPr>
          <p:nvPr/>
        </p:nvSpPr>
        <p:spPr bwMode="auto">
          <a:xfrm>
            <a:off x="2207855" y="5295589"/>
            <a:ext cx="3648833" cy="523220"/>
          </a:xfrm>
          <a:prstGeom prst="rect">
            <a:avLst/>
          </a:prstGeom>
          <a:noFill/>
          <a:ln w="9525">
            <a:noFill/>
            <a:miter lim="800000"/>
          </a:ln>
        </p:spPr>
        <p:txBody>
          <a:bodyPr wrap="square">
            <a:spAutoFit/>
          </a:bodyPr>
          <a:lstStyle/>
          <a:p>
            <a:pPr defTabSz="914400" eaLnBrk="0" fontAlgn="base" hangingPunct="0">
              <a:spcBef>
                <a:spcPct val="0"/>
              </a:spcBef>
              <a:spcAft>
                <a:spcPct val="0"/>
              </a:spcAft>
            </a:pPr>
            <a:r>
              <a:rPr lang="zh-CN" altLang="en-US" sz="2800" b="1" smtClean="0">
                <a:solidFill>
                  <a:schemeClr val="bg1"/>
                </a:solidFill>
                <a:latin typeface="+mn-ea"/>
                <a:cs typeface="微软雅黑" panose="020B0503020204020204" charset="-122"/>
              </a:rPr>
              <a:t>一轮复习的备考建义</a:t>
            </a:r>
            <a:endParaRPr lang="en-US" altLang="zh-CN" sz="2800" b="1" smtClean="0">
              <a:solidFill>
                <a:schemeClr val="bg1"/>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5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5000"/>
                                  </p:iterate>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973544" y="278337"/>
            <a:ext cx="4698722" cy="584775"/>
          </a:xfrm>
          <a:prstGeom prst="rect">
            <a:avLst/>
          </a:prstGeom>
        </p:spPr>
        <p:txBody>
          <a:bodyPr wrap="none">
            <a:spAutoFit/>
          </a:bodyPr>
          <a:lstStyle/>
          <a:p>
            <a:pPr defTabSz="913130"/>
            <a:r>
              <a:rPr lang="zh-CN" altLang="en-US" sz="3200" b="1">
                <a:solidFill>
                  <a:srgbClr val="FF0000"/>
                </a:solidFill>
                <a:latin typeface="微软雅黑" panose="020B0503020204020204" charset="-122"/>
                <a:ea typeface="微软雅黑" panose="020B0503020204020204" charset="-122"/>
              </a:rPr>
              <a:t>（一）科学规划复习程序</a:t>
            </a:r>
            <a:endParaRPr lang="zh-CN" altLang="en-US" sz="3200">
              <a:solidFill>
                <a:srgbClr val="FF0000"/>
              </a:solidFill>
            </a:endParaRPr>
          </a:p>
        </p:txBody>
      </p:sp>
      <p:sp>
        <p:nvSpPr>
          <p:cNvPr id="3" name="矩形 2"/>
          <p:cNvSpPr/>
          <p:nvPr/>
        </p:nvSpPr>
        <p:spPr>
          <a:xfrm>
            <a:off x="673663" y="1138887"/>
            <a:ext cx="10820926" cy="2862322"/>
          </a:xfrm>
          <a:prstGeom prst="rect">
            <a:avLst/>
          </a:prstGeom>
        </p:spPr>
        <p:txBody>
          <a:bodyPr wrap="square">
            <a:spAutoFit/>
          </a:bodyPr>
          <a:lstStyle/>
          <a:p>
            <a:pPr indent="276225" defTabSz="1216660">
              <a:lnSpc>
                <a:spcPct val="150000"/>
              </a:lnSpc>
              <a:spcBef>
                <a:spcPct val="0"/>
              </a:spcBef>
              <a:defRPr/>
            </a:pPr>
            <a:r>
              <a:rPr lang="en-US" altLang="zh-CN" sz="2400" b="1">
                <a:solidFill>
                  <a:srgbClr val="002060"/>
                </a:solidFill>
                <a:latin typeface="Times New Roman" panose="02020603050405020304" pitchFamily="18" charset="0"/>
              </a:rPr>
              <a:t>1</a:t>
            </a:r>
            <a:r>
              <a:rPr lang="zh-CN" altLang="en-US" sz="2400" b="1">
                <a:solidFill>
                  <a:srgbClr val="002060"/>
                </a:solidFill>
                <a:latin typeface="黑体" panose="02010609060101010101" charset="-122"/>
                <a:ea typeface="黑体" panose="02010609060101010101" charset="-122"/>
              </a:rPr>
              <a:t>、轮次划分</a:t>
            </a:r>
            <a:endParaRPr lang="en-US" altLang="zh-CN" sz="2400" b="1">
              <a:solidFill>
                <a:srgbClr val="002060"/>
              </a:solidFill>
              <a:latin typeface="黑体" panose="02010609060101010101" charset="-122"/>
              <a:ea typeface="黑体" panose="02010609060101010101" charset="-122"/>
            </a:endParaRPr>
          </a:p>
          <a:p>
            <a:pPr defTabSz="1216660">
              <a:lnSpc>
                <a:spcPct val="150000"/>
              </a:lnSpc>
              <a:spcBef>
                <a:spcPct val="0"/>
              </a:spcBef>
              <a:defRPr/>
            </a:pPr>
            <a:r>
              <a:rPr lang="zh-CN" altLang="en-US" sz="2400" b="1" smtClean="0">
                <a:solidFill>
                  <a:srgbClr val="5F5F5F"/>
                </a:solidFill>
                <a:latin typeface="微软雅黑" panose="020B0503020204020204" charset="-122"/>
                <a:ea typeface="微软雅黑" panose="020B0503020204020204" charset="-122"/>
              </a:rPr>
              <a:t>     </a:t>
            </a:r>
            <a:r>
              <a:rPr lang="zh-CN" altLang="en-US" sz="2400" b="1" smtClean="0">
                <a:solidFill>
                  <a:prstClr val="black"/>
                </a:solidFill>
                <a:latin typeface="微软雅黑" panose="020B0503020204020204" charset="-122"/>
                <a:ea typeface="微软雅黑" panose="020B0503020204020204" charset="-122"/>
              </a:rPr>
              <a:t> </a:t>
            </a:r>
            <a:r>
              <a:rPr lang="zh-CN" altLang="en-US" sz="2400" b="1">
                <a:solidFill>
                  <a:prstClr val="black"/>
                </a:solidFill>
                <a:latin typeface="微软雅黑" panose="020B0503020204020204" charset="-122"/>
                <a:ea typeface="微软雅黑" panose="020B0503020204020204" charset="-122"/>
              </a:rPr>
              <a:t>第一轮“</a:t>
            </a:r>
            <a:r>
              <a:rPr lang="zh-CN" altLang="en-US" sz="2400" b="1">
                <a:solidFill>
                  <a:srgbClr val="C00000"/>
                </a:solidFill>
                <a:latin typeface="微软雅黑" panose="020B0503020204020204" charset="-122"/>
                <a:ea typeface="微软雅黑" panose="020B0503020204020204" charset="-122"/>
              </a:rPr>
              <a:t>夯实基础</a:t>
            </a:r>
            <a:r>
              <a:rPr lang="zh-CN" altLang="en-US" sz="2400" b="1">
                <a:solidFill>
                  <a:srgbClr val="5F5F5F"/>
                </a:solidFill>
                <a:latin typeface="微软雅黑" panose="020B0503020204020204" charset="-122"/>
                <a:ea typeface="微软雅黑" panose="020B0503020204020204" charset="-122"/>
              </a:rPr>
              <a:t>”</a:t>
            </a:r>
            <a:r>
              <a:rPr lang="en-US" altLang="zh-CN" sz="2400" b="1">
                <a:solidFill>
                  <a:srgbClr val="5F5F5F"/>
                </a:solidFill>
                <a:latin typeface="微软雅黑" panose="020B0503020204020204" charset="-122"/>
                <a:ea typeface="微软雅黑" panose="020B0503020204020204" charset="-122"/>
              </a:rPr>
              <a:t>——</a:t>
            </a:r>
            <a:r>
              <a:rPr lang="zh-CN" altLang="en-US" sz="2400" b="1">
                <a:solidFill>
                  <a:srgbClr val="0000CC"/>
                </a:solidFill>
                <a:latin typeface="微软雅黑" panose="020B0503020204020204" charset="-122"/>
                <a:ea typeface="微软雅黑" panose="020B0503020204020204" charset="-122"/>
              </a:rPr>
              <a:t>考点</a:t>
            </a:r>
            <a:r>
              <a:rPr lang="zh-CN" altLang="en-US" sz="2400" b="1">
                <a:solidFill>
                  <a:prstClr val="black"/>
                </a:solidFill>
                <a:latin typeface="微软雅黑" panose="020B0503020204020204" charset="-122"/>
                <a:ea typeface="微软雅黑" panose="020B0503020204020204" charset="-122"/>
              </a:rPr>
              <a:t>系统过关，强调步步为营，各个击破；</a:t>
            </a:r>
            <a:endParaRPr lang="zh-CN" altLang="en-US" sz="2400" b="1">
              <a:solidFill>
                <a:prstClr val="black"/>
              </a:solidFill>
              <a:latin typeface="微软雅黑" panose="020B0503020204020204" charset="-122"/>
              <a:ea typeface="微软雅黑" panose="020B0503020204020204" charset="-122"/>
            </a:endParaRPr>
          </a:p>
          <a:p>
            <a:pPr defTabSz="1216660">
              <a:lnSpc>
                <a:spcPct val="150000"/>
              </a:lnSpc>
              <a:spcBef>
                <a:spcPct val="0"/>
              </a:spcBef>
              <a:defRPr/>
            </a:pPr>
            <a:r>
              <a:rPr lang="zh-CN" altLang="en-US" sz="2400" b="1">
                <a:solidFill>
                  <a:srgbClr val="5F5F5F"/>
                </a:solidFill>
                <a:latin typeface="微软雅黑" panose="020B0503020204020204" charset="-122"/>
                <a:ea typeface="微软雅黑" panose="020B0503020204020204" charset="-122"/>
              </a:rPr>
              <a:t>       </a:t>
            </a:r>
            <a:r>
              <a:rPr lang="zh-CN" altLang="en-US" sz="2400" b="1" smtClean="0">
                <a:solidFill>
                  <a:srgbClr val="002060"/>
                </a:solidFill>
                <a:latin typeface="微软雅黑" panose="020B0503020204020204" charset="-122"/>
                <a:ea typeface="微软雅黑" panose="020B0503020204020204" charset="-122"/>
              </a:rPr>
              <a:t>第</a:t>
            </a:r>
            <a:r>
              <a:rPr lang="zh-CN" altLang="en-US" sz="2400" b="1">
                <a:solidFill>
                  <a:srgbClr val="002060"/>
                </a:solidFill>
                <a:latin typeface="微软雅黑" panose="020B0503020204020204" charset="-122"/>
                <a:ea typeface="微软雅黑" panose="020B0503020204020204" charset="-122"/>
              </a:rPr>
              <a:t>二轮“</a:t>
            </a:r>
            <a:r>
              <a:rPr lang="zh-CN" altLang="en-US" sz="2400" b="1">
                <a:solidFill>
                  <a:srgbClr val="C00000"/>
                </a:solidFill>
                <a:latin typeface="微软雅黑" panose="020B0503020204020204" charset="-122"/>
                <a:ea typeface="微软雅黑" panose="020B0503020204020204" charset="-122"/>
              </a:rPr>
              <a:t>重点突破</a:t>
            </a:r>
            <a:r>
              <a:rPr lang="zh-CN" altLang="en-US" sz="2400" b="1">
                <a:solidFill>
                  <a:srgbClr val="002060"/>
                </a:solidFill>
                <a:latin typeface="微软雅黑" panose="020B0503020204020204" charset="-122"/>
                <a:ea typeface="微软雅黑" panose="020B0503020204020204" charset="-122"/>
              </a:rPr>
              <a:t>”</a:t>
            </a:r>
            <a:r>
              <a:rPr lang="en-US" altLang="zh-CN" sz="2400" b="1">
                <a:solidFill>
                  <a:srgbClr val="002060"/>
                </a:solidFill>
                <a:latin typeface="微软雅黑" panose="020B0503020204020204" charset="-122"/>
                <a:ea typeface="微软雅黑" panose="020B0503020204020204" charset="-122"/>
              </a:rPr>
              <a:t>——</a:t>
            </a:r>
            <a:r>
              <a:rPr lang="zh-CN" altLang="en-US" sz="2400" b="1">
                <a:solidFill>
                  <a:srgbClr val="0000CC"/>
                </a:solidFill>
                <a:latin typeface="微软雅黑" panose="020B0503020204020204" charset="-122"/>
                <a:ea typeface="微软雅黑" panose="020B0503020204020204" charset="-122"/>
              </a:rPr>
              <a:t>专题</a:t>
            </a:r>
            <a:r>
              <a:rPr lang="zh-CN" altLang="en-US" sz="2400" b="1">
                <a:solidFill>
                  <a:srgbClr val="002060"/>
                </a:solidFill>
                <a:latin typeface="微软雅黑" panose="020B0503020204020204" charset="-122"/>
                <a:ea typeface="微软雅黑" panose="020B0503020204020204" charset="-122"/>
              </a:rPr>
              <a:t>板块训练，侧重沙场点兵，列阵演练；</a:t>
            </a:r>
            <a:r>
              <a:rPr lang="zh-CN" altLang="en-US" sz="2400" b="1">
                <a:solidFill>
                  <a:srgbClr val="5F5F5F"/>
                </a:solidFill>
                <a:latin typeface="微软雅黑" panose="020B0503020204020204" charset="-122"/>
                <a:ea typeface="微软雅黑" panose="020B0503020204020204" charset="-122"/>
              </a:rPr>
              <a:t>       </a:t>
            </a:r>
            <a:endParaRPr lang="en-US" altLang="zh-CN" sz="2400" b="1">
              <a:solidFill>
                <a:srgbClr val="5F5F5F"/>
              </a:solidFill>
              <a:latin typeface="微软雅黑" panose="020B0503020204020204" charset="-122"/>
              <a:ea typeface="微软雅黑" panose="020B0503020204020204" charset="-122"/>
            </a:endParaRPr>
          </a:p>
          <a:p>
            <a:pPr defTabSz="1216660">
              <a:lnSpc>
                <a:spcPct val="150000"/>
              </a:lnSpc>
              <a:spcBef>
                <a:spcPct val="0"/>
              </a:spcBef>
              <a:defRPr/>
            </a:pPr>
            <a:r>
              <a:rPr lang="en-US" altLang="zh-CN" sz="2400" b="1">
                <a:solidFill>
                  <a:srgbClr val="5F5F5F"/>
                </a:solidFill>
                <a:latin typeface="微软雅黑" panose="020B0503020204020204" charset="-122"/>
                <a:ea typeface="微软雅黑" panose="020B0503020204020204" charset="-122"/>
              </a:rPr>
              <a:t>     </a:t>
            </a:r>
            <a:r>
              <a:rPr lang="zh-CN" altLang="en-US" sz="2400" b="1" smtClean="0">
                <a:solidFill>
                  <a:srgbClr val="5F5F5F"/>
                </a:solidFill>
                <a:latin typeface="微软雅黑" panose="020B0503020204020204" charset="-122"/>
                <a:ea typeface="微软雅黑" panose="020B0503020204020204" charset="-122"/>
              </a:rPr>
              <a:t>  </a:t>
            </a:r>
            <a:r>
              <a:rPr lang="zh-CN" altLang="en-US" sz="2400" b="1">
                <a:solidFill>
                  <a:prstClr val="black"/>
                </a:solidFill>
                <a:latin typeface="微软雅黑" panose="020B0503020204020204" charset="-122"/>
                <a:ea typeface="微软雅黑" panose="020B0503020204020204" charset="-122"/>
              </a:rPr>
              <a:t>第三轮“</a:t>
            </a:r>
            <a:r>
              <a:rPr lang="zh-CN" altLang="en-US" sz="2400" b="1">
                <a:solidFill>
                  <a:srgbClr val="C00000"/>
                </a:solidFill>
                <a:latin typeface="微软雅黑" panose="020B0503020204020204" charset="-122"/>
                <a:ea typeface="微软雅黑" panose="020B0503020204020204" charset="-122"/>
              </a:rPr>
              <a:t>强化提升</a:t>
            </a:r>
            <a:r>
              <a:rPr lang="zh-CN" altLang="en-US" sz="2400" b="1">
                <a:solidFill>
                  <a:srgbClr val="5F5F5F"/>
                </a:solidFill>
                <a:latin typeface="微软雅黑" panose="020B0503020204020204" charset="-122"/>
                <a:ea typeface="微软雅黑" panose="020B0503020204020204" charset="-122"/>
              </a:rPr>
              <a:t>”</a:t>
            </a:r>
            <a:r>
              <a:rPr lang="en-US" altLang="zh-CN" sz="2400" b="1">
                <a:solidFill>
                  <a:srgbClr val="5F5F5F"/>
                </a:solidFill>
                <a:latin typeface="微软雅黑" panose="020B0503020204020204" charset="-122"/>
                <a:ea typeface="微软雅黑" panose="020B0503020204020204" charset="-122"/>
              </a:rPr>
              <a:t>——</a:t>
            </a:r>
            <a:r>
              <a:rPr lang="zh-CN" altLang="en-US" sz="2400" b="1">
                <a:solidFill>
                  <a:srgbClr val="0000CC"/>
                </a:solidFill>
                <a:latin typeface="微软雅黑" panose="020B0503020204020204" charset="-122"/>
                <a:ea typeface="微软雅黑" panose="020B0503020204020204" charset="-122"/>
              </a:rPr>
              <a:t>模拟</a:t>
            </a:r>
            <a:r>
              <a:rPr lang="zh-CN" altLang="en-US" sz="2400" b="1">
                <a:solidFill>
                  <a:prstClr val="black"/>
                </a:solidFill>
                <a:latin typeface="微软雅黑" panose="020B0503020204020204" charset="-122"/>
                <a:ea typeface="微软雅黑" panose="020B0503020204020204" charset="-122"/>
              </a:rPr>
              <a:t>实战对接，追求科学高效，调适迎考。</a:t>
            </a:r>
            <a:endParaRPr lang="zh-CN" altLang="en-US" sz="2400">
              <a:solidFill>
                <a:prstClr val="black"/>
              </a:solidFill>
              <a:ea typeface="幼圆" panose="02010509060101010101" pitchFamily="49" charset="-122"/>
            </a:endParaRPr>
          </a:p>
          <a:p>
            <a:pPr indent="276225" defTabSz="1216660">
              <a:lnSpc>
                <a:spcPct val="150000"/>
              </a:lnSpc>
              <a:spcBef>
                <a:spcPct val="0"/>
              </a:spcBef>
              <a:defRPr/>
            </a:pPr>
            <a:endParaRPr lang="zh-CN" altLang="en-US" sz="2400">
              <a:solidFill>
                <a:srgbClr val="5F5F5F"/>
              </a:solidFill>
              <a:ea typeface="幼圆" panose="02010509060101010101" pitchFamily="49" charset="-122"/>
            </a:endParaRPr>
          </a:p>
        </p:txBody>
      </p:sp>
      <p:sp>
        <p:nvSpPr>
          <p:cNvPr id="4" name="Rectangle 1"/>
          <p:cNvSpPr>
            <a:spLocks noChangeArrowheads="1"/>
          </p:cNvSpPr>
          <p:nvPr/>
        </p:nvSpPr>
        <p:spPr bwMode="auto">
          <a:xfrm>
            <a:off x="711204" y="3944478"/>
            <a:ext cx="11480800" cy="2308213"/>
          </a:xfrm>
          <a:prstGeom prst="rect">
            <a:avLst/>
          </a:prstGeom>
          <a:noFill/>
          <a:ln w="9525" cmpd="sng">
            <a:noFill/>
            <a:miter lim="800000"/>
          </a:ln>
          <a:effectLst>
            <a:prstShdw prst="shdw17" dist="17961" dir="2700000">
              <a:schemeClr val="accent1">
                <a:gamma/>
                <a:shade val="60000"/>
                <a:invGamma/>
              </a:schemeClr>
            </a:prstShdw>
          </a:effectLst>
        </p:spPr>
        <p:txBody>
          <a:bodyPr lIns="91339" tIns="45665" rIns="91339" bIns="45665" anchor="ctr">
            <a:spAutoFit/>
          </a:bodyPr>
          <a:lstStyle/>
          <a:p>
            <a:pPr defTabSz="913130" fontAlgn="base">
              <a:lnSpc>
                <a:spcPct val="150000"/>
              </a:lnSpc>
              <a:spcBef>
                <a:spcPct val="0"/>
              </a:spcBef>
              <a:spcAft>
                <a:spcPct val="0"/>
              </a:spcAft>
              <a:buFont typeface="Arial" panose="020B0604020202020204" pitchFamily="34" charset="0"/>
              <a:buNone/>
              <a:defRPr/>
            </a:pPr>
            <a:r>
              <a:rPr lang="en-US" sz="2400" b="1">
                <a:solidFill>
                  <a:srgbClr val="002060"/>
                </a:solidFill>
                <a:latin typeface="微软雅黑" panose="020B0503020204020204" charset="-122"/>
                <a:ea typeface="微软雅黑" panose="020B0503020204020204" charset="-122"/>
              </a:rPr>
              <a:t>2</a:t>
            </a:r>
            <a:r>
              <a:rPr lang="zh-CN" altLang="en-US" sz="2400" b="1">
                <a:solidFill>
                  <a:srgbClr val="002060"/>
                </a:solidFill>
                <a:latin typeface="微软雅黑" panose="020B0503020204020204" charset="-122"/>
                <a:ea typeface="微软雅黑" panose="020B0503020204020204" charset="-122"/>
              </a:rPr>
              <a:t>、复习</a:t>
            </a:r>
            <a:r>
              <a:rPr lang="zh-CN" altLang="en-US" sz="2400" b="1" smtClean="0">
                <a:solidFill>
                  <a:srgbClr val="002060"/>
                </a:solidFill>
                <a:latin typeface="微软雅黑" panose="020B0503020204020204" charset="-122"/>
                <a:ea typeface="微软雅黑" panose="020B0503020204020204" charset="-122"/>
              </a:rPr>
              <a:t>方式</a:t>
            </a:r>
            <a:endParaRPr lang="en-US" altLang="zh-CN" sz="2400" b="1" smtClean="0">
              <a:solidFill>
                <a:srgbClr val="002060"/>
              </a:solidFill>
              <a:latin typeface="微软雅黑" panose="020B0503020204020204" charset="-122"/>
              <a:ea typeface="微软雅黑" panose="020B0503020204020204" charset="-122"/>
            </a:endParaRPr>
          </a:p>
          <a:p>
            <a:pPr defTabSz="913130" fontAlgn="base">
              <a:lnSpc>
                <a:spcPct val="150000"/>
              </a:lnSpc>
              <a:spcBef>
                <a:spcPct val="0"/>
              </a:spcBef>
              <a:spcAft>
                <a:spcPct val="0"/>
              </a:spcAft>
              <a:defRPr/>
            </a:pPr>
            <a:r>
              <a:rPr lang="zh-CN" altLang="en-US" sz="2400" smtClean="0">
                <a:solidFill>
                  <a:srgbClr val="5F5F5F"/>
                </a:solidFill>
                <a:latin typeface="微软雅黑" panose="020B0503020204020204" charset="-122"/>
                <a:ea typeface="微软雅黑" panose="020B0503020204020204" charset="-122"/>
              </a:rPr>
              <a:t>    </a:t>
            </a:r>
            <a:r>
              <a:rPr lang="zh-CN" altLang="en-US" sz="2400">
                <a:solidFill>
                  <a:srgbClr val="660066"/>
                </a:solidFill>
                <a:latin typeface="微软雅黑" panose="020B0503020204020204" charset="-122"/>
                <a:ea typeface="微软雅黑" panose="020B0503020204020204" charset="-122"/>
              </a:rPr>
              <a:t>第一轮复习     </a:t>
            </a:r>
            <a:r>
              <a:rPr lang="zh-CN" altLang="en-US" sz="2400">
                <a:solidFill>
                  <a:prstClr val="black"/>
                </a:solidFill>
                <a:latin typeface="微软雅黑" panose="020B0503020204020204" charset="-122"/>
                <a:ea typeface="微软雅黑" panose="020B0503020204020204" charset="-122"/>
              </a:rPr>
              <a:t>主要是</a:t>
            </a:r>
            <a:r>
              <a:rPr lang="zh-CN" altLang="en-US" sz="2400" b="1">
                <a:solidFill>
                  <a:prstClr val="black"/>
                </a:solidFill>
                <a:latin typeface="微软雅黑" panose="020B0503020204020204" charset="-122"/>
                <a:ea typeface="微软雅黑" panose="020B0503020204020204" charset="-122"/>
              </a:rPr>
              <a:t>“滚动式”，注重的是全面覆盖，着眼于“</a:t>
            </a:r>
            <a:r>
              <a:rPr lang="zh-CN" altLang="en-US" sz="2400" b="1">
                <a:solidFill>
                  <a:srgbClr val="C00000"/>
                </a:solidFill>
                <a:latin typeface="微软雅黑" panose="020B0503020204020204" charset="-122"/>
                <a:ea typeface="微软雅黑" panose="020B0503020204020204" charset="-122"/>
              </a:rPr>
              <a:t>点</a:t>
            </a:r>
            <a:r>
              <a:rPr lang="zh-CN" altLang="en-US" sz="2400" b="1" smtClean="0">
                <a:solidFill>
                  <a:prstClr val="black"/>
                </a:solidFill>
                <a:latin typeface="微软雅黑" panose="020B0503020204020204" charset="-122"/>
                <a:ea typeface="微软雅黑" panose="020B0503020204020204" charset="-122"/>
              </a:rPr>
              <a:t>”</a:t>
            </a:r>
            <a:r>
              <a:rPr lang="zh-CN" altLang="en-US" sz="2400" smtClean="0">
                <a:solidFill>
                  <a:prstClr val="black"/>
                </a:solidFill>
                <a:latin typeface="微软雅黑" panose="020B0503020204020204" charset="-122"/>
                <a:ea typeface="微软雅黑" panose="020B0503020204020204" charset="-122"/>
              </a:rPr>
              <a:t>；</a:t>
            </a:r>
            <a:endParaRPr lang="en-US" altLang="zh-CN" sz="2400">
              <a:solidFill>
                <a:srgbClr val="5F5F5F"/>
              </a:solidFill>
              <a:latin typeface="微软雅黑" panose="020B0503020204020204" charset="-122"/>
              <a:ea typeface="微软雅黑" panose="020B0503020204020204" charset="-122"/>
            </a:endParaRPr>
          </a:p>
          <a:p>
            <a:pPr defTabSz="913130" fontAlgn="base">
              <a:lnSpc>
                <a:spcPct val="150000"/>
              </a:lnSpc>
              <a:spcBef>
                <a:spcPct val="0"/>
              </a:spcBef>
              <a:spcAft>
                <a:spcPct val="0"/>
              </a:spcAft>
              <a:defRPr/>
            </a:pPr>
            <a:r>
              <a:rPr lang="zh-CN" altLang="en-US" sz="2400" smtClean="0">
                <a:solidFill>
                  <a:srgbClr val="660066"/>
                </a:solidFill>
                <a:latin typeface="微软雅黑" panose="020B0503020204020204" charset="-122"/>
                <a:ea typeface="微软雅黑" panose="020B0503020204020204" charset="-122"/>
              </a:rPr>
              <a:t>    第二</a:t>
            </a:r>
            <a:r>
              <a:rPr lang="zh-CN" altLang="en-US" sz="2400">
                <a:solidFill>
                  <a:srgbClr val="660066"/>
                </a:solidFill>
                <a:latin typeface="微软雅黑" panose="020B0503020204020204" charset="-122"/>
                <a:ea typeface="微软雅黑" panose="020B0503020204020204" charset="-122"/>
              </a:rPr>
              <a:t>轮复习     </a:t>
            </a:r>
            <a:r>
              <a:rPr lang="zh-CN" altLang="en-US" sz="2400">
                <a:solidFill>
                  <a:srgbClr val="002060"/>
                </a:solidFill>
                <a:latin typeface="微软雅黑" panose="020B0503020204020204" charset="-122"/>
                <a:ea typeface="微软雅黑" panose="020B0503020204020204" charset="-122"/>
              </a:rPr>
              <a:t>主要是</a:t>
            </a:r>
            <a:r>
              <a:rPr lang="zh-CN" altLang="en-US" sz="2400" b="1">
                <a:solidFill>
                  <a:srgbClr val="002060"/>
                </a:solidFill>
                <a:latin typeface="微软雅黑" panose="020B0503020204020204" charset="-122"/>
                <a:ea typeface="微软雅黑" panose="020B0503020204020204" charset="-122"/>
              </a:rPr>
              <a:t>“突破式”，侧重的是瓶颈突破，着眼于“</a:t>
            </a:r>
            <a:r>
              <a:rPr lang="zh-CN" altLang="en-US" sz="2400" b="1">
                <a:solidFill>
                  <a:srgbClr val="C00000"/>
                </a:solidFill>
                <a:latin typeface="微软雅黑" panose="020B0503020204020204" charset="-122"/>
                <a:ea typeface="微软雅黑" panose="020B0503020204020204" charset="-122"/>
              </a:rPr>
              <a:t>块</a:t>
            </a:r>
            <a:r>
              <a:rPr lang="zh-CN" altLang="en-US" sz="2400" b="1" smtClean="0">
                <a:solidFill>
                  <a:srgbClr val="002060"/>
                </a:solidFill>
                <a:latin typeface="微软雅黑" panose="020B0503020204020204" charset="-122"/>
                <a:ea typeface="微软雅黑" panose="020B0503020204020204" charset="-122"/>
              </a:rPr>
              <a:t>”</a:t>
            </a:r>
            <a:r>
              <a:rPr lang="zh-CN" altLang="en-US" sz="2400" smtClean="0">
                <a:solidFill>
                  <a:prstClr val="black"/>
                </a:solidFill>
                <a:latin typeface="微软雅黑" panose="020B0503020204020204" charset="-122"/>
                <a:ea typeface="微软雅黑" panose="020B0503020204020204" charset="-122"/>
              </a:rPr>
              <a:t>；</a:t>
            </a:r>
            <a:endParaRPr lang="zh-CN" altLang="en-US" sz="2400" b="1">
              <a:solidFill>
                <a:srgbClr val="7030A0"/>
              </a:solidFill>
              <a:latin typeface="微软雅黑" panose="020B0503020204020204" charset="-122"/>
              <a:ea typeface="微软雅黑" panose="020B0503020204020204" charset="-122"/>
            </a:endParaRPr>
          </a:p>
          <a:p>
            <a:pPr defTabSz="913130" fontAlgn="base">
              <a:lnSpc>
                <a:spcPct val="150000"/>
              </a:lnSpc>
              <a:spcBef>
                <a:spcPct val="0"/>
              </a:spcBef>
              <a:spcAft>
                <a:spcPct val="0"/>
              </a:spcAft>
              <a:buFont typeface="Arial" panose="020B0604020202020204" pitchFamily="34" charset="0"/>
              <a:buNone/>
              <a:defRPr/>
            </a:pPr>
            <a:r>
              <a:rPr lang="zh-CN" altLang="en-US" sz="2400" smtClean="0">
                <a:solidFill>
                  <a:srgbClr val="660066"/>
                </a:solidFill>
                <a:latin typeface="微软雅黑" panose="020B0503020204020204" charset="-122"/>
                <a:ea typeface="微软雅黑" panose="020B0503020204020204" charset="-122"/>
              </a:rPr>
              <a:t>    </a:t>
            </a:r>
            <a:r>
              <a:rPr lang="zh-CN" altLang="en-US" sz="2400">
                <a:solidFill>
                  <a:srgbClr val="660066"/>
                </a:solidFill>
                <a:latin typeface="微软雅黑" panose="020B0503020204020204" charset="-122"/>
                <a:ea typeface="微软雅黑" panose="020B0503020204020204" charset="-122"/>
              </a:rPr>
              <a:t>第三轮复习     </a:t>
            </a:r>
            <a:r>
              <a:rPr lang="zh-CN" altLang="en-US" sz="2400">
                <a:solidFill>
                  <a:prstClr val="black"/>
                </a:solidFill>
                <a:latin typeface="微软雅黑" panose="020B0503020204020204" charset="-122"/>
                <a:ea typeface="微软雅黑" panose="020B0503020204020204" charset="-122"/>
              </a:rPr>
              <a:t>主要是</a:t>
            </a:r>
            <a:r>
              <a:rPr lang="zh-CN" altLang="en-US" sz="2400" b="1">
                <a:solidFill>
                  <a:prstClr val="black"/>
                </a:solidFill>
                <a:latin typeface="微软雅黑" panose="020B0503020204020204" charset="-122"/>
                <a:ea typeface="微软雅黑" panose="020B0503020204020204" charset="-122"/>
              </a:rPr>
              <a:t>“综合式”，强调的是模拟演练，着眼于“</a:t>
            </a:r>
            <a:r>
              <a:rPr lang="zh-CN" altLang="en-US" sz="2400" b="1">
                <a:solidFill>
                  <a:srgbClr val="C00000"/>
                </a:solidFill>
                <a:latin typeface="微软雅黑" panose="020B0503020204020204" charset="-122"/>
                <a:ea typeface="微软雅黑" panose="020B0503020204020204" charset="-122"/>
              </a:rPr>
              <a:t>卷</a:t>
            </a:r>
            <a:r>
              <a:rPr lang="zh-CN" altLang="en-US" sz="2400" b="1" smtClean="0">
                <a:solidFill>
                  <a:prstClr val="black"/>
                </a:solidFill>
                <a:latin typeface="微软雅黑" panose="020B0503020204020204" charset="-122"/>
                <a:ea typeface="微软雅黑" panose="020B0503020204020204" charset="-122"/>
              </a:rPr>
              <a:t>”</a:t>
            </a:r>
            <a:r>
              <a:rPr lang="zh-CN" altLang="en-US" sz="2400" smtClean="0">
                <a:solidFill>
                  <a:prstClr val="black"/>
                </a:solidFill>
                <a:latin typeface="微软雅黑" panose="020B0503020204020204" charset="-122"/>
                <a:ea typeface="微软雅黑" panose="020B0503020204020204" charset="-122"/>
              </a:rPr>
              <a:t>。</a:t>
            </a:r>
            <a:endParaRPr lang="zh-CN" altLang="en-US" sz="2400" b="1">
              <a:solidFill>
                <a:srgbClr val="7030A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charRg st="8" end="51"/>
                                            </p:txEl>
                                          </p:spTgt>
                                        </p:tgtEl>
                                        <p:attrNameLst>
                                          <p:attrName>style.visibility</p:attrName>
                                        </p:attrNameLst>
                                      </p:cBhvr>
                                      <p:to>
                                        <p:strVal val="visible"/>
                                      </p:to>
                                    </p:set>
                                    <p:animEffect transition="in" filter="blinds(horizontal)">
                                      <p:cBhvr>
                                        <p:cTn id="20" dur="500"/>
                                        <p:tgtEl>
                                          <p:spTgt spid="4">
                                            <p:txEl>
                                              <p:charRg st="8" end="5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xEl>
                                              <p:charRg st="52" end="98"/>
                                            </p:txEl>
                                          </p:spTgt>
                                        </p:tgtEl>
                                        <p:attrNameLst>
                                          <p:attrName>style.visibility</p:attrName>
                                        </p:attrNameLst>
                                      </p:cBhvr>
                                      <p:to>
                                        <p:strVal val="visible"/>
                                      </p:to>
                                    </p:set>
                                    <p:animEffect transition="in" filter="blinds(horizontal)">
                                      <p:cBhvr>
                                        <p:cTn id="25" dur="500"/>
                                        <p:tgtEl>
                                          <p:spTgt spid="4">
                                            <p:txEl>
                                              <p:charRg st="52" end="9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charRg st="99" end="127"/>
                                            </p:txEl>
                                          </p:spTgt>
                                        </p:tgtEl>
                                        <p:attrNameLst>
                                          <p:attrName>style.visibility</p:attrName>
                                        </p:attrNameLst>
                                      </p:cBhvr>
                                      <p:to>
                                        <p:strVal val="visible"/>
                                      </p:to>
                                    </p:set>
                                    <p:animEffect transition="in" filter="blinds(horizontal)">
                                      <p:cBhvr>
                                        <p:cTn id="30" dur="500"/>
                                        <p:tgtEl>
                                          <p:spTgt spid="4">
                                            <p:txEl>
                                              <p:charRg st="99"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124" name="Group 28"/>
          <p:cNvGraphicFramePr>
            <a:graphicFrameLocks noGrp="1"/>
          </p:cNvGraphicFramePr>
          <p:nvPr/>
        </p:nvGraphicFramePr>
        <p:xfrm>
          <a:off x="825279" y="1652715"/>
          <a:ext cx="10428816" cy="4930140"/>
        </p:xfrm>
        <a:graphic>
          <a:graphicData uri="http://schemas.openxmlformats.org/drawingml/2006/table">
            <a:tbl>
              <a:tblPr/>
              <a:tblGrid>
                <a:gridCol w="1077383"/>
                <a:gridCol w="4470400"/>
                <a:gridCol w="4881033"/>
              </a:tblGrid>
              <a:tr h="873125">
                <a:tc>
                  <a:txBody>
                    <a:bodyPr wrap="square"/>
                    <a:lstStyle/>
                    <a:p>
                      <a:pPr marL="0" marR="0" lvl="0" indent="0" algn="l" defTabSz="914400" rtl="0" eaLnBrk="0" fontAlgn="base" latinLnBrk="0" hangingPunct="1">
                        <a:lnSpc>
                          <a:spcPct val="120000"/>
                        </a:lnSpc>
                        <a:spcBef>
                          <a:spcPts val="150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一轮</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txBody>
                  <a:tcPr marL="87207" marR="87207" marT="34290" marB="34290" vert="horz"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ts val="1200"/>
                        </a:spcBef>
                        <a:spcAft>
                          <a:spcPct val="0"/>
                        </a:spcAft>
                        <a:buClrTx/>
                        <a:buSzTx/>
                        <a:buFontTx/>
                        <a:buNone/>
                        <a:defRPr/>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细过考点  全面复习 </a:t>
                      </a:r>
                      <a:r>
                        <a:rPr kumimoji="0" lang="zh-CN" altLang="en-US" sz="2400" b="1" i="0" u="none" strike="noStrike" cap="none" normalizeH="0" baseline="0" smtClean="0">
                          <a:ln>
                            <a:noFill/>
                          </a:ln>
                          <a:solidFill>
                            <a:srgbClr val="0000FF"/>
                          </a:solidFill>
                          <a:effectLst/>
                          <a:latin typeface="黑体" panose="02010609060101010101" charset="-122"/>
                          <a:ea typeface="黑体" panose="02010609060101010101" charset="-122"/>
                        </a:rPr>
                        <a:t>夯实基础</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ts val="1200"/>
                        </a:spcBef>
                        <a:spcAft>
                          <a:spcPct val="0"/>
                        </a:spcAft>
                        <a:buClrTx/>
                        <a:buSzTx/>
                        <a:buFontTx/>
                        <a:buNone/>
                      </a:pPr>
                      <a:r>
                        <a:rPr kumimoji="0" lang="en-US" altLang="ko-KR" sz="2400" b="1" i="0" u="none" strike="noStrike" cap="none" normalizeH="0" baseline="0" smtClean="0">
                          <a:ln>
                            <a:noFill/>
                          </a:ln>
                          <a:solidFill>
                            <a:srgbClr val="0000FF"/>
                          </a:solidFill>
                          <a:effectLst/>
                          <a:latin typeface="黑体" panose="02010609060101010101" charset="-122"/>
                          <a:ea typeface="黑体" panose="02010609060101010101" charset="-122"/>
                        </a:rPr>
                        <a:t> </a:t>
                      </a:r>
                      <a:r>
                        <a:rPr kumimoji="0" lang="en-US" altLang="ko-KR" sz="2400" b="1" i="0" u="none" strike="noStrike" cap="none" normalizeH="0" baseline="0" smtClean="0">
                          <a:ln>
                            <a:noFill/>
                          </a:ln>
                          <a:solidFill>
                            <a:srgbClr val="000000"/>
                          </a:solidFill>
                          <a:effectLst/>
                          <a:latin typeface="黑体" panose="02010609060101010101" charset="-122"/>
                          <a:ea typeface="黑体" panose="02010609060101010101" charset="-122"/>
                        </a:rPr>
                        <a:t>（7月到春节前）</a:t>
                      </a:r>
                      <a:endParaRPr kumimoji="0" lang="ko-KR" altLang="en-US" sz="2400" b="1" i="0" u="none" strike="noStrike" cap="none" normalizeH="0" baseline="0" smtClean="0">
                        <a:ln>
                          <a:noFill/>
                        </a:ln>
                        <a:solidFill>
                          <a:srgbClr val="00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复习课本  细过考点</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全面复习  </a:t>
                      </a: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基础过关</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wrap="square"/>
                    <a:lstStyle/>
                    <a:p>
                      <a:pPr marL="0" marR="0" lvl="0" indent="0" algn="l" defTabSz="914400" rtl="0" eaLnBrk="0" fontAlgn="base" latinLnBrk="0" hangingPunct="1">
                        <a:lnSpc>
                          <a:spcPct val="120000"/>
                        </a:lnSpc>
                        <a:spcBef>
                          <a:spcPts val="1500"/>
                        </a:spcBef>
                        <a:spcAft>
                          <a:spcPct val="0"/>
                        </a:spcAft>
                        <a:buClrTx/>
                        <a:buSzTx/>
                        <a:buFontTx/>
                        <a:buNone/>
                      </a:pPr>
                      <a:r>
                        <a:rPr kumimoji="0" lang="en-US" altLang="ko-KR" sz="2400" b="1" i="0" u="none" strike="noStrike" cap="none" normalizeH="0" baseline="0" smtClean="0">
                          <a:ln>
                            <a:noFill/>
                          </a:ln>
                          <a:solidFill>
                            <a:srgbClr val="0000FF"/>
                          </a:solidFill>
                          <a:effectLst/>
                          <a:latin typeface="黑体" panose="02010609060101010101" charset="-122"/>
                          <a:ea typeface="黑体" panose="02010609060101010101" charset="-122"/>
                        </a:rPr>
                        <a:t>二轮</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txBody>
                  <a:tcPr marL="87207" marR="87207" marT="34290" marB="34290" vert="horz"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ts val="120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专题（主）+综合（辅）</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smtClean="0">
                          <a:ln>
                            <a:noFill/>
                          </a:ln>
                          <a:solidFill>
                            <a:srgbClr val="000000"/>
                          </a:solidFill>
                          <a:effectLst/>
                          <a:latin typeface="黑体" panose="02010609060101010101" charset="-122"/>
                          <a:ea typeface="黑体" panose="02010609060101010101" charset="-122"/>
                        </a:rPr>
                        <a:t>（春节之后到</a:t>
                      </a:r>
                      <a:r>
                        <a:rPr kumimoji="0" lang="en-US" altLang="ko-KR" sz="2400" b="1" i="0" u="none" strike="noStrike" cap="none" normalizeH="0" baseline="0" smtClean="0">
                          <a:ln>
                            <a:noFill/>
                          </a:ln>
                          <a:solidFill>
                            <a:srgbClr val="000000"/>
                          </a:solidFill>
                          <a:effectLst/>
                          <a:latin typeface="黑体" panose="02010609060101010101" charset="-122"/>
                          <a:ea typeface="黑体" panose="02010609060101010101" charset="-122"/>
                          <a:cs typeface="Times New Roman" panose="02020603050405020304" pitchFamily="18" charset="0"/>
                        </a:rPr>
                        <a:t>4</a:t>
                      </a:r>
                      <a:r>
                        <a:rPr kumimoji="0" lang="en-US" altLang="ko-KR" sz="2400" b="1" i="0" u="none" strike="noStrike" cap="none" normalizeH="0" baseline="0" smtClean="0">
                          <a:ln>
                            <a:noFill/>
                          </a:ln>
                          <a:solidFill>
                            <a:srgbClr val="000000"/>
                          </a:solidFill>
                          <a:effectLst/>
                          <a:latin typeface="黑体" panose="02010609060101010101" charset="-122"/>
                          <a:ea typeface="黑体" panose="02010609060101010101" charset="-122"/>
                        </a:rPr>
                        <a:t>月初）</a:t>
                      </a:r>
                      <a:endParaRPr kumimoji="0" lang="ko-KR" altLang="en-US" sz="2400" b="1" i="0" u="none" strike="noStrike" cap="none" normalizeH="0" baseline="0" smtClean="0">
                        <a:ln>
                          <a:noFill/>
                        </a:ln>
                        <a:solidFill>
                          <a:srgbClr val="00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ts val="90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查漏补缺  </a:t>
                      </a: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强化易错</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ts val="900"/>
                        </a:spcBef>
                        <a:spcAft>
                          <a:spcPct val="0"/>
                        </a:spcAft>
                        <a:buClrTx/>
                        <a:buSzTx/>
                        <a:buFontTx/>
                        <a:buNone/>
                      </a:pP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突破重难  能力突破</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7750">
                <a:tc>
                  <a:txBody>
                    <a:bodyPr wrap="square"/>
                    <a:lstStyle/>
                    <a:p>
                      <a:pPr marL="0" marR="0" lvl="0" indent="0" algn="l" defTabSz="914400" rtl="0" eaLnBrk="0" fontAlgn="base" latinLnBrk="0" hangingPunct="1">
                        <a:lnSpc>
                          <a:spcPct val="120000"/>
                        </a:lnSpc>
                        <a:spcBef>
                          <a:spcPts val="1500"/>
                        </a:spcBef>
                        <a:spcAft>
                          <a:spcPct val="0"/>
                        </a:spcAft>
                        <a:buClrTx/>
                        <a:buSzTx/>
                        <a:buFontTx/>
                        <a:buNone/>
                      </a:pPr>
                      <a:r>
                        <a:rPr kumimoji="0" lang="en-US" altLang="ko-KR" sz="2400" b="1" i="0" u="none" strike="noStrike" cap="none" normalizeH="0" baseline="0" smtClean="0">
                          <a:ln>
                            <a:noFill/>
                          </a:ln>
                          <a:solidFill>
                            <a:srgbClr val="0000FF"/>
                          </a:solidFill>
                          <a:effectLst/>
                          <a:latin typeface="黑体" panose="02010609060101010101" charset="-122"/>
                          <a:ea typeface="黑体" panose="02010609060101010101" charset="-122"/>
                        </a:rPr>
                        <a:t>三轮</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txBody>
                  <a:tcPr marL="87207" marR="87207" marT="34290" marB="34290" vert="horz"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smtClean="0">
                          <a:ln>
                            <a:noFill/>
                          </a:ln>
                          <a:solidFill>
                            <a:srgbClr val="0000FF"/>
                          </a:solidFill>
                          <a:effectLst/>
                          <a:latin typeface="黑体" panose="02010609060101010101" charset="-122"/>
                          <a:ea typeface="黑体" panose="02010609060101010101" charset="-122"/>
                        </a:rPr>
                        <a:t> 综合（主）+专题（辅）</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smtClean="0">
                          <a:ln>
                            <a:noFill/>
                          </a:ln>
                          <a:solidFill>
                            <a:srgbClr val="0000FF"/>
                          </a:solidFill>
                          <a:effectLst/>
                          <a:latin typeface="黑体" panose="02010609060101010101" charset="-122"/>
                          <a:ea typeface="黑体" panose="02010609060101010101" charset="-122"/>
                        </a:rPr>
                        <a:t>   问题专题和热点专题</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smtClean="0">
                          <a:ln>
                            <a:noFill/>
                          </a:ln>
                          <a:solidFill>
                            <a:srgbClr val="000000"/>
                          </a:solidFill>
                          <a:effectLst/>
                          <a:latin typeface="黑体" panose="02010609060101010101" charset="-122"/>
                          <a:ea typeface="黑体" panose="02010609060101010101" charset="-122"/>
                        </a:rPr>
                        <a:t>（4月初到5月25日）</a:t>
                      </a:r>
                      <a:endParaRPr kumimoji="0" lang="ko-KR" altLang="en-US" sz="2400" b="1" i="0" u="none" strike="noStrike" cap="none" normalizeH="0" baseline="0" smtClean="0">
                        <a:ln>
                          <a:noFill/>
                        </a:ln>
                        <a:solidFill>
                          <a:srgbClr val="00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ts val="90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查漏补缺  </a:t>
                      </a: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综合提升</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ts val="900"/>
                        </a:spcBef>
                        <a:spcAft>
                          <a:spcPct val="0"/>
                        </a:spcAft>
                        <a:buClrTx/>
                        <a:buSzTx/>
                        <a:buFontTx/>
                        <a:buNone/>
                      </a:pP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应试技巧  新题练习</a:t>
                      </a:r>
                      <a:r>
                        <a:rPr kumimoji="0" lang="en-US" altLang="ko-KR" sz="2400" b="1" i="0" u="none" strike="noStrike" cap="none" normalizeH="0" baseline="0" smtClean="0">
                          <a:ln>
                            <a:noFill/>
                          </a:ln>
                          <a:solidFill>
                            <a:schemeClr val="tx1"/>
                          </a:solidFill>
                          <a:effectLst/>
                          <a:latin typeface="黑体" panose="02010609060101010101" charset="-122"/>
                          <a:ea typeface="黑体" panose="02010609060101010101" charset="-122"/>
                        </a:rPr>
                        <a:t> </a:t>
                      </a:r>
                      <a:endParaRPr kumimoji="0" lang="ko-KR" altLang="en-US" sz="2400" b="1" i="0" u="none" strike="noStrike" cap="none" normalizeH="0" baseline="0" smtClean="0">
                        <a:ln>
                          <a:noFill/>
                        </a:ln>
                        <a:solidFill>
                          <a:schemeClr val="tx1"/>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7250">
                <a:tc>
                  <a:txBody>
                    <a:bodyPr wrap="square"/>
                    <a:lstStyle/>
                    <a:p>
                      <a:pPr marL="0" marR="0" lvl="0" indent="0" algn="l" defTabSz="914400" rtl="0" eaLnBrk="0" fontAlgn="base" latinLnBrk="0" hangingPunct="1">
                        <a:lnSpc>
                          <a:spcPct val="120000"/>
                        </a:lnSpc>
                        <a:spcBef>
                          <a:spcPts val="1500"/>
                        </a:spcBef>
                        <a:spcAft>
                          <a:spcPct val="0"/>
                        </a:spcAft>
                        <a:buClrTx/>
                        <a:buSzTx/>
                        <a:buFontTx/>
                        <a:buNone/>
                      </a:pPr>
                      <a:r>
                        <a:rPr kumimoji="0" lang="zh-CN" altLang="en-US" sz="2400" b="1" i="0" u="none" strike="noStrike" cap="none" normalizeH="0" baseline="0" smtClean="0">
                          <a:ln>
                            <a:noFill/>
                          </a:ln>
                          <a:solidFill>
                            <a:srgbClr val="0000FF"/>
                          </a:solidFill>
                          <a:effectLst/>
                          <a:latin typeface="黑体" panose="02010609060101010101" charset="-122"/>
                          <a:ea typeface="黑体" panose="02010609060101010101" charset="-122"/>
                        </a:rPr>
                        <a:t>考前备战</a:t>
                      </a:r>
                      <a:endParaRPr kumimoji="0" lang="ko-KR" altLang="en-US" sz="2400" b="1" i="0" u="none" strike="noStrike" cap="none" normalizeH="0" baseline="0" smtClean="0">
                        <a:ln>
                          <a:noFill/>
                        </a:ln>
                        <a:solidFill>
                          <a:srgbClr val="0000FF"/>
                        </a:solidFill>
                        <a:effectLst/>
                        <a:latin typeface="黑体" panose="02010609060101010101" charset="-122"/>
                        <a:ea typeface="黑体" panose="02010609060101010101" charset="-122"/>
                      </a:endParaRPr>
                    </a:p>
                  </a:txBody>
                  <a:tcPr marL="87207" marR="87207" marT="34290" marB="34290" vert="horz"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ts val="150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课堂放开，教师答疑。调适备考（巩固·强化·提升）</a:t>
                      </a:r>
                      <a:r>
                        <a:rPr kumimoji="0" lang="en-US" altLang="ko-KR" sz="2400" b="1" i="0" u="none" strike="noStrike" cap="none" normalizeH="0" baseline="0" err="1" smtClean="0">
                          <a:ln>
                            <a:noFill/>
                          </a:ln>
                          <a:solidFill>
                            <a:srgbClr val="000000"/>
                          </a:solidFill>
                          <a:effectLst/>
                          <a:latin typeface="黑体" panose="02010609060101010101" charset="-122"/>
                          <a:ea typeface="黑体" panose="02010609060101010101" charset="-122"/>
                        </a:rPr>
                        <a:t>考前两周</a:t>
                      </a:r>
                      <a:endParaRPr kumimoji="0" lang="ko-KR" altLang="en-US" sz="2400" b="1" i="0" u="none" strike="noStrike" cap="none" normalizeH="0" baseline="0" smtClean="0">
                        <a:ln>
                          <a:noFill/>
                        </a:ln>
                        <a:solidFill>
                          <a:srgbClr val="00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err="1" smtClean="0">
                          <a:ln>
                            <a:noFill/>
                          </a:ln>
                          <a:solidFill>
                            <a:srgbClr val="0000FF"/>
                          </a:solidFill>
                          <a:effectLst/>
                          <a:latin typeface="黑体" panose="02010609060101010101" charset="-122"/>
                          <a:ea typeface="黑体" panose="02010609060101010101" charset="-122"/>
                        </a:rPr>
                        <a:t>查漏补缺  </a:t>
                      </a: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稳定心态</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r>
                        <a:rPr kumimoji="0" lang="en-US" altLang="ko-KR" sz="2400" b="1" i="0" u="none" strike="noStrike" cap="none" normalizeH="0" baseline="0" err="1" smtClean="0">
                          <a:ln>
                            <a:noFill/>
                          </a:ln>
                          <a:solidFill>
                            <a:srgbClr val="FF0000"/>
                          </a:solidFill>
                          <a:effectLst/>
                          <a:latin typeface="黑体" panose="02010609060101010101" charset="-122"/>
                          <a:ea typeface="黑体" panose="02010609060101010101" charset="-122"/>
                        </a:rPr>
                        <a:t>模拟训练  保温冲刺</a:t>
                      </a: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p>
                      <a:pPr marL="0" marR="0" lvl="0" indent="0" algn="l" defTabSz="914400" rtl="0" eaLnBrk="0" fontAlgn="base" latinLnBrk="0" hangingPunct="1">
                        <a:lnSpc>
                          <a:spcPct val="120000"/>
                        </a:lnSpc>
                        <a:spcBef>
                          <a:spcPct val="0"/>
                        </a:spcBef>
                        <a:spcAft>
                          <a:spcPct val="0"/>
                        </a:spcAft>
                        <a:buClrTx/>
                        <a:buSzTx/>
                        <a:buFontTx/>
                        <a:buNone/>
                      </a:pPr>
                      <a:endParaRPr kumimoji="0" lang="ko-KR" altLang="en-US" sz="2400" b="1" i="0" u="none" strike="noStrike" cap="none" normalizeH="0" baseline="0" smtClean="0">
                        <a:ln>
                          <a:noFill/>
                        </a:ln>
                        <a:solidFill>
                          <a:srgbClr val="FF0000"/>
                        </a:solidFill>
                        <a:effectLst/>
                        <a:latin typeface="黑体" panose="02010609060101010101" charset="-122"/>
                        <a:ea typeface="黑体" panose="02010609060101010101" charset="-122"/>
                      </a:endParaRPr>
                    </a:p>
                  </a:txBody>
                  <a:tcPr marL="87207" marR="87207" marT="34290" marB="34290" vert="horz"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33625" name="Rectangle 25"/>
          <p:cNvSpPr>
            <a:spLocks noChangeArrowheads="1"/>
          </p:cNvSpPr>
          <p:nvPr/>
        </p:nvSpPr>
        <p:spPr bwMode="auto">
          <a:xfrm>
            <a:off x="791570" y="476132"/>
            <a:ext cx="11400430" cy="584775"/>
          </a:xfrm>
          <a:prstGeom prst="rect">
            <a:avLst/>
          </a:prstGeom>
          <a:noFill/>
          <a:ln w="9525" algn="ctr">
            <a:noFill/>
            <a:miter lim="800000"/>
          </a:ln>
          <a:effectLst/>
        </p:spPr>
        <p:txBody>
          <a:bodyPr wrap="square">
            <a:spAutoFit/>
          </a:bodyPr>
          <a:lstStyle/>
          <a:p>
            <a:pPr eaLnBrk="0">
              <a:buFontTx/>
              <a:buNone/>
              <a:defRPr/>
            </a:pPr>
            <a:r>
              <a:rPr lang="en-US" altLang="ko-KR" sz="3200" b="1" smtClean="0">
                <a:solidFill>
                  <a:srgbClr val="FF0000"/>
                </a:solidFill>
                <a:latin typeface="微软雅黑" panose="020B0503020204020204" charset="-122"/>
                <a:ea typeface="微软雅黑" panose="020B0503020204020204" charset="-122"/>
                <a:cs typeface="风雨  粗毛楷"/>
              </a:rPr>
              <a:t>3</a:t>
            </a:r>
            <a:r>
              <a:rPr lang="zh-CN" altLang="en-US" sz="3200" b="1" smtClean="0">
                <a:solidFill>
                  <a:srgbClr val="FF0000"/>
                </a:solidFill>
                <a:latin typeface="微软雅黑" panose="020B0503020204020204" charset="-122"/>
                <a:ea typeface="微软雅黑" panose="020B0503020204020204" charset="-122"/>
                <a:cs typeface="风雨  粗毛楷"/>
              </a:rPr>
              <a:t>、</a:t>
            </a:r>
            <a:r>
              <a:rPr lang="en-US" altLang="ko-KR" sz="3200" b="1" err="1" smtClean="0">
                <a:solidFill>
                  <a:srgbClr val="FF0000"/>
                </a:solidFill>
                <a:latin typeface="微软雅黑" panose="020B0503020204020204" charset="-122"/>
                <a:ea typeface="微软雅黑" panose="020B0503020204020204" charset="-122"/>
                <a:cs typeface="风雨  粗毛楷"/>
              </a:rPr>
              <a:t>细致合理</a:t>
            </a:r>
            <a:r>
              <a:rPr lang="en-US" altLang="ko-KR" sz="3200" b="1" err="1">
                <a:solidFill>
                  <a:srgbClr val="FF0000"/>
                </a:solidFill>
                <a:latin typeface="微软雅黑" panose="020B0503020204020204" charset="-122"/>
                <a:ea typeface="微软雅黑" panose="020B0503020204020204" charset="-122"/>
                <a:cs typeface="风雨  粗毛楷"/>
              </a:rPr>
              <a:t>，运筹帷幄</a:t>
            </a:r>
            <a:r>
              <a:rPr lang="en-US" altLang="ko-KR" sz="3200" err="1" smtClean="0">
                <a:solidFill>
                  <a:srgbClr val="FF0000"/>
                </a:solidFill>
                <a:latin typeface="微软雅黑" panose="020B0503020204020204" charset="-122"/>
                <a:ea typeface="微软雅黑" panose="020B0503020204020204" charset="-122"/>
                <a:cs typeface="风雨  粗毛楷"/>
              </a:rPr>
              <a:t>：</a:t>
            </a:r>
            <a:r>
              <a:rPr lang="en-US" altLang="ko-KR" sz="3200" b="1" err="1" smtClean="0">
                <a:solidFill>
                  <a:srgbClr val="0000FF"/>
                </a:solidFill>
                <a:effectLst>
                  <a:outerShdw blurRad="38100" dist="38100" dir="2700000" algn="tl">
                    <a:srgbClr val="C0C0C0"/>
                  </a:outerShdw>
                </a:effectLst>
                <a:latin typeface="微软雅黑" panose="020B0503020204020204" charset="-122"/>
                <a:ea typeface="微软雅黑" panose="020B0503020204020204" charset="-122"/>
                <a:cs typeface="风雨  粗毛楷"/>
              </a:rPr>
              <a:t>时间安排</a:t>
            </a:r>
            <a:endParaRPr lang="ko-KR" altLang="en-US" sz="3200" b="1">
              <a:solidFill>
                <a:srgbClr val="0000FF"/>
              </a:solidFill>
              <a:latin typeface="微软雅黑" panose="020B0503020204020204" charset="-122"/>
              <a:ea typeface="黑体" panose="02010609060101010101" charset="-122"/>
              <a:cs typeface="风雨  粗毛楷"/>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44385" y="980728"/>
          <a:ext cx="11661566" cy="5273040"/>
        </p:xfrm>
        <a:graphic>
          <a:graphicData uri="http://schemas.openxmlformats.org/drawingml/2006/table">
            <a:tbl>
              <a:tblPr firstRow="1" bandRow="1">
                <a:tableStyleId>{5C22544A-7EE6-4342-B048-85BDC9FD1C3A}</a:tableStyleId>
              </a:tblPr>
              <a:tblGrid>
                <a:gridCol w="941970"/>
                <a:gridCol w="1602575"/>
                <a:gridCol w="5627995"/>
                <a:gridCol w="3182143"/>
                <a:gridCol w="306883"/>
              </a:tblGrid>
              <a:tr h="370840">
                <a:tc>
                  <a:txBody>
                    <a:bodyPr wrap="square"/>
                    <a:lstStyle/>
                    <a:p>
                      <a:r>
                        <a:rPr lang="zh-CN" altLang="en-US" smtClean="0"/>
                        <a:t>时间</a:t>
                      </a:r>
                      <a:endParaRPr lang="zh-CN" altLang="en-US"/>
                    </a:p>
                  </a:txBody>
                  <a:tcPr marL="121920" marR="121920" vert="horz"/>
                </a:tc>
                <a:tc>
                  <a:txBody>
                    <a:bodyPr wrap="square"/>
                    <a:lstStyle/>
                    <a:p>
                      <a:r>
                        <a:rPr lang="zh-CN" altLang="en-US" smtClean="0"/>
                        <a:t>内容</a:t>
                      </a:r>
                      <a:endParaRPr lang="zh-CN" altLang="en-US"/>
                    </a:p>
                  </a:txBody>
                  <a:tcPr marL="121920" marR="121920" vert="horz"/>
                </a:tc>
                <a:tc>
                  <a:txBody>
                    <a:bodyPr wrap="square"/>
                    <a:lstStyle/>
                    <a:p>
                      <a:r>
                        <a:rPr lang="zh-CN" altLang="en-US" smtClean="0"/>
                        <a:t>具体操作</a:t>
                      </a:r>
                      <a:endParaRPr lang="zh-CN" altLang="en-US"/>
                    </a:p>
                  </a:txBody>
                  <a:tcPr marL="121920" marR="121920" vert="horz"/>
                </a:tc>
                <a:tc>
                  <a:txBody>
                    <a:bodyPr wrap="square"/>
                    <a:lstStyle/>
                    <a:p>
                      <a:endParaRPr lang="zh-CN" altLang="en-US"/>
                    </a:p>
                  </a:txBody>
                  <a:tcPr marL="121920" marR="121920" vert="horz"/>
                </a:tc>
                <a:tc>
                  <a:txBody>
                    <a:bodyPr wrap="square"/>
                    <a:lstStyle/>
                    <a:p>
                      <a:endParaRPr lang="zh-CN" altLang="en-US"/>
                    </a:p>
                  </a:txBody>
                  <a:tcPr marL="121920" marR="121920" vert="horz"/>
                </a:tc>
              </a:tr>
              <a:tr h="370840">
                <a:tc>
                  <a:txBody>
                    <a:bodyPr wrap="square"/>
                    <a:lstStyle/>
                    <a:p>
                      <a:r>
                        <a:rPr lang="en-US" altLang="zh-CN" sz="1600" b="1" smtClean="0"/>
                        <a:t>7</a:t>
                      </a:r>
                      <a:r>
                        <a:rPr lang="zh-CN" altLang="en-US" sz="1600" b="1" smtClean="0"/>
                        <a:t>月 </a:t>
                      </a:r>
                      <a:endParaRPr lang="zh-CN" altLang="en-US" sz="1600" b="1"/>
                    </a:p>
                  </a:txBody>
                  <a:tcPr marL="121920" marR="121920" vert="horz"/>
                </a:tc>
                <a:tc>
                  <a:txBody>
                    <a:bodyPr wrap="square"/>
                    <a:lstStyle/>
                    <a:p>
                      <a:r>
                        <a:rPr lang="zh-CN" altLang="en-US" sz="1600" b="1" smtClean="0"/>
                        <a:t>古诗鉴赏</a:t>
                      </a:r>
                      <a:endParaRPr lang="zh-CN" altLang="en-US" sz="1600" b="1"/>
                    </a:p>
                  </a:txBody>
                  <a:tcPr marL="121920" marR="121920" vert="horz"/>
                </a:tc>
                <a:tc>
                  <a:txBody>
                    <a:bodyPr wrap="square"/>
                    <a:lstStyle/>
                    <a:p>
                      <a:r>
                        <a:rPr lang="zh-CN" altLang="en-US" sz="1400" b="1" smtClean="0"/>
                        <a:t>答题模式、考点训练讲析</a:t>
                      </a:r>
                      <a:endParaRPr lang="zh-CN" altLang="en-US" sz="1400" b="1"/>
                    </a:p>
                  </a:txBody>
                  <a:tcPr marL="121920" marR="121920" vert="horz"/>
                </a:tc>
                <a:tc>
                  <a:txBody>
                    <a:bodyPr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400" b="1" smtClean="0"/>
                        <a:t>古诗名句默写贯穿其中</a:t>
                      </a:r>
                      <a:endParaRPr lang="zh-CN" altLang="en-US" sz="1400" b="1" smtClean="0"/>
                    </a:p>
                    <a:p>
                      <a:endParaRPr lang="zh-CN" altLang="en-US" sz="1400" b="1"/>
                    </a:p>
                  </a:txBody>
                  <a:tcPr marL="121920" marR="121920" vert="horz"/>
                </a:tc>
                <a:tc>
                  <a:txBody>
                    <a:bodyPr wrap="square"/>
                    <a:lstStyle/>
                    <a:p>
                      <a:endParaRPr lang="zh-CN" altLang="en-US" sz="1800" b="1"/>
                    </a:p>
                  </a:txBody>
                  <a:tcPr marL="121920" marR="121920" vert="horz"/>
                </a:tc>
              </a:tr>
              <a:tr h="370840">
                <a:tc>
                  <a:txBody>
                    <a:bodyPr wrap="square"/>
                    <a:lstStyle/>
                    <a:p>
                      <a:r>
                        <a:rPr lang="en-US" altLang="zh-CN" sz="1600" b="1" smtClean="0"/>
                        <a:t>8</a:t>
                      </a:r>
                      <a:r>
                        <a:rPr lang="zh-CN" altLang="en-US" sz="1600" b="1" smtClean="0"/>
                        <a:t>月  </a:t>
                      </a:r>
                      <a:endParaRPr lang="zh-CN" altLang="en-US" sz="1600" b="1"/>
                    </a:p>
                  </a:txBody>
                  <a:tcPr marL="121920" marR="121920" vert="horz"/>
                </a:tc>
                <a:tc>
                  <a:txBody>
                    <a:bodyPr wrap="square"/>
                    <a:lstStyle/>
                    <a:p>
                      <a:r>
                        <a:rPr lang="zh-CN" altLang="en-US" sz="1600" b="1" smtClean="0"/>
                        <a:t>现代诗歌鉴赏</a:t>
                      </a:r>
                      <a:endParaRPr lang="zh-CN" altLang="en-US" sz="1600" b="1"/>
                    </a:p>
                  </a:txBody>
                  <a:tcPr marL="121920" marR="121920" vert="horz"/>
                </a:tc>
                <a:tc>
                  <a:txBody>
                    <a:bodyPr wrap="square"/>
                    <a:lstStyle/>
                    <a:p>
                      <a:r>
                        <a:rPr lang="zh-CN" altLang="en-US" sz="1400" b="1" smtClean="0"/>
                        <a:t>第一步先以自编资料</a:t>
                      </a:r>
                      <a:r>
                        <a:rPr lang="en-US" altLang="zh-CN" sz="1400" b="1" smtClean="0"/>
                        <a:t>《</a:t>
                      </a:r>
                      <a:r>
                        <a:rPr lang="zh-CN" altLang="en-US" sz="1400" b="1" smtClean="0"/>
                        <a:t>诗歌鉴赏</a:t>
                      </a:r>
                      <a:r>
                        <a:rPr lang="en-US" altLang="zh-CN" sz="1400" b="1" smtClean="0"/>
                        <a:t>》</a:t>
                      </a:r>
                      <a:r>
                        <a:rPr lang="zh-CN" altLang="en-US" sz="1400" b="1" smtClean="0"/>
                        <a:t>名家诗歌欣赏引领，了解现代诗歌特点训练，进行阅读指导训练。第二步按一轮新坐标的考点为序，进行讲析训练。</a:t>
                      </a:r>
                      <a:endParaRPr lang="zh-CN" altLang="en-US" sz="1400" b="1"/>
                    </a:p>
                  </a:txBody>
                  <a:tcPr marL="121920" marR="121920" vert="horz"/>
                </a:tc>
                <a:tc>
                  <a:txBody>
                    <a:bodyPr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400" b="1" smtClean="0"/>
                        <a:t>宗旨由感性到理性。利用好</a:t>
                      </a:r>
                      <a:r>
                        <a:rPr lang="en-US" altLang="zh-CN" sz="1400" b="1" smtClean="0"/>
                        <a:t>《</a:t>
                      </a:r>
                      <a:r>
                        <a:rPr lang="zh-CN" altLang="en-US" sz="1400" b="1" smtClean="0"/>
                        <a:t>课后限时集训</a:t>
                      </a:r>
                      <a:r>
                        <a:rPr lang="en-US" altLang="zh-CN" sz="1400" b="1" smtClean="0"/>
                        <a:t>》</a:t>
                      </a:r>
                      <a:r>
                        <a:rPr lang="zh-CN" altLang="en-US" sz="1400" b="1" smtClean="0"/>
                        <a:t>的专题对点练和专题提升练。</a:t>
                      </a:r>
                      <a:endParaRPr lang="zh-CN" altLang="en-US" sz="1400" b="1" smtClean="0"/>
                    </a:p>
                    <a:p>
                      <a:endParaRPr lang="zh-CN" altLang="en-US" sz="1400" b="1"/>
                    </a:p>
                  </a:txBody>
                  <a:tcPr marL="121920" marR="121920" vert="horz"/>
                </a:tc>
                <a:tc>
                  <a:txBody>
                    <a:bodyPr wrap="square"/>
                    <a:lstStyle/>
                    <a:p>
                      <a:endParaRPr lang="zh-CN" altLang="en-US" sz="1800" b="1"/>
                    </a:p>
                  </a:txBody>
                  <a:tcPr marL="121920" marR="121920" vert="horz"/>
                </a:tc>
              </a:tr>
              <a:tr h="370840">
                <a:tc>
                  <a:txBody>
                    <a:bodyPr wrap="square"/>
                    <a:lstStyle/>
                    <a:p>
                      <a:r>
                        <a:rPr lang="en-US" altLang="zh-CN" sz="1600" b="1" smtClean="0"/>
                        <a:t>9</a:t>
                      </a:r>
                      <a:r>
                        <a:rPr lang="zh-CN" altLang="en-US" sz="1600" b="1" smtClean="0"/>
                        <a:t>月</a:t>
                      </a:r>
                      <a:endParaRPr lang="zh-CN" altLang="en-US" sz="1600" b="1"/>
                    </a:p>
                  </a:txBody>
                  <a:tcPr marL="121920" marR="121920" vert="horz"/>
                </a:tc>
                <a:tc>
                  <a:txBody>
                    <a:bodyPr wrap="square"/>
                    <a:lstStyle/>
                    <a:p>
                      <a:r>
                        <a:rPr lang="zh-CN" altLang="en-US" sz="1600" b="1" smtClean="0"/>
                        <a:t>文言文阅读</a:t>
                      </a:r>
                      <a:endParaRPr lang="zh-CN" altLang="en-US" sz="1600" b="1"/>
                    </a:p>
                  </a:txBody>
                  <a:tcPr marL="121920" marR="121920" vert="horz"/>
                </a:tc>
                <a:tc>
                  <a:txBody>
                    <a:bodyPr wrap="square"/>
                    <a:lstStyle/>
                    <a:p>
                      <a:r>
                        <a:rPr lang="en-US" altLang="zh-CN" sz="1400" b="1" smtClean="0"/>
                        <a:t>1.</a:t>
                      </a:r>
                      <a:r>
                        <a:rPr lang="zh-CN" altLang="en-US" sz="1400" b="1" smtClean="0"/>
                        <a:t>课本复习，夯实基础，做古诗文的填空训练 ；</a:t>
                      </a:r>
                      <a:r>
                        <a:rPr lang="en-US" altLang="zh-CN" sz="1400" b="1" smtClean="0"/>
                        <a:t>2.</a:t>
                      </a:r>
                      <a:r>
                        <a:rPr lang="zh-CN" altLang="en-US" sz="1400" b="1" smtClean="0"/>
                        <a:t>考点复习，结合 一轮新坐标进行讲析训练，</a:t>
                      </a:r>
                      <a:r>
                        <a:rPr lang="en-US" altLang="zh-CN" sz="1400" b="1" smtClean="0"/>
                        <a:t>3.</a:t>
                      </a:r>
                      <a:r>
                        <a:rPr lang="zh-CN" altLang="en-US" sz="1400" b="1" smtClean="0"/>
                        <a:t>补充新教材文言文篇目，讲练结合。</a:t>
                      </a:r>
                      <a:endParaRPr lang="zh-CN" altLang="en-US" sz="1400" b="1"/>
                    </a:p>
                  </a:txBody>
                  <a:tcPr marL="121920" marR="121920" vert="horz"/>
                </a:tc>
                <a:tc>
                  <a:txBody>
                    <a:bodyPr wrap="square"/>
                    <a:lstStyle/>
                    <a:p>
                      <a:r>
                        <a:rPr lang="zh-CN" altLang="en-US" sz="1400" b="1" smtClean="0"/>
                        <a:t>关注知识的有效落实，结合知识清单上的教材梳理，有序进行。</a:t>
                      </a:r>
                      <a:endParaRPr lang="zh-CN" altLang="en-US" sz="1400" b="1"/>
                    </a:p>
                  </a:txBody>
                  <a:tcPr marL="121920" marR="121920" vert="horz"/>
                </a:tc>
                <a:tc>
                  <a:txBody>
                    <a:bodyPr wrap="square"/>
                    <a:lstStyle/>
                    <a:p>
                      <a:endParaRPr lang="zh-CN" altLang="en-US" sz="1800" b="1"/>
                    </a:p>
                  </a:txBody>
                  <a:tcPr marL="121920" marR="121920" vert="horz"/>
                </a:tc>
              </a:tr>
              <a:tr h="370840">
                <a:tc>
                  <a:txBody>
                    <a:bodyPr wrap="square"/>
                    <a:lstStyle/>
                    <a:p>
                      <a:r>
                        <a:rPr lang="en-US" altLang="zh-CN" sz="1600" b="1" smtClean="0"/>
                        <a:t>10</a:t>
                      </a:r>
                      <a:r>
                        <a:rPr lang="zh-CN" altLang="en-US" sz="1600" b="1" smtClean="0"/>
                        <a:t>月</a:t>
                      </a:r>
                      <a:endParaRPr lang="zh-CN" altLang="en-US" sz="1600" b="1"/>
                    </a:p>
                  </a:txBody>
                  <a:tcPr marL="121920" marR="121920" vert="horz"/>
                </a:tc>
                <a:tc>
                  <a:txBody>
                    <a:bodyPr wrap="square"/>
                    <a:lstStyle/>
                    <a:p>
                      <a:r>
                        <a:rPr lang="zh-CN" altLang="en-US" sz="1600" b="1" smtClean="0"/>
                        <a:t>现代文阅读</a:t>
                      </a:r>
                      <a:endParaRPr lang="zh-CN" altLang="en-US" sz="1600" b="1"/>
                    </a:p>
                  </a:txBody>
                  <a:tcPr marL="121920" marR="121920" vert="horz"/>
                </a:tc>
                <a:tc>
                  <a:txBody>
                    <a:bodyPr wrap="square"/>
                    <a:lstStyle/>
                    <a:p>
                      <a:r>
                        <a:rPr lang="en-US" altLang="zh-CN" sz="1400" b="1" smtClean="0"/>
                        <a:t>1.</a:t>
                      </a:r>
                      <a:r>
                        <a:rPr lang="zh-CN" altLang="en-US" sz="1400" b="1" smtClean="0"/>
                        <a:t>文学类文本阅读</a:t>
                      </a:r>
                      <a:endParaRPr lang="en-US" altLang="zh-CN" sz="1400" b="1" smtClean="0"/>
                    </a:p>
                    <a:p>
                      <a:r>
                        <a:rPr lang="zh-CN" altLang="en-US" sz="1400" b="1" smtClean="0"/>
                        <a:t>小说复习，侧重中国小说，名家小说欣赏训练引领，考点讲析训练为主。（穿插中国名著欣赏）散文复习，名家散文欣赏引领，考点讲析训练为主。</a:t>
                      </a:r>
                      <a:endParaRPr lang="zh-CN" altLang="en-US" sz="1400" b="1" smtClean="0"/>
                    </a:p>
                    <a:p>
                      <a:r>
                        <a:rPr lang="en-US" altLang="zh-CN" sz="1400" b="1" smtClean="0"/>
                        <a:t>2.</a:t>
                      </a:r>
                      <a:r>
                        <a:rPr lang="zh-CN" altLang="en-US" sz="1400" b="1" smtClean="0"/>
                        <a:t>论述类文本阅读，抓住观点和材料之间的关系来突破，厘清逻辑关系，关注修饰语及代词等易考点。</a:t>
                      </a:r>
                      <a:endParaRPr lang="zh-CN" altLang="en-US" sz="1400" b="1"/>
                    </a:p>
                  </a:txBody>
                  <a:tcPr marL="121920" marR="121920" vert="horz"/>
                </a:tc>
                <a:tc>
                  <a:txBody>
                    <a:bodyPr wrap="square"/>
                    <a:lstStyle/>
                    <a:p>
                      <a:r>
                        <a:rPr lang="zh-CN" altLang="en-US" sz="1400" b="1" smtClean="0"/>
                        <a:t>日常训练文本第一，做题第二。</a:t>
                      </a:r>
                      <a:endParaRPr lang="en-US" altLang="zh-CN" sz="1400" b="1" smtClean="0"/>
                    </a:p>
                    <a:p>
                      <a:r>
                        <a:rPr lang="zh-CN" altLang="en-US" sz="1400" b="1" smtClean="0"/>
                        <a:t>引导学生梳理文脉，把握文体特征；细化 阅读赏析过程，进而进行答题归纳提升。</a:t>
                      </a:r>
                      <a:endParaRPr lang="zh-CN" altLang="en-US" sz="1400" b="1"/>
                    </a:p>
                  </a:txBody>
                  <a:tcPr marL="121920" marR="121920" vert="horz"/>
                </a:tc>
                <a:tc>
                  <a:txBody>
                    <a:bodyPr wrap="square"/>
                    <a:lstStyle/>
                    <a:p>
                      <a:endParaRPr lang="zh-CN" altLang="en-US" sz="1800" b="1"/>
                    </a:p>
                  </a:txBody>
                  <a:tcPr marL="121920" marR="121920" vert="horz"/>
                </a:tc>
              </a:tr>
              <a:tr h="370840">
                <a:tc>
                  <a:txBody>
                    <a:bodyPr wrap="square"/>
                    <a:lstStyle/>
                    <a:p>
                      <a:r>
                        <a:rPr lang="en-US" altLang="zh-CN" sz="1800" b="1" smtClean="0"/>
                        <a:t>11</a:t>
                      </a:r>
                      <a:r>
                        <a:rPr lang="zh-CN" altLang="en-US" sz="1800" b="1" smtClean="0"/>
                        <a:t>月</a:t>
                      </a:r>
                      <a:endParaRPr lang="zh-CN" altLang="en-US" sz="1800" b="1"/>
                    </a:p>
                  </a:txBody>
                  <a:tcPr marL="121920" marR="121920" vert="horz"/>
                </a:tc>
                <a:tc>
                  <a:txBody>
                    <a:bodyPr wrap="square"/>
                    <a:lstStyle/>
                    <a:p>
                      <a:r>
                        <a:rPr lang="zh-CN" altLang="en-US" sz="1600" b="1" smtClean="0"/>
                        <a:t>语言运用</a:t>
                      </a:r>
                      <a:endParaRPr lang="zh-CN" altLang="en-US" sz="1600" b="1"/>
                    </a:p>
                  </a:txBody>
                  <a:tcPr marL="121920" marR="121920" vert="horz"/>
                </a:tc>
                <a:tc>
                  <a:txBody>
                    <a:bodyPr wrap="square"/>
                    <a:lstStyle/>
                    <a:p>
                      <a:r>
                        <a:rPr lang="zh-CN" altLang="en-US" sz="1400" b="1" smtClean="0"/>
                        <a:t> 标点符号、下定义、图文转换、压缩语段等知识点，注重情境设置，关注实用类表达</a:t>
                      </a:r>
                      <a:r>
                        <a:rPr lang="en-US" altLang="zh-CN" sz="1400" b="1" smtClean="0"/>
                        <a:t>——</a:t>
                      </a:r>
                      <a:r>
                        <a:rPr lang="zh-CN" altLang="en-US" sz="1400" b="1" smtClean="0"/>
                        <a:t>发言稿、演讲稿、倡议书、慰问信、微写作等文体的训练。</a:t>
                      </a:r>
                      <a:endParaRPr lang="zh-CN" altLang="en-US" sz="1400" b="1"/>
                    </a:p>
                  </a:txBody>
                  <a:tcPr marL="121920" marR="121920" vert="horz"/>
                </a:tc>
                <a:tc>
                  <a:txBody>
                    <a:bodyPr wrap="square"/>
                    <a:lstStyle/>
                    <a:p>
                      <a:endParaRPr lang="zh-CN" altLang="en-US" sz="1800" b="1"/>
                    </a:p>
                  </a:txBody>
                  <a:tcPr marL="121920" marR="121920" vert="horz"/>
                </a:tc>
                <a:tc>
                  <a:txBody>
                    <a:bodyPr wrap="square"/>
                    <a:lstStyle/>
                    <a:p>
                      <a:endParaRPr lang="zh-CN" altLang="en-US" sz="1800" b="1"/>
                    </a:p>
                  </a:txBody>
                  <a:tcPr marL="121920" marR="121920" vert="horz"/>
                </a:tc>
              </a:tr>
              <a:tr h="370840">
                <a:tc>
                  <a:txBody>
                    <a:bodyPr wrap="square"/>
                    <a:lstStyle/>
                    <a:p>
                      <a:r>
                        <a:rPr lang="en-US" altLang="zh-CN" sz="1600" b="1" smtClean="0"/>
                        <a:t>12</a:t>
                      </a:r>
                      <a:r>
                        <a:rPr lang="zh-CN" altLang="en-US" sz="1600" b="1" smtClean="0"/>
                        <a:t>月</a:t>
                      </a:r>
                      <a:endParaRPr lang="zh-CN" altLang="en-US" sz="1600" b="1"/>
                    </a:p>
                  </a:txBody>
                  <a:tcPr marL="121920" marR="121920" vert="horz"/>
                </a:tc>
                <a:tc>
                  <a:txBody>
                    <a:bodyPr wrap="square"/>
                    <a:lstStyle/>
                    <a:p>
                      <a:r>
                        <a:rPr lang="zh-CN" altLang="en-US" sz="1600" b="1" smtClean="0"/>
                        <a:t>作文复习</a:t>
                      </a:r>
                      <a:endParaRPr lang="zh-CN" altLang="en-US" sz="1600" b="1"/>
                    </a:p>
                  </a:txBody>
                  <a:tcPr marL="121920" marR="121920" vert="horz"/>
                </a:tc>
                <a:tc>
                  <a:txBody>
                    <a:bodyPr wrap="square"/>
                    <a:lstStyle/>
                    <a:p>
                      <a:r>
                        <a:rPr lang="zh-CN" altLang="en-US" sz="1400" b="1" smtClean="0">
                          <a:solidFill>
                            <a:schemeClr val="tx1"/>
                          </a:solidFill>
                        </a:rPr>
                        <a:t>横线是训练材料型作文的两种类型</a:t>
                      </a:r>
                      <a:r>
                        <a:rPr lang="en-US" altLang="zh-CN" sz="1400" b="1" smtClean="0">
                          <a:solidFill>
                            <a:schemeClr val="tx1"/>
                          </a:solidFill>
                        </a:rPr>
                        <a:t>——</a:t>
                      </a:r>
                      <a:r>
                        <a:rPr lang="zh-CN" altLang="en-US" sz="1400" b="1" smtClean="0">
                          <a:solidFill>
                            <a:schemeClr val="tx1"/>
                          </a:solidFill>
                        </a:rPr>
                        <a:t>事理类和事件类，明确“任务型”材料作文的解法；</a:t>
                      </a:r>
                      <a:endParaRPr lang="en-US" altLang="zh-CN" sz="1400" b="1" smtClean="0">
                        <a:solidFill>
                          <a:schemeClr val="tx1"/>
                        </a:solidFill>
                      </a:endParaRPr>
                    </a:p>
                    <a:p>
                      <a:r>
                        <a:rPr lang="zh-CN" altLang="en-US" sz="1400" b="1" smtClean="0">
                          <a:solidFill>
                            <a:schemeClr val="tx1"/>
                          </a:solidFill>
                        </a:rPr>
                        <a:t>纵线是按高分策略之四招来进行</a:t>
                      </a:r>
                      <a:r>
                        <a:rPr lang="en-US" altLang="zh-CN" sz="1400" b="1" smtClean="0">
                          <a:solidFill>
                            <a:schemeClr val="tx1"/>
                          </a:solidFill>
                        </a:rPr>
                        <a:t>——</a:t>
                      </a:r>
                      <a:r>
                        <a:rPr lang="zh-CN" altLang="en-US" sz="1400" b="1" smtClean="0">
                          <a:solidFill>
                            <a:schemeClr val="tx1"/>
                          </a:solidFill>
                        </a:rPr>
                        <a:t>思维模式、结构安排、素材积累、段落打磨。</a:t>
                      </a:r>
                      <a:endParaRPr lang="zh-CN" altLang="en-US" sz="1400" b="1">
                        <a:solidFill>
                          <a:schemeClr val="tx1"/>
                        </a:solidFill>
                      </a:endParaRPr>
                    </a:p>
                  </a:txBody>
                  <a:tcPr marL="121920" marR="121920" vert="horz"/>
                </a:tc>
                <a:tc>
                  <a:txBody>
                    <a:bodyPr wrap="square"/>
                    <a:lstStyle/>
                    <a:p>
                      <a:r>
                        <a:rPr lang="zh-CN" altLang="en-US" sz="1400" b="1" smtClean="0"/>
                        <a:t>明确指令、发现问题、核心价值、解决问题。</a:t>
                      </a:r>
                      <a:endParaRPr lang="en-US" altLang="zh-CN" sz="1400" b="1" smtClean="0"/>
                    </a:p>
                    <a:p>
                      <a:r>
                        <a:rPr lang="zh-CN" altLang="en-US" sz="1400" b="1" smtClean="0"/>
                        <a:t>可选择小的切入口，文学短评。</a:t>
                      </a:r>
                      <a:endParaRPr lang="zh-CN" altLang="en-US" sz="1400" b="1"/>
                    </a:p>
                  </a:txBody>
                  <a:tcPr marL="121920" marR="121920" vert="horz"/>
                </a:tc>
                <a:tc>
                  <a:txBody>
                    <a:bodyPr wrap="square"/>
                    <a:lstStyle/>
                    <a:p>
                      <a:endParaRPr lang="zh-CN" altLang="en-US" sz="1800" b="1"/>
                    </a:p>
                  </a:txBody>
                  <a:tcPr marL="121920" marR="121920" vert="horz"/>
                </a:tc>
              </a:tr>
            </a:tbl>
          </a:graphicData>
        </a:graphic>
      </p:graphicFrame>
      <p:sp>
        <p:nvSpPr>
          <p:cNvPr id="3" name="TextBox 2"/>
          <p:cNvSpPr txBox="1"/>
          <p:nvPr/>
        </p:nvSpPr>
        <p:spPr>
          <a:xfrm>
            <a:off x="911424" y="260648"/>
            <a:ext cx="4704523" cy="523220"/>
          </a:xfrm>
          <a:prstGeom prst="rect">
            <a:avLst/>
          </a:prstGeom>
          <a:noFill/>
        </p:spPr>
        <p:txBody>
          <a:bodyPr wrap="square" rtlCol="0">
            <a:spAutoFit/>
          </a:bodyPr>
          <a:lstStyle/>
          <a:p>
            <a:r>
              <a:rPr lang="zh-CN" altLang="en-US" sz="2800" b="1" smtClean="0"/>
              <a:t>复习内容安排</a:t>
            </a:r>
            <a:endParaRPr lang="zh-CN" altLang="en-US" sz="2800" b="1"/>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829816" y="421076"/>
            <a:ext cx="11037344" cy="5816866"/>
          </a:xfrm>
          <a:prstGeom prst="rect">
            <a:avLst/>
          </a:prstGeom>
          <a:noFill/>
          <a:ln w="9525" cmpd="sng">
            <a:noFill/>
            <a:miter lim="800000"/>
          </a:ln>
          <a:effectLst>
            <a:prstShdw prst="shdw17" dist="17961" dir="2700000">
              <a:schemeClr val="accent1">
                <a:gamma/>
                <a:shade val="60000"/>
                <a:invGamma/>
              </a:schemeClr>
            </a:prstShdw>
          </a:effectLst>
        </p:spPr>
        <p:txBody>
          <a:bodyPr wrap="square" lIns="91339" tIns="45665" rIns="91339" bIns="45665" anchor="ctr">
            <a:spAutoFit/>
          </a:bodyPr>
          <a:lstStyle/>
          <a:p>
            <a:pPr algn="ctr" fontAlgn="base">
              <a:lnSpc>
                <a:spcPct val="150000"/>
              </a:lnSpc>
              <a:spcBef>
                <a:spcPct val="0"/>
              </a:spcBef>
              <a:spcAft>
                <a:spcPct val="0"/>
              </a:spcAft>
              <a:buFont typeface="Arial" panose="020B0604020202020204" pitchFamily="34" charset="0"/>
              <a:buNone/>
              <a:defRPr/>
            </a:pPr>
            <a:r>
              <a:rPr lang="zh-CN" altLang="en-US" sz="3200" b="1" smtClean="0">
                <a:solidFill>
                  <a:srgbClr val="FF0000"/>
                </a:solidFill>
                <a:latin typeface="微软雅黑" panose="020B0503020204020204" charset="-122"/>
                <a:ea typeface="微软雅黑" panose="020B0503020204020204" charset="-122"/>
              </a:rPr>
              <a:t>（二）、一轮复习</a:t>
            </a:r>
            <a:r>
              <a:rPr lang="zh-CN" altLang="en-US" sz="3200" b="1" smtClean="0">
                <a:solidFill>
                  <a:srgbClr val="FF0000"/>
                </a:solidFill>
                <a:latin typeface="微软雅黑" panose="020B0503020204020204" charset="-122"/>
                <a:ea typeface="微软雅黑" panose="020B0503020204020204" charset="-122"/>
                <a:cs typeface="微软雅黑" panose="020B0503020204020204" charset="-122"/>
              </a:rPr>
              <a:t>基</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本思路</a:t>
            </a:r>
            <a:endParaRPr lang="zh-CN" altLang="en-US" sz="3200">
              <a:solidFill>
                <a:srgbClr val="FF0000"/>
              </a:solidFill>
              <a:latin typeface="Arial" panose="020B0604020202020204" pitchFamily="34" charset="0"/>
              <a:ea typeface="宋体" panose="02010600030101010101" pitchFamily="2" charset="-122"/>
            </a:endParaRPr>
          </a:p>
          <a:p>
            <a:pPr fontAlgn="base">
              <a:lnSpc>
                <a:spcPct val="150000"/>
              </a:lnSpc>
              <a:spcBef>
                <a:spcPct val="0"/>
              </a:spcBef>
              <a:spcAft>
                <a:spcPct val="0"/>
              </a:spcAft>
              <a:buFont typeface="Arial" panose="020B0604020202020204" pitchFamily="34" charset="0"/>
              <a:buNone/>
              <a:defRPr/>
            </a:pPr>
            <a:r>
              <a:rPr lang="zh-CN" altLang="en-US" sz="3200" b="1">
                <a:solidFill>
                  <a:srgbClr val="6600CC"/>
                </a:solidFill>
                <a:latin typeface="黑体" panose="02010609060101010101" charset="-122"/>
                <a:ea typeface="黑体" panose="02010609060101010101" charset="-122"/>
                <a:cs typeface="黑体" panose="02010609060101010101" charset="-122"/>
              </a:rPr>
              <a:t>主要任务：</a:t>
            </a:r>
            <a:endParaRPr lang="en-US" altLang="zh-CN" sz="3200" b="1">
              <a:solidFill>
                <a:srgbClr val="6600CC"/>
              </a:solidFill>
              <a:latin typeface="黑体" panose="02010609060101010101" charset="-122"/>
              <a:ea typeface="黑体" panose="02010609060101010101" charset="-122"/>
              <a:cs typeface="黑体" panose="02010609060101010101" charset="-122"/>
            </a:endParaRPr>
          </a:p>
          <a:p>
            <a:pPr fontAlgn="base">
              <a:lnSpc>
                <a:spcPct val="150000"/>
              </a:lnSpc>
              <a:spcBef>
                <a:spcPct val="0"/>
              </a:spcBef>
              <a:spcAft>
                <a:spcPct val="0"/>
              </a:spcAft>
              <a:buFont typeface="Arial" panose="020B0604020202020204" pitchFamily="34" charset="0"/>
              <a:buNone/>
              <a:defRPr/>
            </a:pPr>
            <a:r>
              <a:rPr lang="zh-CN" altLang="en-US" sz="3200" b="1">
                <a:solidFill>
                  <a:srgbClr val="5F5F5F"/>
                </a:solidFill>
                <a:latin typeface="黑体" panose="02010609060101010101" charset="-122"/>
                <a:ea typeface="黑体" panose="02010609060101010101" charset="-122"/>
                <a:cs typeface="黑体" panose="02010609060101010101" charset="-122"/>
              </a:rPr>
              <a:t>  </a:t>
            </a:r>
            <a:r>
              <a:rPr lang="en-US" altLang="zh-CN" sz="3200" b="1">
                <a:solidFill>
                  <a:srgbClr val="5F5F5F"/>
                </a:solidFill>
                <a:latin typeface="黑体" panose="02010609060101010101" charset="-122"/>
                <a:ea typeface="黑体" panose="02010609060101010101" charset="-122"/>
                <a:cs typeface="黑体" panose="02010609060101010101" charset="-122"/>
              </a:rPr>
              <a:t>     </a:t>
            </a:r>
            <a:r>
              <a:rPr lang="zh-CN" altLang="en-US" sz="3600" b="1">
                <a:solidFill>
                  <a:schemeClr val="tx1"/>
                </a:solidFill>
                <a:latin typeface="黑体" panose="02010609060101010101" charset="-122"/>
                <a:ea typeface="黑体" panose="02010609060101010101" charset="-122"/>
                <a:cs typeface="黑体" panose="02010609060101010101" charset="-122"/>
              </a:rPr>
              <a:t>梳理知识，落实考点，强化能力，培育素养</a:t>
            </a:r>
            <a:endParaRPr lang="en-US" altLang="zh-CN" sz="3600" b="1">
              <a:solidFill>
                <a:schemeClr val="tx1"/>
              </a:solidFill>
              <a:latin typeface="黑体" panose="02010609060101010101" charset="-122"/>
              <a:ea typeface="黑体" panose="02010609060101010101" charset="-122"/>
              <a:cs typeface="黑体" panose="02010609060101010101" charset="-122"/>
            </a:endParaRPr>
          </a:p>
          <a:p>
            <a:pPr fontAlgn="base">
              <a:lnSpc>
                <a:spcPct val="150000"/>
              </a:lnSpc>
              <a:spcBef>
                <a:spcPct val="0"/>
              </a:spcBef>
              <a:spcAft>
                <a:spcPct val="0"/>
              </a:spcAft>
              <a:buFont typeface="Arial" panose="020B0604020202020204" pitchFamily="34" charset="0"/>
              <a:buNone/>
              <a:defRPr/>
            </a:pPr>
            <a:r>
              <a:rPr lang="zh-CN" altLang="en-US" sz="3200" b="1">
                <a:solidFill>
                  <a:srgbClr val="6600CC"/>
                </a:solidFill>
                <a:latin typeface="黑体" panose="02010609060101010101" charset="-122"/>
                <a:ea typeface="黑体" panose="02010609060101010101" charset="-122"/>
                <a:cs typeface="黑体" panose="02010609060101010101" charset="-122"/>
              </a:rPr>
              <a:t>侧重要求</a:t>
            </a:r>
            <a:r>
              <a:rPr lang="en-US" altLang="zh-CN" sz="3200" b="1">
                <a:solidFill>
                  <a:srgbClr val="6600CC"/>
                </a:solidFill>
                <a:latin typeface="黑体" panose="02010609060101010101" charset="-122"/>
                <a:ea typeface="黑体" panose="02010609060101010101" charset="-122"/>
                <a:cs typeface="黑体" panose="02010609060101010101" charset="-122"/>
              </a:rPr>
              <a:t>:</a:t>
            </a:r>
            <a:endParaRPr lang="en-US" altLang="zh-CN" sz="3200" b="1">
              <a:solidFill>
                <a:srgbClr val="6600CC"/>
              </a:solidFill>
              <a:latin typeface="黑体" panose="02010609060101010101" charset="-122"/>
              <a:ea typeface="黑体" panose="02010609060101010101" charset="-122"/>
              <a:cs typeface="黑体" panose="02010609060101010101" charset="-122"/>
            </a:endParaRPr>
          </a:p>
          <a:p>
            <a:pPr fontAlgn="base">
              <a:lnSpc>
                <a:spcPct val="150000"/>
              </a:lnSpc>
              <a:spcBef>
                <a:spcPct val="0"/>
              </a:spcBef>
              <a:spcAft>
                <a:spcPct val="0"/>
              </a:spcAft>
              <a:buFont typeface="Arial" panose="020B0604020202020204" pitchFamily="34" charset="0"/>
              <a:buNone/>
              <a:defRPr/>
            </a:pPr>
            <a:r>
              <a:rPr lang="en-US" altLang="zh-CN" sz="3600" b="1">
                <a:solidFill>
                  <a:srgbClr val="002060"/>
                </a:solidFill>
                <a:latin typeface="黑体" panose="02010609060101010101" charset="-122"/>
                <a:ea typeface="黑体" panose="02010609060101010101" charset="-122"/>
                <a:cs typeface="黑体" panose="02010609060101010101" charset="-122"/>
              </a:rPr>
              <a:t>   1</a:t>
            </a:r>
            <a:r>
              <a:rPr lang="zh-CN" altLang="en-US" sz="3600" b="1">
                <a:solidFill>
                  <a:srgbClr val="002060"/>
                </a:solidFill>
                <a:latin typeface="黑体" panose="02010609060101010101" charset="-122"/>
                <a:ea typeface="黑体" panose="02010609060101010101" charset="-122"/>
                <a:cs typeface="黑体" panose="02010609060101010101" charset="-122"/>
              </a:rPr>
              <a:t>、复习有点，理路有线，归纳有法，训练有序；</a:t>
            </a:r>
            <a:endParaRPr lang="en-US" altLang="zh-CN" sz="3600" b="1">
              <a:solidFill>
                <a:srgbClr val="002060"/>
              </a:solidFill>
              <a:latin typeface="黑体" panose="02010609060101010101" charset="-122"/>
              <a:ea typeface="黑体" panose="02010609060101010101" charset="-122"/>
              <a:cs typeface="黑体" panose="02010609060101010101" charset="-122"/>
            </a:endParaRPr>
          </a:p>
          <a:p>
            <a:pPr fontAlgn="base">
              <a:lnSpc>
                <a:spcPct val="150000"/>
              </a:lnSpc>
              <a:spcBef>
                <a:spcPct val="0"/>
              </a:spcBef>
              <a:spcAft>
                <a:spcPct val="0"/>
              </a:spcAft>
              <a:buFont typeface="Arial" panose="020B0604020202020204" pitchFamily="34" charset="0"/>
              <a:buNone/>
              <a:defRPr/>
            </a:pPr>
            <a:r>
              <a:rPr lang="en-US" altLang="zh-CN" sz="3600" b="1">
                <a:solidFill>
                  <a:srgbClr val="5F5F5F"/>
                </a:solidFill>
                <a:latin typeface="黑体" panose="02010609060101010101" charset="-122"/>
                <a:ea typeface="黑体" panose="02010609060101010101" charset="-122"/>
                <a:cs typeface="黑体" panose="02010609060101010101" charset="-122"/>
              </a:rPr>
              <a:t>   </a:t>
            </a:r>
            <a:r>
              <a:rPr lang="en-US" altLang="zh-CN" sz="3600" b="1">
                <a:solidFill>
                  <a:schemeClr val="tx1"/>
                </a:solidFill>
                <a:latin typeface="黑体" panose="02010609060101010101" charset="-122"/>
                <a:ea typeface="黑体" panose="02010609060101010101" charset="-122"/>
                <a:cs typeface="黑体" panose="02010609060101010101" charset="-122"/>
              </a:rPr>
              <a:t>2</a:t>
            </a:r>
            <a:r>
              <a:rPr lang="zh-CN" altLang="en-US" sz="3600" b="1">
                <a:solidFill>
                  <a:schemeClr val="tx1"/>
                </a:solidFill>
                <a:latin typeface="黑体" panose="02010609060101010101" charset="-122"/>
                <a:ea typeface="黑体" panose="02010609060101010101" charset="-122"/>
                <a:cs typeface="黑体" panose="02010609060101010101" charset="-122"/>
              </a:rPr>
              <a:t>、讲练结合</a:t>
            </a:r>
            <a:r>
              <a:rPr lang="zh-CN" altLang="en-US" sz="3600" b="1" smtClean="0">
                <a:solidFill>
                  <a:schemeClr val="tx1"/>
                </a:solidFill>
                <a:latin typeface="黑体" panose="02010609060101010101" charset="-122"/>
                <a:ea typeface="黑体" panose="02010609060101010101" charset="-122"/>
                <a:cs typeface="黑体" panose="02010609060101010101" charset="-122"/>
              </a:rPr>
              <a:t>，</a:t>
            </a:r>
            <a:r>
              <a:rPr lang="zh-CN" altLang="en-US" sz="3600" b="1">
                <a:solidFill>
                  <a:srgbClr val="002060"/>
                </a:solidFill>
                <a:latin typeface="黑体" panose="02010609060101010101" charset="-122"/>
                <a:ea typeface="黑体" panose="02010609060101010101" charset="-122"/>
                <a:cs typeface="黑体" panose="02010609060101010101" charset="-122"/>
              </a:rPr>
              <a:t>突出重点，</a:t>
            </a:r>
            <a:r>
              <a:rPr lang="zh-CN" altLang="en-US" sz="3600" b="1" smtClean="0">
                <a:solidFill>
                  <a:schemeClr val="tx1"/>
                </a:solidFill>
                <a:latin typeface="黑体" panose="02010609060101010101" charset="-122"/>
                <a:ea typeface="黑体" panose="02010609060101010101" charset="-122"/>
                <a:cs typeface="黑体" panose="02010609060101010101" charset="-122"/>
              </a:rPr>
              <a:t>发展</a:t>
            </a:r>
            <a:r>
              <a:rPr lang="zh-CN" altLang="en-US" sz="3600" b="1">
                <a:solidFill>
                  <a:schemeClr val="tx1"/>
                </a:solidFill>
                <a:latin typeface="黑体" panose="02010609060101010101" charset="-122"/>
                <a:ea typeface="黑体" panose="02010609060101010101" charset="-122"/>
                <a:cs typeface="黑体" panose="02010609060101010101" charset="-122"/>
              </a:rPr>
              <a:t>能力，提高</a:t>
            </a:r>
            <a:r>
              <a:rPr lang="zh-CN" altLang="en-US" sz="3600" b="1" smtClean="0">
                <a:solidFill>
                  <a:schemeClr val="tx1"/>
                </a:solidFill>
                <a:latin typeface="黑体" panose="02010609060101010101" charset="-122"/>
                <a:ea typeface="黑体" panose="02010609060101010101" charset="-122"/>
                <a:cs typeface="黑体" panose="02010609060101010101" charset="-122"/>
              </a:rPr>
              <a:t>素养；</a:t>
            </a:r>
            <a:endParaRPr lang="en-US" altLang="zh-CN" sz="3600" b="1">
              <a:solidFill>
                <a:srgbClr val="5F5F5F"/>
              </a:solidFill>
              <a:latin typeface="黑体" panose="02010609060101010101" charset="-122"/>
              <a:ea typeface="黑体" panose="02010609060101010101" charset="-122"/>
              <a:cs typeface="黑体" panose="02010609060101010101" charset="-122"/>
            </a:endParaRPr>
          </a:p>
          <a:p>
            <a:pPr fontAlgn="base">
              <a:lnSpc>
                <a:spcPct val="150000"/>
              </a:lnSpc>
              <a:spcBef>
                <a:spcPct val="0"/>
              </a:spcBef>
              <a:spcAft>
                <a:spcPct val="0"/>
              </a:spcAft>
              <a:buFont typeface="Arial" panose="020B0604020202020204" pitchFamily="34" charset="0"/>
              <a:buNone/>
              <a:defRPr/>
            </a:pPr>
            <a:r>
              <a:rPr lang="en-US" altLang="zh-CN" sz="3600" b="1">
                <a:solidFill>
                  <a:srgbClr val="002060"/>
                </a:solidFill>
                <a:latin typeface="黑体" panose="02010609060101010101" charset="-122"/>
                <a:ea typeface="黑体" panose="02010609060101010101" charset="-122"/>
                <a:cs typeface="黑体" panose="02010609060101010101" charset="-122"/>
              </a:rPr>
              <a:t>   3</a:t>
            </a:r>
            <a:r>
              <a:rPr lang="zh-CN" altLang="en-US" sz="3600" b="1">
                <a:solidFill>
                  <a:srgbClr val="002060"/>
                </a:solidFill>
                <a:latin typeface="黑体" panose="02010609060101010101" charset="-122"/>
                <a:ea typeface="黑体" panose="02010609060101010101" charset="-122"/>
                <a:cs typeface="黑体" panose="02010609060101010101" charset="-122"/>
              </a:rPr>
              <a:t>、审时度势</a:t>
            </a:r>
            <a:r>
              <a:rPr lang="zh-CN" altLang="en-US" sz="3600" b="1" smtClean="0">
                <a:solidFill>
                  <a:srgbClr val="002060"/>
                </a:solidFill>
                <a:latin typeface="黑体" panose="02010609060101010101" charset="-122"/>
                <a:ea typeface="黑体" panose="02010609060101010101" charset="-122"/>
                <a:cs typeface="黑体" panose="02010609060101010101" charset="-122"/>
              </a:rPr>
              <a:t>，精准高效，强化集训，</a:t>
            </a:r>
            <a:r>
              <a:rPr lang="zh-CN" altLang="en-US" sz="3600" b="1">
                <a:solidFill>
                  <a:srgbClr val="002060"/>
                </a:solidFill>
                <a:latin typeface="黑体" panose="02010609060101010101" charset="-122"/>
                <a:ea typeface="黑体" panose="02010609060101010101" charset="-122"/>
                <a:cs typeface="黑体" panose="02010609060101010101" charset="-122"/>
              </a:rPr>
              <a:t>综合</a:t>
            </a:r>
            <a:r>
              <a:rPr lang="zh-CN" altLang="en-US" sz="3600" b="1" smtClean="0">
                <a:solidFill>
                  <a:srgbClr val="002060"/>
                </a:solidFill>
                <a:latin typeface="黑体" panose="02010609060101010101" charset="-122"/>
                <a:ea typeface="黑体" panose="02010609060101010101" charset="-122"/>
                <a:cs typeface="黑体" panose="02010609060101010101" charset="-122"/>
              </a:rPr>
              <a:t>提升</a:t>
            </a:r>
            <a:r>
              <a:rPr lang="zh-CN" altLang="en-US" sz="3600">
                <a:solidFill>
                  <a:srgbClr val="002060"/>
                </a:solidFill>
                <a:latin typeface="黑体" panose="02010609060101010101" charset="-122"/>
                <a:ea typeface="黑体" panose="02010609060101010101" charset="-122"/>
                <a:cs typeface="黑体" panose="02010609060101010101" charset="-122"/>
              </a:rPr>
              <a:t>。 </a:t>
            </a:r>
            <a:endParaRPr lang="zh-CN" altLang="en-US" sz="3600" b="1">
              <a:solidFill>
                <a:srgbClr val="00206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6257">
                                            <p:txEl>
                                              <p:charRg st="38" end="46"/>
                                            </p:txEl>
                                          </p:spTgt>
                                        </p:tgtEl>
                                        <p:attrNameLst>
                                          <p:attrName>style.visibility</p:attrName>
                                        </p:attrNameLst>
                                      </p:cBhvr>
                                      <p:to>
                                        <p:strVal val="visible"/>
                                      </p:to>
                                    </p:set>
                                    <p:animEffect transition="in" filter="blinds(horizontal)">
                                      <p:cBhvr>
                                        <p:cTn id="7" dur="500"/>
                                        <p:tgtEl>
                                          <p:spTgt spid="96257">
                                            <p:txEl>
                                              <p:charRg st="38" end="4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6257">
                                            <p:txEl>
                                              <p:pRg st="4" end="4"/>
                                            </p:txEl>
                                          </p:spTgt>
                                        </p:tgtEl>
                                        <p:attrNameLst>
                                          <p:attrName>style.visibility</p:attrName>
                                        </p:attrNameLst>
                                      </p:cBhvr>
                                      <p:to>
                                        <p:strVal val="visible"/>
                                      </p:to>
                                    </p:set>
                                    <p:animEffect transition="in" filter="blinds(horizontal)">
                                      <p:cBhvr>
                                        <p:cTn id="10" dur="500"/>
                                        <p:tgtEl>
                                          <p:spTgt spid="96257">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6257">
                                            <p:txEl>
                                              <p:pRg st="5" end="5"/>
                                            </p:txEl>
                                          </p:spTgt>
                                        </p:tgtEl>
                                        <p:attrNameLst>
                                          <p:attrName>style.visibility</p:attrName>
                                        </p:attrNameLst>
                                      </p:cBhvr>
                                      <p:to>
                                        <p:strVal val="visible"/>
                                      </p:to>
                                    </p:set>
                                    <p:animEffect transition="in" filter="blinds(horizontal)">
                                      <p:cBhvr>
                                        <p:cTn id="13" dur="500"/>
                                        <p:tgtEl>
                                          <p:spTgt spid="96257">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6257">
                                            <p:txEl>
                                              <p:pRg st="6" end="6"/>
                                            </p:txEl>
                                          </p:spTgt>
                                        </p:tgtEl>
                                        <p:attrNameLst>
                                          <p:attrName>style.visibility</p:attrName>
                                        </p:attrNameLst>
                                      </p:cBhvr>
                                      <p:to>
                                        <p:strVal val="visible"/>
                                      </p:to>
                                    </p:set>
                                    <p:animEffect transition="in" filter="blinds(horizontal)">
                                      <p:cBhvr>
                                        <p:cTn id="16" dur="500"/>
                                        <p:tgtEl>
                                          <p:spTgt spid="9625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5" name="Rectangle 1"/>
          <p:cNvSpPr>
            <a:spLocks noChangeArrowheads="1"/>
          </p:cNvSpPr>
          <p:nvPr/>
        </p:nvSpPr>
        <p:spPr bwMode="auto">
          <a:xfrm>
            <a:off x="613320" y="1097193"/>
            <a:ext cx="10957215" cy="4573449"/>
          </a:xfrm>
          <a:prstGeom prst="rect">
            <a:avLst/>
          </a:prstGeom>
          <a:noFill/>
          <a:ln w="9525">
            <a:noFill/>
            <a:miter lim="800000"/>
          </a:ln>
          <a:effectLst>
            <a:prstShdw prst="shdw17" dist="17961" dir="2700000">
              <a:schemeClr val="accent1">
                <a:gamma/>
                <a:shade val="60000"/>
                <a:invGamma/>
              </a:schemeClr>
            </a:prstShdw>
          </a:effectLst>
        </p:spPr>
        <p:txBody>
          <a:bodyPr wrap="square" lIns="91339" tIns="45665" rIns="91339" bIns="45665" anchor="ctr">
            <a:spAutoFit/>
          </a:bodyPr>
          <a:lstStyle/>
          <a:p>
            <a:pPr defTabSz="913130" eaLnBrk="0" fontAlgn="base" hangingPunct="0">
              <a:lnSpc>
                <a:spcPct val="130000"/>
              </a:lnSpc>
              <a:spcBef>
                <a:spcPct val="0"/>
              </a:spcBef>
              <a:spcAft>
                <a:spcPct val="0"/>
              </a:spcAft>
              <a:buFont typeface="Arial" panose="020B0604020202020204" pitchFamily="34" charset="0"/>
              <a:buNone/>
              <a:defRPr/>
            </a:pPr>
            <a:r>
              <a:rPr lang="en-US" altLang="zh-CN" sz="3200" smtClean="0">
                <a:solidFill>
                  <a:srgbClr val="1C43BD"/>
                </a:solidFill>
                <a:latin typeface="微软雅黑" panose="020B0503020204020204" charset="-122"/>
                <a:ea typeface="微软雅黑" panose="020B0503020204020204" charset="-122"/>
                <a:cs typeface="宋体" panose="02010600030101010101" pitchFamily="2" charset="-122"/>
              </a:rPr>
              <a:t>        </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rPr>
              <a:t>坚持</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rPr>
              <a:t>基础性、系统性、全面性、全体性、层次性的原则，在构建学科知识体系</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rPr>
              <a:t>同时培养基本能力。</a:t>
            </a:r>
            <a:endParaRPr lang="en-US" altLang="zh-CN" sz="3200">
              <a:solidFill>
                <a:srgbClr val="1C43BD"/>
              </a:solidFill>
              <a:latin typeface="微软雅黑" panose="020B0503020204020204" charset="-122"/>
              <a:ea typeface="微软雅黑" panose="020B0503020204020204" charset="-122"/>
              <a:cs typeface="宋体" panose="02010600030101010101" pitchFamily="2" charset="-122"/>
            </a:endParaRPr>
          </a:p>
          <a:p>
            <a:pPr defTabSz="913130" eaLnBrk="0" fontAlgn="base" hangingPunct="0">
              <a:lnSpc>
                <a:spcPct val="130000"/>
              </a:lnSpc>
              <a:spcBef>
                <a:spcPct val="0"/>
              </a:spcBef>
              <a:spcAft>
                <a:spcPct val="0"/>
              </a:spcAft>
              <a:buFont typeface="Arial" panose="020B0604020202020204" pitchFamily="34" charset="0"/>
              <a:buNone/>
              <a:defRPr/>
            </a:pPr>
            <a:r>
              <a:rPr lang="en-US" altLang="zh-CN" sz="3200">
                <a:solidFill>
                  <a:srgbClr val="1C43BD"/>
                </a:solidFill>
                <a:latin typeface="微软雅黑" panose="020B0503020204020204" charset="-122"/>
                <a:ea typeface="微软雅黑" panose="020B0503020204020204" charset="-122"/>
                <a:cs typeface="宋体" panose="02010600030101010101" pitchFamily="2" charset="-122"/>
              </a:rPr>
              <a:t>       </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rPr>
              <a:t>以全本</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rPr>
              <a:t>资料为主，辅以教材相关内容，注意高考知识点的全面复习和梳理、常见题型解题方法的理解和掌握，扎扎实实地夯实基础。整理</a:t>
            </a:r>
            <a:r>
              <a:rPr lang="zh-CN" altLang="en-US" sz="3200">
                <a:solidFill>
                  <a:srgbClr val="7A0000"/>
                </a:solidFill>
                <a:latin typeface="微软雅黑" panose="020B0503020204020204" charset="-122"/>
                <a:ea typeface="微软雅黑" panose="020B0503020204020204" charset="-122"/>
                <a:cs typeface="宋体" panose="02010600030101010101" pitchFamily="2" charset="-122"/>
              </a:rPr>
              <a:t>知识结构</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rPr>
              <a:t>，</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rPr>
              <a:t>构建</a:t>
            </a:r>
            <a:r>
              <a:rPr lang="zh-CN" altLang="en-US" sz="3200" smtClean="0">
                <a:solidFill>
                  <a:srgbClr val="7A0000"/>
                </a:solidFill>
                <a:latin typeface="微软雅黑" panose="020B0503020204020204" charset="-122"/>
                <a:ea typeface="微软雅黑" panose="020B0503020204020204" charset="-122"/>
                <a:cs typeface="宋体" panose="02010600030101010101" pitchFamily="2" charset="-122"/>
              </a:rPr>
              <a:t>考点</a:t>
            </a:r>
            <a:r>
              <a:rPr lang="zh-CN" altLang="en-US" sz="3200" smtClean="0">
                <a:solidFill>
                  <a:srgbClr val="660066"/>
                </a:solidFill>
                <a:latin typeface="微软雅黑" panose="020B0503020204020204" charset="-122"/>
                <a:ea typeface="微软雅黑" panose="020B0503020204020204" charset="-122"/>
                <a:cs typeface="宋体" panose="02010600030101010101" pitchFamily="2" charset="-122"/>
              </a:rPr>
              <a:t>网络</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rPr>
              <a:t>，区分要点，抓住关键，突破难点，掌握学法</a:t>
            </a:r>
            <a:r>
              <a:rPr lang="en-US" altLang="zh-CN" sz="3200">
                <a:solidFill>
                  <a:srgbClr val="1C43BD"/>
                </a:solidFill>
                <a:latin typeface="微软雅黑" panose="020B0503020204020204" charset="-122"/>
                <a:ea typeface="微软雅黑" panose="020B0503020204020204" charset="-122"/>
                <a:cs typeface="宋体" panose="02010600030101010101" pitchFamily="2" charset="-122"/>
              </a:rPr>
              <a:t>, </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rPr>
              <a:t>重在落实。</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sym typeface="+mn-ea"/>
              </a:rPr>
              <a:t>在“实”</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sym typeface="+mn-ea"/>
              </a:rPr>
              <a:t>中求全，</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sym typeface="+mn-ea"/>
              </a:rPr>
              <a:t>在“实”中</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sym typeface="+mn-ea"/>
              </a:rPr>
              <a:t>关联，在</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sym typeface="+mn-ea"/>
              </a:rPr>
              <a:t>“实”</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sym typeface="+mn-ea"/>
              </a:rPr>
              <a:t>中</a:t>
            </a:r>
            <a:r>
              <a:rPr lang="zh-CN" altLang="en-US" sz="3200">
                <a:solidFill>
                  <a:srgbClr val="1C43BD"/>
                </a:solidFill>
                <a:latin typeface="微软雅黑" panose="020B0503020204020204" charset="-122"/>
                <a:ea typeface="微软雅黑" panose="020B0503020204020204" charset="-122"/>
                <a:cs typeface="宋体" panose="02010600030101010101" pitchFamily="2" charset="-122"/>
                <a:sym typeface="+mn-ea"/>
              </a:rPr>
              <a:t>盘</a:t>
            </a:r>
            <a:r>
              <a:rPr lang="zh-CN" altLang="en-US" sz="3200" smtClean="0">
                <a:solidFill>
                  <a:srgbClr val="1C43BD"/>
                </a:solidFill>
                <a:latin typeface="微软雅黑" panose="020B0503020204020204" charset="-122"/>
                <a:ea typeface="微软雅黑" panose="020B0503020204020204" charset="-122"/>
                <a:cs typeface="宋体" panose="02010600030101010101" pitchFamily="2" charset="-122"/>
                <a:sym typeface="+mn-ea"/>
              </a:rPr>
              <a:t>活。</a:t>
            </a:r>
            <a:endParaRPr lang="zh-CN" altLang="en-US" sz="3200">
              <a:solidFill>
                <a:srgbClr val="1C43BD"/>
              </a:solidFill>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97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标题 1"/>
          <p:cNvSpPr>
            <a:spLocks noGrp="1" noChangeArrowheads="1"/>
          </p:cNvSpPr>
          <p:nvPr>
            <p:ph type="title"/>
          </p:nvPr>
        </p:nvSpPr>
        <p:spPr>
          <a:xfrm>
            <a:off x="1578591" y="13648"/>
            <a:ext cx="7394369" cy="1143000"/>
          </a:xfrm>
        </p:spPr>
        <p:txBody>
          <a:bodyPr/>
          <a:lstStyle/>
          <a:p>
            <a:pPr eaLnBrk="1" hangingPunct="1">
              <a:defRPr/>
            </a:pPr>
            <a:r>
              <a:rPr lang="zh-CN" altLang="en-US" sz="3600" b="1"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（三），</a:t>
            </a:r>
            <a:r>
              <a:rPr lang="zh-CN" altLang="en-US" sz="3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一</a:t>
            </a:r>
            <a:r>
              <a:rPr lang="zh-CN" altLang="en-US" sz="3600" b="1"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轮复习的</a:t>
            </a:r>
            <a:r>
              <a:rPr lang="zh-CN" altLang="en-US" sz="3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三维目</a:t>
            </a:r>
            <a:r>
              <a:rPr lang="zh-CN" altLang="en-US" sz="3600" b="1"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标</a:t>
            </a:r>
            <a:endParaRPr lang="zh-CN" altLang="en-US" sz="3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1267" name="内容占位符 2"/>
          <p:cNvSpPr>
            <a:spLocks noGrp="1" noChangeArrowheads="1"/>
          </p:cNvSpPr>
          <p:nvPr>
            <p:ph idx="1"/>
          </p:nvPr>
        </p:nvSpPr>
        <p:spPr/>
        <p:txBody>
          <a:bodyPr/>
          <a:lstStyle/>
          <a:p>
            <a:pPr eaLnBrk="1" hangingPunct="1">
              <a:buNone/>
            </a:pPr>
            <a:r>
              <a:rPr lang="zh-CN" altLang="en-US" sz="2800" b="1" smtClean="0">
                <a:solidFill>
                  <a:srgbClr val="FF0000"/>
                </a:solidFill>
              </a:rPr>
              <a:t>    高考分数目标：实验均</a:t>
            </a:r>
            <a:r>
              <a:rPr lang="en-US" altLang="zh-CN" sz="2800" b="1" smtClean="0">
                <a:solidFill>
                  <a:srgbClr val="FF0000"/>
                </a:solidFill>
              </a:rPr>
              <a:t>135</a:t>
            </a:r>
            <a:r>
              <a:rPr lang="zh-CN" altLang="en-US" sz="2800" b="1" smtClean="0">
                <a:solidFill>
                  <a:srgbClr val="FF0000"/>
                </a:solidFill>
              </a:rPr>
              <a:t>；普通均</a:t>
            </a:r>
            <a:r>
              <a:rPr lang="en-US" altLang="zh-CN" sz="2800" b="1" smtClean="0">
                <a:solidFill>
                  <a:srgbClr val="FF0000"/>
                </a:solidFill>
              </a:rPr>
              <a:t>125</a:t>
            </a:r>
            <a:endParaRPr lang="en-US" altLang="zh-CN" sz="2800" b="1" smtClean="0">
              <a:solidFill>
                <a:srgbClr val="FF0000"/>
              </a:solidFill>
            </a:endParaRPr>
          </a:p>
          <a:p>
            <a:pPr eaLnBrk="1" hangingPunct="1">
              <a:buNone/>
            </a:pPr>
            <a:r>
              <a:rPr lang="zh-CN" altLang="en-US" sz="2800" smtClean="0">
                <a:solidFill>
                  <a:srgbClr val="0000FF"/>
                </a:solidFill>
              </a:rPr>
              <a:t>    一轮分数目标：实验均</a:t>
            </a:r>
            <a:r>
              <a:rPr lang="en-US" altLang="zh-CN" sz="2800" smtClean="0">
                <a:solidFill>
                  <a:srgbClr val="0000FF"/>
                </a:solidFill>
              </a:rPr>
              <a:t>130</a:t>
            </a:r>
            <a:r>
              <a:rPr lang="zh-CN" altLang="en-US" sz="2800" smtClean="0">
                <a:solidFill>
                  <a:srgbClr val="0000FF"/>
                </a:solidFill>
              </a:rPr>
              <a:t>；普通均</a:t>
            </a:r>
            <a:r>
              <a:rPr lang="en-US" altLang="zh-CN" sz="2800" smtClean="0">
                <a:solidFill>
                  <a:srgbClr val="0000FF"/>
                </a:solidFill>
              </a:rPr>
              <a:t>120</a:t>
            </a:r>
            <a:endParaRPr lang="en-US" altLang="zh-CN" sz="2800" smtClean="0">
              <a:solidFill>
                <a:srgbClr val="0000FF"/>
              </a:solidFill>
            </a:endParaRPr>
          </a:p>
          <a:p>
            <a:pPr eaLnBrk="1" hangingPunct="1"/>
            <a:endParaRPr lang="zh-CN" altLang="en-US" sz="2800" smtClean="0"/>
          </a:p>
        </p:txBody>
      </p:sp>
      <p:pic>
        <p:nvPicPr>
          <p:cNvPr id="11268" name="Picture 7"/>
          <p:cNvPicPr>
            <a:picLocks noChangeAspect="1" noChangeArrowheads="1"/>
          </p:cNvPicPr>
          <p:nvPr/>
        </p:nvPicPr>
        <p:blipFill>
          <a:blip r:embed="rId1"/>
          <a:srcRect r="47652" b="7027"/>
          <a:stretch>
            <a:fillRect/>
          </a:stretch>
        </p:blipFill>
        <p:spPr bwMode="auto">
          <a:xfrm>
            <a:off x="1102786" y="2781311"/>
            <a:ext cx="8544983" cy="3810558"/>
          </a:xfrm>
          <a:prstGeom prst="rect">
            <a:avLst/>
          </a:prstGeom>
          <a:noFill/>
          <a:ln w="9525">
            <a:no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9670" y="1341438"/>
            <a:ext cx="10972801" cy="4525962"/>
          </a:xfrm>
        </p:spPr>
        <p:txBody>
          <a:bodyPr/>
          <a:lstStyle/>
          <a:p>
            <a:pPr marL="0" indent="0" eaLnBrk="1" hangingPunct="1">
              <a:buFontTx/>
              <a:buNone/>
              <a:defRPr/>
            </a:pPr>
            <a:endParaRPr lang="zh-CN" altLang="en-US" noProof="1"/>
          </a:p>
          <a:p>
            <a:pPr eaLnBrk="1" hangingPunct="1">
              <a:defRPr/>
            </a:pPr>
            <a:r>
              <a:rPr lang="zh-CN" altLang="en-US" sz="3600" b="1" noProof="1">
                <a:solidFill>
                  <a:srgbClr val="0000FF"/>
                </a:solidFill>
                <a:latin typeface="+mn-ea"/>
                <a:sym typeface="+mn-ea"/>
              </a:rPr>
              <a:t>知识与技能</a:t>
            </a:r>
            <a:r>
              <a:rPr lang="en-US" altLang="zh-CN" noProof="1">
                <a:latin typeface="楷体" panose="02010609060101010101" charset="-122"/>
                <a:ea typeface="楷体" panose="02010609060101010101" charset="-122"/>
                <a:sym typeface="+mn-ea"/>
              </a:rPr>
              <a:t>——</a:t>
            </a:r>
            <a:r>
              <a:rPr lang="zh-CN" altLang="en-US" noProof="1">
                <a:latin typeface="楷体" panose="02010609060101010101" charset="-122"/>
                <a:ea typeface="楷体" panose="02010609060101010101" charset="-122"/>
                <a:sym typeface="+mn-ea"/>
              </a:rPr>
              <a:t>扎实掌握各板块的考纲所涉及</a:t>
            </a:r>
            <a:r>
              <a:rPr lang="zh-CN" altLang="en-US" noProof="1" smtClean="0">
                <a:latin typeface="楷体" panose="02010609060101010101" charset="-122"/>
                <a:ea typeface="楷体" panose="02010609060101010101" charset="-122"/>
                <a:sym typeface="+mn-ea"/>
              </a:rPr>
              <a:t>的基础知</a:t>
            </a:r>
            <a:r>
              <a:rPr lang="zh-CN" altLang="en-US" noProof="1">
                <a:latin typeface="楷体" panose="02010609060101010101" charset="-122"/>
                <a:ea typeface="楷体" panose="02010609060101010101" charset="-122"/>
                <a:sym typeface="+mn-ea"/>
              </a:rPr>
              <a:t>识与解题方法。</a:t>
            </a:r>
            <a:endParaRPr lang="zh-CN" altLang="en-US" noProof="1">
              <a:latin typeface="楷体" panose="02010609060101010101" charset="-122"/>
              <a:ea typeface="楷体" panose="02010609060101010101" charset="-122"/>
            </a:endParaRPr>
          </a:p>
          <a:p>
            <a:pPr eaLnBrk="1" hangingPunct="1">
              <a:defRPr/>
            </a:pPr>
            <a:r>
              <a:rPr lang="zh-CN" altLang="en-US" sz="3600" b="1" noProof="1">
                <a:solidFill>
                  <a:srgbClr val="0000FF"/>
                </a:solidFill>
                <a:latin typeface="+mn-ea"/>
                <a:sym typeface="+mn-ea"/>
              </a:rPr>
              <a:t>过程与方法</a:t>
            </a:r>
            <a:r>
              <a:rPr lang="en-US" altLang="zh-CN" noProof="1">
                <a:latin typeface="楷体" panose="02010609060101010101" charset="-122"/>
                <a:ea typeface="楷体" panose="02010609060101010101" charset="-122"/>
                <a:sym typeface="+mn-ea"/>
              </a:rPr>
              <a:t>——</a:t>
            </a:r>
            <a:r>
              <a:rPr lang="zh-CN" altLang="en-US" noProof="1">
                <a:latin typeface="楷体" panose="02010609060101010101" charset="-122"/>
                <a:ea typeface="楷体" panose="02010609060101010101" charset="-122"/>
                <a:sym typeface="+mn-ea"/>
              </a:rPr>
              <a:t>紧密跟踪老师的教学导向并且保持主动整理与反思的习惯。</a:t>
            </a:r>
            <a:endParaRPr lang="zh-CN" altLang="en-US" noProof="1">
              <a:latin typeface="楷体" panose="02010609060101010101" charset="-122"/>
              <a:ea typeface="楷体" panose="02010609060101010101" charset="-122"/>
            </a:endParaRPr>
          </a:p>
          <a:p>
            <a:pPr eaLnBrk="1" hangingPunct="1">
              <a:defRPr/>
            </a:pPr>
            <a:r>
              <a:rPr lang="zh-CN" altLang="en-US" sz="3600" b="1" noProof="1">
                <a:solidFill>
                  <a:srgbClr val="0000FF"/>
                </a:solidFill>
                <a:latin typeface="+mn-ea"/>
                <a:sym typeface="+mn-ea"/>
              </a:rPr>
              <a:t>情感态度与价值观</a:t>
            </a:r>
            <a:r>
              <a:rPr lang="en-US" altLang="zh-CN" noProof="1">
                <a:latin typeface="楷体" panose="02010609060101010101" charset="-122"/>
                <a:ea typeface="楷体" panose="02010609060101010101" charset="-122"/>
                <a:sym typeface="+mn-ea"/>
              </a:rPr>
              <a:t>——</a:t>
            </a:r>
            <a:r>
              <a:rPr lang="zh-CN" altLang="en-US" noProof="1">
                <a:latin typeface="楷体" panose="02010609060101010101" charset="-122"/>
                <a:ea typeface="楷体" panose="02010609060101010101" charset="-122"/>
                <a:sym typeface="+mn-ea"/>
              </a:rPr>
              <a:t>对语文学习的各个环节保持热情，对提升成绩充满信心。</a:t>
            </a:r>
            <a:endParaRPr lang="zh-CN" altLang="en-US" noProof="1">
              <a:latin typeface="楷体" panose="02010609060101010101" charset="-122"/>
              <a:ea typeface="楷体" panose="02010609060101010101" charset="-122"/>
            </a:endParaRPr>
          </a:p>
          <a:p>
            <a:pPr eaLnBrk="1" hangingPunct="1">
              <a:defRPr/>
            </a:pPr>
            <a:endParaRPr lang="zh-CN" altLang="en-US" noProof="1">
              <a:latin typeface="楷体" panose="02010609060101010101" charset="-122"/>
              <a:ea typeface="楷体" panose="02010609060101010101"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a:xfrm>
            <a:off x="1974376" y="191069"/>
            <a:ext cx="7660943" cy="668740"/>
          </a:xfrm>
        </p:spPr>
        <p:txBody>
          <a:bodyPr/>
          <a:lstStyle/>
          <a:p>
            <a:pPr algn="l" eaLnBrk="1" hangingPunct="1">
              <a:defRPr/>
            </a:pPr>
            <a:r>
              <a:rPr lang="zh-CN" altLang="en-US" sz="3600" b="1"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宋体" panose="02010600030101010101" pitchFamily="2" charset="-122"/>
              </a:rPr>
              <a:t>（四）、一轮复习各</a:t>
            </a:r>
            <a:r>
              <a:rPr lang="zh-CN" altLang="en-US" sz="3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宋体" panose="02010600030101010101" pitchFamily="2" charset="-122"/>
              </a:rPr>
              <a:t>板块有效方</a:t>
            </a:r>
            <a:r>
              <a:rPr lang="zh-CN" altLang="en-US" sz="3600" b="1"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宋体" panose="02010600030101010101" pitchFamily="2" charset="-122"/>
              </a:rPr>
              <a:t>法</a:t>
            </a:r>
            <a:endParaRPr lang="zh-CN" altLang="en-US"/>
          </a:p>
        </p:txBody>
      </p:sp>
      <p:sp>
        <p:nvSpPr>
          <p:cNvPr id="15363" name="内容占位符 2"/>
          <p:cNvSpPr>
            <a:spLocks noGrp="1" noChangeArrowheads="1"/>
          </p:cNvSpPr>
          <p:nvPr>
            <p:ph idx="1"/>
          </p:nvPr>
        </p:nvSpPr>
        <p:spPr>
          <a:xfrm>
            <a:off x="436728" y="1196975"/>
            <a:ext cx="11341290" cy="4527550"/>
          </a:xfrm>
        </p:spPr>
        <p:txBody>
          <a:bodyPr/>
          <a:lstStyle/>
          <a:p>
            <a:pPr marL="0" indent="0" eaLnBrk="1" hangingPunct="1">
              <a:buFontTx/>
              <a:buNone/>
              <a:defRPr/>
            </a:pPr>
            <a:r>
              <a:rPr lang="zh-CN" altLang="en-US" b="1">
                <a:solidFill>
                  <a:srgbClr val="FF0000"/>
                </a:solidFill>
              </a:rPr>
              <a:t>共性措</a:t>
            </a:r>
            <a:r>
              <a:rPr lang="zh-CN" altLang="en-US" b="1" smtClean="0">
                <a:solidFill>
                  <a:srgbClr val="FF0000"/>
                </a:solidFill>
              </a:rPr>
              <a:t>施（</a:t>
            </a:r>
            <a:r>
              <a:rPr lang="zh-CN" altLang="en-US" b="1" smtClean="0">
                <a:solidFill>
                  <a:srgbClr val="0000FF"/>
                </a:solidFill>
              </a:rPr>
              <a:t>沿袭去年，优化落实</a:t>
            </a:r>
            <a:r>
              <a:rPr lang="zh-CN" altLang="en-US" b="1" smtClean="0">
                <a:solidFill>
                  <a:srgbClr val="FF0000"/>
                </a:solidFill>
              </a:rPr>
              <a:t>）：</a:t>
            </a:r>
            <a:endParaRPr lang="zh-CN" altLang="en-US" sz="2400" b="1">
              <a:latin typeface="楷体" panose="02010609060101010101" charset="-122"/>
              <a:ea typeface="楷体" panose="02010609060101010101" charset="-122"/>
            </a:endParaRPr>
          </a:p>
          <a:p>
            <a:pPr marL="0" indent="0" eaLnBrk="1" hangingPunct="1">
              <a:buFontTx/>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1“</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大事化小</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高度重视日常一课一研，每次教研一个小主题，做到教学中的困惑随时发现随时解决；</a:t>
            </a:r>
            <a:endParaRPr lang="zh-CN" altLang="en-US" sz="2400" b="1">
              <a:latin typeface="楷体" panose="02010609060101010101" charset="-122"/>
              <a:ea typeface="楷体" panose="02010609060101010101" charset="-122"/>
            </a:endParaRPr>
          </a:p>
          <a:p>
            <a:pPr marL="0" indent="0" eaLnBrk="1" hangingPunct="1">
              <a:buFontTx/>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2“</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少即是多</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全面重审去年的资料，大胆取舍，精编精用；</a:t>
            </a:r>
            <a:endParaRPr lang="zh-CN" altLang="en-US" sz="2400" b="1">
              <a:latin typeface="楷体" panose="02010609060101010101" charset="-122"/>
              <a:ea typeface="楷体" panose="02010609060101010101" charset="-122"/>
            </a:endParaRPr>
          </a:p>
          <a:p>
            <a:pPr marL="0" indent="0" eaLnBrk="1" hangingPunct="1">
              <a:buFontTx/>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3“</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三明治</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板块开题初有统一的开题课件和示范课，进行中有集体研讨，结束前有精心编撰的收官学案附学生手写自助。</a:t>
            </a:r>
            <a:endParaRPr lang="zh-CN" altLang="en-US" sz="2400" b="1">
              <a:latin typeface="楷体" panose="02010609060101010101" charset="-122"/>
              <a:ea typeface="楷体" panose="02010609060101010101" charset="-122"/>
            </a:endParaRPr>
          </a:p>
          <a:p>
            <a:pPr marL="0" indent="0" eaLnBrk="1" hangingPunct="1">
              <a:buFontTx/>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4“</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合武器</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高度重视各系列教学尤其是各级部教学的统筹协调，跨级部听课，跨系列听课和联合教研，联合举办学生活动常规化，教学资源教研记录实时发布共享，互通有无。</a:t>
            </a:r>
            <a:endParaRPr lang="zh-CN" altLang="en-US" sz="2400" b="1">
              <a:latin typeface="楷体" panose="02010609060101010101" charset="-122"/>
              <a:ea typeface="楷体" panose="02010609060101010101" charset="-122"/>
            </a:endParaRPr>
          </a:p>
          <a:p>
            <a:pPr marL="0" indent="0" eaLnBrk="1" hangingPunct="1">
              <a:buFontTx/>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5“</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大数据</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每个板块复习中均设计双向调查问卷，实时掌握教情学情以改进教学，并不断积累大数据以优</a:t>
            </a:r>
            <a:r>
              <a:rPr lang="zh-CN" altLang="en-US" sz="2400" b="1" smtClean="0">
                <a:latin typeface="楷体" panose="02010609060101010101" charset="-122"/>
                <a:ea typeface="楷体" panose="02010609060101010101" charset="-122"/>
              </a:rPr>
              <a:t>化备</a:t>
            </a:r>
            <a:r>
              <a:rPr lang="zh-CN" altLang="en-US" sz="2400" b="1">
                <a:latin typeface="楷体" panose="02010609060101010101" charset="-122"/>
                <a:ea typeface="楷体" panose="02010609060101010101" charset="-122"/>
              </a:rPr>
              <a:t>考。</a:t>
            </a:r>
            <a:endParaRPr lang="zh-CN" altLang="en-US" sz="2400" b="1">
              <a:latin typeface="楷体" panose="02010609060101010101" charset="-122"/>
              <a:ea typeface="楷体" panose="02010609060101010101" charset="-122"/>
            </a:endParaRPr>
          </a:p>
          <a:p>
            <a:pPr marL="0" indent="0" eaLnBrk="1" hangingPunct="1">
              <a:buFontTx/>
              <a:buNone/>
              <a:defRPr/>
            </a:pPr>
            <a:endParaRPr lang="zh-CN" altLang="en-US" sz="2400" b="1">
              <a:latin typeface="楷体" panose="02010609060101010101" charset="-122"/>
              <a:ea typeface="楷体" panose="02010609060101010101" charset="-122"/>
            </a:endParaRPr>
          </a:p>
          <a:p>
            <a:pPr marL="0" indent="0" eaLnBrk="1" hangingPunct="1">
              <a:buFontTx/>
              <a:buNone/>
              <a:defRPr/>
            </a:pPr>
            <a:endParaRPr lang="en-US" altLang="zh-CN" sz="2400" b="1">
              <a:latin typeface="楷体" panose="02010609060101010101" charset="-122"/>
              <a:ea typeface="楷体" panose="02010609060101010101"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内容占位符 2"/>
          <p:cNvSpPr>
            <a:spLocks noGrp="1" noChangeArrowheads="1"/>
          </p:cNvSpPr>
          <p:nvPr>
            <p:ph idx="1"/>
          </p:nvPr>
        </p:nvSpPr>
        <p:spPr>
          <a:xfrm>
            <a:off x="586852" y="378251"/>
            <a:ext cx="11273051" cy="6077139"/>
          </a:xfrm>
        </p:spPr>
        <p:txBody>
          <a:bodyPr/>
          <a:lstStyle/>
          <a:p>
            <a:pPr eaLnBrk="1" hangingPunct="1">
              <a:lnSpc>
                <a:spcPct val="130000"/>
              </a:lnSpc>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6“</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翻转备考</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狠抓课堂生成性，扩大学生参与面，设置专门的学生展示</a:t>
            </a:r>
            <a:r>
              <a:rPr lang="en-US" altLang="zh-CN" sz="2400" b="1">
                <a:latin typeface="楷体" panose="02010609060101010101" charset="-122"/>
                <a:ea typeface="楷体" panose="02010609060101010101" charset="-122"/>
              </a:rPr>
              <a:t>PK</a:t>
            </a:r>
            <a:r>
              <a:rPr lang="zh-CN" altLang="en-US" sz="2400" b="1">
                <a:latin typeface="楷体" panose="02010609060101010101" charset="-122"/>
                <a:ea typeface="楷体" panose="02010609060101010101" charset="-122"/>
              </a:rPr>
              <a:t>环节，每堂课至少提出一个有价值的问题进行引领，竭力增加师生互动。</a:t>
            </a:r>
            <a:endParaRPr lang="en-US" altLang="zh-CN" sz="2400" b="1">
              <a:latin typeface="楷体" panose="02010609060101010101" charset="-122"/>
              <a:ea typeface="楷体" panose="02010609060101010101" charset="-122"/>
              <a:sym typeface="宋体" panose="02010600030101010101" pitchFamily="2" charset="-122"/>
            </a:endParaRPr>
          </a:p>
          <a:p>
            <a:pPr eaLnBrk="1" hangingPunct="1">
              <a:lnSpc>
                <a:spcPct val="130000"/>
              </a:lnSpc>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sym typeface="宋体" panose="02010600030101010101" pitchFamily="2" charset="-122"/>
              </a:rPr>
              <a:t>7“</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sym typeface="宋体" panose="02010600030101010101" pitchFamily="2" charset="-122"/>
              </a:rPr>
              <a:t>阅读越好</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sym typeface="宋体" panose="02010600030101010101" pitchFamily="2"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sym typeface="宋体" panose="02010600030101010101" pitchFamily="2" charset="-122"/>
              </a:rPr>
              <a:t>：</a:t>
            </a:r>
            <a:r>
              <a:rPr lang="zh-CN" altLang="en-US" sz="2400" b="1">
                <a:latin typeface="楷体" panose="02010609060101010101" charset="-122"/>
                <a:ea typeface="楷体" panose="02010609060101010101" charset="-122"/>
                <a:sym typeface="宋体" panose="02010600030101010101" pitchFamily="2" charset="-122"/>
              </a:rPr>
              <a:t>在各种资料中适当减少习题，增加相关文章，包括“一文一题”，扩大学生视野，积累素材，激发兴趣。</a:t>
            </a:r>
            <a:endParaRPr lang="zh-CN" altLang="en-US" sz="2400" b="1">
              <a:latin typeface="楷体" panose="02010609060101010101" charset="-122"/>
              <a:ea typeface="楷体" panose="02010609060101010101" charset="-122"/>
              <a:sym typeface="宋体" panose="02010600030101010101" pitchFamily="2" charset="-122"/>
            </a:endParaRPr>
          </a:p>
          <a:p>
            <a:pPr eaLnBrk="1" hangingPunct="1">
              <a:lnSpc>
                <a:spcPct val="130000"/>
              </a:lnSpc>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8</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“版块互通”：</a:t>
            </a:r>
            <a:r>
              <a:rPr lang="zh-CN" altLang="en-US" sz="2400" b="1">
                <a:latin typeface="楷体" panose="02010609060101010101" charset="-122"/>
                <a:ea typeface="楷体" panose="02010609060101010101" charset="-122"/>
              </a:rPr>
              <a:t>在日常教学中进行思维点拨，在集体研讨版块教学策略时进行专门探讨，在收官学案中开辟专门篇幅。（比如</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文言文板块</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学习对诗歌板块备考的意义</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等。）</a:t>
            </a:r>
            <a:endParaRPr lang="zh-CN" altLang="en-US" sz="2400" b="1">
              <a:latin typeface="楷体" panose="02010609060101010101" charset="-122"/>
              <a:ea typeface="楷体" panose="02010609060101010101" charset="-122"/>
            </a:endParaRPr>
          </a:p>
          <a:p>
            <a:pPr eaLnBrk="1" hangingPunct="1">
              <a:lnSpc>
                <a:spcPct val="130000"/>
              </a:lnSpc>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9“</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借力打力</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充分利用衡中最宝贵的资源，班里的优秀生，给他们展示的舞台，发挥他们的示范引领作用。</a:t>
            </a:r>
            <a:endParaRPr lang="zh-CN" altLang="en-US" sz="2400" b="1">
              <a:latin typeface="楷体" panose="02010609060101010101" charset="-122"/>
              <a:ea typeface="楷体" panose="02010609060101010101" charset="-122"/>
            </a:endParaRPr>
          </a:p>
          <a:p>
            <a:pPr eaLnBrk="1" hangingPunct="1">
              <a:lnSpc>
                <a:spcPct val="130000"/>
              </a:lnSpc>
              <a:buNone/>
              <a:defRPr/>
            </a:pP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10“</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远近平衡</a:t>
            </a:r>
            <a:r>
              <a:rPr lang="en-US" altLang="zh-CN"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solidFill>
                  <a:srgbClr val="0000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杜绝题海战术、以管代教、体罚语罚等短视的备考做法，尊重教育规律，着眼大局和长远，修炼个人魅力，保证课堂吸引力，实现成绩可持续发展。</a:t>
            </a:r>
            <a:endParaRPr lang="zh-CN" altLang="en-US" sz="2400" b="1">
              <a:latin typeface="楷体" panose="02010609060101010101" charset="-122"/>
              <a:ea typeface="楷体" panose="02010609060101010101"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043888" y="2504068"/>
            <a:ext cx="8735060" cy="738658"/>
          </a:xfrm>
          <a:prstGeom prst="rect">
            <a:avLst/>
          </a:prstGeom>
          <a:noFill/>
        </p:spPr>
        <p:txBody>
          <a:bodyPr wrap="square" lIns="121914" tIns="60957" rIns="121914" bIns="60957" rtlCol="0" anchor="t">
            <a:spAutoFit/>
          </a:bodyPr>
          <a:lstStyle/>
          <a:p>
            <a:pPr algn="ctr" defTabSz="1219200"/>
            <a:r>
              <a:rPr lang="zh-CN" altLang="en-US" sz="4000" smtClean="0">
                <a:solidFill>
                  <a:srgbClr val="0000FF"/>
                </a:solidFill>
                <a:latin typeface="黑体" panose="02010609060101010101" charset="-122"/>
                <a:ea typeface="黑体" panose="02010609060101010101" charset="-122"/>
                <a:sym typeface="+mn-ea"/>
              </a:rPr>
              <a:t>分</a:t>
            </a:r>
            <a:r>
              <a:rPr lang="zh-CN" altLang="en-US" sz="4000">
                <a:solidFill>
                  <a:srgbClr val="0000FF"/>
                </a:solidFill>
                <a:latin typeface="黑体" panose="02010609060101010101" charset="-122"/>
                <a:ea typeface="黑体" panose="02010609060101010101" charset="-122"/>
                <a:sym typeface="+mn-ea"/>
              </a:rPr>
              <a:t>点突破，整体提升</a:t>
            </a:r>
            <a:r>
              <a:rPr lang="zh-CN" altLang="en-US" sz="4000" b="1">
                <a:solidFill>
                  <a:srgbClr val="0000FF"/>
                </a:solidFill>
                <a:latin typeface="宋体" panose="02010600030101010101" pitchFamily="2" charset="-122"/>
                <a:sym typeface="+mn-ea"/>
              </a:rPr>
              <a:t>           </a:t>
            </a:r>
            <a:endParaRPr lang="zh-CN" altLang="en-US" sz="4000" b="1">
              <a:solidFill>
                <a:srgbClr val="0000FF"/>
              </a:solidFill>
              <a:latin typeface="宋体" panose="02010600030101010101" pitchFamily="2" charset="-122"/>
              <a:sym typeface="+mn-ea"/>
            </a:endParaRPr>
          </a:p>
        </p:txBody>
      </p:sp>
      <p:sp>
        <p:nvSpPr>
          <p:cNvPr id="5" name="矩形 4"/>
          <p:cNvSpPr/>
          <p:nvPr/>
        </p:nvSpPr>
        <p:spPr>
          <a:xfrm>
            <a:off x="2546869" y="1365917"/>
            <a:ext cx="7670690" cy="906915"/>
          </a:xfrm>
          <a:prstGeom prst="rect">
            <a:avLst/>
          </a:prstGeom>
        </p:spPr>
        <p:txBody>
          <a:bodyPr wrap="none">
            <a:spAutoFit/>
          </a:bodyPr>
          <a:lstStyle/>
          <a:p>
            <a:pPr indent="0">
              <a:lnSpc>
                <a:spcPct val="150000"/>
              </a:lnSpc>
            </a:pPr>
            <a:r>
              <a:rPr lang="zh-CN" altLang="en-US" sz="4000" b="1" smtClean="0">
                <a:solidFill>
                  <a:srgbClr val="FF0000"/>
                </a:solidFill>
                <a:latin typeface="微软雅黑" panose="020B0503020204020204" charset="-122"/>
                <a:ea typeface="微软雅黑" panose="020B0503020204020204" charset="-122"/>
                <a:cs typeface="微软雅黑" panose="020B0503020204020204" charset="-122"/>
              </a:rPr>
              <a:t>第四部分  高考语文一轮复习策略</a:t>
            </a:r>
            <a:endParaRPr lang="en-US" altLang="zh-CN" sz="4000" b="1" smtClean="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139738" y="327542"/>
            <a:ext cx="8150673" cy="829945"/>
          </a:xfrm>
          <a:prstGeom prst="rect">
            <a:avLst/>
          </a:prstGeom>
        </p:spPr>
        <p:txBody>
          <a:bodyPr wrap="square">
            <a:spAutoFit/>
          </a:bodyPr>
          <a:lstStyle/>
          <a:p>
            <a:pPr indent="0" algn="ctr">
              <a:lnSpc>
                <a:spcPct val="150000"/>
              </a:lnSpc>
            </a:pPr>
            <a:r>
              <a:rPr lang="zh-CN" altLang="en-US" sz="3200" b="1" smtClean="0">
                <a:solidFill>
                  <a:srgbClr val="FF0000"/>
                </a:solidFill>
                <a:latin typeface="微软雅黑" panose="020B0503020204020204" charset="-122"/>
                <a:ea typeface="微软雅黑" panose="020B0503020204020204" charset="-122"/>
                <a:cs typeface="微软雅黑" panose="020B0503020204020204" charset="-122"/>
              </a:rPr>
              <a:t>第一部分：</a:t>
            </a:r>
            <a:r>
              <a:rPr lang="en-US" altLang="zh-CN" sz="3200" b="1" smtClean="0">
                <a:solidFill>
                  <a:srgbClr val="FF0000"/>
                </a:solidFill>
                <a:latin typeface="微软雅黑" panose="020B0503020204020204" charset="-122"/>
                <a:ea typeface="微软雅黑" panose="020B0503020204020204" charset="-122"/>
                <a:cs typeface="微软雅黑" panose="020B0503020204020204" charset="-122"/>
              </a:rPr>
              <a:t>2022</a:t>
            </a:r>
            <a:r>
              <a:rPr lang="zh-CN" altLang="en-US" sz="3200" b="1" smtClean="0">
                <a:solidFill>
                  <a:srgbClr val="FF0000"/>
                </a:solidFill>
                <a:latin typeface="微软雅黑" panose="020B0503020204020204" charset="-122"/>
                <a:ea typeface="微软雅黑" panose="020B0503020204020204" charset="-122"/>
                <a:cs typeface="微软雅黑" panose="020B0503020204020204" charset="-122"/>
              </a:rPr>
              <a:t>年高考语文试卷分析</a:t>
            </a:r>
            <a:endParaRPr lang="en-US" altLang="zh-CN" sz="3200" b="1" smtClean="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736450" y="1445441"/>
            <a:ext cx="10637098" cy="1383665"/>
          </a:xfrm>
          <a:prstGeom prst="rect">
            <a:avLst/>
          </a:prstGeom>
        </p:spPr>
        <p:txBody>
          <a:bodyPr wrap="square">
            <a:spAutoFit/>
          </a:bodyPr>
          <a:lstStyle/>
          <a:p>
            <a:r>
              <a:rPr lang="en-US" altLang="zh-CN" sz="2800" b="1" smtClean="0">
                <a:latin typeface="宋体" panose="02010600030101010101" pitchFamily="2" charset="-122"/>
                <a:ea typeface="宋体" panose="02010600030101010101" pitchFamily="2" charset="-122"/>
                <a:cs typeface="宋体" panose="02010600030101010101" pitchFamily="2" charset="-122"/>
              </a:rPr>
              <a:t>     2022</a:t>
            </a:r>
            <a:r>
              <a:rPr lang="zh-CN" altLang="en-US" sz="2800" b="1" smtClean="0">
                <a:latin typeface="宋体" panose="02010600030101010101" pitchFamily="2" charset="-122"/>
                <a:ea typeface="宋体" panose="02010600030101010101" pitchFamily="2" charset="-122"/>
                <a:cs typeface="宋体" panose="02010600030101010101" pitchFamily="2" charset="-122"/>
              </a:rPr>
              <a:t>年全国高考语文共有</a:t>
            </a:r>
            <a:r>
              <a:rPr lang="en-US" altLang="zh-CN" sz="2800" b="1" smtClean="0">
                <a:latin typeface="宋体" panose="02010600030101010101" pitchFamily="2" charset="-122"/>
                <a:ea typeface="宋体" panose="02010600030101010101" pitchFamily="2" charset="-122"/>
                <a:cs typeface="宋体" panose="02010600030101010101" pitchFamily="2" charset="-122"/>
              </a:rPr>
              <a:t>8</a:t>
            </a:r>
            <a:r>
              <a:rPr lang="zh-CN" altLang="en-US" sz="2800" b="1" smtClean="0">
                <a:latin typeface="宋体" panose="02010600030101010101" pitchFamily="2" charset="-122"/>
                <a:ea typeface="宋体" panose="02010600030101010101" pitchFamily="2" charset="-122"/>
                <a:cs typeface="宋体" panose="02010600030101010101" pitchFamily="2" charset="-122"/>
              </a:rPr>
              <a:t>套试卷，其中教育部考试中心命制</a:t>
            </a:r>
            <a:r>
              <a:rPr lang="en-US" altLang="zh-CN" sz="2800" b="1" smtClean="0">
                <a:latin typeface="宋体" panose="02010600030101010101" pitchFamily="2" charset="-122"/>
                <a:ea typeface="宋体" panose="02010600030101010101" pitchFamily="2" charset="-122"/>
                <a:cs typeface="宋体" panose="02010600030101010101" pitchFamily="2" charset="-122"/>
              </a:rPr>
              <a:t>4</a:t>
            </a:r>
            <a:r>
              <a:rPr lang="zh-CN" altLang="en-US" sz="2800" b="1" smtClean="0">
                <a:latin typeface="宋体" panose="02010600030101010101" pitchFamily="2" charset="-122"/>
                <a:ea typeface="宋体" panose="02010600030101010101" pitchFamily="2" charset="-122"/>
                <a:cs typeface="宋体" panose="02010600030101010101" pitchFamily="2" charset="-122"/>
              </a:rPr>
              <a:t>套（包括全国甲卷、全国乙卷、新高考卷、新高考卷），北京、天津、上海、浙江各命制</a:t>
            </a:r>
            <a:r>
              <a:rPr lang="en-US" altLang="zh-CN" sz="2800" b="1" smtClean="0">
                <a:latin typeface="宋体" panose="02010600030101010101" pitchFamily="2" charset="-122"/>
                <a:ea typeface="宋体" panose="02010600030101010101" pitchFamily="2" charset="-122"/>
                <a:cs typeface="宋体" panose="02010600030101010101" pitchFamily="2" charset="-122"/>
              </a:rPr>
              <a:t>1</a:t>
            </a:r>
            <a:r>
              <a:rPr lang="zh-CN" altLang="en-US" sz="2800" b="1" smtClean="0">
                <a:latin typeface="宋体" panose="02010600030101010101" pitchFamily="2" charset="-122"/>
                <a:ea typeface="宋体" panose="02010600030101010101" pitchFamily="2" charset="-122"/>
                <a:cs typeface="宋体" panose="02010600030101010101" pitchFamily="2" charset="-122"/>
              </a:rPr>
              <a:t>套。</a:t>
            </a:r>
            <a:endParaRPr lang="zh-CN" altLang="en-US" sz="2800" b="1">
              <a:latin typeface="宋体" panose="02010600030101010101" pitchFamily="2" charset="-122"/>
              <a:ea typeface="宋体" panose="02010600030101010101" pitchFamily="2" charset="-122"/>
            </a:endParaRPr>
          </a:p>
        </p:txBody>
      </p:sp>
      <p:sp>
        <p:nvSpPr>
          <p:cNvPr id="6" name="矩形 5"/>
          <p:cNvSpPr/>
          <p:nvPr/>
        </p:nvSpPr>
        <p:spPr>
          <a:xfrm>
            <a:off x="627797" y="2981489"/>
            <a:ext cx="10713138" cy="3107690"/>
          </a:xfrm>
          <a:prstGeom prst="rect">
            <a:avLst/>
          </a:prstGeom>
        </p:spPr>
        <p:txBody>
          <a:bodyPr wrap="square">
            <a:spAutoFit/>
          </a:bodyPr>
          <a:lstStyle/>
          <a:p>
            <a:r>
              <a:rPr lang="en-US" altLang="zh-CN" sz="2800" b="1" smtClean="0">
                <a:latin typeface="宋体" panose="02010600030101010101" pitchFamily="2" charset="-122"/>
                <a:ea typeface="宋体" panose="02010600030101010101" pitchFamily="2" charset="-122"/>
              </a:rPr>
              <a:t>     2022</a:t>
            </a:r>
            <a:r>
              <a:rPr lang="zh-CN" altLang="zh-CN" sz="2800" b="1" smtClean="0">
                <a:latin typeface="宋体" panose="02010600030101010101" pitchFamily="2" charset="-122"/>
                <a:ea typeface="宋体" panose="02010600030101010101" pitchFamily="2" charset="-122"/>
              </a:rPr>
              <a:t>年高考语文命题以习近平新时代中国特色社会主义思想为指导，全面贯彻党的教育方针，落实《深化新时代教育评价改革总体方案要求，加强对考生德智体美劳全面发展的考查和引导，将党史学习教育、优秀传统文化、全面发展目标有机融入试题；注重教考衔接，遵循教育规律，在平稳创新中凸显语文学科特色；试卷难度合理平稳，试题材料亲切平实，问题设置清晰平和，考查内容全面平衡。</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6"/>
          <p:cNvSpPr/>
          <p:nvPr/>
        </p:nvSpPr>
        <p:spPr>
          <a:xfrm>
            <a:off x="4339169" y="1397000"/>
            <a:ext cx="3511551" cy="831851"/>
          </a:xfrm>
          <a:custGeom>
            <a:avLst/>
            <a:gdLst>
              <a:gd name="txL" fmla="*/ 0 w 5992"/>
              <a:gd name="txT" fmla="*/ 0 h 1388"/>
              <a:gd name="txR" fmla="*/ 5992 w 5992"/>
              <a:gd name="txB" fmla="*/ 1388 h 1388"/>
            </a:gdLst>
            <a:ahLst/>
            <a:cxnLst>
              <a:cxn ang="0">
                <a:pos x="1159840281" y="275018206"/>
              </a:cxn>
              <a:cxn ang="0">
                <a:pos x="579145689" y="1584891"/>
              </a:cxn>
              <a:cxn ang="0">
                <a:pos x="579726308" y="0"/>
              </a:cxn>
              <a:cxn ang="0">
                <a:pos x="0" y="274225312"/>
              </a:cxn>
              <a:cxn ang="0">
                <a:pos x="1158291379" y="274225312"/>
              </a:cxn>
              <a:cxn ang="0">
                <a:pos x="1159840281" y="275018206"/>
              </a:cxn>
            </a:cxnLst>
            <a:rect l="txL" t="txT" r="txR" b="tx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solidFill>
            <a:srgbClr val="ADB5BF"/>
          </a:solidFill>
          <a:ln w="3175" cap="flat" cmpd="sng">
            <a:solidFill>
              <a:srgbClr val="D7D7D7"/>
            </a:solidFill>
            <a:prstDash val="solid"/>
            <a:round/>
            <a:headEnd type="none" w="med" len="med"/>
            <a:tailEnd type="none" w="med" len="med"/>
          </a:ln>
        </p:spPr>
        <p:txBody>
          <a:bodyPr lIns="121914" tIns="60957" rIns="121914" bIns="60957" anchor="ctr"/>
          <a:lstStyle/>
          <a:p>
            <a:pPr algn="ctr" defTabSz="1219200"/>
            <a:r>
              <a:rPr lang="en-US" altLang="zh-CN" sz="2700" b="1">
                <a:solidFill>
                  <a:srgbClr val="000000"/>
                </a:solidFill>
                <a:latin typeface="楷体" panose="02010609060101010101" charset="-122"/>
                <a:ea typeface="楷体" panose="02010609060101010101" charset="-122"/>
              </a:rPr>
              <a:t> </a:t>
            </a:r>
            <a:r>
              <a:rPr lang="zh-CN" altLang="en-US" sz="2700" b="1">
                <a:solidFill>
                  <a:srgbClr val="000000"/>
                </a:solidFill>
                <a:latin typeface="楷体" panose="02010609060101010101" charset="-122"/>
                <a:ea typeface="楷体" panose="02010609060101010101" charset="-122"/>
              </a:rPr>
              <a:t>论述类：</a:t>
            </a:r>
            <a:endParaRPr lang="zh-CN" altLang="en-US" sz="2700" b="1">
              <a:solidFill>
                <a:srgbClr val="000000"/>
              </a:solidFill>
              <a:latin typeface="楷体" panose="02010609060101010101" charset="-122"/>
              <a:ea typeface="楷体" panose="02010609060101010101" charset="-122"/>
            </a:endParaRPr>
          </a:p>
          <a:p>
            <a:pPr algn="ctr" defTabSz="1219200"/>
            <a:r>
              <a:rPr lang="zh-CN" altLang="en-US" sz="2700" b="1">
                <a:solidFill>
                  <a:srgbClr val="000000"/>
                </a:solidFill>
                <a:latin typeface="楷体" panose="02010609060101010101" charset="-122"/>
                <a:ea typeface="楷体" panose="02010609060101010101" charset="-122"/>
              </a:rPr>
              <a:t>检索，筛选</a:t>
            </a:r>
            <a:endParaRPr lang="zh-CN" altLang="en-US" sz="2700">
              <a:solidFill>
                <a:srgbClr val="FFFFFF"/>
              </a:solidFill>
              <a:latin typeface="方正兰亭黑_GBK" pitchFamily="2" charset="-122"/>
              <a:ea typeface="方正兰亭黑_GBK" pitchFamily="2" charset="-122"/>
            </a:endParaRPr>
          </a:p>
        </p:txBody>
      </p:sp>
      <p:sp>
        <p:nvSpPr>
          <p:cNvPr id="3" name="Freeform 7"/>
          <p:cNvSpPr/>
          <p:nvPr/>
        </p:nvSpPr>
        <p:spPr>
          <a:xfrm>
            <a:off x="3843873" y="2366444"/>
            <a:ext cx="4491567" cy="817033"/>
          </a:xfrm>
          <a:custGeom>
            <a:avLst/>
            <a:gdLst>
              <a:gd name="txL" fmla="*/ 0 w 7649"/>
              <a:gd name="txT" fmla="*/ 0 h 1393"/>
              <a:gd name="txR" fmla="*/ 7649 w 7649"/>
              <a:gd name="txB" fmla="*/ 1393 h 1393"/>
            </a:gdLst>
            <a:ahLst/>
            <a:cxnLst>
              <a:cxn ang="0">
                <a:pos x="1359031664" y="193554"/>
              </a:cxn>
              <a:cxn ang="0">
                <a:pos x="124112510" y="193554"/>
              </a:cxn>
              <a:cxn ang="0">
                <a:pos x="125081846" y="0"/>
              </a:cxn>
              <a:cxn ang="0">
                <a:pos x="0" y="269666325"/>
              </a:cxn>
              <a:cxn ang="0">
                <a:pos x="1483143679" y="269666325"/>
              </a:cxn>
              <a:cxn ang="0">
                <a:pos x="1483338338" y="268698114"/>
              </a:cxn>
              <a:cxn ang="0">
                <a:pos x="1359031664" y="193554"/>
              </a:cxn>
            </a:cxnLst>
            <a:rect l="txL" t="txT" r="txR" b="tx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solidFill>
            <a:srgbClr val="B6B1C1"/>
          </a:solidFill>
          <a:ln w="3175" cap="flat" cmpd="sng">
            <a:solidFill>
              <a:srgbClr val="D7D7D7"/>
            </a:solidFill>
            <a:prstDash val="solid"/>
            <a:round/>
            <a:headEnd type="none" w="med" len="med"/>
            <a:tailEnd type="none" w="med" len="med"/>
          </a:ln>
        </p:spPr>
        <p:txBody>
          <a:bodyPr lIns="121914" tIns="60957" rIns="121914" bIns="60957" anchor="ctr"/>
          <a:lstStyle/>
          <a:p>
            <a:pPr algn="ctr" defTabSz="1219200"/>
            <a:r>
              <a:rPr lang="zh-CN" altLang="en-US" sz="2700" b="1">
                <a:solidFill>
                  <a:srgbClr val="000000"/>
                </a:solidFill>
                <a:latin typeface="楷体" panose="02010609060101010101" charset="-122"/>
                <a:ea typeface="楷体" panose="02010609060101010101" charset="-122"/>
              </a:rPr>
              <a:t>实用类：</a:t>
            </a:r>
            <a:r>
              <a:rPr lang="zh-CN" altLang="en-US" sz="2700" b="1">
                <a:solidFill>
                  <a:srgbClr val="000000"/>
                </a:solidFill>
                <a:latin typeface="楷体" panose="02010609060101010101" charset="-122"/>
                <a:ea typeface="楷体" panose="02010609060101010101" charset="-122"/>
                <a:sym typeface="宋体" panose="02010600030101010101" pitchFamily="2" charset="-122"/>
              </a:rPr>
              <a:t>整合，概括</a:t>
            </a:r>
            <a:endParaRPr lang="zh-CN" altLang="en-US" sz="2700" b="1">
              <a:solidFill>
                <a:srgbClr val="000000"/>
              </a:solidFill>
              <a:latin typeface="楷体" panose="02010609060101010101" charset="-122"/>
              <a:ea typeface="楷体" panose="02010609060101010101" charset="-122"/>
              <a:sym typeface="宋体" panose="02010600030101010101" pitchFamily="2" charset="-122"/>
            </a:endParaRPr>
          </a:p>
        </p:txBody>
      </p:sp>
      <p:sp>
        <p:nvSpPr>
          <p:cNvPr id="4" name="Freeform 8"/>
          <p:cNvSpPr/>
          <p:nvPr/>
        </p:nvSpPr>
        <p:spPr bwMode="auto">
          <a:xfrm>
            <a:off x="4339172" y="5289561"/>
            <a:ext cx="3507317" cy="808567"/>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solidFill>
            <a:schemeClr val="accent5">
              <a:lumMod val="60000"/>
              <a:lumOff val="40000"/>
            </a:schemeClr>
          </a:solidFill>
          <a:ln w="3175" cap="flat" cmpd="sng" algn="ctr">
            <a:solidFill>
              <a:srgbClr val="D7D7D7"/>
            </a:solidFill>
            <a:prstDash val="solid"/>
          </a:ln>
          <a:effectLst/>
        </p:spPr>
        <p:txBody>
          <a:bodyPr lIns="121914" tIns="60957" rIns="121914" bIns="60957" anchor="ctr"/>
          <a:lstStyle/>
          <a:p>
            <a:pPr algn="ctr" defTabSz="1219200" fontAlgn="base">
              <a:spcBef>
                <a:spcPct val="0"/>
              </a:spcBef>
              <a:spcAft>
                <a:spcPct val="0"/>
              </a:spcAft>
              <a:defRPr/>
            </a:pPr>
            <a:r>
              <a:rPr lang="zh-CN" altLang="en-US" sz="2400" b="1" noProof="1">
                <a:solidFill>
                  <a:srgbClr val="000000"/>
                </a:solidFill>
                <a:latin typeface="楷体" panose="02010609060101010101" charset="-122"/>
                <a:ea typeface="楷体" panose="02010609060101010101" charset="-122"/>
                <a:sym typeface="+mn-ea"/>
              </a:rPr>
              <a:t>诗  歌：</a:t>
            </a:r>
            <a:endParaRPr lang="zh-CN" altLang="en-US" sz="2400" b="1" noProof="1">
              <a:solidFill>
                <a:srgbClr val="000000"/>
              </a:solidFill>
              <a:latin typeface="楷体" panose="02010609060101010101" charset="-122"/>
              <a:ea typeface="楷体" panose="02010609060101010101" charset="-122"/>
              <a:sym typeface="+mn-ea"/>
            </a:endParaRPr>
          </a:p>
          <a:p>
            <a:pPr algn="ctr" defTabSz="1219200" fontAlgn="base">
              <a:spcBef>
                <a:spcPct val="0"/>
              </a:spcBef>
              <a:spcAft>
                <a:spcPct val="0"/>
              </a:spcAft>
              <a:defRPr/>
            </a:pPr>
            <a:r>
              <a:rPr lang="zh-CN" altLang="en-US" sz="2400" b="1" noProof="1">
                <a:solidFill>
                  <a:srgbClr val="000000"/>
                </a:solidFill>
                <a:latin typeface="楷体" panose="02010609060101010101" charset="-122"/>
                <a:ea typeface="楷体" panose="02010609060101010101" charset="-122"/>
                <a:sym typeface="+mn-ea"/>
              </a:rPr>
              <a:t>联想，读懂</a:t>
            </a:r>
            <a:endParaRPr lang="zh-CN" altLang="en-US" sz="2400" b="1" kern="0" noProof="1">
              <a:solidFill>
                <a:srgbClr val="4D4D4D"/>
              </a:solidFill>
              <a:latin typeface="楷体" panose="02010609060101010101" charset="-122"/>
              <a:ea typeface="楷体" panose="02010609060101010101" charset="-122"/>
              <a:sym typeface="+mn-ea"/>
            </a:endParaRPr>
          </a:p>
        </p:txBody>
      </p:sp>
      <p:sp>
        <p:nvSpPr>
          <p:cNvPr id="5" name="Freeform 9"/>
          <p:cNvSpPr/>
          <p:nvPr/>
        </p:nvSpPr>
        <p:spPr bwMode="auto">
          <a:xfrm>
            <a:off x="3782486" y="3314705"/>
            <a:ext cx="4618567" cy="817033"/>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solidFill>
            <a:schemeClr val="accent3">
              <a:lumMod val="60000"/>
              <a:lumOff val="40000"/>
            </a:schemeClr>
          </a:solidFill>
          <a:ln w="3175" cap="flat" cmpd="sng" algn="ctr">
            <a:solidFill>
              <a:srgbClr val="D7D7D7"/>
            </a:solidFill>
            <a:prstDash val="solid"/>
          </a:ln>
          <a:effectLst/>
        </p:spPr>
        <p:txBody>
          <a:bodyPr lIns="121914" tIns="60957" rIns="121914" bIns="60957" anchor="ctr"/>
          <a:lstStyle/>
          <a:p>
            <a:pPr algn="ctr" defTabSz="1219200" fontAlgn="base">
              <a:spcBef>
                <a:spcPct val="0"/>
              </a:spcBef>
              <a:spcAft>
                <a:spcPct val="0"/>
              </a:spcAft>
              <a:defRPr/>
            </a:pPr>
            <a:r>
              <a:rPr lang="zh-CN" altLang="en-US" sz="2700" b="1" noProof="1">
                <a:solidFill>
                  <a:srgbClr val="000000"/>
                </a:solidFill>
                <a:latin typeface="楷体" panose="02010609060101010101" charset="-122"/>
                <a:ea typeface="楷体" panose="02010609060101010101" charset="-122"/>
                <a:sym typeface="+mn-ea"/>
              </a:rPr>
              <a:t>文学类：鉴赏，评价</a:t>
            </a:r>
            <a:endParaRPr lang="zh-CN" altLang="en-US" sz="2700" kern="0">
              <a:solidFill>
                <a:srgbClr val="4D4D4D"/>
              </a:solidFill>
              <a:latin typeface="方正兰亭黑_GBK" pitchFamily="2" charset="-122"/>
              <a:ea typeface="方正兰亭黑_GBK" pitchFamily="2" charset="-122"/>
            </a:endParaRPr>
          </a:p>
        </p:txBody>
      </p:sp>
      <p:sp>
        <p:nvSpPr>
          <p:cNvPr id="6" name="Freeform 10"/>
          <p:cNvSpPr/>
          <p:nvPr/>
        </p:nvSpPr>
        <p:spPr bwMode="auto">
          <a:xfrm>
            <a:off x="3848104" y="4271433"/>
            <a:ext cx="4487333" cy="812800"/>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solidFill>
            <a:schemeClr val="accent4">
              <a:lumMod val="60000"/>
              <a:lumOff val="40000"/>
            </a:schemeClr>
          </a:solidFill>
          <a:ln w="3175" cap="flat" cmpd="sng" algn="ctr">
            <a:solidFill>
              <a:srgbClr val="D7D7D7"/>
            </a:solidFill>
            <a:prstDash val="solid"/>
          </a:ln>
          <a:effectLst/>
        </p:spPr>
        <p:txBody>
          <a:bodyPr lIns="121914" tIns="60957" rIns="121914" bIns="60957" anchor="ctr"/>
          <a:lstStyle/>
          <a:p>
            <a:pPr algn="ctr" defTabSz="1219200" fontAlgn="base">
              <a:spcBef>
                <a:spcPct val="0"/>
              </a:spcBef>
              <a:spcAft>
                <a:spcPct val="0"/>
              </a:spcAft>
              <a:defRPr/>
            </a:pPr>
            <a:r>
              <a:rPr lang="zh-CN" altLang="en-US" sz="2700" b="1" noProof="1">
                <a:solidFill>
                  <a:srgbClr val="000000"/>
                </a:solidFill>
                <a:latin typeface="楷体" panose="02010609060101010101" charset="-122"/>
                <a:ea typeface="楷体" panose="02010609060101010101" charset="-122"/>
                <a:sym typeface="+mn-ea"/>
              </a:rPr>
              <a:t>文言文：积累，读通</a:t>
            </a:r>
            <a:endParaRPr lang="zh-CN" altLang="en-US" sz="2700" kern="0" noProof="1">
              <a:solidFill>
                <a:srgbClr val="4D4D4D"/>
              </a:solidFill>
              <a:latin typeface="方正兰亭黑_GBK" pitchFamily="2" charset="-122"/>
              <a:ea typeface="方正兰亭黑_GBK" pitchFamily="2" charset="-122"/>
            </a:endParaRPr>
          </a:p>
        </p:txBody>
      </p:sp>
      <p:grpSp>
        <p:nvGrpSpPr>
          <p:cNvPr id="8" name="组合 12"/>
          <p:cNvGrpSpPr/>
          <p:nvPr/>
        </p:nvGrpSpPr>
        <p:grpSpPr>
          <a:xfrm>
            <a:off x="711202" y="2565402"/>
            <a:ext cx="2504017" cy="2207684"/>
            <a:chOff x="533837" y="1923677"/>
            <a:chExt cx="1877923" cy="1656184"/>
          </a:xfrm>
        </p:grpSpPr>
        <p:sp>
          <p:nvSpPr>
            <p:cNvPr id="7" name="右箭头 6"/>
            <p:cNvSpPr/>
            <p:nvPr/>
          </p:nvSpPr>
          <p:spPr>
            <a:xfrm>
              <a:off x="611621" y="1923677"/>
              <a:ext cx="1800139" cy="1656184"/>
            </a:xfrm>
            <a:custGeom>
              <a:avLst/>
              <a:gdLst/>
              <a:ahLst/>
              <a:cxnLst/>
              <a:rect l="l" t="t" r="r" b="b"/>
              <a:pathLst>
                <a:path w="1800200" h="1656183">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spcBef>
                  <a:spcPct val="0"/>
                </a:spcBef>
                <a:spcAft>
                  <a:spcPct val="0"/>
                </a:spcAft>
                <a:defRPr/>
              </a:pPr>
              <a:endParaRPr lang="zh-CN" altLang="en-US" sz="2400" noProof="1">
                <a:solidFill>
                  <a:srgbClr val="FFFFFF"/>
                </a:solidFill>
              </a:endParaRPr>
            </a:p>
          </p:txBody>
        </p:sp>
        <p:sp>
          <p:nvSpPr>
            <p:cNvPr id="114696" name="矩形 10"/>
            <p:cNvSpPr/>
            <p:nvPr/>
          </p:nvSpPr>
          <p:spPr>
            <a:xfrm>
              <a:off x="533837" y="2567103"/>
              <a:ext cx="1703751" cy="380970"/>
            </a:xfrm>
            <a:prstGeom prst="rect">
              <a:avLst/>
            </a:prstGeom>
            <a:noFill/>
            <a:ln w="19050">
              <a:noFill/>
            </a:ln>
          </p:spPr>
          <p:txBody>
            <a:bodyPr wrap="none" anchor="t">
              <a:spAutoFit/>
            </a:bodyPr>
            <a:lstStyle/>
            <a:p>
              <a:pPr defTabSz="1219200"/>
              <a:r>
                <a:rPr lang="zh-CN" altLang="en-US" sz="2700" b="1">
                  <a:solidFill>
                    <a:srgbClr val="FF0000"/>
                  </a:solidFill>
                  <a:latin typeface="方正兰亭中黑_GBK" pitchFamily="2" charset="-122"/>
                  <a:ea typeface="方正兰亭中黑_GBK" pitchFamily="2" charset="-122"/>
                </a:rPr>
                <a:t>提升阅读能力</a:t>
              </a:r>
              <a:endParaRPr lang="zh-CN" altLang="en-US" sz="2700" b="1">
                <a:solidFill>
                  <a:srgbClr val="FF0000"/>
                </a:solidFill>
                <a:latin typeface="方正兰亭中黑_GBK" pitchFamily="2" charset="-122"/>
                <a:ea typeface="方正兰亭中黑_GBK" pitchFamily="2" charset="-122"/>
              </a:endParaRPr>
            </a:p>
          </p:txBody>
        </p:sp>
      </p:grpSp>
      <p:grpSp>
        <p:nvGrpSpPr>
          <p:cNvPr id="9" name="组合 13"/>
          <p:cNvGrpSpPr/>
          <p:nvPr/>
        </p:nvGrpSpPr>
        <p:grpSpPr>
          <a:xfrm>
            <a:off x="8976787" y="2565402"/>
            <a:ext cx="2400300" cy="2207684"/>
            <a:chOff x="6732240" y="1923677"/>
            <a:chExt cx="1800455" cy="1656184"/>
          </a:xfrm>
        </p:grpSpPr>
        <p:sp>
          <p:nvSpPr>
            <p:cNvPr id="10" name="右箭头 6"/>
            <p:cNvSpPr/>
            <p:nvPr/>
          </p:nvSpPr>
          <p:spPr>
            <a:xfrm flipH="1">
              <a:off x="6732240" y="1923677"/>
              <a:ext cx="1800455" cy="1656184"/>
            </a:xfrm>
            <a:custGeom>
              <a:avLst/>
              <a:gdLst/>
              <a:ahLst/>
              <a:cxnLst/>
              <a:rect l="l" t="t" r="r" b="b"/>
              <a:pathLst>
                <a:path w="1800200" h="1656183">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spcBef>
                  <a:spcPct val="0"/>
                </a:spcBef>
                <a:spcAft>
                  <a:spcPct val="0"/>
                </a:spcAft>
                <a:defRPr/>
              </a:pPr>
              <a:endParaRPr lang="zh-CN" altLang="en-US" sz="2400" noProof="1">
                <a:solidFill>
                  <a:srgbClr val="FFFFFF"/>
                </a:solidFill>
              </a:endParaRPr>
            </a:p>
          </p:txBody>
        </p:sp>
        <p:sp>
          <p:nvSpPr>
            <p:cNvPr id="115723" name="矩形 11"/>
            <p:cNvSpPr/>
            <p:nvPr/>
          </p:nvSpPr>
          <p:spPr>
            <a:xfrm>
              <a:off x="6818219" y="2567103"/>
              <a:ext cx="1704050" cy="380970"/>
            </a:xfrm>
            <a:prstGeom prst="rect">
              <a:avLst/>
            </a:prstGeom>
            <a:noFill/>
            <a:ln w="19050">
              <a:noFill/>
            </a:ln>
          </p:spPr>
          <p:txBody>
            <a:bodyPr wrap="none">
              <a:spAutoFit/>
              <a:scene3d>
                <a:camera prst="orthographicFront"/>
                <a:lightRig rig="soft" dir="t">
                  <a:rot lat="0" lon="0" rev="15600000"/>
                </a:lightRig>
              </a:scene3d>
              <a:sp3d extrusionH="57150" prstMaterial="softEdge">
                <a:bevelT w="25400" h="38100"/>
              </a:sp3d>
            </a:bodyPr>
            <a:lstStyle/>
            <a:p>
              <a:pPr defTabSz="1219200" fontAlgn="base">
                <a:spcBef>
                  <a:spcPct val="0"/>
                </a:spcBef>
                <a:spcAft>
                  <a:spcPct val="0"/>
                </a:spcAft>
                <a:defRPr/>
              </a:pPr>
              <a:r>
                <a:rPr lang="zh-CN" altLang="en-US" sz="2700" b="1" noProof="1">
                  <a:solidFill>
                    <a:srgbClr val="FF0000"/>
                  </a:solidFill>
                  <a:latin typeface="方正兰亭中黑_GBK" pitchFamily="2" charset="-122"/>
                  <a:ea typeface="方正兰亭中黑_GBK" pitchFamily="2" charset="-122"/>
                </a:rPr>
                <a:t>提高阅读效率</a:t>
              </a:r>
              <a:endParaRPr lang="zh-CN" altLang="en-US" sz="2700" b="1" noProof="1">
                <a:solidFill>
                  <a:srgbClr val="FF0000"/>
                </a:solidFill>
                <a:latin typeface="方正兰亭中黑_GBK" pitchFamily="2" charset="-122"/>
                <a:ea typeface="方正兰亭中黑_GBK" pitchFamily="2" charset="-122"/>
              </a:endParaRPr>
            </a:p>
          </p:txBody>
        </p:sp>
      </p:grpSp>
      <p:sp>
        <p:nvSpPr>
          <p:cNvPr id="114700" name="矩形 3"/>
          <p:cNvSpPr/>
          <p:nvPr/>
        </p:nvSpPr>
        <p:spPr>
          <a:xfrm>
            <a:off x="815340" y="428424"/>
            <a:ext cx="9601200" cy="613833"/>
          </a:xfrm>
          <a:prstGeom prst="rect">
            <a:avLst/>
          </a:prstGeom>
          <a:noFill/>
          <a:ln w="9525">
            <a:noFill/>
          </a:ln>
        </p:spPr>
        <p:txBody>
          <a:bodyPr wrap="square" lIns="121914" tIns="60957" rIns="121914" bIns="60957" anchor="t">
            <a:spAutoFit/>
          </a:bodyPr>
          <a:lstStyle/>
          <a:p>
            <a:pPr defTabSz="1219200"/>
            <a:r>
              <a:rPr lang="zh-CN" altLang="en-US" sz="3200" b="1">
                <a:solidFill>
                  <a:srgbClr val="000000"/>
                </a:solidFill>
                <a:latin typeface="Arial" panose="020B0604020202020204" pitchFamily="34" charset="0"/>
                <a:ea typeface="黑体" panose="02010609060101010101" charset="-122"/>
              </a:rPr>
              <a:t>不同类型文本的阅读指导应有所侧重</a:t>
            </a:r>
            <a:endParaRPr lang="zh-CN" altLang="en-US" sz="3200" b="1">
              <a:solidFill>
                <a:srgbClr val="000000"/>
              </a:solidFill>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p:tgtEl>
                                          <p:spTgt spid="4"/>
                                        </p:tgtEl>
                                        <p:attrNameLst>
                                          <p:attrName>ppt_y</p:attrName>
                                        </p:attrNameLst>
                                      </p:cBhvr>
                                      <p:tavLst>
                                        <p:tav tm="0">
                                          <p:val>
                                            <p:strVal val="#ppt_y-#ppt_h*1.125000"/>
                                          </p:val>
                                        </p:tav>
                                        <p:tav tm="100000">
                                          <p:val>
                                            <p:strVal val="#ppt_y"/>
                                          </p:val>
                                        </p:tav>
                                      </p:tavLst>
                                    </p:anim>
                                    <p:animEffect transition="in" filter="wipe(down)">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1+#ppt_w/2"/>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0-#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标题 1"/>
          <p:cNvSpPr>
            <a:spLocks noGrp="1" noChangeArrowheads="1"/>
          </p:cNvSpPr>
          <p:nvPr>
            <p:ph type="title"/>
          </p:nvPr>
        </p:nvSpPr>
        <p:spPr>
          <a:xfrm>
            <a:off x="2533402" y="439387"/>
            <a:ext cx="5256810" cy="666461"/>
          </a:xfrm>
        </p:spPr>
        <p:txBody>
          <a:bodyPr/>
          <a:lstStyle/>
          <a:p>
            <a:pPr eaLnBrk="1" hangingPunct="1">
              <a:defRPr/>
            </a:pPr>
            <a:r>
              <a:rPr lang="zh-CN" altLang="en-US" sz="3600" smtClean="0">
                <a:effectLst>
                  <a:outerShdw blurRad="38100" dist="38100" dir="2700000" algn="tl">
                    <a:srgbClr val="000000">
                      <a:alpha val="43137"/>
                    </a:srgbClr>
                  </a:outerShdw>
                </a:effectLst>
                <a:latin typeface="黑体" panose="02010609060101010101" charset="-122"/>
                <a:ea typeface="黑体" panose="02010609060101010101" charset="-122"/>
              </a:rPr>
              <a:t>论</a:t>
            </a:r>
            <a:r>
              <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rPr>
              <a:t>述类文本备考策略</a:t>
            </a:r>
            <a:endPar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内容占位符 2"/>
          <p:cNvSpPr>
            <a:spLocks noGrp="1"/>
          </p:cNvSpPr>
          <p:nvPr>
            <p:ph idx="1"/>
          </p:nvPr>
        </p:nvSpPr>
        <p:spPr>
          <a:xfrm>
            <a:off x="633351" y="1466926"/>
            <a:ext cx="10972800" cy="4525962"/>
          </a:xfrm>
        </p:spPr>
        <p:txBody>
          <a:bodyPr/>
          <a:lstStyle/>
          <a:p>
            <a:pPr marL="0" indent="0" eaLnBrk="1" hangingPunct="1">
              <a:lnSpc>
                <a:spcPct val="130000"/>
              </a:lnSpc>
              <a:buFontTx/>
              <a:buNone/>
              <a:defRPr/>
            </a:pPr>
            <a:r>
              <a:rPr lang="zh-CN" altLang="en-US" sz="2400" b="1">
                <a:solidFill>
                  <a:srgbClr val="0000FF"/>
                </a:solidFill>
                <a:effectLst>
                  <a:outerShdw blurRad="38100" dist="38100" dir="2700000" algn="tl">
                    <a:srgbClr val="C0C0C0"/>
                  </a:outerShdw>
                </a:effectLst>
                <a:latin typeface="宋体" panose="02010600030101010101" pitchFamily="2" charset="-122"/>
              </a:rPr>
              <a:t>（</a:t>
            </a:r>
            <a:r>
              <a:rPr lang="en-US" altLang="zh-CN" sz="2400" b="1">
                <a:solidFill>
                  <a:srgbClr val="0000FF"/>
                </a:solidFill>
                <a:effectLst>
                  <a:outerShdw blurRad="38100" dist="38100" dir="2700000" algn="tl">
                    <a:srgbClr val="C0C0C0"/>
                  </a:outerShdw>
                </a:effectLst>
                <a:latin typeface="宋体" panose="02010600030101010101" pitchFamily="2" charset="-122"/>
              </a:rPr>
              <a:t>1</a:t>
            </a:r>
            <a:r>
              <a:rPr lang="zh-CN" altLang="en-US" sz="2400" b="1">
                <a:solidFill>
                  <a:srgbClr val="0000FF"/>
                </a:solidFill>
                <a:effectLst>
                  <a:outerShdw blurRad="38100" dist="38100" dir="2700000" algn="tl">
                    <a:srgbClr val="C0C0C0"/>
                  </a:outerShdw>
                </a:effectLst>
                <a:latin typeface="宋体" panose="02010600030101010101" pitchFamily="2" charset="-122"/>
              </a:rPr>
              <a:t>）分数目标：实验系列</a:t>
            </a:r>
            <a:r>
              <a:rPr lang="en-US" altLang="zh-CN" sz="2400" b="1">
                <a:solidFill>
                  <a:srgbClr val="0000FF"/>
                </a:solidFill>
                <a:effectLst>
                  <a:outerShdw blurRad="38100" dist="38100" dir="2700000" algn="tl">
                    <a:srgbClr val="C0C0C0"/>
                  </a:outerShdw>
                </a:effectLst>
                <a:latin typeface="宋体" panose="02010600030101010101" pitchFamily="2" charset="-122"/>
              </a:rPr>
              <a:t>8</a:t>
            </a:r>
            <a:r>
              <a:rPr lang="zh-CN" altLang="en-US" sz="2400" b="1">
                <a:solidFill>
                  <a:srgbClr val="0000FF"/>
                </a:solidFill>
                <a:effectLst>
                  <a:outerShdw blurRad="38100" dist="38100" dir="2700000" algn="tl">
                    <a:srgbClr val="C0C0C0"/>
                  </a:outerShdw>
                </a:effectLst>
                <a:latin typeface="宋体" panose="02010600030101010101" pitchFamily="2" charset="-122"/>
              </a:rPr>
              <a:t>分；普通系列</a:t>
            </a:r>
            <a:r>
              <a:rPr lang="en-US" altLang="zh-CN" sz="2400" b="1">
                <a:solidFill>
                  <a:srgbClr val="0000FF"/>
                </a:solidFill>
                <a:effectLst>
                  <a:outerShdw blurRad="38100" dist="38100" dir="2700000" algn="tl">
                    <a:srgbClr val="C0C0C0"/>
                  </a:outerShdw>
                </a:effectLst>
                <a:latin typeface="宋体" panose="02010600030101010101" pitchFamily="2" charset="-122"/>
              </a:rPr>
              <a:t>7</a:t>
            </a:r>
            <a:r>
              <a:rPr lang="zh-CN" altLang="en-US" sz="2400" b="1">
                <a:solidFill>
                  <a:srgbClr val="0000FF"/>
                </a:solidFill>
                <a:effectLst>
                  <a:outerShdw blurRad="38100" dist="38100" dir="2700000" algn="tl">
                    <a:srgbClr val="C0C0C0"/>
                  </a:outerShdw>
                </a:effectLst>
                <a:latin typeface="宋体" panose="02010600030101010101" pitchFamily="2" charset="-122"/>
              </a:rPr>
              <a:t>分。</a:t>
            </a:r>
            <a:endParaRPr lang="zh-CN" altLang="en-US" b="1"/>
          </a:p>
          <a:p>
            <a:pPr marL="0" indent="0" eaLnBrk="1" hangingPunct="1">
              <a:lnSpc>
                <a:spcPct val="130000"/>
              </a:lnSpc>
              <a:buFontTx/>
              <a:buNone/>
              <a:defRPr/>
            </a:pPr>
            <a:r>
              <a:rPr lang="zh-CN" altLang="en-US" sz="2400" b="1">
                <a:solidFill>
                  <a:srgbClr val="0000FF"/>
                </a:solidFill>
                <a:effectLst>
                  <a:outerShdw blurRad="38100" dist="38100" dir="2700000" algn="tl">
                    <a:srgbClr val="C0C0C0"/>
                  </a:outerShdw>
                </a:effectLst>
                <a:latin typeface="宋体" panose="02010600030101010101" pitchFamily="2" charset="-122"/>
              </a:rPr>
              <a:t>（2）知识目标熟知识别九大命题陷阱</a:t>
            </a:r>
            <a:r>
              <a:rPr lang="zh-CN" altLang="en-US" sz="2000" b="1" u="sng">
                <a:latin typeface="楷体" panose="02010609060101010101" charset="-122"/>
                <a:ea typeface="楷体" panose="02010609060101010101" charset="-122"/>
              </a:rPr>
              <a:t>（</a:t>
            </a:r>
            <a:r>
              <a:rPr lang="zh-CN" altLang="en-US" sz="2000" b="1">
                <a:latin typeface="楷体" panose="02010609060101010101" charset="-122"/>
                <a:ea typeface="楷体" panose="02010609060101010101" charset="-122"/>
              </a:rPr>
              <a:t>以偏概全、混淆时态、混淆是非、偷换概念、因果混乱，曲解文意、张冠李戴、武断绝对、无中生有）</a:t>
            </a:r>
            <a:endParaRPr lang="zh-CN" altLang="en-US" sz="2000" b="1">
              <a:latin typeface="楷体" panose="02010609060101010101" charset="-122"/>
              <a:ea typeface="楷体" panose="02010609060101010101" charset="-122"/>
            </a:endParaRPr>
          </a:p>
          <a:p>
            <a:pPr marL="0" indent="0" eaLnBrk="1" hangingPunct="1">
              <a:lnSpc>
                <a:spcPct val="130000"/>
              </a:lnSpc>
              <a:buFontTx/>
              <a:buNone/>
              <a:defRPr/>
            </a:pPr>
            <a:r>
              <a:rPr lang="zh-CN" altLang="en-US" sz="2400" b="1">
                <a:solidFill>
                  <a:srgbClr val="0000FF"/>
                </a:solidFill>
                <a:effectLst>
                  <a:outerShdw blurRad="38100" dist="38100" dir="2700000" algn="tl">
                    <a:srgbClr val="C0C0C0"/>
                  </a:outerShdw>
                </a:effectLst>
                <a:latin typeface="宋体" panose="02010600030101010101" pitchFamily="2" charset="-122"/>
              </a:rPr>
              <a:t>（3）过程与措施</a:t>
            </a:r>
            <a:endParaRPr lang="zh-CN" altLang="en-US" sz="2000" b="1">
              <a:solidFill>
                <a:srgbClr val="0000FF"/>
              </a:solidFill>
              <a:latin typeface="楷体" panose="02010609060101010101" charset="-122"/>
              <a:ea typeface="楷体" panose="02010609060101010101" charset="-122"/>
            </a:endParaRPr>
          </a:p>
          <a:p>
            <a:pPr marL="0" indent="0" eaLnBrk="1" hangingPunct="1">
              <a:lnSpc>
                <a:spcPct val="130000"/>
              </a:lnSpc>
              <a:buFont typeface="Wingdings" panose="05000000000000000000" pitchFamily="2" charset="2"/>
              <a:buNone/>
              <a:defRPr/>
            </a:pPr>
            <a:r>
              <a:rPr lang="en-US" altLang="zh-CN" sz="2000" b="1" u="sng">
                <a:latin typeface="楷体" panose="02010609060101010101" charset="-122"/>
                <a:ea typeface="楷体" panose="02010609060101010101" charset="-122"/>
              </a:rPr>
              <a:t>1</a:t>
            </a:r>
            <a:r>
              <a:rPr lang="zh-CN" altLang="en-US" sz="2000" b="1" u="sng">
                <a:latin typeface="楷体" panose="02010609060101010101" charset="-122"/>
                <a:ea typeface="楷体" panose="02010609060101010101" charset="-122"/>
              </a:rPr>
              <a:t>宏观微观对比法（</a:t>
            </a:r>
            <a:r>
              <a:rPr lang="zh-CN" altLang="en-US" sz="2000" b="1">
                <a:latin typeface="楷体" panose="02010609060101010101" charset="-122"/>
                <a:ea typeface="楷体" panose="02010609060101010101" charset="-122"/>
              </a:rPr>
              <a:t>宏观对比依据与结论，微观对比词句的逻辑，直接对比与压缩对比）</a:t>
            </a:r>
            <a:endParaRPr lang="en-US" altLang="zh-CN" sz="2000" b="1">
              <a:latin typeface="楷体" panose="02010609060101010101" charset="-122"/>
              <a:ea typeface="楷体" panose="02010609060101010101" charset="-122"/>
            </a:endParaRPr>
          </a:p>
          <a:p>
            <a:pPr marL="0" indent="0" eaLnBrk="1" hangingPunct="1">
              <a:lnSpc>
                <a:spcPct val="130000"/>
              </a:lnSpc>
              <a:buFont typeface="Wingdings" panose="05000000000000000000" pitchFamily="2" charset="2"/>
              <a:buNone/>
              <a:defRPr/>
            </a:pPr>
            <a:r>
              <a:rPr lang="en-US" altLang="zh-CN" sz="2000" b="1" u="sng">
                <a:latin typeface="楷体" panose="02010609060101010101" charset="-122"/>
                <a:ea typeface="楷体" panose="02010609060101010101" charset="-122"/>
              </a:rPr>
              <a:t>2</a:t>
            </a:r>
            <a:r>
              <a:rPr lang="zh-CN" altLang="en-US" sz="2000" b="1" u="sng">
                <a:latin typeface="楷体" panose="02010609060101010101" charset="-122"/>
                <a:ea typeface="楷体" panose="02010609060101010101" charset="-122"/>
              </a:rPr>
              <a:t>三位一体阅读法</a:t>
            </a:r>
            <a:endParaRPr lang="en-US" altLang="zh-CN" sz="2000" b="1" u="sng">
              <a:latin typeface="楷体" panose="02010609060101010101" charset="-122"/>
              <a:ea typeface="楷体" panose="02010609060101010101" charset="-122"/>
            </a:endParaRPr>
          </a:p>
          <a:p>
            <a:pPr lvl="1" eaLnBrk="1" hangingPunct="1">
              <a:lnSpc>
                <a:spcPct val="130000"/>
              </a:lnSpc>
              <a:defRPr/>
            </a:pPr>
            <a:r>
              <a:rPr lang="zh-CN" altLang="en-US" sz="2000" b="1">
                <a:latin typeface="楷体" panose="02010609060101010101" charset="-122"/>
                <a:ea typeface="楷体" panose="02010609060101010101" charset="-122"/>
              </a:rPr>
              <a:t>勾画</a:t>
            </a:r>
            <a:r>
              <a:rPr lang="en-US" altLang="zh-CN" sz="2000" b="1">
                <a:latin typeface="楷体" panose="02010609060101010101" charset="-122"/>
                <a:ea typeface="楷体" panose="02010609060101010101" charset="-122"/>
              </a:rPr>
              <a:t>——</a:t>
            </a:r>
            <a:r>
              <a:rPr lang="zh-CN" altLang="en-US" sz="2000" b="1">
                <a:latin typeface="楷体" panose="02010609060101010101" charset="-122"/>
                <a:ea typeface="楷体" panose="02010609060101010101" charset="-122"/>
              </a:rPr>
              <a:t>论点论据、概念表述、关联词语</a:t>
            </a:r>
            <a:endParaRPr lang="en-US" altLang="zh-CN" sz="2000" b="1">
              <a:latin typeface="楷体" panose="02010609060101010101" charset="-122"/>
              <a:ea typeface="楷体" panose="02010609060101010101" charset="-122"/>
            </a:endParaRPr>
          </a:p>
          <a:p>
            <a:pPr lvl="1" eaLnBrk="1" hangingPunct="1">
              <a:lnSpc>
                <a:spcPct val="130000"/>
              </a:lnSpc>
              <a:defRPr/>
            </a:pPr>
            <a:r>
              <a:rPr lang="zh-CN" altLang="en-US" sz="2000" b="1">
                <a:latin typeface="楷体" panose="02010609060101010101" charset="-122"/>
                <a:ea typeface="楷体" panose="02010609060101010101" charset="-122"/>
              </a:rPr>
              <a:t>标注</a:t>
            </a:r>
            <a:r>
              <a:rPr lang="en-US" altLang="zh-CN" sz="2000" b="1">
                <a:latin typeface="楷体" panose="02010609060101010101" charset="-122"/>
                <a:ea typeface="楷体" panose="02010609060101010101" charset="-122"/>
              </a:rPr>
              <a:t>——</a:t>
            </a:r>
            <a:r>
              <a:rPr lang="zh-CN" altLang="en-US" sz="2000" b="1">
                <a:latin typeface="楷体" panose="02010609060101010101" charset="-122"/>
                <a:ea typeface="楷体" panose="02010609060101010101" charset="-122"/>
              </a:rPr>
              <a:t>概念表述、时间地点、专用术语</a:t>
            </a:r>
            <a:endParaRPr lang="en-US" altLang="zh-CN" sz="2000" b="1">
              <a:latin typeface="楷体" panose="02010609060101010101" charset="-122"/>
              <a:ea typeface="楷体" panose="02010609060101010101" charset="-122"/>
            </a:endParaRPr>
          </a:p>
          <a:p>
            <a:pPr lvl="1" eaLnBrk="1" hangingPunct="1">
              <a:lnSpc>
                <a:spcPct val="130000"/>
              </a:lnSpc>
              <a:defRPr/>
            </a:pPr>
            <a:r>
              <a:rPr lang="zh-CN" altLang="en-US" sz="2000" b="1">
                <a:latin typeface="楷体" panose="02010609060101010101" charset="-122"/>
                <a:ea typeface="楷体" panose="02010609060101010101" charset="-122"/>
              </a:rPr>
              <a:t>思考</a:t>
            </a:r>
            <a:r>
              <a:rPr lang="en-US" altLang="zh-CN" sz="2000" b="1">
                <a:latin typeface="楷体" panose="02010609060101010101" charset="-122"/>
                <a:ea typeface="楷体" panose="02010609060101010101" charset="-122"/>
              </a:rPr>
              <a:t>——</a:t>
            </a:r>
            <a:r>
              <a:rPr lang="zh-CN" altLang="en-US" sz="2000" b="1">
                <a:latin typeface="楷体" panose="02010609060101010101" charset="-122"/>
                <a:ea typeface="楷体" panose="02010609060101010101" charset="-122"/>
              </a:rPr>
              <a:t>句句逻辑、段段逻辑、概念逻辑</a:t>
            </a:r>
            <a:endParaRPr lang="zh-CN" altLang="en-US" b="1"/>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289150" y="1117175"/>
            <a:ext cx="10161322" cy="2893695"/>
          </a:xfrm>
        </p:spPr>
        <p:txBody>
          <a:bodyPr/>
          <a:lstStyle/>
          <a:p>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 </a:t>
            </a:r>
            <a:r>
              <a:rPr lang="en-US" altLang="zh-CN"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  </a:t>
            </a:r>
            <a:r>
              <a:rPr lang="zh-CN" altLang="en-US"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考</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查内容</a:t>
            </a:r>
            <a:r>
              <a:rPr lang="zh-CN" altLang="en-US" sz="3200" b="1">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br>
              <a:rPr lang="zh-CN" altLang="en-US" sz="3200" b="1">
                <a:latin typeface="宋体" panose="02010600030101010101" pitchFamily="2" charset="-122"/>
                <a:ea typeface="宋体" panose="02010600030101010101" pitchFamily="2" charset="-122"/>
                <a:cs typeface="宋体" panose="02010600030101010101" pitchFamily="2" charset="-122"/>
                <a:sym typeface="黑体" panose="02010609060101010101" charset="-122"/>
              </a:rPr>
            </a:br>
            <a:r>
              <a:rPr lang="zh-CN" altLang="en-US" sz="3200" b="1">
                <a:latin typeface="宋体" panose="02010600030101010101" pitchFamily="2" charset="-122"/>
                <a:ea typeface="宋体" panose="02010600030101010101" pitchFamily="2" charset="-122"/>
                <a:cs typeface="宋体" panose="02010600030101010101" pitchFamily="2" charset="-122"/>
                <a:sym typeface="黑体" panose="02010609060101010101" charset="-122"/>
              </a:rPr>
              <a:t>   主观题主要考查对论证特点的分析理解能力，包括论证方法、论证思路、论证结构、论据的使用等；考查学生筛选并整合文中信息，把握文章内容要点的基本能力。</a:t>
            </a:r>
            <a:endParaRPr lang="zh-CN" altLang="en-US" sz="3200" b="1">
              <a:latin typeface="宋体" panose="02010600030101010101" pitchFamily="2" charset="-122"/>
              <a:ea typeface="宋体" panose="02010600030101010101" pitchFamily="2" charset="-122"/>
              <a:cs typeface="宋体" panose="02010600030101010101" pitchFamily="2"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75073" y="364915"/>
            <a:ext cx="11521440" cy="5869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2" name="文本框 2"/>
          <p:cNvSpPr txBox="1"/>
          <p:nvPr/>
        </p:nvSpPr>
        <p:spPr>
          <a:xfrm>
            <a:off x="1407121" y="1922062"/>
            <a:ext cx="1801283" cy="400103"/>
          </a:xfrm>
          <a:prstGeom prst="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vert="horz"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b="1">
                <a:solidFill>
                  <a:srgbClr val="FFFFFF"/>
                </a:solidFill>
                <a:latin typeface="宋体" panose="02010600030101010101" pitchFamily="2" charset="-122"/>
                <a:ea typeface="宋体" panose="02010600030101010101" pitchFamily="2" charset="-122"/>
              </a:rPr>
              <a:t>自然科学类</a:t>
            </a:r>
            <a:endParaRPr lang="zh-CN" altLang="en-US" b="1">
              <a:solidFill>
                <a:srgbClr val="FFFFFF"/>
              </a:solidFill>
              <a:latin typeface="宋体" panose="02010600030101010101" pitchFamily="2" charset="-122"/>
              <a:ea typeface="宋体" panose="02010600030101010101" pitchFamily="2" charset="-122"/>
            </a:endParaRPr>
          </a:p>
        </p:txBody>
      </p:sp>
      <p:sp>
        <p:nvSpPr>
          <p:cNvPr id="1048683" name="右箭头 3"/>
          <p:cNvSpPr/>
          <p:nvPr/>
        </p:nvSpPr>
        <p:spPr>
          <a:xfrm>
            <a:off x="3075054" y="2059638"/>
            <a:ext cx="313267" cy="218016"/>
          </a:xfrm>
          <a:prstGeom prst="rightArrow">
            <a:avLst>
              <a:gd name="adj1" fmla="val 50000"/>
              <a:gd name="adj2" fmla="val 49998"/>
            </a:avLst>
          </a:prstGeom>
          <a:solidFill>
            <a:schemeClr val="accent1"/>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endParaRPr lang="zh-CN" altLang="en-US">
              <a:solidFill>
                <a:srgbClr val="FFFFFF"/>
              </a:solidFill>
              <a:latin typeface="Calibri Light" panose="020F0302020204030204" pitchFamily="34" charset="0"/>
            </a:endParaRPr>
          </a:p>
        </p:txBody>
      </p:sp>
      <p:sp>
        <p:nvSpPr>
          <p:cNvPr id="1048684" name="文本框 4"/>
          <p:cNvSpPr txBox="1"/>
          <p:nvPr/>
        </p:nvSpPr>
        <p:spPr>
          <a:xfrm>
            <a:off x="3388320" y="1754839"/>
            <a:ext cx="1803400" cy="677102"/>
          </a:xfrm>
          <a:prstGeom prst="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vert="horz"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b="1">
                <a:solidFill>
                  <a:srgbClr val="FFFFFF"/>
                </a:solidFill>
                <a:latin typeface="宋体" panose="02010600030101010101" pitchFamily="2" charset="-122"/>
                <a:ea typeface="宋体" panose="02010600030101010101" pitchFamily="2" charset="-122"/>
              </a:rPr>
              <a:t>社会科学类自然科学类</a:t>
            </a:r>
            <a:endParaRPr lang="zh-CN" altLang="en-US" b="1">
              <a:solidFill>
                <a:srgbClr val="FFFFFF"/>
              </a:solidFill>
              <a:latin typeface="宋体" panose="02010600030101010101" pitchFamily="2" charset="-122"/>
              <a:ea typeface="宋体" panose="02010600030101010101" pitchFamily="2" charset="-122"/>
            </a:endParaRPr>
          </a:p>
        </p:txBody>
      </p:sp>
      <p:sp>
        <p:nvSpPr>
          <p:cNvPr id="1048685" name="文本框 5"/>
          <p:cNvSpPr txBox="1"/>
          <p:nvPr/>
        </p:nvSpPr>
        <p:spPr>
          <a:xfrm>
            <a:off x="5384337" y="1737906"/>
            <a:ext cx="2480733" cy="677102"/>
          </a:xfrm>
          <a:prstGeom prst="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vert="horz"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b="1">
                <a:solidFill>
                  <a:srgbClr val="FFFFFF"/>
                </a:solidFill>
                <a:latin typeface="宋体" panose="02010600030101010101" pitchFamily="2" charset="-122"/>
                <a:ea typeface="宋体" panose="02010600030101010101" pitchFamily="2" charset="-122"/>
              </a:rPr>
              <a:t>社会科学类自然科学类、说明类</a:t>
            </a:r>
            <a:endParaRPr lang="zh-CN" altLang="en-US" b="1">
              <a:solidFill>
                <a:srgbClr val="FFFFFF"/>
              </a:solidFill>
              <a:latin typeface="宋体" panose="02010600030101010101" pitchFamily="2" charset="-122"/>
              <a:ea typeface="宋体" panose="02010600030101010101" pitchFamily="2" charset="-122"/>
            </a:endParaRPr>
          </a:p>
        </p:txBody>
      </p:sp>
      <p:sp>
        <p:nvSpPr>
          <p:cNvPr id="1048686" name="文本框 6"/>
          <p:cNvSpPr txBox="1"/>
          <p:nvPr/>
        </p:nvSpPr>
        <p:spPr>
          <a:xfrm>
            <a:off x="8072505" y="1754839"/>
            <a:ext cx="2152649" cy="677102"/>
          </a:xfrm>
          <a:prstGeom prst="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vert="horz"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b="1">
                <a:solidFill>
                  <a:srgbClr val="FFFFFF"/>
                </a:solidFill>
                <a:latin typeface="宋体" panose="02010600030101010101" pitchFamily="2" charset="-122"/>
                <a:ea typeface="宋体" panose="02010600030101010101" pitchFamily="2" charset="-122"/>
              </a:rPr>
              <a:t>论述类文本</a:t>
            </a:r>
            <a:endParaRPr lang="zh-CN" altLang="en-US" b="1">
              <a:solidFill>
                <a:srgbClr val="FFFFFF"/>
              </a:solidFill>
              <a:latin typeface="宋体" panose="02010600030101010101" pitchFamily="2" charset="-122"/>
              <a:ea typeface="宋体" panose="02010600030101010101" pitchFamily="2" charset="-122"/>
            </a:endParaRPr>
          </a:p>
          <a:p>
            <a:pPr defTabSz="1219200"/>
            <a:r>
              <a:rPr lang="zh-CN" altLang="en-US" b="1">
                <a:solidFill>
                  <a:srgbClr val="FFFFFF"/>
                </a:solidFill>
                <a:latin typeface="宋体" panose="02010600030101010101" pitchFamily="2" charset="-122"/>
                <a:ea typeface="宋体" panose="02010600030101010101" pitchFamily="2" charset="-122"/>
              </a:rPr>
              <a:t>非连续性文本</a:t>
            </a:r>
            <a:endParaRPr lang="zh-CN" altLang="en-US" b="1">
              <a:solidFill>
                <a:srgbClr val="FFFFFF"/>
              </a:solidFill>
              <a:latin typeface="宋体" panose="02010600030101010101" pitchFamily="2" charset="-122"/>
              <a:ea typeface="宋体" panose="02010600030101010101" pitchFamily="2" charset="-122"/>
            </a:endParaRPr>
          </a:p>
        </p:txBody>
      </p:sp>
      <p:sp>
        <p:nvSpPr>
          <p:cNvPr id="1048687" name="文本框 7"/>
          <p:cNvSpPr txBox="1"/>
          <p:nvPr/>
        </p:nvSpPr>
        <p:spPr>
          <a:xfrm>
            <a:off x="10434282" y="1758650"/>
            <a:ext cx="1523153" cy="677102"/>
          </a:xfrm>
          <a:prstGeom prst="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vert="horz" wrap="square"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b="1">
                <a:solidFill>
                  <a:srgbClr val="FFFFFF"/>
                </a:solidFill>
                <a:latin typeface="宋体" panose="02010600030101010101" pitchFamily="2" charset="-122"/>
                <a:ea typeface="宋体" panose="02010600030101010101" pitchFamily="2" charset="-122"/>
              </a:rPr>
              <a:t>非连续性文本</a:t>
            </a:r>
            <a:endParaRPr lang="zh-CN" altLang="en-US" b="1">
              <a:solidFill>
                <a:srgbClr val="FFFFFF"/>
              </a:solidFill>
              <a:latin typeface="宋体" panose="02010600030101010101" pitchFamily="2" charset="-122"/>
              <a:ea typeface="宋体" panose="02010600030101010101" pitchFamily="2" charset="-122"/>
            </a:endParaRPr>
          </a:p>
        </p:txBody>
      </p:sp>
      <p:sp>
        <p:nvSpPr>
          <p:cNvPr id="1048688" name="右箭头 8"/>
          <p:cNvSpPr/>
          <p:nvPr/>
        </p:nvSpPr>
        <p:spPr>
          <a:xfrm>
            <a:off x="5191717" y="2072338"/>
            <a:ext cx="313267" cy="226483"/>
          </a:xfrm>
          <a:prstGeom prst="rightArrow">
            <a:avLst>
              <a:gd name="adj1" fmla="val 50000"/>
              <a:gd name="adj2" fmla="val 49999"/>
            </a:avLst>
          </a:prstGeom>
          <a:solidFill>
            <a:schemeClr val="accent1"/>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endParaRPr lang="zh-CN" altLang="en-US">
              <a:solidFill>
                <a:srgbClr val="FFFFFF"/>
              </a:solidFill>
              <a:latin typeface="Calibri Light" panose="020F0302020204030204" pitchFamily="34" charset="0"/>
            </a:endParaRPr>
          </a:p>
        </p:txBody>
      </p:sp>
      <p:sp>
        <p:nvSpPr>
          <p:cNvPr id="1048689" name="右箭头 9"/>
          <p:cNvSpPr/>
          <p:nvPr/>
        </p:nvSpPr>
        <p:spPr>
          <a:xfrm>
            <a:off x="7865070" y="2059638"/>
            <a:ext cx="313267" cy="218016"/>
          </a:xfrm>
          <a:prstGeom prst="rightArrow">
            <a:avLst>
              <a:gd name="adj1" fmla="val 50000"/>
              <a:gd name="adj2" fmla="val 49998"/>
            </a:avLst>
          </a:prstGeom>
          <a:solidFill>
            <a:schemeClr val="accent1"/>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endParaRPr lang="zh-CN" altLang="en-US">
              <a:solidFill>
                <a:srgbClr val="FFFFFF"/>
              </a:solidFill>
              <a:latin typeface="Calibri Light" panose="020F0302020204030204" pitchFamily="34" charset="0"/>
            </a:endParaRPr>
          </a:p>
        </p:txBody>
      </p:sp>
      <p:sp>
        <p:nvSpPr>
          <p:cNvPr id="1048690" name="右箭头 10"/>
          <p:cNvSpPr/>
          <p:nvPr/>
        </p:nvSpPr>
        <p:spPr>
          <a:xfrm>
            <a:off x="10225154" y="2080805"/>
            <a:ext cx="313267" cy="218016"/>
          </a:xfrm>
          <a:prstGeom prst="rightArrow">
            <a:avLst>
              <a:gd name="adj1" fmla="val 50000"/>
              <a:gd name="adj2" fmla="val 49998"/>
            </a:avLst>
          </a:prstGeom>
          <a:solidFill>
            <a:schemeClr val="accent1"/>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endParaRPr lang="zh-CN" altLang="en-US">
              <a:solidFill>
                <a:srgbClr val="FFFFFF"/>
              </a:solidFill>
              <a:latin typeface="Calibri Light" panose="020F0302020204030204" pitchFamily="34" charset="0"/>
            </a:endParaRPr>
          </a:p>
        </p:txBody>
      </p:sp>
      <p:sp>
        <p:nvSpPr>
          <p:cNvPr id="1048691" name="文本框 11"/>
          <p:cNvSpPr txBox="1"/>
          <p:nvPr/>
        </p:nvSpPr>
        <p:spPr>
          <a:xfrm>
            <a:off x="1407121" y="2897848"/>
            <a:ext cx="2751667" cy="778933"/>
          </a:xfrm>
          <a:prstGeom prst="rect">
            <a:avLst/>
          </a:prstGeom>
          <a:solidFill>
            <a:srgbClr val="0070C0"/>
          </a:solidFill>
        </p:spPr>
        <p:style>
          <a:lnRef idx="3">
            <a:schemeClr val="lt1"/>
          </a:lnRef>
          <a:fillRef idx="1">
            <a:schemeClr val="accent4"/>
          </a:fillRef>
          <a:effectRef idx="1">
            <a:schemeClr val="accent4"/>
          </a:effectRef>
          <a:fontRef idx="minor">
            <a:schemeClr val="lt1"/>
          </a:fontRef>
        </p:style>
        <p:txBody>
          <a:bodyPr vert="horz"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sz="2100" b="1">
                <a:solidFill>
                  <a:srgbClr val="FFFFFF"/>
                </a:solidFill>
                <a:latin typeface="宋体" panose="02010600030101010101" pitchFamily="2" charset="-122"/>
                <a:ea typeface="宋体" panose="02010600030101010101" pitchFamily="2" charset="-122"/>
              </a:rPr>
              <a:t>能力：理解、筛选、概括、推断</a:t>
            </a:r>
            <a:endParaRPr lang="zh-CN" altLang="en-US" sz="2100" b="1">
              <a:solidFill>
                <a:srgbClr val="FFFFFF"/>
              </a:solidFill>
              <a:latin typeface="宋体" panose="02010600030101010101" pitchFamily="2" charset="-122"/>
              <a:ea typeface="宋体" panose="02010600030101010101" pitchFamily="2" charset="-122"/>
            </a:endParaRPr>
          </a:p>
        </p:txBody>
      </p:sp>
      <p:sp>
        <p:nvSpPr>
          <p:cNvPr id="1048692" name="文本框 12"/>
          <p:cNvSpPr txBox="1"/>
          <p:nvPr/>
        </p:nvSpPr>
        <p:spPr>
          <a:xfrm>
            <a:off x="5383911" y="2980397"/>
            <a:ext cx="4737100" cy="707883"/>
          </a:xfrm>
          <a:prstGeom prst="rect">
            <a:avLst/>
          </a:prstGeom>
          <a:solidFill>
            <a:srgbClr val="0070C0"/>
          </a:solidFill>
        </p:spPr>
        <p:style>
          <a:lnRef idx="3">
            <a:schemeClr val="lt1"/>
          </a:lnRef>
          <a:fillRef idx="1">
            <a:schemeClr val="accent4"/>
          </a:fillRef>
          <a:effectRef idx="1">
            <a:schemeClr val="accent4"/>
          </a:effectRef>
          <a:fontRef idx="minor">
            <a:schemeClr val="lt1"/>
          </a:fontRef>
        </p:style>
        <p:txBody>
          <a:bodyPr vert="horz" wrap="square"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sz="1900" b="1">
                <a:solidFill>
                  <a:srgbClr val="FFFFFF"/>
                </a:solidFill>
                <a:latin typeface="宋体" panose="02010600030101010101" pitchFamily="2" charset="-122"/>
                <a:ea typeface="宋体" panose="02010600030101010101" pitchFamily="2" charset="-122"/>
              </a:rPr>
              <a:t>能力：理解、筛选、概括、推断，分析文章结构，分析论点、论据和论证方法</a:t>
            </a:r>
            <a:endParaRPr lang="zh-CN" altLang="en-US" sz="1900" b="1">
              <a:solidFill>
                <a:srgbClr val="FFFFFF"/>
              </a:solidFill>
              <a:latin typeface="宋体" panose="02010600030101010101" pitchFamily="2" charset="-122"/>
              <a:ea typeface="宋体" panose="02010600030101010101" pitchFamily="2" charset="-122"/>
            </a:endParaRPr>
          </a:p>
        </p:txBody>
      </p:sp>
      <p:sp>
        <p:nvSpPr>
          <p:cNvPr id="1048694" name="右箭头 14"/>
          <p:cNvSpPr/>
          <p:nvPr/>
        </p:nvSpPr>
        <p:spPr>
          <a:xfrm>
            <a:off x="4158784" y="3158199"/>
            <a:ext cx="749300" cy="258233"/>
          </a:xfrm>
          <a:prstGeom prst="rightArrow">
            <a:avLst>
              <a:gd name="adj1" fmla="val 28954"/>
              <a:gd name="adj2" fmla="val 49999"/>
            </a:avLst>
          </a:prstGeom>
          <a:solidFill>
            <a:srgbClr val="4472C4"/>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endParaRPr lang="zh-CN" altLang="en-US">
              <a:solidFill>
                <a:srgbClr val="FFFFFF"/>
              </a:solidFill>
              <a:latin typeface="Calibri Light" panose="020F0302020204030204" pitchFamily="34" charset="0"/>
            </a:endParaRPr>
          </a:p>
        </p:txBody>
      </p:sp>
      <p:sp>
        <p:nvSpPr>
          <p:cNvPr id="1048696" name="圆角矩形 16"/>
          <p:cNvSpPr/>
          <p:nvPr/>
        </p:nvSpPr>
        <p:spPr>
          <a:xfrm>
            <a:off x="257346" y="1737485"/>
            <a:ext cx="968587" cy="827193"/>
          </a:xfrm>
          <a:prstGeom prst="roundRect">
            <a:avLst>
              <a:gd name="adj" fmla="val 16667"/>
            </a:avLst>
          </a:prstGeom>
        </p:spPr>
        <p:style>
          <a:lnRef idx="3">
            <a:schemeClr val="lt1"/>
          </a:lnRef>
          <a:fillRef idx="1">
            <a:schemeClr val="accent6"/>
          </a:fillRef>
          <a:effectRef idx="1">
            <a:schemeClr val="accent6"/>
          </a:effectRef>
          <a:fontRef idx="minor">
            <a:schemeClr val="lt1"/>
          </a:fontRef>
        </p:style>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r>
              <a:rPr lang="zh-CN" altLang="en-US">
                <a:solidFill>
                  <a:srgbClr val="FFFFFF"/>
                </a:solidFill>
                <a:latin typeface="Calibri Light" panose="020F0302020204030204" pitchFamily="34" charset="0"/>
              </a:rPr>
              <a:t>文本类型</a:t>
            </a:r>
            <a:endParaRPr lang="zh-CN" altLang="en-US">
              <a:solidFill>
                <a:srgbClr val="FFFFFF"/>
              </a:solidFill>
              <a:latin typeface="Calibri Light" panose="020F0302020204030204" pitchFamily="34" charset="0"/>
            </a:endParaRPr>
          </a:p>
        </p:txBody>
      </p:sp>
      <p:sp>
        <p:nvSpPr>
          <p:cNvPr id="1048697" name="圆角矩形 17"/>
          <p:cNvSpPr/>
          <p:nvPr/>
        </p:nvSpPr>
        <p:spPr>
          <a:xfrm>
            <a:off x="257346" y="2849578"/>
            <a:ext cx="1049867" cy="827616"/>
          </a:xfrm>
          <a:prstGeom prst="roundRect">
            <a:avLst>
              <a:gd name="adj" fmla="val 16667"/>
            </a:avLst>
          </a:prstGeom>
        </p:spPr>
        <p:style>
          <a:lnRef idx="3">
            <a:schemeClr val="lt1"/>
          </a:lnRef>
          <a:fillRef idx="1">
            <a:schemeClr val="accent2"/>
          </a:fillRef>
          <a:effectRef idx="1">
            <a:schemeClr val="accent2"/>
          </a:effectRef>
          <a:fontRef idx="minor">
            <a:schemeClr val="lt1"/>
          </a:fontRef>
        </p:style>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r>
              <a:rPr lang="zh-CN" altLang="en-US">
                <a:solidFill>
                  <a:srgbClr val="FFFFFF"/>
                </a:solidFill>
                <a:latin typeface="Calibri Light" panose="020F0302020204030204" pitchFamily="34" charset="0"/>
              </a:rPr>
              <a:t>能</a:t>
            </a:r>
            <a:r>
              <a:rPr lang="zh-CN" altLang="en-US" smtClean="0">
                <a:solidFill>
                  <a:srgbClr val="FFFFFF"/>
                </a:solidFill>
                <a:latin typeface="Calibri Light" panose="020F0302020204030204" pitchFamily="34" charset="0"/>
              </a:rPr>
              <a:t>力</a:t>
            </a:r>
            <a:endParaRPr lang="en-US" altLang="zh-CN" smtClean="0">
              <a:solidFill>
                <a:srgbClr val="FFFFFF"/>
              </a:solidFill>
              <a:latin typeface="Calibri Light" panose="020F0302020204030204" pitchFamily="34" charset="0"/>
            </a:endParaRPr>
          </a:p>
          <a:p>
            <a:pPr algn="ctr" defTabSz="1219200"/>
            <a:r>
              <a:rPr lang="zh-CN" altLang="en-US" smtClean="0">
                <a:solidFill>
                  <a:srgbClr val="FFFFFF"/>
                </a:solidFill>
                <a:latin typeface="Calibri Light" panose="020F0302020204030204" pitchFamily="34" charset="0"/>
              </a:rPr>
              <a:t>指</a:t>
            </a:r>
            <a:r>
              <a:rPr lang="zh-CN" altLang="en-US">
                <a:solidFill>
                  <a:srgbClr val="FFFFFF"/>
                </a:solidFill>
                <a:latin typeface="Calibri Light" panose="020F0302020204030204" pitchFamily="34" charset="0"/>
              </a:rPr>
              <a:t>向</a:t>
            </a:r>
            <a:endParaRPr lang="zh-CN" altLang="en-US">
              <a:solidFill>
                <a:srgbClr val="FFFFFF"/>
              </a:solidFill>
              <a:latin typeface="Calibri Light" panose="020F0302020204030204" pitchFamily="34" charset="0"/>
            </a:endParaRPr>
          </a:p>
        </p:txBody>
      </p:sp>
      <p:sp>
        <p:nvSpPr>
          <p:cNvPr id="1048698" name="圆角矩形 18"/>
          <p:cNvSpPr/>
          <p:nvPr/>
        </p:nvSpPr>
        <p:spPr>
          <a:xfrm>
            <a:off x="257346" y="4020105"/>
            <a:ext cx="968587" cy="834813"/>
          </a:xfrm>
          <a:prstGeom prst="roundRect">
            <a:avLst>
              <a:gd name="adj" fmla="val 16667"/>
            </a:avLst>
          </a:prstGeom>
        </p:spPr>
        <p:style>
          <a:lnRef idx="3">
            <a:schemeClr val="lt1"/>
          </a:lnRef>
          <a:fillRef idx="1">
            <a:schemeClr val="accent1"/>
          </a:fillRef>
          <a:effectRef idx="1">
            <a:schemeClr val="accent1"/>
          </a:effectRef>
          <a:fontRef idx="minor">
            <a:schemeClr val="lt1"/>
          </a:fontRef>
        </p:style>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algn="ctr" defTabSz="1219200"/>
            <a:r>
              <a:rPr lang="zh-CN" altLang="en-US">
                <a:solidFill>
                  <a:srgbClr val="FFFFFF"/>
                </a:solidFill>
                <a:latin typeface="Calibri Light" panose="020F0302020204030204" pitchFamily="34" charset="0"/>
              </a:rPr>
              <a:t>重新界定</a:t>
            </a:r>
            <a:endParaRPr lang="zh-CN" altLang="en-US">
              <a:solidFill>
                <a:srgbClr val="FFFFFF"/>
              </a:solidFill>
              <a:latin typeface="Calibri Light" panose="020F0302020204030204" pitchFamily="34" charset="0"/>
            </a:endParaRPr>
          </a:p>
        </p:txBody>
      </p:sp>
      <p:sp>
        <p:nvSpPr>
          <p:cNvPr id="1048699" name="文本框 19"/>
          <p:cNvSpPr txBox="1"/>
          <p:nvPr/>
        </p:nvSpPr>
        <p:spPr>
          <a:xfrm>
            <a:off x="1506180" y="4180973"/>
            <a:ext cx="8928100" cy="613833"/>
          </a:xfrm>
          <a:prstGeom prst="rect">
            <a:avLst/>
          </a:prstGeom>
          <a:solidFill>
            <a:srgbClr val="00B050"/>
          </a:solidFill>
        </p:spPr>
        <p:style>
          <a:lnRef idx="1">
            <a:schemeClr val="accent3"/>
          </a:lnRef>
          <a:fillRef idx="3">
            <a:schemeClr val="accent3"/>
          </a:fillRef>
          <a:effectRef idx="2">
            <a:schemeClr val="accent3"/>
          </a:effectRef>
          <a:fontRef idx="minor">
            <a:schemeClr val="lt1"/>
          </a:fontRef>
        </p:style>
        <p:txBody>
          <a:bodyPr vert="horz" wrap="square"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1219200"/>
            <a:r>
              <a:rPr lang="zh-CN" altLang="en-US" sz="3200" b="1">
                <a:solidFill>
                  <a:srgbClr val="FFFFFF"/>
                </a:solidFill>
                <a:latin typeface="宋体" panose="02010600030101010101" pitchFamily="2" charset="-122"/>
                <a:ea typeface="宋体" panose="02010600030101010101" pitchFamily="2" charset="-122"/>
              </a:rPr>
              <a:t>张开：信息性阅读、文学性阅读、古代诗文阅读</a:t>
            </a:r>
            <a:endParaRPr lang="zh-CN" altLang="en-US" sz="3200" b="1">
              <a:solidFill>
                <a:srgbClr val="FFFFFF"/>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33592" y="276015"/>
            <a:ext cx="11618807" cy="5935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8717" y="143096"/>
            <a:ext cx="11877040" cy="64126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61441"/>
          <p:cNvGrpSpPr>
            <a:grpSpLocks noChangeAspect="1"/>
          </p:cNvGrpSpPr>
          <p:nvPr/>
        </p:nvGrpSpPr>
        <p:grpSpPr>
          <a:xfrm>
            <a:off x="1868388" y="-491065"/>
            <a:ext cx="8354483" cy="3450167"/>
            <a:chOff x="0" y="0"/>
            <a:chExt cx="1440" cy="1584"/>
          </a:xfrm>
        </p:grpSpPr>
        <p:sp>
          <p:nvSpPr>
            <p:cNvPr id="118786" name="矩形 61442"/>
            <p:cNvSpPr>
              <a:spLocks noChangeAspect="1" noTextEdit="1"/>
            </p:cNvSpPr>
            <p:nvPr/>
          </p:nvSpPr>
          <p:spPr>
            <a:xfrm>
              <a:off x="0" y="0"/>
              <a:ext cx="1440" cy="1584"/>
            </a:xfrm>
            <a:prstGeom prst="rect">
              <a:avLst/>
            </a:prstGeom>
            <a:noFill/>
            <a:ln w="9525">
              <a:noFill/>
            </a:ln>
          </p:spPr>
          <p:txBody>
            <a:bodyPr anchor="t"/>
            <a:lstStyle/>
            <a:p>
              <a:pPr defTabSz="1219200"/>
              <a:endParaRPr lang="zh-CN" altLang="en-US" sz="2400">
                <a:solidFill>
                  <a:srgbClr val="000000"/>
                </a:solidFill>
                <a:latin typeface="Arial Unicode MS" panose="020B0604020202020204" charset="-122"/>
                <a:ea typeface="黑体" panose="02010609060101010101" charset="-122"/>
              </a:endParaRPr>
            </a:p>
          </p:txBody>
        </p:sp>
        <p:sp>
          <p:nvSpPr>
            <p:cNvPr id="212995" name="_s61448"/>
            <p:cNvSpPr/>
            <p:nvPr/>
          </p:nvSpPr>
          <p:spPr>
            <a:xfrm>
              <a:off x="576" y="427"/>
              <a:ext cx="864" cy="289"/>
            </a:xfrm>
            <a:prstGeom prst="roundRect">
              <a:avLst>
                <a:gd name="adj" fmla="val 16667"/>
              </a:avLst>
            </a:prstGeom>
            <a:solidFill>
              <a:schemeClr val="accent5">
                <a:lumMod val="40000"/>
                <a:lumOff val="60000"/>
              </a:schemeClr>
            </a:solidFill>
            <a:ln w="9525" cap="flat" cmpd="sng">
              <a:solidFill>
                <a:schemeClr val="tx1"/>
              </a:solidFill>
              <a:prstDash val="solid"/>
              <a:round/>
              <a:headEnd type="none" w="med" len="med"/>
              <a:tailEnd type="none" w="med" len="med"/>
            </a:ln>
          </p:spPr>
          <p:txBody>
            <a:bodyPr wrap="none" lIns="0" tIns="0" rIns="0" bIns="0" anchor="ctr"/>
            <a:lstStyle/>
            <a:p>
              <a:pPr algn="ctr" defTabSz="1219200" fontAlgn="base">
                <a:spcBef>
                  <a:spcPct val="0"/>
                </a:spcBef>
                <a:spcAft>
                  <a:spcPct val="0"/>
                </a:spcAft>
                <a:defRPr/>
              </a:pPr>
              <a:r>
                <a:rPr lang="zh-CN" altLang="en-US" b="1" noProof="1">
                  <a:solidFill>
                    <a:srgbClr val="AB7D89">
                      <a:lumMod val="40000"/>
                      <a:lumOff val="60000"/>
                    </a:srgbClr>
                  </a:solidFill>
                  <a:ea typeface="黑体" panose="02010609060101010101" charset="-122"/>
                </a:rPr>
                <a:t>    </a:t>
              </a:r>
              <a:r>
                <a:rPr lang="zh-CN" altLang="en-US" b="1" noProof="1">
                  <a:solidFill>
                    <a:srgbClr val="000000"/>
                  </a:solidFill>
                  <a:ea typeface="黑体" panose="02010609060101010101" charset="-122"/>
                </a:rPr>
                <a:t>选项一般加工提炼避免直白</a:t>
              </a:r>
              <a:endParaRPr lang="zh-CN" altLang="en-US" b="1" noProof="1">
                <a:solidFill>
                  <a:srgbClr val="000000"/>
                </a:solidFill>
                <a:ea typeface="黑体" panose="02010609060101010101" charset="-122"/>
              </a:endParaRPr>
            </a:p>
          </p:txBody>
        </p:sp>
        <p:sp>
          <p:nvSpPr>
            <p:cNvPr id="212996" name="_s61449"/>
            <p:cNvSpPr/>
            <p:nvPr/>
          </p:nvSpPr>
          <p:spPr>
            <a:xfrm>
              <a:off x="563" y="866"/>
              <a:ext cx="864" cy="289"/>
            </a:xfrm>
            <a:prstGeom prst="roundRect">
              <a:avLst>
                <a:gd name="adj" fmla="val 16667"/>
              </a:avLst>
            </a:prstGeom>
            <a:solidFill>
              <a:schemeClr val="accent5">
                <a:lumMod val="40000"/>
                <a:lumOff val="60000"/>
              </a:schemeClr>
            </a:solidFill>
            <a:ln w="9525" cap="flat" cmpd="sng">
              <a:solidFill>
                <a:schemeClr val="tx1"/>
              </a:solidFill>
              <a:prstDash val="solid"/>
              <a:round/>
              <a:headEnd type="none" w="med" len="med"/>
              <a:tailEnd type="none" w="med" len="med"/>
            </a:ln>
          </p:spPr>
          <p:txBody>
            <a:bodyPr wrap="none" lIns="0" tIns="0" rIns="0" bIns="0" anchor="ctr"/>
            <a:lstStyle/>
            <a:p>
              <a:pPr algn="ctr" defTabSz="1219200" fontAlgn="base">
                <a:spcBef>
                  <a:spcPct val="0"/>
                </a:spcBef>
                <a:spcAft>
                  <a:spcPct val="0"/>
                </a:spcAft>
                <a:defRPr/>
              </a:pPr>
              <a:r>
                <a:rPr lang="zh-CN" altLang="en-US" b="1" noProof="1">
                  <a:solidFill>
                    <a:srgbClr val="000000"/>
                  </a:solidFill>
                  <a:ea typeface="黑体" panose="02010609060101010101" charset="-122"/>
                </a:rPr>
                <a:t>选项文字长短大体一致</a:t>
              </a:r>
              <a:endParaRPr lang="zh-CN" altLang="en-US" b="1" noProof="1">
                <a:solidFill>
                  <a:srgbClr val="000000"/>
                </a:solidFill>
                <a:ea typeface="黑体" panose="02010609060101010101" charset="-122"/>
              </a:endParaRPr>
            </a:p>
          </p:txBody>
        </p:sp>
        <p:sp>
          <p:nvSpPr>
            <p:cNvPr id="212997" name="_s61450"/>
            <p:cNvSpPr/>
            <p:nvPr/>
          </p:nvSpPr>
          <p:spPr>
            <a:xfrm>
              <a:off x="576" y="1296"/>
              <a:ext cx="864" cy="288"/>
            </a:xfrm>
            <a:prstGeom prst="roundRect">
              <a:avLst>
                <a:gd name="adj" fmla="val 16667"/>
              </a:avLst>
            </a:prstGeom>
            <a:solidFill>
              <a:schemeClr val="accent5">
                <a:lumMod val="40000"/>
                <a:lumOff val="60000"/>
              </a:schemeClr>
            </a:solidFill>
            <a:ln w="9525" cap="flat" cmpd="sng">
              <a:solidFill>
                <a:schemeClr val="tx1"/>
              </a:solidFill>
              <a:prstDash val="solid"/>
              <a:round/>
              <a:headEnd type="none" w="med" len="med"/>
              <a:tailEnd type="none" w="med" len="med"/>
            </a:ln>
          </p:spPr>
          <p:txBody>
            <a:bodyPr wrap="none" lIns="0" tIns="0" rIns="0" bIns="0" anchor="ctr"/>
            <a:lstStyle/>
            <a:p>
              <a:pPr algn="ctr" defTabSz="1219200" fontAlgn="base">
                <a:spcBef>
                  <a:spcPct val="0"/>
                </a:spcBef>
                <a:spcAft>
                  <a:spcPct val="0"/>
                </a:spcAft>
                <a:defRPr/>
              </a:pPr>
              <a:r>
                <a:rPr lang="zh-CN" altLang="en-US" b="1" noProof="1">
                  <a:solidFill>
                    <a:srgbClr val="000000"/>
                  </a:solidFill>
                  <a:ea typeface="黑体" panose="02010609060101010101" charset="-122"/>
                </a:rPr>
                <a:t>错误选项表述有如下陷阱</a:t>
              </a:r>
              <a:endParaRPr lang="zh-CN" altLang="en-US" b="1" noProof="1">
                <a:solidFill>
                  <a:srgbClr val="000000"/>
                </a:solidFill>
                <a:ea typeface="黑体" panose="02010609060101010101" charset="-122"/>
              </a:endParaRPr>
            </a:p>
          </p:txBody>
        </p:sp>
      </p:grpSp>
      <p:sp>
        <p:nvSpPr>
          <p:cNvPr id="118790" name="上下箭头 61450"/>
          <p:cNvSpPr/>
          <p:nvPr/>
        </p:nvSpPr>
        <p:spPr>
          <a:xfrm>
            <a:off x="7319439" y="3141138"/>
            <a:ext cx="793751" cy="971551"/>
          </a:xfrm>
          <a:prstGeom prst="upDownArrow">
            <a:avLst>
              <a:gd name="adj1" fmla="val 50000"/>
              <a:gd name="adj2" fmla="val 19470"/>
            </a:avLst>
          </a:prstGeom>
          <a:solidFill>
            <a:schemeClr val="accent1"/>
          </a:solidFill>
          <a:ln w="9525" cap="flat" cmpd="sng">
            <a:solidFill>
              <a:schemeClr val="tx1"/>
            </a:solidFill>
            <a:prstDash val="solid"/>
            <a:miter/>
            <a:headEnd type="none" w="med" len="med"/>
            <a:tailEnd type="none" w="med" len="med"/>
          </a:ln>
        </p:spPr>
        <p:txBody>
          <a:bodyPr lIns="121914" tIns="60957" rIns="121914" bIns="60957" anchor="t"/>
          <a:lstStyle/>
          <a:p>
            <a:pPr defTabSz="1219200"/>
            <a:endParaRPr lang="zh-CN" altLang="en-US" sz="2400">
              <a:solidFill>
                <a:srgbClr val="000000"/>
              </a:solidFill>
            </a:endParaRPr>
          </a:p>
        </p:txBody>
      </p:sp>
      <p:sp>
        <p:nvSpPr>
          <p:cNvPr id="76811" name="文本框 61451"/>
          <p:cNvSpPr txBox="1"/>
          <p:nvPr/>
        </p:nvSpPr>
        <p:spPr>
          <a:xfrm>
            <a:off x="5448306" y="4207518"/>
            <a:ext cx="5404449" cy="1846653"/>
          </a:xfrm>
          <a:prstGeom prst="rect">
            <a:avLst/>
          </a:prstGeom>
          <a:solidFill>
            <a:schemeClr val="accent5">
              <a:lumMod val="40000"/>
              <a:lumOff val="60000"/>
            </a:schemeClr>
          </a:solidFill>
          <a:ln w="9525">
            <a:noFill/>
          </a:ln>
        </p:spPr>
        <p:txBody>
          <a:bodyPr lIns="121914" tIns="60957" rIns="121914" bIns="60957">
            <a:spAutoFit/>
            <a:scene3d>
              <a:camera prst="orthographicFront"/>
              <a:lightRig rig="threePt" dir="t"/>
            </a:scene3d>
          </a:bodyPr>
          <a:lstStyle/>
          <a:p>
            <a:pPr algn="ctr" defTabSz="1219200">
              <a:defRPr/>
            </a:pPr>
            <a:r>
              <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cs typeface="+mn-ea"/>
              </a:rPr>
              <a:t>概念内涵及外延混淆</a:t>
            </a:r>
            <a:endPar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endParaRPr>
          </a:p>
          <a:p>
            <a:pPr algn="ctr" defTabSz="1219200">
              <a:defRPr/>
            </a:pPr>
            <a:r>
              <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cs typeface="+mn-ea"/>
              </a:rPr>
              <a:t>修饰成分表达上设误</a:t>
            </a:r>
            <a:endPar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endParaRPr>
          </a:p>
          <a:p>
            <a:pPr algn="ctr" defTabSz="1219200">
              <a:defRPr/>
            </a:pPr>
            <a:r>
              <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cs typeface="+mn-ea"/>
              </a:rPr>
              <a:t>表达的歧义干扰理解</a:t>
            </a:r>
            <a:endPar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cs typeface="+mn-ea"/>
            </a:endParaRPr>
          </a:p>
          <a:p>
            <a:pPr algn="ctr" defTabSz="1219200">
              <a:defRPr/>
            </a:pPr>
            <a:r>
              <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rPr>
              <a:t>前后因果条件等关系</a:t>
            </a:r>
            <a:endParaRPr lang="zh-CN" altLang="en-US" sz="2800" b="1" noProof="1">
              <a:solidFill>
                <a:srgbClr val="000000"/>
              </a:solidFill>
              <a:effectLst>
                <a:outerShdw blurRad="38100" dist="19050" dir="2700000" algn="tl" rotWithShape="0">
                  <a:srgbClr val="000000">
                    <a:alpha val="40000"/>
                  </a:srgbClr>
                </a:outerShdw>
              </a:effectLst>
              <a:latin typeface="黑体" panose="02010609060101010101" charset="-122"/>
              <a:ea typeface="黑体" panose="02010609060101010101" charset="-122"/>
            </a:endParaRPr>
          </a:p>
        </p:txBody>
      </p:sp>
      <p:sp>
        <p:nvSpPr>
          <p:cNvPr id="118792" name="文本框 61452"/>
          <p:cNvSpPr txBox="1"/>
          <p:nvPr/>
        </p:nvSpPr>
        <p:spPr>
          <a:xfrm>
            <a:off x="2256091" y="681146"/>
            <a:ext cx="861762" cy="5041900"/>
          </a:xfrm>
          <a:prstGeom prst="rect">
            <a:avLst/>
          </a:prstGeom>
          <a:solidFill>
            <a:srgbClr val="DDDDDD"/>
          </a:solidFill>
          <a:ln w="9525">
            <a:noFill/>
          </a:ln>
        </p:spPr>
        <p:txBody>
          <a:bodyPr vert="eaVert" lIns="121914" tIns="60957" rIns="121914" bIns="60957" anchor="t">
            <a:spAutoFit/>
          </a:bodyPr>
          <a:lstStyle/>
          <a:p>
            <a:pPr defTabSz="1219200"/>
            <a:r>
              <a:rPr lang="zh-CN" altLang="en-US" sz="4000" b="1">
                <a:ln>
                  <a:solidFill>
                    <a:srgbClr val="DCAFC1">
                      <a:lumMod val="20000"/>
                      <a:lumOff val="80000"/>
                    </a:srgbClr>
                  </a:solidFill>
                </a:ln>
                <a:solidFill>
                  <a:srgbClr val="AB7D89">
                    <a:lumMod val="20000"/>
                    <a:lumOff val="80000"/>
                  </a:srgbClr>
                </a:solidFill>
                <a:latin typeface="黑体" panose="02010609060101010101" charset="-122"/>
                <a:ea typeface="黑体" panose="02010609060101010101" charset="-122"/>
              </a:rPr>
              <a:t>  </a:t>
            </a:r>
            <a:r>
              <a:rPr lang="zh-CN" altLang="en-US" sz="4000" b="1">
                <a:solidFill>
                  <a:srgbClr val="FF0000"/>
                </a:solidFill>
                <a:latin typeface="黑体" panose="02010609060101010101" charset="-122"/>
                <a:ea typeface="黑体" panose="02010609060101010101" charset="-122"/>
              </a:rPr>
              <a:t>重组  变形  转述</a:t>
            </a:r>
            <a:r>
              <a:rPr lang="zh-CN" altLang="en-US" sz="4000" b="1">
                <a:solidFill>
                  <a:srgbClr val="000000"/>
                </a:solidFill>
                <a:latin typeface="黑体" panose="02010609060101010101" charset="-122"/>
                <a:ea typeface="黑体" panose="02010609060101010101" charset="-122"/>
              </a:rPr>
              <a:t>    </a:t>
            </a:r>
            <a:endParaRPr lang="zh-CN" altLang="en-US" sz="4000" b="1">
              <a:solidFill>
                <a:srgbClr val="000000"/>
              </a:solidFill>
              <a:latin typeface="黑体" panose="02010609060101010101" charset="-122"/>
              <a:ea typeface="黑体" panose="02010609060101010101" charset="-122"/>
            </a:endParaRPr>
          </a:p>
        </p:txBody>
      </p:sp>
      <p:sp>
        <p:nvSpPr>
          <p:cNvPr id="118793" name="右箭头标注 61453"/>
          <p:cNvSpPr/>
          <p:nvPr/>
        </p:nvSpPr>
        <p:spPr>
          <a:xfrm>
            <a:off x="3648716" y="4582594"/>
            <a:ext cx="1369483" cy="503767"/>
          </a:xfrm>
          <a:prstGeom prst="rightArrowCallout">
            <a:avLst>
              <a:gd name="adj1" fmla="val 25000"/>
              <a:gd name="adj2" fmla="val 25000"/>
              <a:gd name="adj3" fmla="val 33918"/>
              <a:gd name="adj4" fmla="val 66667"/>
            </a:avLst>
          </a:prstGeom>
          <a:solidFill>
            <a:schemeClr val="accent1"/>
          </a:solidFill>
          <a:ln w="9525" cap="flat" cmpd="sng">
            <a:solidFill>
              <a:schemeClr val="tx1"/>
            </a:solidFill>
            <a:prstDash val="solid"/>
            <a:miter/>
            <a:headEnd type="none" w="med" len="med"/>
            <a:tailEnd type="none" w="med" len="med"/>
          </a:ln>
        </p:spPr>
        <p:txBody>
          <a:bodyPr lIns="121914" tIns="60957" rIns="121914" bIns="60957" anchor="t"/>
          <a:lstStyle/>
          <a:p>
            <a:pPr defTabSz="1219200"/>
            <a:endParaRPr lang="zh-CN" altLang="en-US" sz="2400">
              <a:solidFill>
                <a:srgbClr val="000000"/>
              </a:solidFill>
            </a:endParaRPr>
          </a:p>
        </p:txBody>
      </p:sp>
      <p:sp>
        <p:nvSpPr>
          <p:cNvPr id="118794" name="灯片编号占位符 1"/>
          <p:cNvSpPr>
            <a:spLocks noGrp="1"/>
          </p:cNvSpPr>
          <p:nvPr>
            <p:ph type="sldNum" sz="quarter" idx="12"/>
          </p:nvPr>
        </p:nvSpPr>
        <p:spPr>
          <a:xfrm>
            <a:off x="4648201" y="6248409"/>
            <a:ext cx="2895600" cy="476251"/>
          </a:xfrm>
          <a:noFill/>
          <a:ln>
            <a:noFill/>
          </a:ln>
        </p:spPr>
        <p:txBody>
          <a:bodyPr wrap="square" lIns="91436" tIns="45718" rIns="91436" bIns="45718" anchor="ctr"/>
          <a:lstStyle>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Arial Unicode MS" panose="020B0604020202020204" charset="-122"/>
                <a:ea typeface="黑体" panose="02010609060101010101" charset="-122"/>
              </a:defRPr>
            </a:lvl1pPr>
            <a:lvl2pPr marL="609600" lvl="1"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2pPr>
            <a:lvl3pPr marL="1219200" lvl="2"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3pPr>
            <a:lvl4pPr marL="1828800" lvl="3"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4pPr>
            <a:lvl5pPr marL="2438400" lvl="4"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5pPr>
          </a:lstStyle>
          <a:p>
            <a:pPr algn="ctr"/>
            <a:fld id="{9A0DB2DC-4C9A-4742-B13C-FB6460FD3503}" type="slidenum">
              <a:rPr lang="zh-CN" altLang="en-US" sz="1200">
                <a:solidFill>
                  <a:srgbClr val="898989"/>
                </a:solidFill>
              </a:rPr>
            </a:fld>
            <a:endParaRPr lang="zh-CN" altLang="en-US" sz="1200">
              <a:solidFill>
                <a:srgbClr val="898989"/>
              </a:solidFill>
            </a:endParaRPr>
          </a:p>
        </p:txBody>
      </p:sp>
    </p:spTree>
  </p:cSld>
  <p:clrMapOvr>
    <a:masterClrMapping/>
  </p:clrMapOvr>
  <p:transition spd="slow">
    <p:random/>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702" name="文本框 99"/>
          <p:cNvSpPr txBox="1"/>
          <p:nvPr/>
        </p:nvSpPr>
        <p:spPr>
          <a:xfrm>
            <a:off x="178130" y="0"/>
            <a:ext cx="5023261" cy="6771078"/>
          </a:xfrm>
          <a:prstGeom prst="rect">
            <a:avLst/>
          </a:prstGeom>
          <a:noFill/>
          <a:ln>
            <a:noFill/>
          </a:ln>
        </p:spPr>
        <p:txBody>
          <a:bodyPr vert="horz" wrap="square" lIns="121914" tIns="60957" rIns="121914" bIns="60957"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indent="152400" defTabSz="1219200"/>
            <a:r>
              <a:rPr lang="zh-CN" altLang="zh-CN" sz="2400">
                <a:solidFill>
                  <a:srgbClr val="000000"/>
                </a:solidFill>
                <a:ea typeface="宋体" panose="02010600030101010101" pitchFamily="2" charset="-122"/>
              </a:rPr>
              <a:t>1.下列对材料相关内容的理解和分析，正确的一项是（3分）</a:t>
            </a:r>
            <a:endParaRPr lang="zh-CN" altLang="zh-CN" sz="2400">
              <a:solidFill>
                <a:srgbClr val="000000"/>
              </a:solidFill>
              <a:ea typeface="宋体" panose="02010600030101010101" pitchFamily="2" charset="-122"/>
            </a:endParaRPr>
          </a:p>
          <a:p>
            <a:pPr indent="152400" defTabSz="1219200"/>
            <a:r>
              <a:rPr lang="zh-CN" altLang="zh-CN" sz="2400" u="sng">
                <a:solidFill>
                  <a:srgbClr val="000000"/>
                </a:solidFill>
                <a:ea typeface="宋体" panose="02010600030101010101" pitchFamily="2" charset="-122"/>
              </a:rPr>
              <a:t>A.</a:t>
            </a:r>
            <a:r>
              <a:rPr lang="zh-CN" altLang="zh-CN" sz="2400">
                <a:solidFill>
                  <a:srgbClr val="000000"/>
                </a:solidFill>
                <a:ea typeface="宋体" panose="02010600030101010101" pitchFamily="2" charset="-122"/>
              </a:rPr>
              <a:t>《禹贡》和《汉书·地理志》都对以往的地理现象做了追溯，包含沿革地理的知识，也含有历史地理学的成分。</a:t>
            </a:r>
            <a:endParaRPr lang="zh-CN" altLang="zh-CN" sz="2400">
              <a:solidFill>
                <a:srgbClr val="000000"/>
              </a:solidFill>
              <a:ea typeface="宋体" panose="02010600030101010101" pitchFamily="2" charset="-122"/>
            </a:endParaRPr>
          </a:p>
          <a:p>
            <a:pPr indent="152400" defTabSz="1219200"/>
            <a:r>
              <a:rPr lang="zh-CN" altLang="zh-CN" sz="2400">
                <a:solidFill>
                  <a:srgbClr val="000000"/>
                </a:solidFill>
                <a:ea typeface="宋体" panose="02010600030101010101" pitchFamily="2" charset="-122"/>
              </a:rPr>
              <a:t>B.沿革地理在中国古代较为发达，是</a:t>
            </a:r>
            <a:r>
              <a:rPr lang="zh-CN" altLang="zh-CN" sz="2400">
                <a:solidFill>
                  <a:srgbClr val="FF0000"/>
                </a:solidFill>
                <a:ea typeface="宋体" panose="02010600030101010101" pitchFamily="2" charset="-122"/>
              </a:rPr>
              <a:t>因为古代学者需要借助它来开展儒学和历史研究</a:t>
            </a:r>
            <a:r>
              <a:rPr lang="zh-CN" altLang="zh-CN" sz="2400">
                <a:solidFill>
                  <a:srgbClr val="000000"/>
                </a:solidFill>
                <a:ea typeface="宋体" panose="02010600030101010101" pitchFamily="2" charset="-122"/>
              </a:rPr>
              <a:t>，但它并</a:t>
            </a:r>
            <a:r>
              <a:rPr lang="zh-CN" altLang="zh-CN" sz="2400">
                <a:solidFill>
                  <a:srgbClr val="FF0000"/>
                </a:solidFill>
                <a:ea typeface="宋体" panose="02010600030101010101" pitchFamily="2" charset="-122"/>
              </a:rPr>
              <a:t>没有独立的学术空间</a:t>
            </a:r>
            <a:r>
              <a:rPr lang="zh-CN" altLang="zh-CN" sz="2400">
                <a:solidFill>
                  <a:srgbClr val="000000"/>
                </a:solidFill>
                <a:ea typeface="宋体" panose="02010600030101010101" pitchFamily="2" charset="-122"/>
              </a:rPr>
              <a:t>。</a:t>
            </a:r>
            <a:endParaRPr lang="zh-CN" altLang="zh-CN" sz="2400">
              <a:solidFill>
                <a:srgbClr val="000000"/>
              </a:solidFill>
              <a:ea typeface="宋体" panose="02010600030101010101" pitchFamily="2" charset="-122"/>
            </a:endParaRPr>
          </a:p>
          <a:p>
            <a:pPr indent="152400" defTabSz="1219200"/>
            <a:r>
              <a:rPr lang="zh-CN" altLang="zh-CN" sz="2400">
                <a:solidFill>
                  <a:srgbClr val="000000"/>
                </a:solidFill>
                <a:ea typeface="宋体" panose="02010600030101010101" pitchFamily="2" charset="-122"/>
              </a:rPr>
              <a:t>C.学科意义上的历史地理学兴起于西方，它的研究体现了发生学原理的应用，最能彰显现代地理学的科学特征。</a:t>
            </a:r>
            <a:endParaRPr lang="zh-CN" altLang="zh-CN" sz="2400">
              <a:solidFill>
                <a:srgbClr val="000000"/>
              </a:solidFill>
              <a:ea typeface="宋体" panose="02010600030101010101" pitchFamily="2" charset="-122"/>
            </a:endParaRPr>
          </a:p>
          <a:p>
            <a:pPr indent="152400" defTabSz="1219200"/>
            <a:r>
              <a:rPr lang="zh-CN" altLang="zh-CN" sz="2400">
                <a:solidFill>
                  <a:srgbClr val="000000"/>
                </a:solidFill>
                <a:ea typeface="宋体" panose="02010600030101010101" pitchFamily="2" charset="-122"/>
              </a:rPr>
              <a:t>D.地理环境由自然环境和城市环境构成，两者的形成和演变都遵循一定的规律，而且都会经历较为漫长的演变过程。</a:t>
            </a:r>
            <a:endParaRPr lang="zh-CN" altLang="zh-CN" sz="2400">
              <a:solidFill>
                <a:srgbClr val="000000"/>
              </a:solidFill>
              <a:ea typeface="宋体" panose="02010600030101010101" pitchFamily="2" charset="-122"/>
            </a:endParaRPr>
          </a:p>
        </p:txBody>
      </p:sp>
      <p:sp>
        <p:nvSpPr>
          <p:cNvPr id="1048703" name="矩形标注 2"/>
          <p:cNvSpPr/>
          <p:nvPr/>
        </p:nvSpPr>
        <p:spPr>
          <a:xfrm>
            <a:off x="5378453" y="95257"/>
            <a:ext cx="6678083" cy="2167467"/>
          </a:xfrm>
          <a:prstGeom prst="wedgeRectCallout">
            <a:avLst>
              <a:gd name="adj1" fmla="val -54167"/>
              <a:gd name="adj2" fmla="val 74375"/>
            </a:avLst>
          </a:prstGeom>
          <a:solidFill>
            <a:srgbClr val="70AD47"/>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indent="152400" defTabSz="1219200"/>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古代学者需要借助它来开展儒学和历史研究</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是事实，但文中并未说这是</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沿革地理在中国古代较为发达</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的直接唯一的原因。</a:t>
            </a:r>
            <a:endParaRPr lang="zh-CN" altLang="en-US" sz="2100" b="1">
              <a:solidFill>
                <a:srgbClr val="FFFFFF"/>
              </a:solidFill>
              <a:latin typeface="宋体" panose="02010600030101010101" pitchFamily="2" charset="-122"/>
              <a:ea typeface="宋体" panose="02010600030101010101" pitchFamily="2" charset="-122"/>
            </a:endParaRPr>
          </a:p>
          <a:p>
            <a:pPr indent="152400" defTabSz="1219200"/>
            <a:r>
              <a:rPr lang="zh-CN" altLang="en-US" sz="2100" b="1">
                <a:solidFill>
                  <a:srgbClr val="FFFFFF"/>
                </a:solidFill>
                <a:latin typeface="宋体" panose="02010600030101010101" pitchFamily="2" charset="-122"/>
                <a:ea typeface="宋体" panose="02010600030101010101" pitchFamily="2" charset="-122"/>
              </a:rPr>
              <a:t>原文说</a:t>
            </a:r>
            <a:r>
              <a:rPr lang="en-US" altLang="zh-CN" sz="2100" b="1">
                <a:solidFill>
                  <a:srgbClr val="FFFFFF"/>
                </a:solidFill>
                <a:latin typeface="宋体" panose="02010600030101010101" pitchFamily="2" charset="-122"/>
                <a:ea typeface="宋体" panose="02010600030101010101" pitchFamily="2" charset="-122"/>
              </a:rPr>
              <a:t>“中国沿革地理虽然早已成为专门学问，却一直未形成新的学科”</a:t>
            </a:r>
            <a:r>
              <a:rPr lang="zh-CN" altLang="en-US" sz="2100" b="1">
                <a:solidFill>
                  <a:srgbClr val="FFFFFF"/>
                </a:solidFill>
                <a:latin typeface="宋体" panose="02010600030101010101" pitchFamily="2" charset="-122"/>
                <a:ea typeface="宋体" panose="02010600030101010101" pitchFamily="2" charset="-122"/>
              </a:rPr>
              <a:t>，但与</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没有独立的学术空间</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意思大相径庭。</a:t>
            </a:r>
            <a:endParaRPr lang="zh-CN" altLang="en-US" sz="2100" b="1">
              <a:solidFill>
                <a:srgbClr val="FFFFFF"/>
              </a:solidFill>
              <a:latin typeface="宋体" panose="02010600030101010101" pitchFamily="2" charset="-122"/>
              <a:ea typeface="宋体" panose="02010600030101010101" pitchFamily="2" charset="-122"/>
            </a:endParaRPr>
          </a:p>
        </p:txBody>
      </p:sp>
      <p:sp>
        <p:nvSpPr>
          <p:cNvPr id="1048704" name="矩形标注 3"/>
          <p:cNvSpPr/>
          <p:nvPr/>
        </p:nvSpPr>
        <p:spPr>
          <a:xfrm>
            <a:off x="5513921" y="2652182"/>
            <a:ext cx="6678083" cy="2167467"/>
          </a:xfrm>
          <a:prstGeom prst="wedgeRectCallout">
            <a:avLst>
              <a:gd name="adj1" fmla="val -55381"/>
              <a:gd name="adj2" fmla="val 29316"/>
            </a:avLst>
          </a:prstGeom>
          <a:solidFill>
            <a:srgbClr val="70AD47"/>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indent="152400" defTabSz="1219200"/>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历史地理学把空间和时间结合起来的特征，体现了发生学原理的应用</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地理学的研究</a:t>
            </a:r>
            <a:r>
              <a:rPr lang="en-US" altLang="zh-CN" sz="2100" b="1">
                <a:solidFill>
                  <a:srgbClr val="FFFFFF"/>
                </a:solidFill>
                <a:latin typeface="宋体" panose="02010600030101010101" pitchFamily="2" charset="-122"/>
                <a:ea typeface="宋体" panose="02010600030101010101" pitchFamily="2" charset="-122"/>
              </a:rPr>
              <a:t>”</a:t>
            </a:r>
            <a:r>
              <a:rPr lang="zh-CN" altLang="en-US" sz="2100" b="1">
                <a:solidFill>
                  <a:srgbClr val="FFFFFF"/>
                </a:solidFill>
                <a:latin typeface="宋体" panose="02010600030101010101" pitchFamily="2" charset="-122"/>
                <a:ea typeface="宋体" panose="02010600030101010101" pitchFamily="2" charset="-122"/>
              </a:rPr>
              <a:t>是偷换了概念，</a:t>
            </a:r>
            <a:endParaRPr lang="zh-CN" altLang="en-US" sz="2100" b="1">
              <a:solidFill>
                <a:srgbClr val="FFFFFF"/>
              </a:solidFill>
              <a:latin typeface="宋体" panose="02010600030101010101" pitchFamily="2" charset="-122"/>
              <a:ea typeface="宋体" panose="02010600030101010101" pitchFamily="2" charset="-122"/>
            </a:endParaRPr>
          </a:p>
          <a:p>
            <a:pPr indent="152400" defTabSz="1219200"/>
            <a:r>
              <a:rPr lang="zh-CN" altLang="en-US" sz="2100" b="1">
                <a:solidFill>
                  <a:srgbClr val="FFFFFF"/>
                </a:solidFill>
                <a:latin typeface="宋体" panose="02010600030101010101" pitchFamily="2" charset="-122"/>
                <a:ea typeface="宋体" panose="02010600030101010101" pitchFamily="2" charset="-122"/>
              </a:rPr>
              <a:t>原文说</a:t>
            </a:r>
            <a:r>
              <a:rPr lang="en-US" altLang="zh-CN" sz="2100" b="1">
                <a:solidFill>
                  <a:srgbClr val="FFFFFF"/>
                </a:solidFill>
                <a:latin typeface="宋体" panose="02010600030101010101" pitchFamily="2" charset="-122"/>
                <a:ea typeface="宋体" panose="02010600030101010101" pitchFamily="2" charset="-122"/>
              </a:rPr>
              <a:t>“对地理事物和地理现象的空间关系的研究，要从产生、形成、演变的过程来探寻其规律，</a:t>
            </a:r>
            <a:r>
              <a:rPr lang="en-US" altLang="zh-CN" sz="2100" b="1" err="1">
                <a:solidFill>
                  <a:srgbClr val="0070C0"/>
                </a:solidFill>
                <a:latin typeface="宋体" panose="02010600030101010101" pitchFamily="2" charset="-122"/>
                <a:ea typeface="宋体" panose="02010600030101010101" pitchFamily="2" charset="-122"/>
              </a:rPr>
              <a:t>这</a:t>
            </a:r>
            <a:r>
              <a:rPr lang="en-US" altLang="zh-CN" sz="2100" b="1" err="1">
                <a:solidFill>
                  <a:srgbClr val="FFFFFF"/>
                </a:solidFill>
                <a:latin typeface="宋体" panose="02010600030101010101" pitchFamily="2" charset="-122"/>
                <a:ea typeface="宋体" panose="02010600030101010101" pitchFamily="2" charset="-122"/>
              </a:rPr>
              <a:t>是近</a:t>
            </a:r>
            <a:r>
              <a:rPr lang="en-US" altLang="zh-CN" sz="2100" b="1" err="1">
                <a:solidFill>
                  <a:srgbClr val="0070C0"/>
                </a:solidFill>
                <a:latin typeface="宋体" panose="02010600030101010101" pitchFamily="2" charset="-122"/>
                <a:ea typeface="宋体" panose="02010600030101010101" pitchFamily="2" charset="-122"/>
              </a:rPr>
              <a:t>现代科学</a:t>
            </a:r>
            <a:r>
              <a:rPr lang="en-US" altLang="zh-CN" sz="2100" b="1" err="1">
                <a:solidFill>
                  <a:srgbClr val="FFFFFF"/>
                </a:solidFill>
                <a:latin typeface="宋体" panose="02010600030101010101" pitchFamily="2" charset="-122"/>
                <a:ea typeface="宋体" panose="02010600030101010101" pitchFamily="2" charset="-122"/>
              </a:rPr>
              <a:t>的重要特征”</a:t>
            </a:r>
            <a:r>
              <a:rPr lang="zh-CN" altLang="en-US" sz="2100" b="1">
                <a:solidFill>
                  <a:srgbClr val="FFFFFF"/>
                </a:solidFill>
                <a:latin typeface="宋体" panose="02010600030101010101" pitchFamily="2" charset="-122"/>
                <a:ea typeface="宋体" panose="02010600030101010101" pitchFamily="2" charset="-122"/>
              </a:rPr>
              <a:t>。主语宾语都不对。</a:t>
            </a:r>
            <a:endParaRPr lang="zh-CN" altLang="en-US" sz="2100" b="1">
              <a:solidFill>
                <a:srgbClr val="FFFFFF"/>
              </a:solidFill>
              <a:latin typeface="宋体" panose="02010600030101010101" pitchFamily="2" charset="-122"/>
              <a:ea typeface="宋体" panose="02010600030101010101" pitchFamily="2" charset="-122"/>
            </a:endParaRPr>
          </a:p>
        </p:txBody>
      </p:sp>
      <p:sp>
        <p:nvSpPr>
          <p:cNvPr id="1048705" name="矩形标注 5"/>
          <p:cNvSpPr/>
          <p:nvPr/>
        </p:nvSpPr>
        <p:spPr>
          <a:xfrm>
            <a:off x="5583349" y="5099483"/>
            <a:ext cx="6538383" cy="1240367"/>
          </a:xfrm>
          <a:prstGeom prst="wedgeRectCallout">
            <a:avLst>
              <a:gd name="adj1" fmla="val -54862"/>
              <a:gd name="adj2" fmla="val -26245"/>
            </a:avLst>
          </a:prstGeom>
          <a:solidFill>
            <a:srgbClr val="70AD47"/>
          </a:solidFill>
          <a:ln w="12700" cap="flat" cmpd="sng">
            <a:solidFill>
              <a:srgbClr val="5C503B">
                <a:alpha val="100000"/>
              </a:srgbClr>
            </a:solidFill>
            <a:prstDash val="solid"/>
            <a:miter/>
          </a:ln>
        </p:spPr>
        <p:txBody>
          <a:bodyPr vert="horz" lIns="121914" tIns="60957" rIns="121914" bIns="60957"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indent="152400" defTabSz="1219200"/>
            <a:r>
              <a:rPr lang="zh-CN" altLang="en-US" sz="2100" b="1">
                <a:solidFill>
                  <a:srgbClr val="FFFFFF"/>
                </a:solidFill>
                <a:latin typeface="宋体" panose="02010600030101010101" pitchFamily="2" charset="-122"/>
                <a:ea typeface="宋体" panose="02010600030101010101" pitchFamily="2" charset="-122"/>
              </a:rPr>
              <a:t>原文只是用城市的形成和演变作为例证，并没有说“地理环境由自然环境和城市环境构成”。</a:t>
            </a:r>
            <a:endParaRPr lang="zh-CN" altLang="en-US" sz="2100" b="1">
              <a:solidFill>
                <a:srgbClr val="FFFFFF"/>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703"/>
                                        </p:tgtEl>
                                        <p:attrNameLst>
                                          <p:attrName>style.visibility</p:attrName>
                                        </p:attrNameLst>
                                      </p:cBhvr>
                                      <p:to>
                                        <p:strVal val="visible"/>
                                      </p:to>
                                    </p:set>
                                    <p:anim calcmode="lin" valueType="num">
                                      <p:cBhvr additive="base">
                                        <p:cTn id="7" dur="500" fill="hold"/>
                                        <p:tgtEl>
                                          <p:spTgt spid="1048703"/>
                                        </p:tgtEl>
                                        <p:attrNameLst>
                                          <p:attrName>ppt_x</p:attrName>
                                        </p:attrNameLst>
                                      </p:cBhvr>
                                      <p:tavLst>
                                        <p:tav tm="0">
                                          <p:val>
                                            <p:strVal val="#ppt_x"/>
                                          </p:val>
                                        </p:tav>
                                        <p:tav tm="100000">
                                          <p:val>
                                            <p:strVal val="#ppt_x"/>
                                          </p:val>
                                        </p:tav>
                                      </p:tavLst>
                                    </p:anim>
                                    <p:anim calcmode="lin" valueType="num">
                                      <p:cBhvr additive="base">
                                        <p:cTn id="8" dur="500" fill="hold"/>
                                        <p:tgtEl>
                                          <p:spTgt spid="10487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704"/>
                                        </p:tgtEl>
                                        <p:attrNameLst>
                                          <p:attrName>style.visibility</p:attrName>
                                        </p:attrNameLst>
                                      </p:cBhvr>
                                      <p:to>
                                        <p:strVal val="visible"/>
                                      </p:to>
                                    </p:set>
                                    <p:anim calcmode="lin" valueType="num">
                                      <p:cBhvr additive="base">
                                        <p:cTn id="13" dur="500" fill="hold"/>
                                        <p:tgtEl>
                                          <p:spTgt spid="1048704"/>
                                        </p:tgtEl>
                                        <p:attrNameLst>
                                          <p:attrName>ppt_x</p:attrName>
                                        </p:attrNameLst>
                                      </p:cBhvr>
                                      <p:tavLst>
                                        <p:tav tm="0">
                                          <p:val>
                                            <p:strVal val="#ppt_x"/>
                                          </p:val>
                                        </p:tav>
                                        <p:tav tm="100000">
                                          <p:val>
                                            <p:strVal val="#ppt_x"/>
                                          </p:val>
                                        </p:tav>
                                      </p:tavLst>
                                    </p:anim>
                                    <p:anim calcmode="lin" valueType="num">
                                      <p:cBhvr additive="base">
                                        <p:cTn id="14" dur="500" fill="hold"/>
                                        <p:tgtEl>
                                          <p:spTgt spid="10487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705"/>
                                        </p:tgtEl>
                                        <p:attrNameLst>
                                          <p:attrName>style.visibility</p:attrName>
                                        </p:attrNameLst>
                                      </p:cBhvr>
                                      <p:to>
                                        <p:strVal val="visible"/>
                                      </p:to>
                                    </p:set>
                                    <p:anim calcmode="lin" valueType="num">
                                      <p:cBhvr additive="base">
                                        <p:cTn id="19" dur="500" fill="hold"/>
                                        <p:tgtEl>
                                          <p:spTgt spid="1048705"/>
                                        </p:tgtEl>
                                        <p:attrNameLst>
                                          <p:attrName>ppt_x</p:attrName>
                                        </p:attrNameLst>
                                      </p:cBhvr>
                                      <p:tavLst>
                                        <p:tav tm="0">
                                          <p:val>
                                            <p:strVal val="#ppt_x"/>
                                          </p:val>
                                        </p:tav>
                                        <p:tav tm="100000">
                                          <p:val>
                                            <p:strVal val="#ppt_x"/>
                                          </p:val>
                                        </p:tav>
                                      </p:tavLst>
                                    </p:anim>
                                    <p:anim calcmode="lin" valueType="num">
                                      <p:cBhvr additive="base">
                                        <p:cTn id="20" dur="500" fill="hold"/>
                                        <p:tgtEl>
                                          <p:spTgt spid="1048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3" grpId="0"/>
      <p:bldP spid="1048704" grpId="0"/>
      <p:bldP spid="104870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7" name="内容占位符 2"/>
          <p:cNvSpPr>
            <a:spLocks noGrp="1"/>
          </p:cNvSpPr>
          <p:nvPr>
            <p:ph idx="4294967295"/>
          </p:nvPr>
        </p:nvSpPr>
        <p:spPr>
          <a:xfrm>
            <a:off x="696036" y="901655"/>
            <a:ext cx="10822674" cy="5359400"/>
          </a:xfrm>
        </p:spPr>
        <p:txBody>
          <a:bodyPr vert="horz" wrap="square" lIns="68577" tIns="34287" rIns="68577" bIns="34287" numCol="1" anchor="t" anchorCtr="0" compatLnSpc="1"/>
          <a:lstStyle/>
          <a:p>
            <a:pPr marL="0" indent="0">
              <a:lnSpc>
                <a:spcPct val="130000"/>
              </a:lnSpc>
              <a:spcBef>
                <a:spcPct val="0"/>
              </a:spcBef>
              <a:spcAft>
                <a:spcPct val="0"/>
              </a:spcAft>
              <a:buNone/>
              <a:defRPr/>
            </a:pPr>
            <a:r>
              <a:rPr lang="zh-CN" altLang="en-US" sz="2700" b="1" noProof="1" smtClean="0">
                <a:latin typeface="+mn-ea"/>
                <a:cs typeface="+mn-ea"/>
              </a:rPr>
              <a:t>1</a:t>
            </a:r>
            <a:r>
              <a:rPr lang="en-US" altLang="zh-CN" sz="2700" b="1" noProof="1">
                <a:latin typeface="+mn-ea"/>
                <a:cs typeface="+mn-ea"/>
              </a:rPr>
              <a:t>.</a:t>
            </a:r>
            <a:r>
              <a:rPr lang="zh-CN" altLang="en-US" sz="2700" b="1" noProof="1">
                <a:latin typeface="+mn-ea"/>
                <a:cs typeface="+mn-ea"/>
              </a:rPr>
              <a:t>读懂文本。</a:t>
            </a:r>
            <a:endParaRPr lang="zh-CN" altLang="en-US" sz="2700" b="1" noProof="1">
              <a:latin typeface="+mn-ea"/>
              <a:cs typeface="+mn-ea"/>
            </a:endParaRPr>
          </a:p>
          <a:p>
            <a:pPr marL="0" indent="0">
              <a:lnSpc>
                <a:spcPct val="130000"/>
              </a:lnSpc>
              <a:spcBef>
                <a:spcPct val="0"/>
              </a:spcBef>
              <a:spcAft>
                <a:spcPct val="0"/>
              </a:spcAft>
              <a:buNone/>
              <a:defRPr/>
            </a:pPr>
            <a:r>
              <a:rPr lang="zh-CN" altLang="en-US" sz="2700" b="1" noProof="1">
                <a:latin typeface="+mn-ea"/>
                <a:cs typeface="+mn-ea"/>
              </a:rPr>
              <a:t>    ①在阅读的过程中，养成逐段或逐层概述文意的习惯，以便从整体上把握文章内容、作者观点及各段落、层次之间的逻辑关系，提高阅读过程中的理解能力和信息整合能力。②养成全神贯注、逐词逐句地细读细品的习惯，对文中涉及的表明时间、范围、程度或因果关系、条件关系，以及不同概念之间的异同，或事物发展变化情况等的词句，应该格外关注，并随手勾画出来。③树立整体理解的意识。碰到疑难词句，或与设问相关的原文语句，不要望文生义或断章取义，而要联系有关语句所处的语境，通过上下文的语意关系来准确理解</a:t>
            </a:r>
            <a:r>
              <a:rPr lang="zh-CN" altLang="en-US" sz="2700" b="1" noProof="1" smtClean="0">
                <a:latin typeface="+mn-ea"/>
                <a:cs typeface="+mn-ea"/>
              </a:rPr>
              <a:t>。</a:t>
            </a:r>
            <a:endParaRPr lang="zh-CN" altLang="en-US" sz="2700" b="1" noProof="1">
              <a:ea typeface="宋体" panose="02010600030101010101" pitchFamily="2" charset="-122"/>
            </a:endParaRPr>
          </a:p>
        </p:txBody>
      </p:sp>
      <p:sp>
        <p:nvSpPr>
          <p:cNvPr id="152578" name="灯片编号占位符 1"/>
          <p:cNvSpPr>
            <a:spLocks noGrp="1"/>
          </p:cNvSpPr>
          <p:nvPr>
            <p:ph type="sldNum" sz="quarter" idx="4294967295"/>
          </p:nvPr>
        </p:nvSpPr>
        <p:spPr>
          <a:xfrm>
            <a:off x="8737600" y="6356361"/>
            <a:ext cx="2844800" cy="366183"/>
          </a:xfrm>
          <a:noFill/>
          <a:ln>
            <a:noFill/>
          </a:ln>
        </p:spPr>
        <p:txBody>
          <a:bodyPr wrap="square" lIns="68577" tIns="34287" rIns="68577" bIns="34287" anchor="ctr"/>
          <a:lstStyle>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Arial Unicode MS" panose="020B0604020202020204" charset="-122"/>
                <a:ea typeface="黑体" panose="02010609060101010101" charset="-122"/>
              </a:defRPr>
            </a:lvl1pPr>
            <a:lvl2pPr marL="609600" lvl="1"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2pPr>
            <a:lvl3pPr marL="1219200" lvl="2"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3pPr>
            <a:lvl4pPr marL="1828800" lvl="3"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4pPr>
            <a:lvl5pPr marL="2438400" lvl="4"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5pPr>
          </a:lstStyle>
          <a:p>
            <a:pPr algn="r"/>
            <a:fld id="{9A0DB2DC-4C9A-4742-B13C-FB6460FD3503}" type="slidenum">
              <a:rPr lang="zh-CN" altLang="en-US" sz="800">
                <a:solidFill>
                  <a:srgbClr val="898989"/>
                </a:solidFill>
              </a:rPr>
            </a:fld>
            <a:endParaRPr lang="zh-CN" altLang="en-US" sz="800">
              <a:solidFill>
                <a:srgbClr val="898989"/>
              </a:solidFill>
            </a:endParaRPr>
          </a:p>
        </p:txBody>
      </p:sp>
      <p:sp>
        <p:nvSpPr>
          <p:cNvPr id="152579" name="文本框 1"/>
          <p:cNvSpPr txBox="1"/>
          <p:nvPr/>
        </p:nvSpPr>
        <p:spPr>
          <a:xfrm>
            <a:off x="922805" y="136698"/>
            <a:ext cx="6365240" cy="538605"/>
          </a:xfrm>
          <a:prstGeom prst="rect">
            <a:avLst/>
          </a:prstGeom>
          <a:noFill/>
          <a:ln w="9525">
            <a:noFill/>
          </a:ln>
        </p:spPr>
        <p:txBody>
          <a:bodyPr wrap="square" lIns="121914" tIns="60957" rIns="121914" bIns="60957" anchor="t">
            <a:spAutoFit/>
          </a:bodyPr>
          <a:lstStyle/>
          <a:p>
            <a:pPr defTabSz="1219200"/>
            <a:r>
              <a:rPr lang="zh-CN" altLang="en-US" sz="2700" b="1">
                <a:solidFill>
                  <a:srgbClr val="000000"/>
                </a:solidFill>
                <a:latin typeface="黑体" panose="02010609060101010101" charset="-122"/>
                <a:ea typeface="黑体" panose="02010609060101010101" charset="-122"/>
                <a:sym typeface="黑体" panose="02010609060101010101" charset="-122"/>
              </a:rPr>
              <a:t>“论述类文章阅读”复习建议</a:t>
            </a:r>
            <a:endParaRPr lang="zh-CN" altLang="en-US" sz="2700" b="1">
              <a:solidFill>
                <a:srgbClr val="000000"/>
              </a:solidFill>
              <a:latin typeface="黑体" panose="02010609060101010101" charset="-122"/>
              <a:ea typeface="黑体" panose="02010609060101010101" charset="-122"/>
              <a:sym typeface="黑体" panose="02010609060101010101" charset="-122"/>
            </a:endParaRPr>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14149" y="346696"/>
            <a:ext cx="11204811" cy="1863725"/>
          </a:xfrm>
          <a:prstGeom prst="rect">
            <a:avLst/>
          </a:prstGeom>
        </p:spPr>
        <p:txBody>
          <a:bodyPr wrap="square">
            <a:spAutoFit/>
          </a:bodyPr>
          <a:lstStyle/>
          <a:p>
            <a:pPr>
              <a:lnSpc>
                <a:spcPct val="120000"/>
              </a:lnSpc>
            </a:pPr>
            <a:r>
              <a:rPr lang="en-US" altLang="zh-CN" sz="2400" b="1" smtClean="0">
                <a:solidFill>
                  <a:srgbClr val="0000FF"/>
                </a:solidFill>
                <a:latin typeface="宋体" panose="02010600030101010101" pitchFamily="2" charset="-122"/>
                <a:ea typeface="宋体" panose="02010600030101010101" pitchFamily="2" charset="-122"/>
              </a:rPr>
              <a:t>     </a:t>
            </a:r>
            <a:r>
              <a:rPr lang="zh-CN" altLang="zh-CN" sz="2400" b="1" smtClean="0">
                <a:solidFill>
                  <a:srgbClr val="0000FF"/>
                </a:solidFill>
                <a:latin typeface="宋体" panose="02010600030101010101" pitchFamily="2" charset="-122"/>
                <a:ea typeface="宋体" panose="02010600030101010101" pitchFamily="2" charset="-122"/>
              </a:rPr>
              <a:t>第一，试卷整体渗透立德树人功能导向，引导学生全面发展。</a:t>
            </a:r>
            <a:r>
              <a:rPr lang="zh-CN" altLang="zh-CN" sz="2400" b="1" smtClean="0">
                <a:latin typeface="宋体" panose="02010600030101010101" pitchFamily="2" charset="-122"/>
                <a:ea typeface="宋体" panose="02010600030101010101" pitchFamily="2" charset="-122"/>
              </a:rPr>
              <a:t>这点不仅具备文本本身的审美教育功能，也涉及语文课标对中国传统经典文化和跨文化研讨等任务群的学习要求，与统编本教材学习内容密切相关，可以在中外文化的交流与融合中，深化对中国优秀传统文化的理解。</a:t>
            </a:r>
            <a:endParaRPr lang="zh-CN" altLang="en-US" sz="2400" b="1">
              <a:latin typeface="宋体" panose="02010600030101010101" pitchFamily="2" charset="-122"/>
              <a:ea typeface="宋体" panose="02010600030101010101" pitchFamily="2" charset="-122"/>
            </a:endParaRPr>
          </a:p>
        </p:txBody>
      </p:sp>
      <p:sp>
        <p:nvSpPr>
          <p:cNvPr id="3073" name="Rectangle 1"/>
          <p:cNvSpPr>
            <a:spLocks noChangeArrowheads="1"/>
          </p:cNvSpPr>
          <p:nvPr/>
        </p:nvSpPr>
        <p:spPr bwMode="auto">
          <a:xfrm>
            <a:off x="614149" y="2910520"/>
            <a:ext cx="11146471" cy="31927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42900" algn="l" defTabSz="914400" rtl="0" eaLnBrk="1" fontAlgn="base" latinLnBrk="0" hangingPunct="1">
              <a:lnSpc>
                <a:spcPct val="120000"/>
              </a:lnSpc>
              <a:spcBef>
                <a:spcPct val="0"/>
              </a:spcBef>
              <a:spcAft>
                <a:spcPct val="0"/>
              </a:spcAft>
              <a:buClrTx/>
              <a:buSzTx/>
              <a:buFontTx/>
              <a:buNone/>
            </a:pPr>
            <a:r>
              <a:rPr kumimoji="0" lang="en-US" altLang="zh-CN" sz="2400" b="1" i="0" u="none" strike="noStrike" cap="none" normalizeH="0" baseline="0" smtClean="0">
                <a:ln>
                  <a:noFill/>
                </a:ln>
                <a:solidFill>
                  <a:srgbClr val="0000FF"/>
                </a:solidFill>
                <a:effectLst/>
                <a:latin typeface="宋体" panose="02010600030101010101" pitchFamily="2" charset="-122"/>
                <a:ea typeface="宋体" panose="02010600030101010101" pitchFamily="2" charset="-122"/>
                <a:cs typeface="宋体" panose="02010600030101010101" pitchFamily="2" charset="-122"/>
              </a:rPr>
              <a:t>   </a:t>
            </a:r>
            <a:r>
              <a:rPr kumimoji="0" lang="zh-CN" sz="2400" b="1" i="0" u="none" strike="noStrike" cap="none" normalizeH="0" baseline="0" smtClean="0">
                <a:ln>
                  <a:noFill/>
                </a:ln>
                <a:solidFill>
                  <a:srgbClr val="0000FF"/>
                </a:solidFill>
                <a:effectLst/>
                <a:latin typeface="宋体" panose="02010600030101010101" pitchFamily="2" charset="-122"/>
                <a:ea typeface="宋体" panose="02010600030101010101" pitchFamily="2" charset="-122"/>
                <a:cs typeface="宋体" panose="02010600030101010101" pitchFamily="2" charset="-122"/>
              </a:rPr>
              <a:t>第二，试卷深化基础，注重课堂学习，实现教考衔接。</a:t>
            </a:r>
            <a:r>
              <a:rPr kumimoji="0" 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这不仅显性地体现在诗歌鉴赏题中，还体现在文学作品阅读小说</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题中。这些题目讨论的不仅有修辞手法，还有小说的叙事方法。对小说叙事方法的讨论是现行教材的教学内容，在统编本必修和选择性必修教材中，诸如</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百合花</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大卫</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科波菲尔</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及</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老人与海</a:t>
            </a:r>
            <a:r>
              <a:rPr kumimoji="0" lang="en-US" altLang="zh-CN"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等作品多有涉及。如果只是一般应试训练，只记住修辞手法作用，没有运用在文学任务群各单元核心学习任务中形成的解读能力，一般大概能理解到“渲染”，不一定能考虑到“延宕”。</a:t>
            </a:r>
            <a:endParaRPr kumimoji="0" lang="zh-CN" altLang="en-US" sz="2400" b="1"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7" name="内容占位符 2"/>
          <p:cNvSpPr>
            <a:spLocks noGrp="1"/>
          </p:cNvSpPr>
          <p:nvPr>
            <p:ph idx="4294967295"/>
          </p:nvPr>
        </p:nvSpPr>
        <p:spPr>
          <a:xfrm>
            <a:off x="908435" y="419457"/>
            <a:ext cx="10405533" cy="4754033"/>
          </a:xfrm>
        </p:spPr>
        <p:txBody>
          <a:bodyPr vert="horz" wrap="square" lIns="68577" tIns="34287" rIns="68577" bIns="34287" numCol="1" anchor="t" anchorCtr="0" compatLnSpc="1"/>
          <a:lstStyle/>
          <a:p>
            <a:pPr marL="0" indent="0">
              <a:lnSpc>
                <a:spcPct val="130000"/>
              </a:lnSpc>
              <a:spcAft>
                <a:spcPct val="0"/>
              </a:spcAft>
              <a:buNone/>
              <a:defRPr/>
            </a:pPr>
            <a:r>
              <a:rPr lang="en-US" altLang="zh-CN" sz="2400" b="1" noProof="1">
                <a:ea typeface="宋体" panose="02010600030101010101" pitchFamily="2" charset="-122"/>
                <a:sym typeface="+mn-ea"/>
              </a:rPr>
              <a:t>      </a:t>
            </a:r>
            <a:r>
              <a:rPr lang="en-US" altLang="zh-CN" sz="2400" b="1" noProof="1">
                <a:latin typeface="+mn-ea"/>
                <a:cs typeface="+mn-ea"/>
                <a:sym typeface="+mn-ea"/>
              </a:rPr>
              <a:t> </a:t>
            </a:r>
            <a:r>
              <a:rPr lang="zh-CN" altLang="en-US" sz="2400" b="1" noProof="1">
                <a:latin typeface="+mn-ea"/>
                <a:cs typeface="+mn-ea"/>
                <a:sym typeface="+mn-ea"/>
              </a:rPr>
              <a:t>2</a:t>
            </a:r>
            <a:r>
              <a:rPr lang="en-US" altLang="zh-CN" sz="2400" b="1" noProof="1">
                <a:latin typeface="+mn-ea"/>
                <a:cs typeface="+mn-ea"/>
                <a:sym typeface="+mn-ea"/>
              </a:rPr>
              <a:t>.</a:t>
            </a:r>
            <a:r>
              <a:rPr lang="zh-CN" altLang="en-US" sz="2400" b="1" noProof="1">
                <a:latin typeface="+mn-ea"/>
                <a:cs typeface="+mn-ea"/>
                <a:sym typeface="+mn-ea"/>
              </a:rPr>
              <a:t>落实“三字方针”。一“读”，即读题干选内容，审清题意；二 “找”，即“对题读文”，找出备选项在文中的检索范围；三“比”，即比较备选项和原文信息有无“漏”“衍”“换”等现象。</a:t>
            </a:r>
            <a:endParaRPr lang="zh-CN" altLang="en-US" sz="2400" b="1" noProof="1">
              <a:latin typeface="+mn-ea"/>
              <a:cs typeface="+mn-ea"/>
            </a:endParaRPr>
          </a:p>
          <a:p>
            <a:pPr>
              <a:lnSpc>
                <a:spcPct val="130000"/>
              </a:lnSpc>
              <a:spcAft>
                <a:spcPct val="0"/>
              </a:spcAft>
              <a:defRPr/>
            </a:pPr>
            <a:endParaRPr lang="zh-CN" altLang="en-US" sz="2400" b="1" noProof="1">
              <a:latin typeface="+mn-ea"/>
              <a:cs typeface="+mn-ea"/>
            </a:endParaRPr>
          </a:p>
          <a:p>
            <a:pPr marL="0" indent="0">
              <a:lnSpc>
                <a:spcPct val="130000"/>
              </a:lnSpc>
              <a:spcAft>
                <a:spcPct val="0"/>
              </a:spcAft>
              <a:buNone/>
              <a:defRPr/>
            </a:pPr>
            <a:r>
              <a:rPr lang="zh-CN" altLang="en-US" sz="2400" b="1" noProof="1">
                <a:latin typeface="+mn-ea"/>
                <a:cs typeface="+mn-ea"/>
                <a:sym typeface="+mn-ea"/>
              </a:rPr>
              <a:t>　  3</a:t>
            </a:r>
            <a:r>
              <a:rPr lang="en-US" altLang="zh-CN" sz="2400" b="1" noProof="1">
                <a:latin typeface="+mn-ea"/>
                <a:cs typeface="+mn-ea"/>
                <a:sym typeface="+mn-ea"/>
              </a:rPr>
              <a:t>.</a:t>
            </a:r>
            <a:r>
              <a:rPr lang="zh-CN" altLang="en-US" sz="2400" b="1" noProof="1">
                <a:latin typeface="+mn-ea"/>
                <a:cs typeface="+mn-ea"/>
                <a:sym typeface="+mn-ea"/>
              </a:rPr>
              <a:t>掌握比对方法。①关注逻辑关系。要了解几种常见的复句，如因果、假设、条件、递进等，注意其所用关联词语。②关注语意关系。如“部分”与“整体”、“已然”与“未然”、“原因”与“结果”、“有据”与“凭空”、“异位”与“异意”等。</a:t>
            </a:r>
            <a:endParaRPr lang="zh-CN" altLang="en-US" sz="2400" b="1" noProof="1">
              <a:latin typeface="+mn-ea"/>
              <a:cs typeface="+mn-ea"/>
              <a:sym typeface="+mn-ea"/>
            </a:endParaRPr>
          </a:p>
          <a:p>
            <a:pPr marL="0" indent="0">
              <a:lnSpc>
                <a:spcPct val="130000"/>
              </a:lnSpc>
              <a:spcAft>
                <a:spcPct val="0"/>
              </a:spcAft>
              <a:buNone/>
              <a:defRPr/>
            </a:pPr>
            <a:r>
              <a:rPr lang="zh-CN" altLang="en-US" sz="2400" b="1" noProof="1">
                <a:latin typeface="+mn-ea"/>
                <a:cs typeface="+mn-ea"/>
                <a:sym typeface="+mn-ea"/>
              </a:rPr>
              <a:t>　   </a:t>
            </a:r>
            <a:endParaRPr lang="zh-CN" altLang="en-US" sz="2400" b="1" noProof="1">
              <a:latin typeface="+mn-ea"/>
              <a:cs typeface="+mn-ea"/>
              <a:sym typeface="+mn-ea"/>
            </a:endParaRPr>
          </a:p>
          <a:p>
            <a:pPr marL="0" indent="0">
              <a:lnSpc>
                <a:spcPct val="130000"/>
              </a:lnSpc>
              <a:spcAft>
                <a:spcPct val="0"/>
              </a:spcAft>
              <a:buNone/>
              <a:defRPr/>
            </a:pPr>
            <a:r>
              <a:rPr lang="zh-CN" altLang="en-US" sz="2400" b="1" noProof="1">
                <a:latin typeface="+mn-ea"/>
                <a:cs typeface="+mn-ea"/>
                <a:sym typeface="+mn-ea"/>
              </a:rPr>
              <a:t>   4</a:t>
            </a:r>
            <a:r>
              <a:rPr lang="en-US" altLang="zh-CN" sz="2400" b="1" noProof="1">
                <a:latin typeface="+mn-ea"/>
                <a:cs typeface="+mn-ea"/>
                <a:sym typeface="+mn-ea"/>
              </a:rPr>
              <a:t>.</a:t>
            </a:r>
            <a:r>
              <a:rPr lang="zh-CN" altLang="en-US" sz="2400" b="1" noProof="1">
                <a:latin typeface="+mn-ea"/>
                <a:cs typeface="+mn-ea"/>
                <a:sym typeface="+mn-ea"/>
              </a:rPr>
              <a:t>坚持限时训练。平时就要进行限时阅读训练，模拟考场情境，逐渐提高浏览文字的速度和进行信息处理的速度。</a:t>
            </a:r>
            <a:endParaRPr lang="zh-CN" altLang="en-US" sz="2400" b="1" noProof="1">
              <a:latin typeface="+mn-ea"/>
              <a:cs typeface="+mn-ea"/>
            </a:endParaRPr>
          </a:p>
          <a:p>
            <a:pPr>
              <a:lnSpc>
                <a:spcPct val="130000"/>
              </a:lnSpc>
              <a:spcAft>
                <a:spcPct val="0"/>
              </a:spcAft>
              <a:defRPr/>
            </a:pPr>
            <a:endParaRPr lang="zh-CN" altLang="en-US" sz="2400" b="1" noProof="1">
              <a:latin typeface="+mn-ea"/>
              <a:cs typeface="+mn-ea"/>
            </a:endParaRPr>
          </a:p>
        </p:txBody>
      </p:sp>
      <p:sp>
        <p:nvSpPr>
          <p:cNvPr id="153602" name="灯片编号占位符 1"/>
          <p:cNvSpPr>
            <a:spLocks noGrp="1"/>
          </p:cNvSpPr>
          <p:nvPr>
            <p:ph type="sldNum" sz="quarter" idx="4294967295"/>
          </p:nvPr>
        </p:nvSpPr>
        <p:spPr>
          <a:xfrm>
            <a:off x="8737600" y="6356361"/>
            <a:ext cx="2844800" cy="366183"/>
          </a:xfrm>
          <a:noFill/>
          <a:ln>
            <a:noFill/>
          </a:ln>
        </p:spPr>
        <p:txBody>
          <a:bodyPr wrap="square" lIns="68577" tIns="34287" rIns="68577" bIns="34287" anchor="ctr"/>
          <a:lstStyle>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Arial Unicode MS" panose="020B0604020202020204" charset="-122"/>
                <a:ea typeface="黑体" panose="02010609060101010101" charset="-122"/>
              </a:defRPr>
            </a:lvl1pPr>
            <a:lvl2pPr marL="609600" lvl="1"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2pPr>
            <a:lvl3pPr marL="1219200" lvl="2"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3pPr>
            <a:lvl4pPr marL="1828800" lvl="3"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4pPr>
            <a:lvl5pPr marL="2438400" lvl="4"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5pPr>
          </a:lstStyle>
          <a:p>
            <a:pPr algn="r"/>
            <a:fld id="{9A0DB2DC-4C9A-4742-B13C-FB6460FD3503}" type="slidenum">
              <a:rPr lang="zh-CN" altLang="en-US" sz="800">
                <a:solidFill>
                  <a:srgbClr val="898989"/>
                </a:solidFill>
              </a:rPr>
            </a:fld>
            <a:endParaRPr lang="zh-CN" altLang="en-US" sz="800">
              <a:solidFill>
                <a:srgbClr val="898989"/>
              </a:solidFill>
            </a:endParaRPr>
          </a:p>
        </p:txBody>
      </p:sp>
    </p:spTree>
  </p:cSld>
  <p:clrMapOvr>
    <a:masterClrMapping/>
  </p:clrMapOvr>
  <p:transition spd="slow">
    <p:random/>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5" name="Rectangle 23"/>
          <p:cNvSpPr/>
          <p:nvPr/>
        </p:nvSpPr>
        <p:spPr>
          <a:xfrm>
            <a:off x="5099057" y="2857502"/>
            <a:ext cx="1737783" cy="1369600"/>
          </a:xfrm>
          <a:prstGeom prst="rect">
            <a:avLst/>
          </a:prstGeom>
          <a:noFill/>
          <a:ln w="9525">
            <a:noFill/>
          </a:ln>
        </p:spPr>
        <p:txBody>
          <a:bodyPr lIns="121914" tIns="60957" rIns="121914" bIns="60957" anchor="t">
            <a:spAutoFit/>
          </a:bodyPr>
          <a:lstStyle/>
          <a:p>
            <a:pPr algn="ctr" defTabSz="1219200"/>
            <a:r>
              <a:rPr lang="zh-CN" altLang="en-US" sz="2700" b="1">
                <a:solidFill>
                  <a:srgbClr val="A50021"/>
                </a:solidFill>
                <a:latin typeface="Verdana" panose="020B0604030504040204" pitchFamily="34" charset="0"/>
              </a:rPr>
              <a:t>注重培养学生的</a:t>
            </a:r>
            <a:endParaRPr lang="zh-CN" altLang="en-US" sz="2700" b="1">
              <a:solidFill>
                <a:srgbClr val="A50021"/>
              </a:solidFill>
              <a:latin typeface="Verdana" panose="020B0604030504040204" pitchFamily="34" charset="0"/>
            </a:endParaRPr>
          </a:p>
          <a:p>
            <a:pPr algn="ctr" defTabSz="1219200"/>
            <a:r>
              <a:rPr lang="zh-CN" altLang="en-US" sz="2700" b="1">
                <a:solidFill>
                  <a:srgbClr val="C00000"/>
                </a:solidFill>
                <a:latin typeface="黑体" panose="02010609060101010101" charset="-122"/>
                <a:ea typeface="黑体" panose="02010609060101010101" charset="-122"/>
              </a:rPr>
              <a:t>关键能力</a:t>
            </a:r>
            <a:endParaRPr lang="en-US" altLang="zh-CN" sz="2700">
              <a:solidFill>
                <a:srgbClr val="7D7D7D"/>
              </a:solidFill>
              <a:latin typeface="微软雅黑" panose="020B0503020204020204" charset="-122"/>
              <a:ea typeface="微软雅黑" panose="020B0503020204020204" charset="-122"/>
            </a:endParaRPr>
          </a:p>
        </p:txBody>
      </p:sp>
      <p:sp>
        <p:nvSpPr>
          <p:cNvPr id="8" name="AutoShape 4"/>
          <p:cNvSpPr>
            <a:spLocks noChangeArrowheads="1"/>
          </p:cNvSpPr>
          <p:nvPr/>
        </p:nvSpPr>
        <p:spPr bwMode="gray">
          <a:xfrm rot="19367480">
            <a:off x="3640673" y="1670051"/>
            <a:ext cx="4409017" cy="4074584"/>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3">
              <a:lumMod val="40000"/>
              <a:lumOff val="60000"/>
            </a:schemeClr>
          </a:solidFill>
          <a:ln w="3175" cap="flat" cmpd="sng" algn="ctr">
            <a:noFill/>
            <a:prstDash val="solid"/>
          </a:ln>
          <a:effectLst/>
        </p:spPr>
        <p:txBody>
          <a:bodyPr lIns="0" tIns="60957" rIns="0" bIns="60957" anchor="ctr"/>
          <a:lstStyle/>
          <a:p>
            <a:pPr algn="ctr" defTabSz="1219200" fontAlgn="base">
              <a:lnSpc>
                <a:spcPct val="120000"/>
              </a:lnSpc>
              <a:spcBef>
                <a:spcPts val="800"/>
              </a:spcBef>
              <a:spcAft>
                <a:spcPts val="800"/>
              </a:spcAft>
              <a:defRPr/>
            </a:pPr>
            <a:endParaRPr lang="zh-CN" altLang="en-US" sz="3700" kern="0">
              <a:solidFill>
                <a:sysClr val="window" lastClr="FFFFFF"/>
              </a:solidFill>
              <a:latin typeface="Impact" panose="020B0806030902050204" pitchFamily="34" charset="0"/>
              <a:ea typeface="微软雅黑" panose="020B0503020204020204" charset="-122"/>
            </a:endParaRPr>
          </a:p>
        </p:txBody>
      </p:sp>
      <p:grpSp>
        <p:nvGrpSpPr>
          <p:cNvPr id="2" name="组合 1"/>
          <p:cNvGrpSpPr/>
          <p:nvPr/>
        </p:nvGrpSpPr>
        <p:grpSpPr>
          <a:xfrm>
            <a:off x="3951823" y="1627720"/>
            <a:ext cx="4411133" cy="4074583"/>
            <a:chOff x="2849700" y="1556687"/>
            <a:chExt cx="3764584" cy="3477329"/>
          </a:xfrm>
        </p:grpSpPr>
        <p:sp>
          <p:nvSpPr>
            <p:cNvPr id="15" name="AutoShape 6"/>
            <p:cNvSpPr>
              <a:spLocks noChangeArrowheads="1"/>
            </p:cNvSpPr>
            <p:nvPr/>
          </p:nvSpPr>
          <p:spPr bwMode="gray">
            <a:xfrm rot="1220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EAEAEA"/>
              </a:solidFill>
              <a:prstDash val="solid"/>
            </a:ln>
            <a:effectLst/>
          </p:spPr>
          <p:txBody>
            <a:bodyPr anchor="ctr"/>
            <a:lstStyle/>
            <a:p>
              <a:pPr algn="ctr" defTabSz="1219200" fontAlgn="base">
                <a:lnSpc>
                  <a:spcPct val="120000"/>
                </a:lnSpc>
                <a:spcBef>
                  <a:spcPct val="0"/>
                </a:spcBef>
                <a:spcAft>
                  <a:spcPct val="0"/>
                </a:spcAft>
                <a:defRPr/>
              </a:pPr>
              <a:endParaRPr lang="zh-CN" altLang="en-US" sz="1600" kern="0">
                <a:solidFill>
                  <a:srgbClr val="4D4D4D"/>
                </a:solidFill>
                <a:latin typeface="微软雅黑" panose="020B0503020204020204" charset="-122"/>
                <a:ea typeface="微软雅黑" panose="020B0503020204020204" charset="-122"/>
              </a:endParaRPr>
            </a:p>
          </p:txBody>
        </p:sp>
        <p:sp>
          <p:nvSpPr>
            <p:cNvPr id="154629" name="WordArt 9"/>
            <p:cNvSpPr>
              <a:spLocks noTextEdit="1"/>
            </p:cNvSpPr>
            <p:nvPr/>
          </p:nvSpPr>
          <p:spPr>
            <a:xfrm rot="-3615436">
              <a:off x="3069379" y="2134101"/>
              <a:ext cx="2105024" cy="1770063"/>
            </a:xfrm>
            <a:prstGeom prst="rect">
              <a:avLst/>
            </a:prstGeom>
          </p:spPr>
          <p:txBody>
            <a:bodyPr wrap="none" fromWordArt="1">
              <a:prstTxWarp prst="textArchUp">
                <a:avLst>
                  <a:gd name="adj" fmla="val 12807262"/>
                </a:avLst>
              </a:prstTxWarp>
              <a:normAutofit/>
            </a:bodyPr>
            <a:lstStyle/>
            <a:p>
              <a:pPr algn="ctr" defTabSz="1219200"/>
              <a:endParaRPr lang="zh-CN" altLang="en-US" sz="1600">
                <a:solidFill>
                  <a:srgbClr val="FFFFFF"/>
                </a:solidFill>
                <a:latin typeface="黑体" panose="02010609060101010101" charset="-122"/>
                <a:ea typeface="黑体" panose="02010609060101010101" charset="-122"/>
              </a:endParaRPr>
            </a:p>
          </p:txBody>
        </p:sp>
      </p:grpSp>
      <p:sp>
        <p:nvSpPr>
          <p:cNvPr id="22" name="AutoShape 5"/>
          <p:cNvSpPr>
            <a:spLocks noChangeArrowheads="1"/>
          </p:cNvSpPr>
          <p:nvPr/>
        </p:nvSpPr>
        <p:spPr bwMode="gray">
          <a:xfrm rot="5078397">
            <a:off x="3763440" y="1392767"/>
            <a:ext cx="4409017" cy="4074584"/>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4">
              <a:lumMod val="40000"/>
              <a:lumOff val="60000"/>
            </a:schemeClr>
          </a:solidFill>
          <a:ln w="3175" cap="flat" cmpd="sng" algn="ctr">
            <a:solidFill>
              <a:srgbClr val="2676FF">
                <a:lumMod val="20000"/>
                <a:lumOff val="80000"/>
              </a:srgbClr>
            </a:solidFill>
            <a:prstDash val="solid"/>
          </a:ln>
          <a:effectLst/>
        </p:spPr>
        <p:txBody>
          <a:bodyPr lIns="0" tIns="60957" rIns="0" bIns="60957" anchor="ctr"/>
          <a:lstStyle/>
          <a:p>
            <a:pPr marL="243840" indent="-243840" defTabSz="1219200" fontAlgn="base">
              <a:lnSpc>
                <a:spcPct val="120000"/>
              </a:lnSpc>
              <a:spcBef>
                <a:spcPts val="800"/>
              </a:spcBef>
              <a:spcAft>
                <a:spcPts val="800"/>
              </a:spcAft>
              <a:buFont typeface="Arial" panose="020B0604020202020204" pitchFamily="34" charset="0"/>
              <a:buChar char="•"/>
              <a:defRPr/>
            </a:pPr>
            <a:endParaRPr lang="zh-CN" altLang="en-US" kern="0">
              <a:solidFill>
                <a:prstClr val="white"/>
              </a:solidFill>
              <a:latin typeface="微软雅黑" panose="020B0503020204020204" charset="-122"/>
              <a:ea typeface="微软雅黑" panose="020B0503020204020204" charset="-122"/>
            </a:endParaRPr>
          </a:p>
        </p:txBody>
      </p:sp>
      <p:sp>
        <p:nvSpPr>
          <p:cNvPr id="154631" name="文本框 2"/>
          <p:cNvSpPr txBox="1"/>
          <p:nvPr/>
        </p:nvSpPr>
        <p:spPr>
          <a:xfrm rot="-3300000">
            <a:off x="3496740" y="2347389"/>
            <a:ext cx="2544233" cy="491067"/>
          </a:xfrm>
          <a:prstGeom prst="rect">
            <a:avLst/>
          </a:prstGeom>
          <a:noFill/>
          <a:ln w="9525">
            <a:noFill/>
          </a:ln>
        </p:spPr>
        <p:txBody>
          <a:bodyPr lIns="121914" tIns="60957" rIns="121914" bIns="60957" anchor="t">
            <a:spAutoFit/>
          </a:bodyPr>
          <a:lstStyle/>
          <a:p>
            <a:pPr defTabSz="1219200"/>
            <a:r>
              <a:rPr lang="zh-CN" altLang="en-US" sz="2400" b="1">
                <a:solidFill>
                  <a:srgbClr val="000000"/>
                </a:solidFill>
                <a:latin typeface="Arial Unicode MS" panose="020B0604020202020204" charset="-122"/>
                <a:ea typeface="黑体" panose="02010609060101010101" charset="-122"/>
              </a:rPr>
              <a:t>逻辑思维能力</a:t>
            </a:r>
            <a:endParaRPr lang="zh-CN" altLang="en-US" sz="2400" b="1">
              <a:solidFill>
                <a:srgbClr val="000000"/>
              </a:solidFill>
              <a:latin typeface="Arial Unicode MS" panose="020B0604020202020204" charset="-122"/>
              <a:ea typeface="黑体" panose="02010609060101010101" charset="-122"/>
            </a:endParaRPr>
          </a:p>
        </p:txBody>
      </p:sp>
      <p:sp>
        <p:nvSpPr>
          <p:cNvPr id="154632" name="文本框 5"/>
          <p:cNvSpPr txBox="1"/>
          <p:nvPr/>
        </p:nvSpPr>
        <p:spPr>
          <a:xfrm rot="3300000">
            <a:off x="6256874" y="2432056"/>
            <a:ext cx="2087033" cy="491067"/>
          </a:xfrm>
          <a:prstGeom prst="rect">
            <a:avLst/>
          </a:prstGeom>
          <a:noFill/>
          <a:ln w="9525">
            <a:noFill/>
          </a:ln>
        </p:spPr>
        <p:txBody>
          <a:bodyPr lIns="121914" tIns="60957" rIns="121914" bIns="60957" anchor="t">
            <a:spAutoFit/>
          </a:bodyPr>
          <a:lstStyle/>
          <a:p>
            <a:pPr defTabSz="1219200"/>
            <a:r>
              <a:rPr lang="zh-CN" altLang="en-US" sz="2400" b="1">
                <a:solidFill>
                  <a:srgbClr val="000000"/>
                </a:solidFill>
                <a:latin typeface="Arial Unicode MS" panose="020B0604020202020204" charset="-122"/>
                <a:ea typeface="黑体" panose="02010609060101010101" charset="-122"/>
              </a:rPr>
              <a:t>信息处理能力</a:t>
            </a:r>
            <a:endParaRPr lang="zh-CN" altLang="en-US" sz="2400" b="1">
              <a:solidFill>
                <a:srgbClr val="000000"/>
              </a:solidFill>
              <a:latin typeface="Arial Unicode MS" panose="020B0604020202020204" charset="-122"/>
              <a:ea typeface="黑体" panose="02010609060101010101" charset="-122"/>
            </a:endParaRPr>
          </a:p>
        </p:txBody>
      </p:sp>
      <p:sp>
        <p:nvSpPr>
          <p:cNvPr id="154633" name="文本框 8"/>
          <p:cNvSpPr txBox="1"/>
          <p:nvPr/>
        </p:nvSpPr>
        <p:spPr>
          <a:xfrm>
            <a:off x="4986867" y="4927609"/>
            <a:ext cx="2806700" cy="491067"/>
          </a:xfrm>
          <a:prstGeom prst="rect">
            <a:avLst/>
          </a:prstGeom>
          <a:noFill/>
          <a:ln w="9525">
            <a:noFill/>
          </a:ln>
        </p:spPr>
        <p:txBody>
          <a:bodyPr lIns="121914" tIns="60957" rIns="121914" bIns="60957" anchor="t">
            <a:spAutoFit/>
          </a:bodyPr>
          <a:lstStyle/>
          <a:p>
            <a:pPr defTabSz="1219200"/>
            <a:r>
              <a:rPr lang="zh-CN" altLang="en-US" sz="2400" b="1">
                <a:solidFill>
                  <a:srgbClr val="000000"/>
                </a:solidFill>
                <a:latin typeface="Arial Unicode MS" panose="020B0604020202020204" charset="-122"/>
                <a:ea typeface="黑体" panose="02010609060101010101" charset="-122"/>
              </a:rPr>
              <a:t>审美鉴赏能力</a:t>
            </a:r>
            <a:endParaRPr lang="zh-CN" altLang="en-US" sz="2400" b="1">
              <a:solidFill>
                <a:srgbClr val="000000"/>
              </a:solidFill>
              <a:latin typeface="Arial Unicode MS" panose="020B0604020202020204" charset="-122"/>
              <a:ea typeface="黑体" panose="02010609060101010101" charset="-122"/>
            </a:endParaRPr>
          </a:p>
        </p:txBody>
      </p:sp>
      <p:sp>
        <p:nvSpPr>
          <p:cNvPr id="154634" name="文本框 1"/>
          <p:cNvSpPr txBox="1"/>
          <p:nvPr/>
        </p:nvSpPr>
        <p:spPr>
          <a:xfrm>
            <a:off x="1094321" y="93143"/>
            <a:ext cx="5662083" cy="615551"/>
          </a:xfrm>
          <a:prstGeom prst="rect">
            <a:avLst/>
          </a:prstGeom>
          <a:noFill/>
          <a:ln w="9525">
            <a:noFill/>
          </a:ln>
        </p:spPr>
        <p:txBody>
          <a:bodyPr wrap="square" lIns="121914" tIns="60957" rIns="121914" bIns="60957" anchor="t">
            <a:spAutoFit/>
          </a:bodyPr>
          <a:lstStyle/>
          <a:p>
            <a:pPr defTabSz="1219200"/>
            <a:r>
              <a:rPr lang="en-US" altLang="zh-CN" sz="3200" b="1">
                <a:solidFill>
                  <a:srgbClr val="000000"/>
                </a:solidFill>
                <a:latin typeface="黑体" panose="02010609060101010101" charset="-122"/>
                <a:ea typeface="黑体" panose="02010609060101010101" charset="-122"/>
              </a:rPr>
              <a:t>5.</a:t>
            </a:r>
            <a:r>
              <a:rPr lang="zh-CN" altLang="en-US" sz="3200" b="1">
                <a:solidFill>
                  <a:srgbClr val="000000"/>
                </a:solidFill>
                <a:latin typeface="黑体" panose="02010609060101010101" charset="-122"/>
                <a:ea typeface="黑体" panose="02010609060101010101" charset="-122"/>
              </a:rPr>
              <a:t>注重关键能力的培养</a:t>
            </a:r>
            <a:endParaRPr lang="zh-CN" altLang="en-US" sz="3200" b="1">
              <a:solidFill>
                <a:srgbClr val="000000"/>
              </a:solidFill>
              <a:latin typeface="黑体" panose="02010609060101010101" charset="-122"/>
              <a:ea typeface="黑体" panose="02010609060101010101" charset="-122"/>
            </a:endParaRPr>
          </a:p>
        </p:txBody>
      </p:sp>
    </p:spTree>
  </p:cSld>
  <p:clrMapOvr>
    <a:masterClrMapping/>
  </p:clrMapOvr>
  <p:transition spd="slow">
    <p:random/>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6673" name="Text Box 30"/>
          <p:cNvSpPr txBox="1"/>
          <p:nvPr/>
        </p:nvSpPr>
        <p:spPr>
          <a:xfrm>
            <a:off x="893175" y="609410"/>
            <a:ext cx="10549467" cy="4998285"/>
          </a:xfrm>
          <a:prstGeom prst="rect">
            <a:avLst/>
          </a:prstGeom>
          <a:noFill/>
          <a:ln w="9525">
            <a:noFill/>
          </a:ln>
        </p:spPr>
        <p:txBody>
          <a:bodyPr wrap="square" lIns="121914" tIns="60957" rIns="121914" bIns="60957" anchor="t">
            <a:spAutoFit/>
          </a:bodyPr>
          <a:lstStyle/>
          <a:p>
            <a:pPr defTabSz="1219200">
              <a:lnSpc>
                <a:spcPct val="120000"/>
              </a:lnSpc>
            </a:pPr>
            <a:r>
              <a:rPr lang="en-US" altLang="zh-CN" sz="2400" b="1">
                <a:solidFill>
                  <a:srgbClr val="FF0000"/>
                </a:solidFill>
                <a:latin typeface="+mn-ea"/>
              </a:rPr>
              <a:t>    </a:t>
            </a:r>
            <a:r>
              <a:rPr lang="en-US" altLang="zh-CN" sz="2400" b="1">
                <a:solidFill>
                  <a:srgbClr val="000000"/>
                </a:solidFill>
                <a:latin typeface="+mn-ea"/>
              </a:rPr>
              <a:t>6.</a:t>
            </a:r>
            <a:r>
              <a:rPr lang="zh-CN" altLang="en-US" sz="2400" b="1">
                <a:solidFill>
                  <a:srgbClr val="000000"/>
                </a:solidFill>
                <a:latin typeface="+mn-ea"/>
              </a:rPr>
              <a:t>注重思维深刻性的培养</a:t>
            </a:r>
            <a:endParaRPr lang="zh-CN" altLang="en-US" sz="2400" b="1">
              <a:solidFill>
                <a:srgbClr val="000000"/>
              </a:solidFill>
              <a:latin typeface="+mn-ea"/>
            </a:endParaRPr>
          </a:p>
          <a:p>
            <a:pPr defTabSz="1219200">
              <a:lnSpc>
                <a:spcPct val="120000"/>
              </a:lnSpc>
            </a:pPr>
            <a:r>
              <a:rPr lang="zh-CN" altLang="en-US" sz="2400">
                <a:solidFill>
                  <a:srgbClr val="FF0000"/>
                </a:solidFill>
                <a:latin typeface="+mn-ea"/>
              </a:rPr>
              <a:t>    </a:t>
            </a:r>
            <a:r>
              <a:rPr lang="zh-CN" altLang="en-US" sz="2400" b="1">
                <a:solidFill>
                  <a:srgbClr val="000000"/>
                </a:solidFill>
                <a:latin typeface="+mn-ea"/>
              </a:rPr>
              <a:t>要求</a:t>
            </a:r>
            <a:r>
              <a:rPr lang="zh-CN" altLang="zh-CN" sz="2400" b="1">
                <a:solidFill>
                  <a:srgbClr val="000000"/>
                </a:solidFill>
                <a:latin typeface="+mn-ea"/>
              </a:rPr>
              <a:t>对文本有全局的把握，能够系统理解，完成逻辑推理</a:t>
            </a:r>
            <a:r>
              <a:rPr lang="zh-CN" altLang="en-US" sz="2400" b="1">
                <a:solidFill>
                  <a:srgbClr val="000000"/>
                </a:solidFill>
                <a:latin typeface="+mn-ea"/>
              </a:rPr>
              <a:t>。</a:t>
            </a:r>
            <a:endParaRPr lang="zh-CN" altLang="en-US" sz="2400" b="1">
              <a:solidFill>
                <a:srgbClr val="000000"/>
              </a:solidFill>
              <a:latin typeface="+mn-ea"/>
            </a:endParaRPr>
          </a:p>
          <a:p>
            <a:pPr defTabSz="1219200">
              <a:lnSpc>
                <a:spcPct val="120000"/>
              </a:lnSpc>
            </a:pPr>
            <a:r>
              <a:rPr lang="zh-CN" altLang="en-US" sz="2400" b="1">
                <a:solidFill>
                  <a:srgbClr val="000000"/>
                </a:solidFill>
                <a:latin typeface="+mn-ea"/>
              </a:rPr>
              <a:t>     </a:t>
            </a:r>
            <a:r>
              <a:rPr lang="zh-CN" altLang="en-US" sz="2400" smtClean="0">
                <a:solidFill>
                  <a:srgbClr val="000000"/>
                </a:solidFill>
                <a:latin typeface="+mn-ea"/>
              </a:rPr>
              <a:t>如</a:t>
            </a:r>
            <a:r>
              <a:rPr lang="en-US" altLang="zh-CN" sz="2400">
                <a:solidFill>
                  <a:srgbClr val="000000"/>
                </a:solidFill>
                <a:latin typeface="+mn-ea"/>
              </a:rPr>
              <a:t>2018</a:t>
            </a:r>
            <a:r>
              <a:rPr lang="zh-CN" altLang="zh-CN" sz="2400">
                <a:solidFill>
                  <a:srgbClr val="000000"/>
                </a:solidFill>
                <a:latin typeface="+mn-ea"/>
              </a:rPr>
              <a:t>全国</a:t>
            </a:r>
            <a:r>
              <a:rPr lang="en-US" altLang="zh-CN" sz="2400">
                <a:solidFill>
                  <a:srgbClr val="000000"/>
                </a:solidFill>
                <a:latin typeface="+mn-ea"/>
              </a:rPr>
              <a:t>I</a:t>
            </a:r>
            <a:r>
              <a:rPr lang="zh-CN" altLang="zh-CN" sz="2400">
                <a:solidFill>
                  <a:srgbClr val="000000"/>
                </a:solidFill>
                <a:latin typeface="+mn-ea"/>
              </a:rPr>
              <a:t>卷论述类文本阅读</a:t>
            </a:r>
            <a:r>
              <a:rPr lang="en-US" altLang="zh-CN" sz="2400">
                <a:solidFill>
                  <a:srgbClr val="000000"/>
                </a:solidFill>
                <a:latin typeface="+mn-ea"/>
              </a:rPr>
              <a:t>《</a:t>
            </a:r>
            <a:r>
              <a:rPr lang="zh-CN" altLang="zh-CN" sz="2400">
                <a:solidFill>
                  <a:srgbClr val="000000"/>
                </a:solidFill>
                <a:latin typeface="+mn-ea"/>
              </a:rPr>
              <a:t>历史视域中的诸子学</a:t>
            </a:r>
            <a:r>
              <a:rPr lang="en-US" altLang="zh-CN" sz="2400">
                <a:solidFill>
                  <a:srgbClr val="000000"/>
                </a:solidFill>
                <a:latin typeface="+mn-ea"/>
              </a:rPr>
              <a:t>》</a:t>
            </a:r>
            <a:r>
              <a:rPr lang="zh-CN" altLang="zh-CN" sz="2400">
                <a:solidFill>
                  <a:srgbClr val="000000"/>
                </a:solidFill>
                <a:latin typeface="+mn-ea"/>
              </a:rPr>
              <a:t> ：</a:t>
            </a:r>
            <a:endParaRPr lang="en-US" altLang="zh-CN" sz="2400">
              <a:solidFill>
                <a:srgbClr val="000000"/>
              </a:solidFill>
              <a:latin typeface="+mn-ea"/>
            </a:endParaRPr>
          </a:p>
          <a:p>
            <a:pPr defTabSz="1219200">
              <a:lnSpc>
                <a:spcPct val="120000"/>
              </a:lnSpc>
            </a:pPr>
            <a:r>
              <a:rPr lang="en-US" altLang="zh-CN" sz="2400" b="1">
                <a:solidFill>
                  <a:srgbClr val="000000"/>
                </a:solidFill>
                <a:latin typeface="+mn-ea"/>
              </a:rPr>
              <a:t>    </a:t>
            </a:r>
            <a:r>
              <a:rPr lang="zh-CN" altLang="zh-CN" sz="2400" b="1">
                <a:solidFill>
                  <a:srgbClr val="000000"/>
                </a:solidFill>
                <a:latin typeface="+mn-ea"/>
              </a:rPr>
              <a:t>第</a:t>
            </a:r>
            <a:r>
              <a:rPr lang="en-US" altLang="zh-CN" sz="2400" b="1">
                <a:solidFill>
                  <a:srgbClr val="000000"/>
                </a:solidFill>
                <a:latin typeface="+mn-ea"/>
              </a:rPr>
              <a:t>1</a:t>
            </a:r>
            <a:r>
              <a:rPr lang="zh-CN" altLang="zh-CN" sz="2400" b="1">
                <a:solidFill>
                  <a:srgbClr val="000000"/>
                </a:solidFill>
                <a:latin typeface="+mn-ea"/>
              </a:rPr>
              <a:t>题考查对原文重要信息进行理解的能力，要求学生在读完全文后对四个关键概念——“诸子之学”“接着讲”“照着讲”“新子学”——有基本的了解和判断；</a:t>
            </a:r>
            <a:endParaRPr lang="en-US" altLang="zh-CN" sz="2400" b="1">
              <a:solidFill>
                <a:srgbClr val="000000"/>
              </a:solidFill>
              <a:latin typeface="+mn-ea"/>
            </a:endParaRPr>
          </a:p>
          <a:p>
            <a:pPr defTabSz="1219200">
              <a:lnSpc>
                <a:spcPct val="120000"/>
              </a:lnSpc>
            </a:pPr>
            <a:r>
              <a:rPr lang="en-US" altLang="zh-CN" sz="2400" b="1">
                <a:solidFill>
                  <a:srgbClr val="000000"/>
                </a:solidFill>
                <a:latin typeface="+mn-ea"/>
              </a:rPr>
              <a:t>    </a:t>
            </a:r>
            <a:r>
              <a:rPr lang="zh-CN" altLang="zh-CN" sz="2400" b="1">
                <a:solidFill>
                  <a:srgbClr val="000000"/>
                </a:solidFill>
                <a:latin typeface="+mn-ea"/>
              </a:rPr>
              <a:t>第</a:t>
            </a:r>
            <a:r>
              <a:rPr lang="en-US" altLang="zh-CN" sz="2400" b="1">
                <a:solidFill>
                  <a:srgbClr val="000000"/>
                </a:solidFill>
                <a:latin typeface="+mn-ea"/>
              </a:rPr>
              <a:t>2</a:t>
            </a:r>
            <a:r>
              <a:rPr lang="zh-CN" altLang="zh-CN" sz="2400" b="1">
                <a:solidFill>
                  <a:srgbClr val="000000"/>
                </a:solidFill>
                <a:latin typeface="+mn-ea"/>
              </a:rPr>
              <a:t>题考查了对原文论证进行分析评价的能力，要求学生跳出文本内容，从稍宏观的角度对文本的论证前提、论证手法、论证逻辑和论证内容的关系进行简要分析；</a:t>
            </a:r>
            <a:endParaRPr lang="en-US" altLang="zh-CN" sz="2400" b="1">
              <a:solidFill>
                <a:srgbClr val="000000"/>
              </a:solidFill>
              <a:latin typeface="+mn-ea"/>
            </a:endParaRPr>
          </a:p>
          <a:p>
            <a:pPr defTabSz="1219200">
              <a:lnSpc>
                <a:spcPct val="120000"/>
              </a:lnSpc>
            </a:pPr>
            <a:r>
              <a:rPr lang="en-US" altLang="zh-CN" sz="2400" b="1">
                <a:solidFill>
                  <a:srgbClr val="000000"/>
                </a:solidFill>
                <a:latin typeface="+mn-ea"/>
              </a:rPr>
              <a:t>    </a:t>
            </a:r>
            <a:r>
              <a:rPr lang="zh-CN" altLang="zh-CN" sz="2400" b="1">
                <a:solidFill>
                  <a:srgbClr val="000000"/>
                </a:solidFill>
                <a:latin typeface="+mn-ea"/>
              </a:rPr>
              <a:t>第</a:t>
            </a:r>
            <a:r>
              <a:rPr lang="en-US" altLang="zh-CN" sz="2400" b="1">
                <a:solidFill>
                  <a:srgbClr val="000000"/>
                </a:solidFill>
                <a:latin typeface="+mn-ea"/>
              </a:rPr>
              <a:t>3</a:t>
            </a:r>
            <a:r>
              <a:rPr lang="zh-CN" altLang="zh-CN" sz="2400" b="1">
                <a:solidFill>
                  <a:srgbClr val="000000"/>
                </a:solidFill>
                <a:latin typeface="+mn-ea"/>
              </a:rPr>
              <a:t>题考查了根据原文进行推理的能力，要求学生利用文本已有的信息，由前提推出结论，由已知推出未知</a:t>
            </a:r>
            <a:r>
              <a:rPr lang="zh-CN" altLang="zh-CN" sz="2400" b="1" smtClean="0">
                <a:solidFill>
                  <a:srgbClr val="000000"/>
                </a:solidFill>
                <a:latin typeface="+mn-ea"/>
              </a:rPr>
              <a:t>。</a:t>
            </a:r>
            <a:endParaRPr lang="zh-CN" altLang="en-US" sz="2400">
              <a:solidFill>
                <a:srgbClr val="A50021"/>
              </a:solidFill>
              <a:latin typeface="+mn-ea"/>
            </a:endParaRPr>
          </a:p>
        </p:txBody>
      </p:sp>
    </p:spTree>
  </p:cSld>
  <p:clrMapOvr>
    <a:masterClrMapping/>
  </p:clrMapOvr>
  <p:transition spd="slow">
    <p:random/>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Line 15"/>
          <p:cNvSpPr>
            <a:spLocks noChangeShapeType="1"/>
          </p:cNvSpPr>
          <p:nvPr/>
        </p:nvSpPr>
        <p:spPr bwMode="auto">
          <a:xfrm flipV="1">
            <a:off x="882656" y="1729317"/>
            <a:ext cx="7037917" cy="3744384"/>
          </a:xfrm>
          <a:prstGeom prst="line">
            <a:avLst/>
          </a:prstGeom>
          <a:noFill/>
          <a:ln w="38100">
            <a:solidFill>
              <a:schemeClr val="accent2"/>
            </a:solidFill>
            <a:round/>
            <a:tailEnd type="triangle" w="med" len="med"/>
          </a:ln>
        </p:spPr>
        <p:txBody>
          <a:bodyPr lIns="121914" tIns="60957" rIns="121914" bIns="60957"/>
          <a:lstStyle/>
          <a:p>
            <a:pPr defTabSz="1219200">
              <a:defRPr/>
            </a:pPr>
            <a:endParaRPr lang="zh-CN" altLang="en-US" sz="2400" kern="0">
              <a:solidFill>
                <a:sysClr val="windowText" lastClr="000000"/>
              </a:solidFill>
              <a:latin typeface="+mn-ea"/>
            </a:endParaRPr>
          </a:p>
        </p:txBody>
      </p:sp>
      <p:sp>
        <p:nvSpPr>
          <p:cNvPr id="116738" name="Rectangle 12"/>
          <p:cNvSpPr/>
          <p:nvPr/>
        </p:nvSpPr>
        <p:spPr>
          <a:xfrm>
            <a:off x="3733802" y="4893735"/>
            <a:ext cx="1691217" cy="571500"/>
          </a:xfrm>
          <a:prstGeom prst="rect">
            <a:avLst/>
          </a:prstGeom>
          <a:solidFill>
            <a:srgbClr val="FFFFFF"/>
          </a:solidFill>
          <a:ln w="9525">
            <a:noFill/>
          </a:ln>
        </p:spPr>
        <p:txBody>
          <a:bodyPr wrap="none" lIns="121914" tIns="60957" rIns="121914" bIns="60957" anchor="ctr"/>
          <a:lstStyle/>
          <a:p>
            <a:pPr defTabSz="1219200"/>
            <a:endParaRPr lang="zh-CN" altLang="en-US" sz="2400">
              <a:solidFill>
                <a:srgbClr val="000000"/>
              </a:solidFill>
              <a:latin typeface="+mn-ea"/>
            </a:endParaRPr>
          </a:p>
        </p:txBody>
      </p:sp>
      <p:grpSp>
        <p:nvGrpSpPr>
          <p:cNvPr id="4" name="组合 30"/>
          <p:cNvGrpSpPr/>
          <p:nvPr/>
        </p:nvGrpSpPr>
        <p:grpSpPr>
          <a:xfrm>
            <a:off x="2741512" y="4301067"/>
            <a:ext cx="4407747" cy="909320"/>
            <a:chOff x="4067989" y="3013091"/>
            <a:chExt cx="3101591" cy="512718"/>
          </a:xfrm>
        </p:grpSpPr>
        <p:sp>
          <p:nvSpPr>
            <p:cNvPr id="116740" name="Rectangle 11"/>
            <p:cNvSpPr/>
            <p:nvPr/>
          </p:nvSpPr>
          <p:spPr>
            <a:xfrm>
              <a:off x="4067989" y="3013091"/>
              <a:ext cx="1025416" cy="428286"/>
            </a:xfrm>
            <a:prstGeom prst="rect">
              <a:avLst/>
            </a:prstGeom>
            <a:solidFill>
              <a:srgbClr val="FFFFFF"/>
            </a:solidFill>
            <a:ln w="9525">
              <a:noFill/>
            </a:ln>
          </p:spPr>
          <p:txBody>
            <a:bodyPr wrap="none" anchor="ctr"/>
            <a:lstStyle/>
            <a:p>
              <a:pPr defTabSz="1219200"/>
              <a:endParaRPr lang="zh-CN" altLang="en-US" sz="2400">
                <a:solidFill>
                  <a:srgbClr val="000000"/>
                </a:solidFill>
                <a:latin typeface="+mn-ea"/>
              </a:endParaRPr>
            </a:p>
          </p:txBody>
        </p:sp>
        <p:sp>
          <p:nvSpPr>
            <p:cNvPr id="30" name="Rectangle 49"/>
            <p:cNvSpPr>
              <a:spLocks noChangeArrowheads="1"/>
            </p:cNvSpPr>
            <p:nvPr/>
          </p:nvSpPr>
          <p:spPr bwMode="auto">
            <a:xfrm>
              <a:off x="4115608" y="3131752"/>
              <a:ext cx="3053972" cy="394057"/>
            </a:xfrm>
            <a:prstGeom prst="rect">
              <a:avLst/>
            </a:prstGeom>
            <a:noFill/>
            <a:ln>
              <a:noFill/>
            </a:ln>
          </p:spPr>
          <p:txBody>
            <a:bodyPr anchor="ctr"/>
            <a:lstStyle/>
            <a:p>
              <a:pPr algn="ctr" defTabSz="1219200">
                <a:lnSpc>
                  <a:spcPct val="150000"/>
                </a:lnSpc>
                <a:defRPr/>
              </a:pPr>
              <a:r>
                <a:rPr lang="zh-CN" altLang="en-US" sz="2700" b="1" noProof="1">
                  <a:solidFill>
                    <a:srgbClr val="000000"/>
                  </a:solidFill>
                  <a:latin typeface="+mn-ea"/>
                  <a:sym typeface="+mn-ea"/>
                </a:rPr>
                <a:t>选文关注传统与时代特色。</a:t>
              </a:r>
              <a:endParaRPr lang="zh-CN" altLang="en-US" sz="2700" b="1" noProof="1">
                <a:solidFill>
                  <a:srgbClr val="000000"/>
                </a:solidFill>
                <a:latin typeface="+mn-ea"/>
                <a:sym typeface="+mn-ea"/>
              </a:endParaRPr>
            </a:p>
          </p:txBody>
        </p:sp>
      </p:grpSp>
      <p:grpSp>
        <p:nvGrpSpPr>
          <p:cNvPr id="5" name="组合 33"/>
          <p:cNvGrpSpPr/>
          <p:nvPr/>
        </p:nvGrpSpPr>
        <p:grpSpPr>
          <a:xfrm>
            <a:off x="3583517" y="3534833"/>
            <a:ext cx="5670549" cy="924984"/>
            <a:chOff x="5093405" y="2476159"/>
            <a:chExt cx="2376694" cy="446132"/>
          </a:xfrm>
        </p:grpSpPr>
        <p:sp>
          <p:nvSpPr>
            <p:cNvPr id="116743" name="Rectangle 10"/>
            <p:cNvSpPr/>
            <p:nvPr/>
          </p:nvSpPr>
          <p:spPr>
            <a:xfrm>
              <a:off x="5093405" y="2476159"/>
              <a:ext cx="1054242" cy="428286"/>
            </a:xfrm>
            <a:prstGeom prst="rect">
              <a:avLst/>
            </a:prstGeom>
            <a:solidFill>
              <a:srgbClr val="FFFFFF"/>
            </a:solidFill>
            <a:ln w="9525">
              <a:noFill/>
            </a:ln>
          </p:spPr>
          <p:txBody>
            <a:bodyPr wrap="none" anchor="ctr"/>
            <a:lstStyle/>
            <a:p>
              <a:pPr defTabSz="1219200"/>
              <a:endParaRPr lang="zh-CN" altLang="en-US" sz="2400">
                <a:solidFill>
                  <a:srgbClr val="000000"/>
                </a:solidFill>
                <a:latin typeface="+mn-ea"/>
              </a:endParaRPr>
            </a:p>
          </p:txBody>
        </p:sp>
        <p:sp>
          <p:nvSpPr>
            <p:cNvPr id="39" name="Rectangle 50"/>
            <p:cNvSpPr>
              <a:spLocks noChangeArrowheads="1"/>
            </p:cNvSpPr>
            <p:nvPr/>
          </p:nvSpPr>
          <p:spPr bwMode="auto">
            <a:xfrm>
              <a:off x="5193653" y="2481264"/>
              <a:ext cx="2276446" cy="441027"/>
            </a:xfrm>
            <a:prstGeom prst="rect">
              <a:avLst/>
            </a:prstGeom>
            <a:noFill/>
            <a:ln>
              <a:noFill/>
            </a:ln>
          </p:spPr>
          <p:txBody>
            <a:bodyPr anchor="ctr"/>
            <a:lstStyle/>
            <a:p>
              <a:pPr algn="ctr" defTabSz="1219200">
                <a:defRPr/>
              </a:pPr>
              <a:r>
                <a:rPr lang="zh-CN" altLang="en-US" sz="2700" b="1" noProof="1" smtClean="0">
                  <a:solidFill>
                    <a:srgbClr val="000000"/>
                  </a:solidFill>
                  <a:latin typeface="+mn-ea"/>
                  <a:sym typeface="+mn-ea"/>
                </a:rPr>
                <a:t> 内</a:t>
              </a:r>
              <a:r>
                <a:rPr lang="zh-CN" altLang="en-US" sz="2700" b="1" noProof="1">
                  <a:solidFill>
                    <a:srgbClr val="000000"/>
                  </a:solidFill>
                  <a:latin typeface="+mn-ea"/>
                  <a:sym typeface="+mn-ea"/>
                </a:rPr>
                <a:t>容较丰富、条理要清晰，</a:t>
              </a:r>
              <a:endParaRPr lang="zh-CN" altLang="en-US" sz="2700" b="1" noProof="1">
                <a:solidFill>
                  <a:srgbClr val="000000"/>
                </a:solidFill>
                <a:latin typeface="+mn-ea"/>
                <a:sym typeface="+mn-ea"/>
              </a:endParaRPr>
            </a:p>
            <a:p>
              <a:pPr algn="ctr" defTabSz="1219200">
                <a:defRPr/>
              </a:pPr>
              <a:r>
                <a:rPr lang="zh-CN" altLang="en-US" sz="2700" b="1" noProof="1">
                  <a:solidFill>
                    <a:srgbClr val="000000"/>
                  </a:solidFill>
                  <a:latin typeface="+mn-ea"/>
                  <a:sym typeface="+mn-ea"/>
                </a:rPr>
                <a:t>涉及概念多，现象复杂。</a:t>
              </a:r>
              <a:r>
                <a:rPr lang="zh-CN" altLang="en-US" sz="2700" noProof="1">
                  <a:solidFill>
                    <a:srgbClr val="000000"/>
                  </a:solidFill>
                  <a:latin typeface="+mn-ea"/>
                  <a:sym typeface="+mn-ea"/>
                </a:rPr>
                <a:t> </a:t>
              </a:r>
              <a:endParaRPr lang="zh-CN" altLang="en-US" sz="2700" kern="0">
                <a:solidFill>
                  <a:srgbClr val="646464"/>
                </a:solidFill>
                <a:latin typeface="+mn-ea"/>
              </a:endParaRPr>
            </a:p>
          </p:txBody>
        </p:sp>
      </p:grpSp>
      <p:grpSp>
        <p:nvGrpSpPr>
          <p:cNvPr id="6" name="组合 36"/>
          <p:cNvGrpSpPr/>
          <p:nvPr/>
        </p:nvGrpSpPr>
        <p:grpSpPr>
          <a:xfrm>
            <a:off x="5579533" y="2652194"/>
            <a:ext cx="3569547" cy="588433"/>
            <a:chOff x="6140783" y="1909915"/>
            <a:chExt cx="2677365" cy="440640"/>
          </a:xfrm>
        </p:grpSpPr>
        <p:sp>
          <p:nvSpPr>
            <p:cNvPr id="2" name="Rectangle 9"/>
            <p:cNvSpPr>
              <a:spLocks noChangeArrowheads="1"/>
            </p:cNvSpPr>
            <p:nvPr/>
          </p:nvSpPr>
          <p:spPr bwMode="auto">
            <a:xfrm>
              <a:off x="6140783" y="1916255"/>
              <a:ext cx="1054181" cy="427960"/>
            </a:xfrm>
            <a:prstGeom prst="rect">
              <a:avLst/>
            </a:prstGeom>
            <a:noFill/>
            <a:ln>
              <a:noFill/>
            </a:ln>
          </p:spPr>
          <p:txBody>
            <a:bodyPr wrap="none" anchor="ctr"/>
            <a:lstStyle/>
            <a:p>
              <a:pPr defTabSz="1219200">
                <a:defRPr/>
              </a:pPr>
              <a:endParaRPr lang="zh-CN" altLang="en-US" sz="2400" kern="0">
                <a:solidFill>
                  <a:sysClr val="windowText" lastClr="000000"/>
                </a:solidFill>
                <a:latin typeface="+mn-ea"/>
              </a:endParaRPr>
            </a:p>
          </p:txBody>
        </p:sp>
        <p:sp>
          <p:nvSpPr>
            <p:cNvPr id="116747" name="Rectangle 51"/>
            <p:cNvSpPr/>
            <p:nvPr/>
          </p:nvSpPr>
          <p:spPr>
            <a:xfrm>
              <a:off x="6230325" y="1909915"/>
              <a:ext cx="2587823" cy="440640"/>
            </a:xfrm>
            <a:prstGeom prst="rect">
              <a:avLst/>
            </a:prstGeom>
            <a:solidFill>
              <a:srgbClr val="FFFFFF"/>
            </a:solidFill>
            <a:ln w="9525">
              <a:noFill/>
            </a:ln>
          </p:spPr>
          <p:txBody>
            <a:bodyPr anchor="ctr"/>
            <a:lstStyle/>
            <a:p>
              <a:pPr algn="ctr" defTabSz="1219200"/>
              <a:r>
                <a:rPr lang="zh-CN" altLang="en-US" sz="2700" b="1">
                  <a:solidFill>
                    <a:srgbClr val="000000"/>
                  </a:solidFill>
                  <a:latin typeface="+mn-ea"/>
                  <a:sym typeface="Arial" panose="020B0604020202020204" pitchFamily="34" charset="0"/>
                </a:rPr>
                <a:t>树立整体阅读观，</a:t>
              </a:r>
              <a:endParaRPr lang="zh-CN" altLang="en-US" sz="2700" b="1">
                <a:solidFill>
                  <a:srgbClr val="000000"/>
                </a:solidFill>
                <a:latin typeface="+mn-ea"/>
                <a:sym typeface="Arial" panose="020B0604020202020204" pitchFamily="34" charset="0"/>
              </a:endParaRPr>
            </a:p>
            <a:p>
              <a:pPr algn="ctr" defTabSz="1219200"/>
              <a:r>
                <a:rPr lang="zh-CN" altLang="en-US" sz="2700" b="1">
                  <a:solidFill>
                    <a:srgbClr val="000000"/>
                  </a:solidFill>
                  <a:latin typeface="+mn-ea"/>
                  <a:sym typeface="Arial" panose="020B0604020202020204" pitchFamily="34" charset="0"/>
                </a:rPr>
                <a:t>掌握阅读基本规律。</a:t>
              </a:r>
              <a:endParaRPr lang="en-US" altLang="zh-CN" sz="2700" b="1">
                <a:solidFill>
                  <a:srgbClr val="646464"/>
                </a:solidFill>
                <a:latin typeface="+mn-ea"/>
                <a:sym typeface="Arial" panose="020B0604020202020204" pitchFamily="34" charset="0"/>
              </a:endParaRPr>
            </a:p>
          </p:txBody>
        </p:sp>
      </p:grpSp>
      <p:grpSp>
        <p:nvGrpSpPr>
          <p:cNvPr id="7" name="Group 20"/>
          <p:cNvGrpSpPr/>
          <p:nvPr/>
        </p:nvGrpSpPr>
        <p:grpSpPr>
          <a:xfrm>
            <a:off x="694273" y="4984760"/>
            <a:ext cx="715433" cy="759883"/>
            <a:chOff x="0" y="0"/>
            <a:chExt cx="784" cy="765"/>
          </a:xfrm>
        </p:grpSpPr>
        <p:grpSp>
          <p:nvGrpSpPr>
            <p:cNvPr id="9" name="Group 22"/>
            <p:cNvGrpSpPr/>
            <p:nvPr/>
          </p:nvGrpSpPr>
          <p:grpSpPr>
            <a:xfrm>
              <a:off x="0" y="0"/>
              <a:ext cx="784" cy="765"/>
              <a:chOff x="0" y="0"/>
              <a:chExt cx="1042" cy="1019"/>
            </a:xfrm>
          </p:grpSpPr>
          <p:pic>
            <p:nvPicPr>
              <p:cNvPr id="116750" name="Picture 23"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26" name="Oval 24"/>
              <p:cNvSpPr>
                <a:spLocks noChangeArrowheads="1"/>
              </p:cNvSpPr>
              <p:nvPr/>
            </p:nvSpPr>
            <p:spPr bwMode="auto">
              <a:xfrm>
                <a:off x="0" y="0"/>
                <a:ext cx="1036" cy="1019"/>
              </a:xfrm>
              <a:prstGeom prst="ellipse">
                <a:avLst/>
              </a:prstGeom>
              <a:solidFill>
                <a:schemeClr val="accent5">
                  <a:lumMod val="60000"/>
                  <a:lumOff val="40000"/>
                </a:schemeClr>
              </a:solidFill>
              <a:ln w="19050">
                <a:solidFill>
                  <a:srgbClr val="FFFFFF"/>
                </a:solidFill>
                <a:round/>
              </a:ln>
            </p:spPr>
            <p:txBody>
              <a:bodyPr wrap="none" anchor="ctr"/>
              <a:lstStyle/>
              <a:p>
                <a:pPr defTabSz="1219200">
                  <a:defRPr/>
                </a:pPr>
                <a:endParaRPr lang="zh-CN" altLang="en-US" sz="2400" kern="0">
                  <a:solidFill>
                    <a:sysClr val="windowText" lastClr="000000"/>
                  </a:solidFill>
                  <a:latin typeface="+mn-ea"/>
                </a:endParaRPr>
              </a:p>
            </p:txBody>
          </p:sp>
        </p:grpSp>
        <p:sp>
          <p:nvSpPr>
            <p:cNvPr id="116752" name="WordArt 26"/>
            <p:cNvSpPr>
              <a:spLocks noTextEdit="1"/>
            </p:cNvSpPr>
            <p:nvPr/>
          </p:nvSpPr>
          <p:spPr>
            <a:xfrm>
              <a:off x="288" y="227"/>
              <a:ext cx="157" cy="299"/>
            </a:xfrm>
            <a:prstGeom prst="rect">
              <a:avLst/>
            </a:prstGeom>
          </p:spPr>
          <p:txBody>
            <a:bodyPr wrap="none" fromWordArt="1">
              <a:prstTxWarp prst="textPlain">
                <a:avLst>
                  <a:gd name="adj" fmla="val 50000"/>
                </a:avLst>
              </a:prstTxWarp>
              <a:normAutofit fontScale="47500" lnSpcReduction="20000"/>
            </a:bodyPr>
            <a:lstStyle/>
            <a:p>
              <a:pPr algn="ctr" defTabSz="1219200"/>
              <a:r>
                <a:rPr lang="zh-CN" altLang="en-US" sz="3200">
                  <a:solidFill>
                    <a:srgbClr val="646464"/>
                  </a:solidFill>
                  <a:latin typeface="+mn-ea"/>
                </a:rPr>
                <a:t>1</a:t>
              </a:r>
              <a:endParaRPr lang="zh-CN" altLang="en-US" sz="3200">
                <a:solidFill>
                  <a:srgbClr val="646464"/>
                </a:solidFill>
                <a:latin typeface="+mn-ea"/>
              </a:endParaRPr>
            </a:p>
          </p:txBody>
        </p:sp>
      </p:grpSp>
      <p:grpSp>
        <p:nvGrpSpPr>
          <p:cNvPr id="10" name="Group 27"/>
          <p:cNvGrpSpPr/>
          <p:nvPr/>
        </p:nvGrpSpPr>
        <p:grpSpPr>
          <a:xfrm>
            <a:off x="2296584" y="4260861"/>
            <a:ext cx="700616" cy="670983"/>
            <a:chOff x="0" y="0"/>
            <a:chExt cx="302" cy="294"/>
          </a:xfrm>
        </p:grpSpPr>
        <p:grpSp>
          <p:nvGrpSpPr>
            <p:cNvPr id="11" name="Group 29"/>
            <p:cNvGrpSpPr/>
            <p:nvPr/>
          </p:nvGrpSpPr>
          <p:grpSpPr>
            <a:xfrm>
              <a:off x="0" y="0"/>
              <a:ext cx="302" cy="294"/>
              <a:chOff x="0" y="0"/>
              <a:chExt cx="1042" cy="1019"/>
            </a:xfrm>
          </p:grpSpPr>
          <p:pic>
            <p:nvPicPr>
              <p:cNvPr id="116755" name="Picture 30"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36" name="Oval 31"/>
              <p:cNvSpPr>
                <a:spLocks noChangeArrowheads="1"/>
              </p:cNvSpPr>
              <p:nvPr/>
            </p:nvSpPr>
            <p:spPr bwMode="auto">
              <a:xfrm>
                <a:off x="0" y="0"/>
                <a:ext cx="1036" cy="1019"/>
              </a:xfrm>
              <a:prstGeom prst="ellipse">
                <a:avLst/>
              </a:prstGeom>
              <a:solidFill>
                <a:schemeClr val="accent6">
                  <a:lumMod val="75000"/>
                </a:schemeClr>
              </a:solidFill>
              <a:ln w="19050">
                <a:solidFill>
                  <a:srgbClr val="FFFFFF"/>
                </a:solidFill>
                <a:round/>
              </a:ln>
            </p:spPr>
            <p:txBody>
              <a:bodyPr wrap="none" anchor="ctr"/>
              <a:lstStyle/>
              <a:p>
                <a:pPr defTabSz="1219200">
                  <a:defRPr/>
                </a:pPr>
                <a:endParaRPr lang="zh-CN" altLang="en-US" sz="2400" kern="0">
                  <a:solidFill>
                    <a:sysClr val="windowText" lastClr="000000"/>
                  </a:solidFill>
                  <a:latin typeface="+mn-ea"/>
                </a:endParaRPr>
              </a:p>
            </p:txBody>
          </p:sp>
        </p:grpSp>
        <p:sp>
          <p:nvSpPr>
            <p:cNvPr id="116757" name="WordArt 33"/>
            <p:cNvSpPr>
              <a:spLocks noTextEdit="1"/>
            </p:cNvSpPr>
            <p:nvPr/>
          </p:nvSpPr>
          <p:spPr>
            <a:xfrm>
              <a:off x="111" y="87"/>
              <a:ext cx="78" cy="115"/>
            </a:xfrm>
            <a:prstGeom prst="rect">
              <a:avLst/>
            </a:prstGeom>
          </p:spPr>
          <p:txBody>
            <a:bodyPr wrap="none" fromWordArt="1">
              <a:prstTxWarp prst="textPlain">
                <a:avLst>
                  <a:gd name="adj" fmla="val 50000"/>
                </a:avLst>
              </a:prstTxWarp>
              <a:normAutofit fontScale="40000" lnSpcReduction="20000"/>
            </a:bodyPr>
            <a:lstStyle/>
            <a:p>
              <a:pPr algn="ctr" defTabSz="1219200"/>
              <a:r>
                <a:rPr lang="zh-CN" altLang="en-US" sz="3200">
                  <a:solidFill>
                    <a:srgbClr val="646464"/>
                  </a:solidFill>
                  <a:latin typeface="+mn-ea"/>
                </a:rPr>
                <a:t>2</a:t>
              </a:r>
              <a:endParaRPr lang="zh-CN" altLang="en-US" sz="3200">
                <a:solidFill>
                  <a:srgbClr val="646464"/>
                </a:solidFill>
                <a:latin typeface="+mn-ea"/>
              </a:endParaRPr>
            </a:p>
          </p:txBody>
        </p:sp>
      </p:grpSp>
      <p:grpSp>
        <p:nvGrpSpPr>
          <p:cNvPr id="12" name="Group 34"/>
          <p:cNvGrpSpPr/>
          <p:nvPr/>
        </p:nvGrpSpPr>
        <p:grpSpPr>
          <a:xfrm>
            <a:off x="3831171" y="3439584"/>
            <a:ext cx="698500" cy="685800"/>
            <a:chOff x="0" y="0"/>
            <a:chExt cx="300" cy="294"/>
          </a:xfrm>
        </p:grpSpPr>
        <p:sp>
          <p:nvSpPr>
            <p:cNvPr id="42" name="Oval 38"/>
            <p:cNvSpPr>
              <a:spLocks noChangeArrowheads="1"/>
            </p:cNvSpPr>
            <p:nvPr/>
          </p:nvSpPr>
          <p:spPr bwMode="auto">
            <a:xfrm>
              <a:off x="0" y="0"/>
              <a:ext cx="300" cy="294"/>
            </a:xfrm>
            <a:prstGeom prst="ellipse">
              <a:avLst/>
            </a:prstGeom>
            <a:solidFill>
              <a:schemeClr val="accent4">
                <a:lumMod val="60000"/>
                <a:lumOff val="40000"/>
              </a:schemeClr>
            </a:solidFill>
            <a:ln w="9525">
              <a:noFill/>
              <a:round/>
            </a:ln>
            <a:effectLst/>
          </p:spPr>
          <p:txBody>
            <a:bodyPr wrap="none" anchor="ctr"/>
            <a:lstStyle/>
            <a:p>
              <a:pPr algn="ctr" defTabSz="1219200">
                <a:defRPr/>
              </a:pPr>
              <a:endParaRPr lang="zh-CN" altLang="en-US" sz="4300" b="1" kern="0">
                <a:solidFill>
                  <a:srgbClr val="FFFFFF"/>
                </a:solidFill>
                <a:latin typeface="+mn-ea"/>
              </a:endParaRPr>
            </a:p>
          </p:txBody>
        </p:sp>
        <p:sp>
          <p:nvSpPr>
            <p:cNvPr id="116760" name="WordArt 40"/>
            <p:cNvSpPr>
              <a:spLocks noTextEdit="1"/>
            </p:cNvSpPr>
            <p:nvPr/>
          </p:nvSpPr>
          <p:spPr>
            <a:xfrm>
              <a:off x="111" y="87"/>
              <a:ext cx="78" cy="115"/>
            </a:xfrm>
            <a:prstGeom prst="rect">
              <a:avLst/>
            </a:prstGeom>
          </p:spPr>
          <p:txBody>
            <a:bodyPr wrap="none" fromWordArt="1">
              <a:prstTxWarp prst="textPlain">
                <a:avLst>
                  <a:gd name="adj" fmla="val 50000"/>
                </a:avLst>
              </a:prstTxWarp>
              <a:normAutofit fontScale="40000" lnSpcReduction="20000"/>
            </a:bodyPr>
            <a:lstStyle/>
            <a:p>
              <a:pPr algn="ctr" defTabSz="1219200"/>
              <a:r>
                <a:rPr lang="zh-CN" altLang="en-US" sz="3200">
                  <a:solidFill>
                    <a:srgbClr val="FFFFFF"/>
                  </a:solidFill>
                  <a:latin typeface="+mn-ea"/>
                </a:rPr>
                <a:t>3</a:t>
              </a:r>
              <a:endParaRPr lang="zh-CN" altLang="en-US" sz="3200">
                <a:solidFill>
                  <a:srgbClr val="FFFFFF"/>
                </a:solidFill>
                <a:latin typeface="+mn-ea"/>
              </a:endParaRPr>
            </a:p>
          </p:txBody>
        </p:sp>
      </p:grpSp>
      <p:grpSp>
        <p:nvGrpSpPr>
          <p:cNvPr id="13" name="Group 41"/>
          <p:cNvGrpSpPr/>
          <p:nvPr/>
        </p:nvGrpSpPr>
        <p:grpSpPr>
          <a:xfrm>
            <a:off x="5232405" y="2446867"/>
            <a:ext cx="745067" cy="698500"/>
            <a:chOff x="0" y="0"/>
            <a:chExt cx="302" cy="294"/>
          </a:xfrm>
        </p:grpSpPr>
        <p:grpSp>
          <p:nvGrpSpPr>
            <p:cNvPr id="15" name="Group 43"/>
            <p:cNvGrpSpPr/>
            <p:nvPr/>
          </p:nvGrpSpPr>
          <p:grpSpPr>
            <a:xfrm>
              <a:off x="0" y="0"/>
              <a:ext cx="302" cy="294"/>
              <a:chOff x="0" y="0"/>
              <a:chExt cx="1042" cy="1019"/>
            </a:xfrm>
          </p:grpSpPr>
          <p:pic>
            <p:nvPicPr>
              <p:cNvPr id="116763" name="Picture 44"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52" name="Oval 45"/>
              <p:cNvSpPr>
                <a:spLocks noChangeArrowheads="1"/>
              </p:cNvSpPr>
              <p:nvPr/>
            </p:nvSpPr>
            <p:spPr bwMode="auto">
              <a:xfrm>
                <a:off x="0" y="0"/>
                <a:ext cx="1036" cy="1019"/>
              </a:xfrm>
              <a:prstGeom prst="ellipse">
                <a:avLst/>
              </a:prstGeom>
              <a:solidFill>
                <a:schemeClr val="accent3">
                  <a:lumMod val="60000"/>
                  <a:lumOff val="40000"/>
                </a:schemeClr>
              </a:solidFill>
              <a:ln w="19050">
                <a:solidFill>
                  <a:srgbClr val="FFFFFF"/>
                </a:solidFill>
                <a:round/>
              </a:ln>
            </p:spPr>
            <p:txBody>
              <a:bodyPr wrap="none" anchor="ctr"/>
              <a:lstStyle/>
              <a:p>
                <a:pPr defTabSz="1219200">
                  <a:defRPr/>
                </a:pPr>
                <a:endParaRPr lang="zh-CN" altLang="en-US" sz="2400" kern="0">
                  <a:solidFill>
                    <a:sysClr val="windowText" lastClr="000000"/>
                  </a:solidFill>
                  <a:latin typeface="+mn-ea"/>
                </a:endParaRPr>
              </a:p>
            </p:txBody>
          </p:sp>
        </p:grpSp>
        <p:sp>
          <p:nvSpPr>
            <p:cNvPr id="116765" name="WordArt 47"/>
            <p:cNvSpPr>
              <a:spLocks noTextEdit="1"/>
            </p:cNvSpPr>
            <p:nvPr/>
          </p:nvSpPr>
          <p:spPr>
            <a:xfrm>
              <a:off x="111" y="87"/>
              <a:ext cx="78" cy="115"/>
            </a:xfrm>
            <a:prstGeom prst="rect">
              <a:avLst/>
            </a:prstGeom>
          </p:spPr>
          <p:txBody>
            <a:bodyPr wrap="none" fromWordArt="1">
              <a:prstTxWarp prst="textPlain">
                <a:avLst>
                  <a:gd name="adj" fmla="val 50000"/>
                </a:avLst>
              </a:prstTxWarp>
              <a:normAutofit fontScale="45000" lnSpcReduction="20000"/>
            </a:bodyPr>
            <a:lstStyle/>
            <a:p>
              <a:pPr algn="ctr" defTabSz="1219200"/>
              <a:r>
                <a:rPr lang="zh-CN" altLang="en-US" sz="3200">
                  <a:solidFill>
                    <a:srgbClr val="646464"/>
                  </a:solidFill>
                  <a:latin typeface="+mn-ea"/>
                </a:rPr>
                <a:t>4</a:t>
              </a:r>
              <a:endParaRPr lang="zh-CN" altLang="en-US" sz="3200">
                <a:solidFill>
                  <a:srgbClr val="646464"/>
                </a:solidFill>
                <a:latin typeface="+mn-ea"/>
              </a:endParaRPr>
            </a:p>
          </p:txBody>
        </p:sp>
      </p:grpSp>
      <p:grpSp>
        <p:nvGrpSpPr>
          <p:cNvPr id="16" name="Group 41"/>
          <p:cNvGrpSpPr/>
          <p:nvPr/>
        </p:nvGrpSpPr>
        <p:grpSpPr>
          <a:xfrm>
            <a:off x="7457024" y="1397008"/>
            <a:ext cx="639233" cy="611717"/>
            <a:chOff x="0" y="0"/>
            <a:chExt cx="302" cy="294"/>
          </a:xfrm>
        </p:grpSpPr>
        <p:grpSp>
          <p:nvGrpSpPr>
            <p:cNvPr id="17" name="Group 43"/>
            <p:cNvGrpSpPr/>
            <p:nvPr/>
          </p:nvGrpSpPr>
          <p:grpSpPr>
            <a:xfrm>
              <a:off x="0" y="0"/>
              <a:ext cx="302" cy="294"/>
              <a:chOff x="0" y="0"/>
              <a:chExt cx="1042" cy="1019"/>
            </a:xfrm>
          </p:grpSpPr>
          <p:pic>
            <p:nvPicPr>
              <p:cNvPr id="116768" name="Picture 44"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8" name="Oval 45"/>
              <p:cNvSpPr>
                <a:spLocks noChangeArrowheads="1"/>
              </p:cNvSpPr>
              <p:nvPr/>
            </p:nvSpPr>
            <p:spPr bwMode="auto">
              <a:xfrm>
                <a:off x="0" y="0"/>
                <a:ext cx="1035" cy="1019"/>
              </a:xfrm>
              <a:prstGeom prst="ellipse">
                <a:avLst/>
              </a:prstGeom>
              <a:solidFill>
                <a:schemeClr val="accent3">
                  <a:lumMod val="60000"/>
                  <a:lumOff val="40000"/>
                </a:schemeClr>
              </a:solidFill>
              <a:ln w="19050">
                <a:solidFill>
                  <a:srgbClr val="FFFFFF"/>
                </a:solidFill>
                <a:round/>
              </a:ln>
            </p:spPr>
            <p:txBody>
              <a:bodyPr wrap="none" anchor="ctr"/>
              <a:lstStyle/>
              <a:p>
                <a:pPr defTabSz="1219200">
                  <a:defRPr/>
                </a:pPr>
                <a:endParaRPr lang="zh-CN" altLang="en-US" sz="2400" kern="0">
                  <a:solidFill>
                    <a:sysClr val="windowText" lastClr="000000"/>
                  </a:solidFill>
                  <a:latin typeface="+mn-ea"/>
                </a:endParaRPr>
              </a:p>
            </p:txBody>
          </p:sp>
        </p:grpSp>
        <p:sp>
          <p:nvSpPr>
            <p:cNvPr id="116770" name="WordArt 47"/>
            <p:cNvSpPr>
              <a:spLocks noTextEdit="1"/>
            </p:cNvSpPr>
            <p:nvPr/>
          </p:nvSpPr>
          <p:spPr>
            <a:xfrm>
              <a:off x="111" y="87"/>
              <a:ext cx="78" cy="115"/>
            </a:xfrm>
            <a:prstGeom prst="rect">
              <a:avLst/>
            </a:prstGeom>
          </p:spPr>
          <p:txBody>
            <a:bodyPr wrap="none" fromWordArt="1">
              <a:prstTxWarp prst="textPlain">
                <a:avLst>
                  <a:gd name="adj" fmla="val 50000"/>
                </a:avLst>
              </a:prstTxWarp>
              <a:normAutofit fontScale="32500" lnSpcReduction="20000"/>
            </a:bodyPr>
            <a:lstStyle/>
            <a:p>
              <a:pPr algn="ctr" defTabSz="1219200"/>
              <a:r>
                <a:rPr lang="zh-CN" altLang="en-US" sz="3200">
                  <a:solidFill>
                    <a:srgbClr val="646464"/>
                  </a:solidFill>
                  <a:latin typeface="+mn-ea"/>
                </a:rPr>
                <a:t>5</a:t>
              </a:r>
              <a:endParaRPr lang="zh-CN" altLang="en-US" sz="3200">
                <a:solidFill>
                  <a:srgbClr val="646464"/>
                </a:solidFill>
                <a:latin typeface="+mn-ea"/>
              </a:endParaRPr>
            </a:p>
          </p:txBody>
        </p:sp>
      </p:grpSp>
      <p:sp>
        <p:nvSpPr>
          <p:cNvPr id="19" name="椭圆 435202"/>
          <p:cNvSpPr>
            <a:spLocks noChangeArrowheads="1"/>
          </p:cNvSpPr>
          <p:nvPr/>
        </p:nvSpPr>
        <p:spPr bwMode="auto">
          <a:xfrm>
            <a:off x="108375" y="284269"/>
            <a:ext cx="4884420" cy="1293707"/>
          </a:xfrm>
          <a:prstGeom prst="ellipse">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lIns="121914" tIns="60957" rIns="121914" bIns="60957">
            <a:scene3d>
              <a:camera prst="orthographicFront"/>
              <a:lightRig rig="soft" dir="t">
                <a:rot lat="0" lon="0" rev="15600000"/>
              </a:lightRig>
            </a:scene3d>
            <a:sp3d extrusionH="57150" prstMaterial="softEdge">
              <a:bevelT w="25400" h="38100"/>
            </a:sp3d>
          </a:bodyPr>
          <a:lstStyle/>
          <a:p>
            <a:pPr algn="ctr" defTabSz="1219200" fontAlgn="base">
              <a:spcBef>
                <a:spcPct val="50000"/>
              </a:spcBef>
              <a:spcAft>
                <a:spcPct val="0"/>
              </a:spcAft>
              <a:defRPr/>
            </a:pPr>
            <a:r>
              <a:rPr lang="zh-CN" altLang="en-US" sz="4300" b="1" noProof="1" smtClean="0">
                <a:solidFill>
                  <a:srgbClr val="9EBBE2"/>
                </a:solidFill>
                <a:latin typeface="+mn-ea"/>
              </a:rPr>
              <a:t>论述类文本</a:t>
            </a:r>
            <a:endParaRPr lang="zh-CN" altLang="en-US" sz="4300" b="1" noProof="1" smtClean="0">
              <a:solidFill>
                <a:srgbClr val="9EBBE2"/>
              </a:solidFill>
              <a:latin typeface="+mn-ea"/>
            </a:endParaRPr>
          </a:p>
        </p:txBody>
      </p:sp>
      <p:sp>
        <p:nvSpPr>
          <p:cNvPr id="22" name="文本框 21"/>
          <p:cNvSpPr txBox="1"/>
          <p:nvPr/>
        </p:nvSpPr>
        <p:spPr>
          <a:xfrm>
            <a:off x="1429173" y="5338234"/>
            <a:ext cx="4809067" cy="1369600"/>
          </a:xfrm>
          <a:prstGeom prst="rect">
            <a:avLst/>
          </a:prstGeom>
          <a:noFill/>
        </p:spPr>
        <p:txBody>
          <a:bodyPr wrap="square" lIns="121914" tIns="60957" rIns="121914" bIns="60957">
            <a:spAutoFit/>
          </a:bodyPr>
          <a:lstStyle/>
          <a:p>
            <a:pPr defTabSz="1219200">
              <a:defRPr/>
            </a:pPr>
            <a:r>
              <a:rPr lang="zh-CN" altLang="en-US" sz="2700" b="1" noProof="1" smtClean="0">
                <a:solidFill>
                  <a:srgbClr val="000000"/>
                </a:solidFill>
                <a:latin typeface="+mn-ea"/>
                <a:sym typeface="宋体" panose="02010600030101010101" pitchFamily="2" charset="-122"/>
              </a:rPr>
              <a:t>选文类型要全：自然与社会、</a:t>
            </a:r>
            <a:r>
              <a:rPr lang="zh-CN" altLang="en-US" sz="2700" b="1" noProof="1" smtClean="0">
                <a:solidFill>
                  <a:srgbClr val="000000"/>
                </a:solidFill>
                <a:effectLst>
                  <a:outerShdw blurRad="38100" dist="38100" dir="2700000" algn="tl">
                    <a:srgbClr val="000000">
                      <a:alpha val="43137"/>
                    </a:srgbClr>
                  </a:outerShdw>
                </a:effectLst>
                <a:latin typeface="+mn-ea"/>
                <a:sym typeface="+mn-ea"/>
              </a:rPr>
              <a:t>政论文、学术论文、时评、书评等论述类文体要都有所涉及</a:t>
            </a:r>
            <a:r>
              <a:rPr lang="zh-CN" altLang="en-US" sz="2700" noProof="1" smtClean="0">
                <a:solidFill>
                  <a:srgbClr val="000000"/>
                </a:solidFill>
                <a:effectLst>
                  <a:outerShdw blurRad="38100" dist="38100" dir="2700000" algn="tl">
                    <a:srgbClr val="000000">
                      <a:alpha val="43137"/>
                    </a:srgbClr>
                  </a:outerShdw>
                </a:effectLst>
                <a:latin typeface="+mn-ea"/>
                <a:sym typeface="+mn-ea"/>
              </a:rPr>
              <a:t>。</a:t>
            </a:r>
            <a:endParaRPr lang="zh-CN" altLang="en-US" sz="2700" noProof="1">
              <a:solidFill>
                <a:srgbClr val="000000"/>
              </a:solidFill>
              <a:latin typeface="+mn-ea"/>
            </a:endParaRPr>
          </a:p>
        </p:txBody>
      </p:sp>
      <p:sp>
        <p:nvSpPr>
          <p:cNvPr id="23" name="文本框 22"/>
          <p:cNvSpPr txBox="1"/>
          <p:nvPr/>
        </p:nvSpPr>
        <p:spPr>
          <a:xfrm>
            <a:off x="8092019" y="342908"/>
            <a:ext cx="4036484" cy="2616095"/>
          </a:xfrm>
          <a:prstGeom prst="rect">
            <a:avLst/>
          </a:prstGeom>
          <a:noFill/>
        </p:spPr>
        <p:txBody>
          <a:bodyPr lIns="121914" tIns="60957" rIns="121914" bIns="60957">
            <a:spAutoFit/>
          </a:bodyPr>
          <a:lstStyle/>
          <a:p>
            <a:pPr defTabSz="1219200">
              <a:defRPr/>
            </a:pPr>
            <a:r>
              <a:rPr lang="zh-CN" altLang="en-US" sz="2700" b="1" noProof="1" smtClean="0">
                <a:solidFill>
                  <a:srgbClr val="000000"/>
                </a:solidFill>
                <a:latin typeface="+mn-ea"/>
                <a:sym typeface="宋体" panose="02010600030101010101" pitchFamily="2" charset="-122"/>
              </a:rPr>
              <a:t>题目要</a:t>
            </a:r>
            <a:r>
              <a:rPr lang="zh-CN" altLang="en-US" sz="2700" b="1" noProof="1" smtClean="0">
                <a:solidFill>
                  <a:srgbClr val="000000"/>
                </a:solidFill>
                <a:latin typeface="+mn-ea"/>
                <a:sym typeface="+mn-ea"/>
              </a:rPr>
              <a:t>注意选项设置的综合性考察</a:t>
            </a:r>
            <a:r>
              <a:rPr lang="zh-CN" altLang="en-US" sz="2700" b="1" noProof="1" smtClean="0">
                <a:solidFill>
                  <a:srgbClr val="000000"/>
                </a:solidFill>
                <a:latin typeface="+mn-ea"/>
                <a:sym typeface="宋体" panose="02010600030101010101" pitchFamily="2" charset="-122"/>
              </a:rPr>
              <a:t>，</a:t>
            </a:r>
            <a:r>
              <a:rPr lang="zh-CN" altLang="en-US" sz="2700" b="1" u="sng" noProof="1" smtClean="0">
                <a:solidFill>
                  <a:srgbClr val="FF0000"/>
                </a:solidFill>
                <a:effectLst>
                  <a:outerShdw blurRad="38100" dist="38100" dir="2700000" algn="tl">
                    <a:srgbClr val="000000">
                      <a:alpha val="43137"/>
                    </a:srgbClr>
                  </a:outerShdw>
                </a:effectLst>
                <a:latin typeface="+mn-ea"/>
                <a:sym typeface="+mn-ea"/>
              </a:rPr>
              <a:t>应注重文本的说理性和逻辑性，要关注文本的论点、论据和论证方法。</a:t>
            </a:r>
            <a:r>
              <a:rPr lang="zh-CN" altLang="en-US" sz="2700" b="1" u="sng" noProof="1" smtClean="0">
                <a:solidFill>
                  <a:srgbClr val="000000"/>
                </a:solidFill>
                <a:effectLst>
                  <a:outerShdw blurRad="38100" dist="38100" dir="2700000" algn="tl">
                    <a:srgbClr val="000000">
                      <a:alpha val="43137"/>
                    </a:srgbClr>
                  </a:outerShdw>
                </a:effectLst>
                <a:latin typeface="+mn-ea"/>
                <a:sym typeface="+mn-ea"/>
              </a:rPr>
              <a:t> </a:t>
            </a:r>
            <a:br>
              <a:rPr lang="zh-CN" altLang="en-US" sz="2700" b="1" smtClean="0">
                <a:solidFill>
                  <a:srgbClr val="000000"/>
                </a:solidFill>
                <a:latin typeface="+mn-ea"/>
                <a:sym typeface="+mn-ea"/>
              </a:rPr>
            </a:br>
            <a:endParaRPr lang="zh-CN" altLang="en-US" sz="2700" b="1" noProof="1">
              <a:solidFill>
                <a:srgbClr val="000000"/>
              </a:solidFill>
              <a:latin typeface="+mn-ea"/>
            </a:endParaRPr>
          </a:p>
        </p:txBody>
      </p:sp>
    </p:spTree>
  </p:cSld>
  <p:clrMapOvr>
    <a:masterClrMapping/>
  </p:clrMapOvr>
  <p:transition spd="slow">
    <p:random/>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标题 1"/>
          <p:cNvSpPr>
            <a:spLocks noGrp="1" noChangeArrowheads="1"/>
          </p:cNvSpPr>
          <p:nvPr>
            <p:ph type="title"/>
          </p:nvPr>
        </p:nvSpPr>
        <p:spPr>
          <a:xfrm>
            <a:off x="609600" y="30163"/>
            <a:ext cx="10972800" cy="1143000"/>
          </a:xfrm>
        </p:spPr>
        <p:txBody>
          <a:bodyPr/>
          <a:lstStyle/>
          <a:p>
            <a:pPr eaLnBrk="1" hangingPunct="1">
              <a:defRPr/>
            </a:pPr>
            <a:r>
              <a:rPr lang="zh-CN" altLang="en-US" sz="3600" smtClean="0">
                <a:effectLst>
                  <a:outerShdw blurRad="38100" dist="38100" dir="2700000" algn="tl">
                    <a:srgbClr val="000000">
                      <a:alpha val="43137"/>
                    </a:srgbClr>
                  </a:outerShdw>
                </a:effectLst>
                <a:latin typeface="黑体" panose="02010609060101010101" charset="-122"/>
                <a:ea typeface="黑体" panose="02010609060101010101" charset="-122"/>
              </a:rPr>
              <a:t>实</a:t>
            </a:r>
            <a:r>
              <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rPr>
              <a:t>用类文本备考策略</a:t>
            </a:r>
            <a:endPar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内容占位符 2"/>
          <p:cNvSpPr>
            <a:spLocks noGrp="1"/>
          </p:cNvSpPr>
          <p:nvPr>
            <p:ph idx="1"/>
          </p:nvPr>
        </p:nvSpPr>
        <p:spPr>
          <a:xfrm>
            <a:off x="609601" y="931863"/>
            <a:ext cx="11578167" cy="5318812"/>
          </a:xfrm>
        </p:spPr>
        <p:txBody>
          <a:bodyPr/>
          <a:lstStyle/>
          <a:p>
            <a:pPr marL="0" indent="0" eaLnBrk="1" hangingPunct="1">
              <a:lnSpc>
                <a:spcPts val="3500"/>
              </a:lnSpc>
              <a:buFont typeface="Wingdings" panose="05000000000000000000" pitchFamily="2" charset="2"/>
              <a:buNone/>
              <a:defRPr/>
            </a:pP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  </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（1）分数目标：实验系列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11</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分，普通系列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10</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a:t>
            </a:r>
            <a:endParaRPr lang="zh-CN" altLang="en-US" b="1" noProof="1">
              <a:solidFill>
                <a:srgbClr val="0000FF"/>
              </a:solidFill>
              <a:latin typeface="+mn-ea"/>
              <a:sym typeface="+mn-ea"/>
            </a:endParaRPr>
          </a:p>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  （2）知识目标：掌握新闻四大题型的作答要则</a:t>
            </a:r>
            <a:endParaRPr lang="en-US" altLang="zh-CN" sz="1800" b="1" u="sng"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新闻文体与结构</a:t>
            </a:r>
            <a:r>
              <a:rPr lang="en-US" altLang="zh-CN" sz="2000" b="1" noProof="1">
                <a:latin typeface="楷体" panose="02010609060101010101" charset="-122"/>
                <a:ea typeface="楷体" panose="02010609060101010101" charset="-122"/>
                <a:cs typeface="楷体" panose="02010609060101010101" charset="-122"/>
                <a:sym typeface="+mn-ea"/>
              </a:rPr>
              <a:t>——</a:t>
            </a:r>
            <a:r>
              <a:rPr lang="zh-CN" altLang="en-US" sz="2000" b="1" noProof="1">
                <a:latin typeface="楷体" panose="02010609060101010101" charset="-122"/>
                <a:ea typeface="楷体" panose="02010609060101010101" charset="-122"/>
                <a:cs typeface="楷体" panose="02010609060101010101" charset="-122"/>
                <a:sym typeface="+mn-ea"/>
              </a:rPr>
              <a:t>标题艺术、导语作用、背景作用、结构特色</a:t>
            </a:r>
            <a:endParaRPr lang="en-US" altLang="zh-CN"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新闻鉴赏与探究</a:t>
            </a:r>
            <a:r>
              <a:rPr lang="en-US" altLang="zh-CN" sz="2000" b="1" noProof="1">
                <a:latin typeface="楷体" panose="02010609060101010101" charset="-122"/>
                <a:ea typeface="楷体" panose="02010609060101010101" charset="-122"/>
                <a:cs typeface="楷体" panose="02010609060101010101" charset="-122"/>
                <a:sym typeface="+mn-ea"/>
              </a:rPr>
              <a:t>——</a:t>
            </a:r>
            <a:r>
              <a:rPr lang="zh-CN" altLang="en-US" sz="2000" b="1" noProof="1">
                <a:latin typeface="楷体" panose="02010609060101010101" charset="-122"/>
                <a:ea typeface="楷体" panose="02010609060101010101" charset="-122"/>
                <a:cs typeface="楷体" panose="02010609060101010101" charset="-122"/>
                <a:sym typeface="+mn-ea"/>
              </a:rPr>
              <a:t>新闻的语言、新闻的技巧、新闻的价值</a:t>
            </a:r>
            <a:endParaRPr lang="en-US" altLang="zh-CN"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新闻比较与异同</a:t>
            </a:r>
            <a:r>
              <a:rPr lang="en-US" altLang="zh-CN" sz="2000" b="1" noProof="1">
                <a:latin typeface="楷体" panose="02010609060101010101" charset="-122"/>
                <a:ea typeface="楷体" panose="02010609060101010101" charset="-122"/>
                <a:cs typeface="楷体" panose="02010609060101010101" charset="-122"/>
                <a:sym typeface="+mn-ea"/>
              </a:rPr>
              <a:t>——</a:t>
            </a:r>
            <a:r>
              <a:rPr lang="zh-CN" altLang="en-US" sz="2000" b="1" noProof="1">
                <a:latin typeface="楷体" panose="02010609060101010101" charset="-122"/>
                <a:ea typeface="楷体" panose="02010609060101010101" charset="-122"/>
                <a:cs typeface="楷体" panose="02010609060101010101" charset="-122"/>
                <a:sym typeface="+mn-ea"/>
              </a:rPr>
              <a:t>找对应、理层次、细比较、定答案</a:t>
            </a:r>
            <a:endParaRPr lang="en-US" altLang="zh-CN"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新闻特色之访谈</a:t>
            </a:r>
            <a:r>
              <a:rPr lang="en-US" altLang="zh-CN" sz="2000" b="1" noProof="1">
                <a:latin typeface="楷体" panose="02010609060101010101" charset="-122"/>
                <a:ea typeface="楷体" panose="02010609060101010101" charset="-122"/>
                <a:cs typeface="楷体" panose="02010609060101010101" charset="-122"/>
                <a:sym typeface="+mn-ea"/>
              </a:rPr>
              <a:t>——</a:t>
            </a:r>
            <a:r>
              <a:rPr lang="zh-CN" altLang="en-US" sz="2000" b="1" noProof="1">
                <a:latin typeface="楷体" panose="02010609060101010101" charset="-122"/>
                <a:ea typeface="楷体" panose="02010609060101010101" charset="-122"/>
                <a:cs typeface="楷体" panose="02010609060101010101" charset="-122"/>
                <a:sym typeface="+mn-ea"/>
              </a:rPr>
              <a:t>访谈内容、访谈技巧、观点评价</a:t>
            </a:r>
            <a:endParaRPr lang="zh-CN" altLang="en-US" sz="2000" b="1" noProof="1">
              <a:latin typeface="楷体" panose="02010609060101010101" charset="-122"/>
              <a:ea typeface="楷体" panose="02010609060101010101" charset="-122"/>
              <a:cs typeface="楷体" panose="02010609060101010101" charset="-122"/>
              <a:sym typeface="+mn-ea"/>
            </a:endParaRPr>
          </a:p>
          <a:p>
            <a:pPr marL="457200" lvl="1" indent="0" eaLnBrk="1" hangingPunct="1">
              <a:lnSpc>
                <a:spcPts val="3500"/>
              </a:lnSpc>
              <a:buFontTx/>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（3）过程与措施熟练运用新闻阅读方法之“三关注”</a:t>
            </a:r>
            <a:endParaRPr lang="en-US" altLang="zh-CN" sz="1800" b="1" u="sng"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关注一：看标题，抓要素，整体把握新闻内容</a:t>
            </a:r>
            <a:endParaRPr lang="en-US" altLang="zh-CN"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关注二：辩方式，理脉络，准确划分全文层次</a:t>
            </a:r>
            <a:endParaRPr lang="en-US" altLang="zh-CN"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关注三：抓关键，寻背景，深入挖掘中心主旨</a:t>
            </a:r>
            <a:endParaRPr lang="zh-CN" altLang="en-US" sz="2000" b="1" noProof="1"/>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标题 1"/>
          <p:cNvSpPr>
            <a:spLocks noGrp="1" noChangeArrowheads="1"/>
          </p:cNvSpPr>
          <p:nvPr>
            <p:ph type="title"/>
          </p:nvPr>
        </p:nvSpPr>
        <p:spPr>
          <a:xfrm>
            <a:off x="609600" y="30163"/>
            <a:ext cx="10972800" cy="1143000"/>
          </a:xfrm>
        </p:spPr>
        <p:txBody>
          <a:bodyPr/>
          <a:lstStyle/>
          <a:p>
            <a:pPr eaLnBrk="1" hangingPunct="1">
              <a:defRPr/>
            </a:pPr>
            <a:r>
              <a:rPr lang="zh-CN" altLang="en-US" sz="3600" smtClean="0">
                <a:effectLst>
                  <a:outerShdw blurRad="38100" dist="38100" dir="2700000" algn="tl">
                    <a:srgbClr val="000000">
                      <a:alpha val="43137"/>
                    </a:srgbClr>
                  </a:outerShdw>
                </a:effectLst>
                <a:latin typeface="黑体" panose="02010609060101010101" charset="-122"/>
                <a:ea typeface="黑体" panose="02010609060101010101" charset="-122"/>
              </a:rPr>
              <a:t>文</a:t>
            </a:r>
            <a:r>
              <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rPr>
              <a:t>学类文本备考策略</a:t>
            </a:r>
            <a:endPar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内容占位符 2"/>
          <p:cNvSpPr>
            <a:spLocks noGrp="1"/>
          </p:cNvSpPr>
          <p:nvPr>
            <p:ph idx="1"/>
          </p:nvPr>
        </p:nvSpPr>
        <p:spPr>
          <a:xfrm>
            <a:off x="941696" y="850901"/>
            <a:ext cx="10979372" cy="4525963"/>
          </a:xfrm>
        </p:spPr>
        <p:txBody>
          <a:bodyPr/>
          <a:lstStyle/>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（1）分数目标：实验系列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12</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分；普通系列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11</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a:t>
            </a:r>
            <a:endParaRPr lang="zh-CN" altLang="en-US" sz="2400" b="1"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（2）知识目标：掌握五类题目的作答要则</a:t>
            </a:r>
            <a:endParaRPr lang="zh-CN" altLang="en-US" sz="24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情节类——情节梳理、情节手法、情节作用</a:t>
            </a:r>
            <a:endParaRPr lang="zh-CN" altLang="en-US"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环境类——特点概括、描写手法、描写作用</a:t>
            </a:r>
            <a:endParaRPr lang="zh-CN" altLang="en-US"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形象类——特点概括、塑造手法、人物作用</a:t>
            </a:r>
            <a:endParaRPr lang="zh-CN" altLang="en-US"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语言类——内容涵义、修辞手法、语言艺术</a:t>
            </a:r>
            <a:endParaRPr lang="zh-CN" altLang="en-US" sz="2000" b="1" noProof="1">
              <a:latin typeface="楷体" panose="02010609060101010101" charset="-122"/>
              <a:ea typeface="楷体" panose="02010609060101010101" charset="-122"/>
              <a:cs typeface="楷体" panose="02010609060101010101" charset="-122"/>
            </a:endParaRPr>
          </a:p>
          <a:p>
            <a:pPr lvl="1" eaLnBrk="1" hangingPunct="1">
              <a:lnSpc>
                <a:spcPts val="3500"/>
              </a:lnSpc>
              <a:defRPr/>
            </a:pPr>
            <a:r>
              <a:rPr lang="zh-CN" altLang="en-US" sz="2000" b="1" noProof="1">
                <a:latin typeface="楷体" panose="02010609060101010101" charset="-122"/>
                <a:ea typeface="楷体" panose="02010609060101010101" charset="-122"/>
                <a:cs typeface="楷体" panose="02010609060101010101" charset="-122"/>
                <a:sym typeface="+mn-ea"/>
              </a:rPr>
              <a:t>探究类——主旨类、标题类、人物类、情节类、艺术特点类</a:t>
            </a:r>
            <a:endParaRPr lang="zh-CN" altLang="en-US" sz="2400" b="1"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（3）过程与措施：</a:t>
            </a:r>
            <a:endParaRPr lang="zh-CN" altLang="en-US" sz="2400" b="1"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en-US" altLang="zh-CN" sz="2400" b="1" noProof="1">
                <a:latin typeface="楷体" panose="02010609060101010101" charset="-122"/>
                <a:ea typeface="楷体" panose="02010609060101010101" charset="-122"/>
                <a:cs typeface="楷体" panose="02010609060101010101" charset="-122"/>
                <a:sym typeface="+mn-ea"/>
              </a:rPr>
              <a:t>1</a:t>
            </a:r>
            <a:r>
              <a:rPr lang="zh-CN" altLang="en-US" sz="2400" b="1" noProof="1">
                <a:latin typeface="楷体" panose="02010609060101010101" charset="-122"/>
                <a:ea typeface="楷体" panose="02010609060101010101" charset="-122"/>
                <a:cs typeface="楷体" panose="02010609060101010101" charset="-122"/>
                <a:sym typeface="+mn-ea"/>
              </a:rPr>
              <a:t>熟练运用小说阅读四步法；（切分层次，厘清情节；关注描写，认识人物；分析环境，思考作用；多方联系，推测主旨）</a:t>
            </a:r>
            <a:endParaRPr lang="zh-CN" altLang="en-US" sz="2400" b="1"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zh-CN" altLang="en-US" sz="2400" b="1" noProof="1">
                <a:latin typeface="楷体" panose="02010609060101010101" charset="-122"/>
                <a:ea typeface="楷体" panose="02010609060101010101" charset="-122"/>
                <a:cs typeface="楷体" panose="02010609060101010101" charset="-122"/>
                <a:sym typeface="+mn-ea"/>
              </a:rPr>
              <a:t>2大量接触热点小说消除陌生感；</a:t>
            </a:r>
            <a:endParaRPr lang="zh-CN" altLang="en-US" sz="2400" b="1" noProof="1">
              <a:latin typeface="楷体" panose="02010609060101010101" charset="-122"/>
              <a:ea typeface="楷体" panose="02010609060101010101" charset="-122"/>
              <a:cs typeface="楷体" panose="02010609060101010101" charset="-122"/>
            </a:endParaRPr>
          </a:p>
          <a:p>
            <a:pPr marL="0" indent="0" eaLnBrk="1" hangingPunct="1">
              <a:lnSpc>
                <a:spcPts val="3500"/>
              </a:lnSpc>
              <a:buFont typeface="Wingdings" panose="05000000000000000000" pitchFamily="2" charset="2"/>
              <a:buNone/>
              <a:defRPr/>
            </a:pPr>
            <a:r>
              <a:rPr lang="zh-CN" altLang="en-US" sz="2400" b="1" noProof="1">
                <a:latin typeface="楷体" panose="02010609060101010101" charset="-122"/>
                <a:ea typeface="楷体" panose="02010609060101010101" charset="-122"/>
                <a:cs typeface="楷体" panose="02010609060101010101" charset="-122"/>
                <a:sym typeface="+mn-ea"/>
              </a:rPr>
              <a:t>3同类迁移与比较规范微观步骤。</a:t>
            </a:r>
            <a:endParaRPr lang="zh-CN" altLang="en-US" sz="2400" b="1" noProof="1">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6194" name="文本框 1"/>
          <p:cNvSpPr txBox="1"/>
          <p:nvPr/>
        </p:nvSpPr>
        <p:spPr>
          <a:xfrm>
            <a:off x="996952" y="1333502"/>
            <a:ext cx="10430933" cy="3908756"/>
          </a:xfrm>
          <a:prstGeom prst="rect">
            <a:avLst/>
          </a:prstGeom>
          <a:noFill/>
          <a:ln w="9525">
            <a:noFill/>
          </a:ln>
        </p:spPr>
        <p:txBody>
          <a:bodyPr lIns="121914" tIns="60957" rIns="121914" bIns="60957" anchor="t">
            <a:spAutoFit/>
          </a:bodyPr>
          <a:lstStyle/>
          <a:p>
            <a:pPr defTabSz="1219200" eaLnBrk="0" hangingPunct="0">
              <a:lnSpc>
                <a:spcPct val="150000"/>
              </a:lnSpc>
            </a:pPr>
            <a:r>
              <a:rPr lang="en-US" altLang="zh-CN" sz="3700" b="1">
                <a:solidFill>
                  <a:srgbClr val="333333"/>
                </a:solidFill>
                <a:latin typeface="宋体" panose="02010600030101010101" pitchFamily="2" charset="-122"/>
              </a:rPr>
              <a:t>    </a:t>
            </a:r>
            <a:r>
              <a:rPr lang="zh-CN" altLang="en-US" sz="3700" b="1">
                <a:solidFill>
                  <a:srgbClr val="333333"/>
                </a:solidFill>
                <a:latin typeface="黑体" panose="02010609060101010101" charset="-122"/>
                <a:ea typeface="黑体" panose="02010609060101010101" charset="-122"/>
              </a:rPr>
              <a:t>阅读鉴赏文学作品，应该注重</a:t>
            </a:r>
            <a:r>
              <a:rPr lang="zh-CN" altLang="en-US" sz="3700" b="1">
                <a:solidFill>
                  <a:srgbClr val="FF0000"/>
                </a:solidFill>
                <a:latin typeface="黑体" panose="02010609060101010101" charset="-122"/>
                <a:ea typeface="黑体" panose="02010609060101010101" charset="-122"/>
              </a:rPr>
              <a:t>价值判断</a:t>
            </a:r>
            <a:r>
              <a:rPr lang="zh-CN" altLang="en-US" sz="3700" b="1">
                <a:solidFill>
                  <a:srgbClr val="333333"/>
                </a:solidFill>
                <a:latin typeface="黑体" panose="02010609060101010101" charset="-122"/>
                <a:ea typeface="黑体" panose="02010609060101010101" charset="-122"/>
              </a:rPr>
              <a:t>和</a:t>
            </a:r>
            <a:r>
              <a:rPr lang="zh-CN" altLang="en-US" sz="3700" b="1">
                <a:solidFill>
                  <a:srgbClr val="FF0000"/>
                </a:solidFill>
                <a:latin typeface="黑体" panose="02010609060101010101" charset="-122"/>
                <a:ea typeface="黑体" panose="02010609060101010101" charset="-122"/>
              </a:rPr>
              <a:t>审美体验</a:t>
            </a:r>
            <a:r>
              <a:rPr lang="zh-CN" altLang="en-US" sz="3700" b="1">
                <a:solidFill>
                  <a:srgbClr val="333333"/>
                </a:solidFill>
                <a:latin typeface="黑体" panose="02010609060101010101" charset="-122"/>
                <a:ea typeface="黑体" panose="02010609060101010101" charset="-122"/>
              </a:rPr>
              <a:t>，感受形象，品味语言，领悟内涵，分析艺术表现力，理解作品反映的社会生活和情感世界，探索作品蕴涵的民族心理和人文精神</a:t>
            </a:r>
            <a:r>
              <a:rPr lang="zh-CN" altLang="en-US" sz="3700" b="1" smtClean="0">
                <a:solidFill>
                  <a:srgbClr val="333333"/>
                </a:solidFill>
                <a:latin typeface="黑体" panose="02010609060101010101" charset="-122"/>
                <a:ea typeface="黑体" panose="02010609060101010101" charset="-122"/>
              </a:rPr>
              <a:t>。</a:t>
            </a:r>
            <a:r>
              <a:rPr lang="en-US" altLang="zh-CN" sz="2400" b="1" smtClean="0">
                <a:solidFill>
                  <a:srgbClr val="000000"/>
                </a:solidFill>
                <a:latin typeface="宋体" panose="02010600030101010101" pitchFamily="2" charset="-122"/>
                <a:ea typeface="黑体" panose="02010609060101010101" charset="-122"/>
              </a:rPr>
              <a:t>      </a:t>
            </a:r>
            <a:endParaRPr lang="zh-CN" altLang="en-US" sz="2400" b="1">
              <a:solidFill>
                <a:srgbClr val="000000"/>
              </a:solidFill>
              <a:latin typeface="宋体" panose="02010600030101010101" pitchFamily="2" charset="-122"/>
            </a:endParaRPr>
          </a:p>
          <a:p>
            <a:pPr defTabSz="1219200" eaLnBrk="0" hangingPunct="0"/>
            <a:endParaRPr lang="zh-CN" altLang="en-US" sz="2400">
              <a:solidFill>
                <a:srgbClr val="000000"/>
              </a:solidFill>
              <a:latin typeface="Arial Unicode MS" panose="020B0604020202020204" charset="-122"/>
              <a:ea typeface="黑体" panose="02010609060101010101" charset="-122"/>
            </a:endParaRPr>
          </a:p>
        </p:txBody>
      </p:sp>
    </p:spTree>
  </p:cSld>
  <p:clrMapOvr>
    <a:masterClrMapping/>
  </p:clrMapOvr>
  <p:transition spd="slow">
    <p:random/>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 name="直接连接符 4"/>
          <p:cNvCxnSpPr/>
          <p:nvPr/>
        </p:nvCxnSpPr>
        <p:spPr>
          <a:xfrm>
            <a:off x="3505205" y="1219200"/>
            <a:ext cx="374226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086865" y="618688"/>
            <a:ext cx="5390515" cy="5358384"/>
          </a:xfrm>
          <a:prstGeom prst="rect">
            <a:avLst/>
          </a:prstGeom>
          <a:noFill/>
        </p:spPr>
        <p:txBody>
          <a:bodyPr wrap="square" lIns="121914" tIns="60957" rIns="121914" bIns="60957">
            <a:spAutoFit/>
          </a:bodyPr>
          <a:lstStyle/>
          <a:p>
            <a:pPr marL="457200" indent="-457200" defTabSz="1219200">
              <a:lnSpc>
                <a:spcPct val="140000"/>
              </a:lnSpc>
              <a:buFontTx/>
              <a:buAutoNum type="arabicPeriod"/>
              <a:defRPr/>
            </a:pPr>
            <a:r>
              <a:rPr lang="zh-CN" altLang="en-US" sz="2700" b="1" noProof="1">
                <a:solidFill>
                  <a:srgbClr val="0000FF"/>
                </a:solidFill>
                <a:latin typeface="+mn-ea"/>
                <a:sym typeface="+mn-ea"/>
              </a:rPr>
              <a:t>把握故事情节</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mn-ea"/>
              </a:rPr>
              <a:t>揣摩人物形象</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mn-ea"/>
              </a:rPr>
              <a:t>注意环境描写</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宋体" panose="02010600030101010101" pitchFamily="2" charset="-122"/>
              </a:rPr>
              <a:t>概括探究主题</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宋体" panose="02010600030101010101" pitchFamily="2" charset="-122"/>
              </a:rPr>
              <a:t>理解小说标题</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mn-ea"/>
              </a:rPr>
              <a:t>品味语言特色</a:t>
            </a:r>
            <a:endParaRPr lang="zh-CN" altLang="en-US" sz="2700" b="1" noProof="1">
              <a:solidFill>
                <a:srgbClr val="0000FF"/>
              </a:solidFill>
              <a:latin typeface="+mn-ea"/>
            </a:endParaRPr>
          </a:p>
          <a:p>
            <a:pPr marL="457200" indent="-457200" defTabSz="1219200">
              <a:lnSpc>
                <a:spcPct val="140000"/>
              </a:lnSpc>
              <a:buFontTx/>
              <a:buAutoNum type="arabicPeriod"/>
              <a:defRPr/>
            </a:pPr>
            <a:r>
              <a:rPr lang="zh-CN" altLang="en-US" sz="2700" b="1" noProof="1">
                <a:solidFill>
                  <a:srgbClr val="0000FF"/>
                </a:solidFill>
                <a:latin typeface="+mn-ea"/>
                <a:sym typeface="+mn-ea"/>
              </a:rPr>
              <a:t>分析写作技巧</a:t>
            </a:r>
            <a:endParaRPr lang="zh-CN" altLang="en-US" sz="2700" b="1" noProof="1">
              <a:solidFill>
                <a:srgbClr val="0000FF"/>
              </a:solidFill>
              <a:latin typeface="+mn-ea"/>
              <a:sym typeface="+mn-ea"/>
            </a:endParaRPr>
          </a:p>
          <a:p>
            <a:pPr marL="457200" indent="-457200" defTabSz="1219200">
              <a:lnSpc>
                <a:spcPct val="140000"/>
              </a:lnSpc>
              <a:buFontTx/>
              <a:buAutoNum type="arabicPeriod"/>
              <a:defRPr/>
            </a:pPr>
            <a:r>
              <a:rPr lang="zh-CN" altLang="en-US" sz="2700" b="1" noProof="1">
                <a:solidFill>
                  <a:srgbClr val="0000FF"/>
                </a:solidFill>
                <a:latin typeface="+mn-ea"/>
              </a:rPr>
              <a:t>掌握作品结构</a:t>
            </a:r>
            <a:endParaRPr lang="zh-CN" altLang="en-US" sz="2700" b="1" noProof="1">
              <a:solidFill>
                <a:srgbClr val="0000FF"/>
              </a:solidFill>
              <a:latin typeface="+mn-ea"/>
            </a:endParaRPr>
          </a:p>
          <a:p>
            <a:pPr defTabSz="1219200">
              <a:lnSpc>
                <a:spcPct val="140000"/>
              </a:lnSpc>
              <a:defRPr/>
            </a:pPr>
            <a:endParaRPr lang="zh-CN" altLang="en-US" sz="2700" b="1" noProof="1">
              <a:solidFill>
                <a:srgbClr val="0000FF"/>
              </a:solidFill>
              <a:latin typeface="+mn-ea"/>
            </a:endParaRPr>
          </a:p>
        </p:txBody>
      </p:sp>
      <p:sp>
        <p:nvSpPr>
          <p:cNvPr id="6" name="文本框 5"/>
          <p:cNvSpPr txBox="1"/>
          <p:nvPr/>
        </p:nvSpPr>
        <p:spPr>
          <a:xfrm>
            <a:off x="2106904" y="1881515"/>
            <a:ext cx="923318" cy="2513965"/>
          </a:xfrm>
          <a:prstGeom prst="rect">
            <a:avLst/>
          </a:prstGeom>
          <a:noFill/>
        </p:spPr>
        <p:txBody>
          <a:bodyPr vert="eaVert" wrap="square" lIns="121914" tIns="60957" rIns="121914" bIns="60957" rtlCol="0">
            <a:spAutoFit/>
          </a:bodyPr>
          <a:lstStyle/>
          <a:p>
            <a:pPr defTabSz="1219200"/>
            <a:r>
              <a:rPr lang="zh-CN" altLang="en-US" sz="4400" b="1">
                <a:solidFill>
                  <a:srgbClr val="FF0000"/>
                </a:solidFill>
              </a:rPr>
              <a:t>命题点</a:t>
            </a:r>
            <a:endParaRPr lang="zh-CN" altLang="en-US" sz="4400" b="1">
              <a:solidFill>
                <a:srgbClr val="FF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0020" name="矩形 1"/>
          <p:cNvSpPr/>
          <p:nvPr/>
        </p:nvSpPr>
        <p:spPr>
          <a:xfrm>
            <a:off x="1501254" y="455085"/>
            <a:ext cx="9424045" cy="1031045"/>
          </a:xfrm>
          <a:prstGeom prst="rect">
            <a:avLst/>
          </a:prstGeom>
          <a:noFill/>
          <a:ln w="9525">
            <a:noFill/>
          </a:ln>
        </p:spPr>
        <p:txBody>
          <a:bodyPr wrap="square" lIns="121914" tIns="60957" rIns="121914" bIns="60957" anchor="t">
            <a:spAutoFit/>
          </a:bodyPr>
          <a:lstStyle/>
          <a:p>
            <a:pPr defTabSz="1219200"/>
            <a:r>
              <a:rPr lang="en-US" altLang="zh-CN" sz="3200" b="1">
                <a:solidFill>
                  <a:srgbClr val="000000"/>
                </a:solidFill>
                <a:latin typeface="+mn-ea"/>
              </a:rPr>
              <a:t>   </a:t>
            </a:r>
            <a:r>
              <a:rPr lang="zh-CN" altLang="zh-CN" sz="2700" b="1" smtClean="0">
                <a:solidFill>
                  <a:srgbClr val="000000"/>
                </a:solidFill>
                <a:latin typeface="+mn-ea"/>
              </a:rPr>
              <a:t>《</a:t>
            </a:r>
            <a:r>
              <a:rPr lang="en-US" altLang="zh-CN" sz="2700" b="1">
                <a:solidFill>
                  <a:srgbClr val="000000"/>
                </a:solidFill>
                <a:latin typeface="+mn-ea"/>
              </a:rPr>
              <a:t>2019</a:t>
            </a:r>
            <a:r>
              <a:rPr lang="zh-CN" altLang="zh-CN" sz="2700" b="1">
                <a:solidFill>
                  <a:srgbClr val="000000"/>
                </a:solidFill>
                <a:latin typeface="+mn-ea"/>
              </a:rPr>
              <a:t>年普通高等学校招生全国统一考试大纲》语文学科要求：在文学类作品阅读中，能够“</a:t>
            </a:r>
            <a:r>
              <a:rPr lang="zh-CN" altLang="zh-CN" sz="2700" b="1">
                <a:solidFill>
                  <a:srgbClr val="FF0000"/>
                </a:solidFill>
                <a:latin typeface="+mn-ea"/>
              </a:rPr>
              <a:t>分析作品结构</a:t>
            </a:r>
            <a:r>
              <a:rPr lang="zh-CN" altLang="en-US" sz="2700" b="1">
                <a:solidFill>
                  <a:srgbClr val="000000"/>
                </a:solidFill>
                <a:latin typeface="+mn-ea"/>
              </a:rPr>
              <a:t>”</a:t>
            </a:r>
            <a:r>
              <a:rPr lang="zh-CN" altLang="zh-CN" sz="2700" b="1">
                <a:solidFill>
                  <a:srgbClr val="000000"/>
                </a:solidFill>
                <a:latin typeface="+mn-ea"/>
              </a:rPr>
              <a:t>。</a:t>
            </a:r>
            <a:endParaRPr lang="zh-CN" altLang="en-US" sz="2700" b="1">
              <a:solidFill>
                <a:srgbClr val="000000"/>
              </a:solidFill>
              <a:latin typeface="+mn-ea"/>
            </a:endParaRPr>
          </a:p>
        </p:txBody>
      </p:sp>
      <p:sp>
        <p:nvSpPr>
          <p:cNvPr id="170021" name="矩形 3"/>
          <p:cNvSpPr/>
          <p:nvPr/>
        </p:nvSpPr>
        <p:spPr>
          <a:xfrm>
            <a:off x="1881719" y="3477693"/>
            <a:ext cx="8318500" cy="613833"/>
          </a:xfrm>
          <a:prstGeom prst="rect">
            <a:avLst/>
          </a:prstGeom>
          <a:noFill/>
          <a:ln w="9525">
            <a:noFill/>
          </a:ln>
        </p:spPr>
        <p:txBody>
          <a:bodyPr wrap="square" lIns="121914" tIns="60957" rIns="121914" bIns="60957" anchor="t">
            <a:spAutoFit/>
          </a:bodyPr>
          <a:lstStyle/>
          <a:p>
            <a:pPr defTabSz="1219200"/>
            <a:r>
              <a:rPr lang="en-US" altLang="zh-CN" sz="3200" b="1">
                <a:solidFill>
                  <a:srgbClr val="FF0000"/>
                </a:solidFill>
                <a:latin typeface="Arial" panose="020B0604020202020204" pitchFamily="34" charset="0"/>
              </a:rPr>
              <a:t>        </a:t>
            </a:r>
            <a:endParaRPr lang="zh-CN" altLang="en-US" sz="3200" b="1">
              <a:solidFill>
                <a:srgbClr val="000000"/>
              </a:solidFill>
              <a:latin typeface="Arial" panose="020B0604020202020204" pitchFamily="34" charset="0"/>
            </a:endParaRPr>
          </a:p>
        </p:txBody>
      </p:sp>
      <p:sp>
        <p:nvSpPr>
          <p:cNvPr id="7" name="矩形 6"/>
          <p:cNvSpPr/>
          <p:nvPr/>
        </p:nvSpPr>
        <p:spPr>
          <a:xfrm>
            <a:off x="1429180" y="1391921"/>
            <a:ext cx="9300633" cy="5296316"/>
          </a:xfrm>
          <a:prstGeom prst="rect">
            <a:avLst/>
          </a:prstGeom>
          <a:noFill/>
          <a:ln w="9525">
            <a:noFill/>
          </a:ln>
        </p:spPr>
        <p:txBody>
          <a:bodyPr wrap="square" lIns="121914" tIns="60957" rIns="121914" bIns="60957" anchor="t">
            <a:spAutoFit/>
          </a:bodyPr>
          <a:lstStyle/>
          <a:p>
            <a:pPr defTabSz="1219200">
              <a:lnSpc>
                <a:spcPts val="5335"/>
              </a:lnSpc>
            </a:pPr>
            <a:r>
              <a:rPr lang="zh-CN" altLang="en-US" sz="3200" b="1">
                <a:solidFill>
                  <a:srgbClr val="FF0000"/>
                </a:solidFill>
                <a:latin typeface="+mn-ea"/>
              </a:rPr>
              <a:t> </a:t>
            </a:r>
            <a:r>
              <a:rPr lang="zh-CN" altLang="en-US" sz="2700" b="1">
                <a:solidFill>
                  <a:srgbClr val="FF0000"/>
                </a:solidFill>
                <a:latin typeface="+mn-ea"/>
              </a:rPr>
              <a:t>高考</a:t>
            </a:r>
            <a:r>
              <a:rPr lang="zh-CN" altLang="zh-CN" sz="2700" b="1">
                <a:solidFill>
                  <a:srgbClr val="FF0000"/>
                </a:solidFill>
                <a:latin typeface="+mn-ea"/>
              </a:rPr>
              <a:t>考查</a:t>
            </a:r>
            <a:r>
              <a:rPr lang="zh-CN" altLang="en-US" sz="2700" b="1">
                <a:solidFill>
                  <a:srgbClr val="FF0000"/>
                </a:solidFill>
                <a:latin typeface="+mn-ea"/>
              </a:rPr>
              <a:t>结构</a:t>
            </a:r>
            <a:r>
              <a:rPr lang="zh-CN" altLang="zh-CN" sz="2700" b="1">
                <a:solidFill>
                  <a:srgbClr val="FF0000"/>
                </a:solidFill>
                <a:latin typeface="+mn-ea"/>
              </a:rPr>
              <a:t>的主要角度</a:t>
            </a:r>
            <a:r>
              <a:rPr lang="zh-CN" altLang="en-US" sz="2700" b="1">
                <a:solidFill>
                  <a:srgbClr val="FF0000"/>
                </a:solidFill>
                <a:latin typeface="+mn-ea"/>
              </a:rPr>
              <a:t>有</a:t>
            </a:r>
            <a:r>
              <a:rPr lang="zh-CN" altLang="zh-CN" sz="2700" b="1">
                <a:solidFill>
                  <a:srgbClr val="FF0000"/>
                </a:solidFill>
                <a:latin typeface="+mn-ea"/>
              </a:rPr>
              <a:t>：</a:t>
            </a:r>
            <a:endParaRPr lang="en-US" altLang="zh-CN" sz="2700" b="1">
              <a:solidFill>
                <a:srgbClr val="FF0000"/>
              </a:solidFill>
              <a:latin typeface="+mn-ea"/>
            </a:endParaRPr>
          </a:p>
          <a:p>
            <a:pPr defTabSz="1219200">
              <a:lnSpc>
                <a:spcPts val="5335"/>
              </a:lnSpc>
            </a:pPr>
            <a:r>
              <a:rPr lang="zh-CN" altLang="zh-CN" sz="2700" b="1">
                <a:solidFill>
                  <a:srgbClr val="000000"/>
                </a:solidFill>
                <a:latin typeface="+mn-ea"/>
              </a:rPr>
              <a:t>①分析文章开头、中间段、结尾的作用；</a:t>
            </a:r>
            <a:endParaRPr lang="en-US" altLang="zh-CN" sz="2700" b="1">
              <a:solidFill>
                <a:srgbClr val="000000"/>
              </a:solidFill>
              <a:latin typeface="+mn-ea"/>
            </a:endParaRPr>
          </a:p>
          <a:p>
            <a:pPr defTabSz="1219200">
              <a:lnSpc>
                <a:spcPts val="5335"/>
              </a:lnSpc>
            </a:pPr>
            <a:r>
              <a:rPr lang="zh-CN" altLang="zh-CN" sz="2700" b="1">
                <a:solidFill>
                  <a:srgbClr val="000000"/>
                </a:solidFill>
                <a:latin typeface="+mn-ea"/>
              </a:rPr>
              <a:t>②重要语句或段落在文章结构中的作用；</a:t>
            </a:r>
            <a:endParaRPr lang="en-US" altLang="zh-CN" sz="2700" b="1">
              <a:solidFill>
                <a:srgbClr val="000000"/>
              </a:solidFill>
              <a:latin typeface="+mn-ea"/>
            </a:endParaRPr>
          </a:p>
          <a:p>
            <a:pPr defTabSz="1219200">
              <a:lnSpc>
                <a:spcPts val="5335"/>
              </a:lnSpc>
            </a:pPr>
            <a:r>
              <a:rPr lang="zh-CN" altLang="zh-CN" sz="2700" b="1">
                <a:solidFill>
                  <a:srgbClr val="000000"/>
                </a:solidFill>
                <a:latin typeface="+mn-ea"/>
              </a:rPr>
              <a:t>③直接分析文章的结构层次；</a:t>
            </a:r>
            <a:endParaRPr lang="en-US" altLang="zh-CN" sz="2700" b="1">
              <a:solidFill>
                <a:srgbClr val="000000"/>
              </a:solidFill>
              <a:latin typeface="+mn-ea"/>
            </a:endParaRPr>
          </a:p>
          <a:p>
            <a:pPr defTabSz="1219200">
              <a:lnSpc>
                <a:spcPts val="5335"/>
              </a:lnSpc>
            </a:pPr>
            <a:r>
              <a:rPr lang="zh-CN" altLang="zh-CN" sz="2700" b="1">
                <a:solidFill>
                  <a:srgbClr val="000000"/>
                </a:solidFill>
                <a:latin typeface="+mn-ea"/>
              </a:rPr>
              <a:t>④线索的作用</a:t>
            </a:r>
            <a:r>
              <a:rPr lang="zh-CN" altLang="en-US" sz="2700" b="1">
                <a:solidFill>
                  <a:srgbClr val="000000"/>
                </a:solidFill>
                <a:latin typeface="+mn-ea"/>
              </a:rPr>
              <a:t>；</a:t>
            </a:r>
            <a:endParaRPr lang="en-US" altLang="zh-CN" sz="2700" b="1">
              <a:solidFill>
                <a:srgbClr val="000000"/>
              </a:solidFill>
              <a:latin typeface="+mn-ea"/>
            </a:endParaRPr>
          </a:p>
          <a:p>
            <a:pPr defTabSz="1219200">
              <a:lnSpc>
                <a:spcPts val="5335"/>
              </a:lnSpc>
            </a:pPr>
            <a:r>
              <a:rPr lang="zh-CN" altLang="en-US" sz="2700" b="1">
                <a:solidFill>
                  <a:srgbClr val="000000"/>
                </a:solidFill>
                <a:latin typeface="+mn-ea"/>
              </a:rPr>
              <a:t>⑤</a:t>
            </a:r>
            <a:r>
              <a:rPr lang="zh-CN" altLang="zh-CN" sz="2700" b="1">
                <a:solidFill>
                  <a:srgbClr val="000000"/>
                </a:solidFill>
                <a:latin typeface="+mn-ea"/>
              </a:rPr>
              <a:t>结构技巧：对比、抑扬、悬念、倒叙、插叙、伏笔、照应、出人意料的结尾</a:t>
            </a:r>
            <a:r>
              <a:rPr lang="en-US" altLang="zh-CN" sz="2700" b="1">
                <a:solidFill>
                  <a:srgbClr val="000000"/>
                </a:solidFill>
                <a:latin typeface="+mn-ea"/>
              </a:rPr>
              <a:t>……</a:t>
            </a:r>
            <a:endParaRPr lang="zh-CN" altLang="zh-CN" sz="2700" b="1">
              <a:solidFill>
                <a:srgbClr val="000000"/>
              </a:solidFill>
              <a:latin typeface="+mn-ea"/>
            </a:endParaRPr>
          </a:p>
          <a:p>
            <a:pPr defTabSz="1219200"/>
            <a:endParaRPr lang="zh-CN" altLang="zh-CN" sz="2700" b="1">
              <a:solidFill>
                <a:srgbClr val="000000"/>
              </a:solidFill>
              <a:latin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6" name="矩形 1"/>
          <p:cNvSpPr/>
          <p:nvPr/>
        </p:nvSpPr>
        <p:spPr>
          <a:xfrm>
            <a:off x="2008299" y="2276687"/>
            <a:ext cx="8255847" cy="1785098"/>
          </a:xfrm>
          <a:prstGeom prst="rect">
            <a:avLst/>
          </a:prstGeom>
          <a:noFill/>
          <a:ln w="9525">
            <a:noFill/>
          </a:ln>
        </p:spPr>
        <p:txBody>
          <a:bodyPr wrap="square" lIns="121914" tIns="60957" rIns="121914" bIns="60957" anchor="t">
            <a:spAutoFit/>
          </a:bodyPr>
          <a:lstStyle/>
          <a:p>
            <a:pPr defTabSz="1219200">
              <a:lnSpc>
                <a:spcPct val="150000"/>
              </a:lnSpc>
            </a:pPr>
            <a:r>
              <a:rPr lang="en-US" altLang="zh-CN" sz="3600" b="1">
                <a:solidFill>
                  <a:srgbClr val="000000"/>
                </a:solidFill>
                <a:latin typeface="Arial" panose="020B0604020202020204" pitchFamily="34" charset="0"/>
              </a:rPr>
              <a:t>      </a:t>
            </a:r>
            <a:r>
              <a:rPr lang="zh-CN" altLang="en-US" sz="3600" b="1">
                <a:solidFill>
                  <a:srgbClr val="000000"/>
                </a:solidFill>
                <a:latin typeface="黑体" panose="02010609060101010101" charset="-122"/>
                <a:ea typeface="黑体" panose="02010609060101010101" charset="-122"/>
              </a:rPr>
              <a:t>叙事文本的</a:t>
            </a:r>
            <a:r>
              <a:rPr lang="zh-CN" altLang="zh-CN" sz="3600" b="1">
                <a:solidFill>
                  <a:srgbClr val="000000"/>
                </a:solidFill>
                <a:latin typeface="黑体" panose="02010609060101010101" charset="-122"/>
                <a:ea typeface="黑体" panose="02010609060101010101" charset="-122"/>
              </a:rPr>
              <a:t>线索就是贯穿整个作品情节发展的脉络，也是全文结构的脉络。</a:t>
            </a:r>
            <a:endParaRPr lang="zh-CN" altLang="en-US" sz="3600">
              <a:solidFill>
                <a:srgbClr val="000000"/>
              </a:solidFill>
              <a:latin typeface="黑体" panose="02010609060101010101" charset="-122"/>
              <a:ea typeface="黑体" panose="02010609060101010101" charset="-122"/>
            </a:endParaRPr>
          </a:p>
        </p:txBody>
      </p:sp>
      <p:sp>
        <p:nvSpPr>
          <p:cNvPr id="3" name="矩形 2"/>
          <p:cNvSpPr/>
          <p:nvPr/>
        </p:nvSpPr>
        <p:spPr>
          <a:xfrm>
            <a:off x="2225893" y="739996"/>
            <a:ext cx="3534833" cy="829733"/>
          </a:xfrm>
          <a:prstGeom prst="rect">
            <a:avLst/>
          </a:prstGeom>
          <a:noFill/>
        </p:spPr>
        <p:txBody>
          <a:bodyPr wrap="square" lIns="91436" tIns="45718" rIns="91436" bIns="45718">
            <a:spAutoFit/>
            <a:scene3d>
              <a:camera prst="orthographicFront"/>
              <a:lightRig rig="soft" dir="tl"/>
            </a:scene3d>
            <a:sp3d contourW="25400" prstMaterial="matte">
              <a:bevelT w="25400" h="55880" prst="artDeco"/>
              <a:contourClr>
                <a:schemeClr val="accent2">
                  <a:tint val="20000"/>
                </a:schemeClr>
              </a:contourClr>
            </a:sp3d>
          </a:bodyPr>
          <a:lstStyle/>
          <a:p>
            <a:pPr algn="ctr" defTabSz="1219200" fontAlgn="base"/>
            <a:r>
              <a:rPr lang="zh-CN" altLang="en-US" sz="4800" b="1" spc="67" noProof="1" smtClean="0">
                <a:ln w="11430"/>
                <a:solidFill>
                  <a:srgbClr val="C00000"/>
                </a:solidFill>
                <a:effectLst>
                  <a:outerShdw blurRad="76200" dist="50800" dir="5400000" algn="tl" rotWithShape="0">
                    <a:srgbClr val="000000">
                      <a:alpha val="65000"/>
                    </a:srgbClr>
                  </a:outerShdw>
                </a:effectLst>
                <a:latin typeface="华文新魏" panose="02010800040101010101" charset="-122"/>
                <a:ea typeface="华文新魏" panose="02010800040101010101" charset="-122"/>
              </a:rPr>
              <a:t>线索的含义</a:t>
            </a:r>
            <a:endParaRPr lang="zh-CN" altLang="en-US" sz="4800" b="1" spc="67" noProof="1" smtClean="0">
              <a:ln w="11430"/>
              <a:solidFill>
                <a:srgbClr val="C00000"/>
              </a:solidFill>
              <a:effectLst>
                <a:outerShdw blurRad="76200" dist="50800" dir="5400000" algn="tl" rotWithShape="0">
                  <a:srgbClr val="000000">
                    <a:alpha val="65000"/>
                  </a:srgbClr>
                </a:outerShdw>
              </a:effectLst>
              <a:latin typeface="华文新魏" panose="02010800040101010101" charset="-122"/>
              <a:ea typeface="华文新魏" panose="02010800040101010101" charset="-122"/>
            </a:endParaRPr>
          </a:p>
        </p:txBody>
      </p:sp>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50376" y="484317"/>
            <a:ext cx="11491415" cy="5262245"/>
          </a:xfrm>
          <a:prstGeom prst="rect">
            <a:avLst/>
          </a:prstGeom>
        </p:spPr>
        <p:txBody>
          <a:bodyPr wrap="square">
            <a:spAutoFit/>
          </a:bodyPr>
          <a:lstStyle/>
          <a:p>
            <a:pPr>
              <a:lnSpc>
                <a:spcPct val="120000"/>
              </a:lnSpc>
            </a:pPr>
            <a:r>
              <a:rPr lang="zh-CN" altLang="zh-CN" sz="2000" b="1" smtClean="0">
                <a:solidFill>
                  <a:srgbClr val="0000FF"/>
                </a:solidFill>
                <a:latin typeface="宋体" panose="02010600030101010101" pitchFamily="2" charset="-122"/>
                <a:ea typeface="宋体" panose="02010600030101010101" pitchFamily="2" charset="-122"/>
              </a:rPr>
              <a:t>第三，试卷与课标、统编本教材的内在精神一致，强调能力，融会贯通。</a:t>
            </a:r>
            <a:r>
              <a:rPr lang="zh-CN" altLang="zh-CN" sz="2000" b="1" smtClean="0">
                <a:latin typeface="宋体" panose="02010600030101010101" pitchFamily="2" charset="-122"/>
                <a:ea typeface="宋体" panose="02010600030101010101" pitchFamily="2" charset="-122"/>
              </a:rPr>
              <a:t>培养语文素养，情境化学习及依据语境理解语义非常重要，这也是课标的要求及统编教材的重要学习方式和核心学习内容。理解主要有：</a:t>
            </a:r>
            <a:endParaRPr lang="zh-CN" altLang="zh-CN" sz="2000" b="1" smtClean="0">
              <a:latin typeface="宋体" panose="02010600030101010101" pitchFamily="2" charset="-122"/>
              <a:ea typeface="宋体" panose="02010600030101010101" pitchFamily="2" charset="-122"/>
            </a:endParaRPr>
          </a:p>
          <a:p>
            <a:pPr>
              <a:lnSpc>
                <a:spcPct val="120000"/>
              </a:lnSpc>
            </a:pPr>
            <a:r>
              <a:rPr lang="en-US" altLang="zh-CN" sz="2000" b="1" smtClean="0">
                <a:latin typeface="宋体" panose="02010600030101010101" pitchFamily="2" charset="-122"/>
                <a:ea typeface="宋体" panose="02010600030101010101" pitchFamily="2" charset="-122"/>
              </a:rPr>
              <a:t>1</a:t>
            </a:r>
            <a:r>
              <a:rPr lang="zh-CN" altLang="zh-CN" sz="2000" b="1" smtClean="0">
                <a:latin typeface="宋体" panose="02010600030101010101" pitchFamily="2" charset="-122"/>
                <a:ea typeface="宋体" panose="02010600030101010101" pitchFamily="2" charset="-122"/>
              </a:rPr>
              <a:t>）在真实阅读情境中结合语境、选择合适的表达、实现语篇衔接的例子，要在阅读情境中考虑多种多重语境关系，这不仅是表达句式的选择问题，更是思辨及判断问题。</a:t>
            </a:r>
            <a:endParaRPr lang="zh-CN" altLang="zh-CN" sz="2000" b="1" smtClean="0">
              <a:latin typeface="宋体" panose="02010600030101010101" pitchFamily="2" charset="-122"/>
              <a:ea typeface="宋体" panose="02010600030101010101" pitchFamily="2" charset="-122"/>
            </a:endParaRPr>
          </a:p>
          <a:p>
            <a:pPr>
              <a:lnSpc>
                <a:spcPct val="120000"/>
              </a:lnSpc>
            </a:pPr>
            <a:r>
              <a:rPr lang="en-US" altLang="zh-CN" sz="2000" b="1" smtClean="0">
                <a:latin typeface="宋体" panose="02010600030101010101" pitchFamily="2" charset="-122"/>
                <a:ea typeface="宋体" panose="02010600030101010101" pitchFamily="2" charset="-122"/>
              </a:rPr>
              <a:t>2</a:t>
            </a:r>
            <a:r>
              <a:rPr lang="zh-CN" altLang="zh-CN" sz="2000" b="1" smtClean="0">
                <a:latin typeface="宋体" panose="02010600030101010101" pitchFamily="2" charset="-122"/>
                <a:ea typeface="宋体" panose="02010600030101010101" pitchFamily="2" charset="-122"/>
              </a:rPr>
              <a:t>）文学作品阅读的根本目的在于读懂，要读懂就不能模式化、套路化的理解，文学作品阅读小说第</a:t>
            </a:r>
            <a:r>
              <a:rPr lang="en-US" altLang="zh-CN" sz="2000" b="1" smtClean="0">
                <a:latin typeface="宋体" panose="02010600030101010101" pitchFamily="2" charset="-122"/>
                <a:ea typeface="宋体" panose="02010600030101010101" pitchFamily="2" charset="-122"/>
              </a:rPr>
              <a:t>9</a:t>
            </a:r>
            <a:r>
              <a:rPr lang="zh-CN" altLang="zh-CN" sz="2000" b="1" smtClean="0">
                <a:latin typeface="宋体" panose="02010600030101010101" pitchFamily="2" charset="-122"/>
                <a:ea typeface="宋体" panose="02010600030101010101" pitchFamily="2" charset="-122"/>
              </a:rPr>
              <a:t>题的设计尤为精彩，该题从这篇小说最突出的特点出发，以学科认知情境、读者的个人体验情境设题，这恰恰是作者个性化表达的最精彩之处。</a:t>
            </a:r>
            <a:endParaRPr lang="zh-CN" altLang="zh-CN" sz="2000" b="1" smtClean="0">
              <a:latin typeface="宋体" panose="02010600030101010101" pitchFamily="2" charset="-122"/>
              <a:ea typeface="宋体" panose="02010600030101010101" pitchFamily="2" charset="-122"/>
            </a:endParaRPr>
          </a:p>
          <a:p>
            <a:pPr>
              <a:lnSpc>
                <a:spcPct val="120000"/>
              </a:lnSpc>
            </a:pPr>
            <a:r>
              <a:rPr lang="en-US" altLang="zh-CN" sz="2000" b="1" smtClean="0">
                <a:latin typeface="宋体" panose="02010600030101010101" pitchFamily="2" charset="-122"/>
                <a:ea typeface="宋体" panose="02010600030101010101" pitchFamily="2" charset="-122"/>
              </a:rPr>
              <a:t>3</a:t>
            </a:r>
            <a:r>
              <a:rPr lang="zh-CN" altLang="zh-CN" sz="2000" b="1" smtClean="0">
                <a:latin typeface="宋体" panose="02010600030101010101" pitchFamily="2" charset="-122"/>
                <a:ea typeface="宋体" panose="02010600030101010101" pitchFamily="2" charset="-122"/>
              </a:rPr>
              <a:t>）试卷结合语境，设计了一些创新题型。比如第</a:t>
            </a:r>
            <a:r>
              <a:rPr lang="en-US" altLang="zh-CN" sz="2000" b="1" smtClean="0">
                <a:latin typeface="宋体" panose="02010600030101010101" pitchFamily="2" charset="-122"/>
                <a:ea typeface="宋体" panose="02010600030101010101" pitchFamily="2" charset="-122"/>
              </a:rPr>
              <a:t>17</a:t>
            </a:r>
            <a:r>
              <a:rPr lang="zh-CN" altLang="zh-CN" sz="2000" b="1" smtClean="0">
                <a:latin typeface="宋体" panose="02010600030101010101" pitchFamily="2" charset="-122"/>
                <a:ea typeface="宋体" panose="02010600030101010101" pitchFamily="2" charset="-122"/>
              </a:rPr>
              <a:t>题，看似是知识性的但知识是在情境中运用和发展的，所以相关答案是丰富多彩的，试题的开放性增加，令人耳目一新。</a:t>
            </a:r>
            <a:endParaRPr lang="zh-CN" altLang="zh-CN" sz="2000" b="1" smtClean="0">
              <a:latin typeface="宋体" panose="02010600030101010101" pitchFamily="2" charset="-122"/>
              <a:ea typeface="宋体" panose="02010600030101010101" pitchFamily="2" charset="-122"/>
            </a:endParaRPr>
          </a:p>
          <a:p>
            <a:pPr>
              <a:lnSpc>
                <a:spcPct val="120000"/>
              </a:lnSpc>
            </a:pPr>
            <a:r>
              <a:rPr lang="en-US" altLang="zh-CN" sz="2000" b="1" smtClean="0">
                <a:latin typeface="宋体" panose="02010600030101010101" pitchFamily="2" charset="-122"/>
                <a:ea typeface="宋体" panose="02010600030101010101" pitchFamily="2" charset="-122"/>
              </a:rPr>
              <a:t>4</a:t>
            </a:r>
            <a:r>
              <a:rPr lang="zh-CN" altLang="zh-CN" sz="2000" b="1" smtClean="0">
                <a:latin typeface="宋体" panose="02010600030101010101" pitchFamily="2" charset="-122"/>
                <a:ea typeface="宋体" panose="02010600030101010101" pitchFamily="2" charset="-122"/>
              </a:rPr>
              <a:t>）试卷中一些具备选拔性意义的题目涉及对文本的深度解读，对解读能力的要求涉及依据语境理解语意。比如诗歌鉴赏题，其中涉及的语境有上下文语境、关于创作背景的语境，还有历史和文化语境。这些理论不仅是在长期的课内外学习中积累出来的，也是课标从必修到选修语言任务群及课标学业质量标准的要求。</a:t>
            </a:r>
            <a:endParaRPr lang="zh-CN" altLang="en-US" sz="2000" b="1">
              <a:latin typeface="宋体" panose="02010600030101010101" pitchFamily="2" charset="-122"/>
              <a:ea typeface="宋体" panose="0201060003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982639" y="445781"/>
            <a:ext cx="10713492" cy="5245335"/>
          </a:xfrm>
        </p:spPr>
        <p:txBody>
          <a:bodyPr/>
          <a:lstStyle/>
          <a:p>
            <a:br>
              <a:rPr lang="zh-CN" altLang="en-US" sz="4400" b="1">
                <a:solidFill>
                  <a:schemeClr val="accent5">
                    <a:lumMod val="75000"/>
                  </a:schemeClr>
                </a:solidFill>
                <a:latin typeface="黑体" panose="02010609060101010101" charset="-122"/>
                <a:ea typeface="黑体" panose="02010609060101010101" charset="-122"/>
                <a:sym typeface="+mn-ea"/>
              </a:rPr>
            </a:br>
            <a:r>
              <a:rPr lang="zh-CN" altLang="en-US" sz="4400" b="1">
                <a:solidFill>
                  <a:srgbClr val="0000FF"/>
                </a:solidFill>
                <a:latin typeface="黑体" panose="02010609060101010101" charset="-122"/>
                <a:ea typeface="黑体" panose="02010609060101010101" charset="-122"/>
                <a:sym typeface="+mn-ea"/>
              </a:rPr>
              <a:t> </a:t>
            </a:r>
            <a:r>
              <a:rPr lang="zh-CN" altLang="en-US" sz="3200" b="1">
                <a:solidFill>
                  <a:srgbClr val="0000FF"/>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高考语文卷选文命题的价值走向</a:t>
            </a:r>
            <a:b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br>
            <a:b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b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有关美好人生、人性、人情、人格的探索</a:t>
            </a:r>
            <a:r>
              <a:rPr lang="zh-CN" altLang="en-US" sz="32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，美</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好社会风尚、优良民族传统和民族精神的赞颂</a:t>
            </a:r>
            <a:r>
              <a:rPr lang="zh-CN" altLang="en-US" sz="32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，反</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对战争，崇尚和平，对人类美好未来的畅想</a:t>
            </a:r>
            <a:r>
              <a:rPr lang="zh-CN" altLang="en-US" sz="32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，人</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与自然的和谐的追求等等</a:t>
            </a:r>
            <a:r>
              <a:rPr lang="zh-CN" altLang="en-US" sz="32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些构成了所选文本的主旋律。</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37897" y="465234"/>
            <a:ext cx="10758234" cy="4555087"/>
          </a:xfrm>
          <a:prstGeom prst="rect">
            <a:avLst/>
          </a:prstGeom>
          <a:noFill/>
        </p:spPr>
        <p:txBody>
          <a:bodyPr wrap="square" lIns="121914" tIns="60957" rIns="121914" bIns="60957" rtlCol="0">
            <a:spAutoFit/>
          </a:bodyPr>
          <a:lstStyle/>
          <a:p>
            <a:pPr defTabSz="1219200">
              <a:lnSpc>
                <a:spcPct val="150000"/>
              </a:lnSpc>
            </a:pP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文学类文本阅读题目特点：</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1.</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选文趋向红色文化；</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2.</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在理解鉴赏基础上继续考查辩证思考能力；</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3.</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考查对文本内容的深层把握和理解；</a:t>
            </a:r>
            <a:endParaRPr lang="en-US" altLang="zh-CN" sz="2400" b="1">
              <a:solidFill>
                <a:srgbClr val="000000"/>
              </a:solidFill>
              <a:effectLst>
                <a:innerShdw blurRad="63500" dist="50800" dir="13500000">
                  <a:srgbClr val="000000">
                    <a:alpha val="50000"/>
                  </a:srgbClr>
                </a:innerShdw>
              </a:effectLst>
              <a:latin typeface="宋体" panose="02010600030101010101" pitchFamily="2" charset="-122"/>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4.</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以生考熟，设题考察点创新（资源和手段）（研究性学习在语文试题中的体现）</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5.</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文本体裁的多样化呈现（现代诗、戏剧的考查有可能成为常态）</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endParaRPr>
          </a:p>
          <a:p>
            <a:pPr defTabSz="1219200">
              <a:lnSpc>
                <a:spcPct val="150000"/>
              </a:lnSpc>
            </a:pPr>
            <a:r>
              <a:rPr lang="en-US" altLang="zh-CN" sz="2400" b="1">
                <a:solidFill>
                  <a:srgbClr val="000000"/>
                </a:solidFill>
                <a:effectLst>
                  <a:innerShdw blurRad="63500" dist="50800" dir="13500000">
                    <a:srgbClr val="000000">
                      <a:alpha val="50000"/>
                    </a:srgbClr>
                  </a:innerShdw>
                </a:effectLst>
                <a:latin typeface="宋体" panose="02010600030101010101" pitchFamily="2" charset="-122"/>
                <a:sym typeface="+mn-ea"/>
              </a:rPr>
              <a:t>6.</a:t>
            </a:r>
            <a:r>
              <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rPr>
              <a:t>因文设题，理解分析能力、审逻辑推理能力、美鉴赏能力等的综合考察。</a:t>
            </a:r>
            <a:endParaRPr lang="zh-CN" altLang="en-US" sz="2400" b="1">
              <a:solidFill>
                <a:srgbClr val="000000"/>
              </a:solidFill>
              <a:effectLst>
                <a:innerShdw blurRad="63500" dist="50800" dir="13500000">
                  <a:srgbClr val="000000">
                    <a:alpha val="50000"/>
                  </a:srgbClr>
                </a:innerShdw>
              </a:effectLst>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07396" y="478944"/>
            <a:ext cx="11156975" cy="5404550"/>
          </a:xfrm>
          <a:prstGeom prst="rect">
            <a:avLst/>
          </a:prstGeom>
          <a:noFill/>
        </p:spPr>
        <p:txBody>
          <a:bodyPr wrap="square" lIns="121914" tIns="60957" rIns="121914" bIns="60957" rtlCol="0">
            <a:spAutoFit/>
          </a:bodyPr>
          <a:lstStyle/>
          <a:p>
            <a:pPr defTabSz="1219200">
              <a:lnSpc>
                <a:spcPct val="130000"/>
              </a:lnSpc>
              <a:defRPr/>
            </a:pP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a:t>
            </a:r>
            <a:r>
              <a:rPr lang="zh-CN" altLang="en-US" sz="2400" b="1" smtClean="0">
                <a:solidFill>
                  <a:srgbClr val="000000"/>
                </a:solidFill>
                <a:effectLst>
                  <a:outerShdw blurRad="38100" dist="19050" dir="2700000" algn="tl" rotWithShape="0">
                    <a:srgbClr val="000000">
                      <a:alpha val="40000"/>
                    </a:srgbClr>
                  </a:outerShdw>
                </a:effectLst>
                <a:latin typeface="+mn-ea"/>
                <a:sym typeface="+mn-ea"/>
              </a:rPr>
              <a:t>应对措施：</a:t>
            </a: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a:t>
            </a:r>
            <a:endParaRPr lang="en-US" altLang="zh-CN" sz="2400" b="1" noProof="1" smtClean="0">
              <a:solidFill>
                <a:srgbClr val="000000"/>
              </a:solidFill>
              <a:effectLst>
                <a:outerShdw blurRad="38100" dist="19050" dir="2700000" algn="tl" rotWithShape="0">
                  <a:srgbClr val="000000">
                    <a:alpha val="40000"/>
                  </a:srgbClr>
                </a:outerShdw>
              </a:effectLst>
              <a:latin typeface="+mn-ea"/>
              <a:sym typeface="+mn-ea"/>
            </a:endParaRPr>
          </a:p>
          <a:p>
            <a:pPr defTabSz="1219200">
              <a:lnSpc>
                <a:spcPct val="130000"/>
              </a:lnSpc>
              <a:defRPr/>
            </a:pPr>
            <a:r>
              <a:rPr lang="zh-CN" altLang="en-US" sz="2400" b="1" smtClean="0">
                <a:solidFill>
                  <a:srgbClr val="0000FF"/>
                </a:solidFill>
                <a:effectLst>
                  <a:outerShdw blurRad="38100" dist="25400" dir="5400000" algn="ctr" rotWithShape="0">
                    <a:srgbClr val="6E747A">
                      <a:alpha val="43000"/>
                    </a:srgbClr>
                  </a:outerShdw>
                </a:effectLst>
                <a:latin typeface="+mn-ea"/>
                <a:sym typeface="+mn-ea"/>
              </a:rPr>
              <a:t>（一）坚持好传统，夯实基本知识点：</a:t>
            </a:r>
            <a:endParaRPr lang="en-US" altLang="zh-CN" sz="2400" b="1" noProof="1" smtClean="0">
              <a:solidFill>
                <a:srgbClr val="0000FF"/>
              </a:solidFill>
              <a:effectLst>
                <a:outerShdw blurRad="38100" dist="19050" dir="2700000" algn="tl" rotWithShape="0">
                  <a:srgbClr val="000000">
                    <a:alpha val="40000"/>
                  </a:srgbClr>
                </a:outerShdw>
              </a:effectLst>
              <a:latin typeface="+mn-ea"/>
              <a:sym typeface="+mn-ea"/>
            </a:endParaRPr>
          </a:p>
          <a:p>
            <a:pPr defTabSz="1219200">
              <a:lnSpc>
                <a:spcPct val="130000"/>
              </a:lnSpc>
              <a:defRPr/>
            </a:pP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备考小说时，我们可以从以下几个方面着手。</a:t>
            </a:r>
            <a:endParaRPr lang="en-US" altLang="zh-CN" sz="2400" b="1" noProof="1" smtClean="0">
              <a:solidFill>
                <a:srgbClr val="000000"/>
              </a:solidFill>
              <a:effectLst>
                <a:outerShdw blurRad="38100" dist="19050" dir="2700000" algn="tl" rotWithShape="0">
                  <a:srgbClr val="000000">
                    <a:alpha val="40000"/>
                  </a:srgbClr>
                </a:outerShdw>
              </a:effectLst>
              <a:latin typeface="+mn-ea"/>
              <a:sym typeface="+mn-ea"/>
            </a:endParaRPr>
          </a:p>
          <a:p>
            <a:pPr defTabSz="1219200">
              <a:lnSpc>
                <a:spcPct val="130000"/>
              </a:lnSpc>
              <a:defRPr/>
            </a:pP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1.掌握小说的基本知识。如小说的构成要素及其相互关系、小说的艺术特点、小说的叙事角度、小说塑造人物形象的手法、小说是如何表现主题的、小说的情节是如何展开的、小说是如何布局谋篇的等。</a:t>
            </a:r>
            <a:endParaRPr lang="en-US" altLang="zh-CN" sz="2400" b="1" noProof="1" smtClean="0">
              <a:solidFill>
                <a:srgbClr val="000000"/>
              </a:solidFill>
              <a:effectLst>
                <a:outerShdw blurRad="38100" dist="19050" dir="2700000" algn="tl" rotWithShape="0">
                  <a:srgbClr val="000000">
                    <a:alpha val="40000"/>
                  </a:srgbClr>
                </a:outerShdw>
              </a:effectLst>
              <a:latin typeface="+mn-ea"/>
              <a:sym typeface="+mn-ea"/>
            </a:endParaRPr>
          </a:p>
          <a:p>
            <a:pPr defTabSz="1219200">
              <a:lnSpc>
                <a:spcPct val="130000"/>
              </a:lnSpc>
              <a:defRPr/>
            </a:pPr>
            <a:endParaRPr lang="en-US" altLang="zh-CN" sz="2400" b="1" noProof="1" smtClean="0">
              <a:solidFill>
                <a:srgbClr val="000000"/>
              </a:solidFill>
              <a:effectLst>
                <a:outerShdw blurRad="38100" dist="19050" dir="2700000" algn="tl" rotWithShape="0">
                  <a:srgbClr val="000000">
                    <a:alpha val="40000"/>
                  </a:srgbClr>
                </a:outerShdw>
              </a:effectLst>
              <a:latin typeface="+mn-ea"/>
              <a:sym typeface="+mn-ea"/>
            </a:endParaRPr>
          </a:p>
          <a:p>
            <a:pPr defTabSz="1219200">
              <a:lnSpc>
                <a:spcPct val="130000"/>
              </a:lnSpc>
              <a:defRPr/>
            </a:pP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2.掌握解读小说的基本策略。</a:t>
            </a:r>
            <a:endParaRPr lang="en-US" altLang="zh-CN" sz="2400" b="1" smtClean="0">
              <a:solidFill>
                <a:srgbClr val="000000"/>
              </a:solidFill>
              <a:effectLst>
                <a:outerShdw blurRad="38100" dist="19050" dir="2700000" algn="tl" rotWithShape="0">
                  <a:srgbClr val="000000">
                    <a:alpha val="40000"/>
                  </a:srgbClr>
                </a:outerShdw>
              </a:effectLst>
              <a:latin typeface="+mn-ea"/>
              <a:sym typeface="+mn-ea"/>
            </a:endParaRPr>
          </a:p>
          <a:p>
            <a:pPr defTabSz="1219200">
              <a:lnSpc>
                <a:spcPct val="130000"/>
              </a:lnSpc>
              <a:defRPr/>
            </a:pPr>
            <a:r>
              <a:rPr lang="en-US" altLang="zh-CN" sz="2400" b="1" smtClean="0">
                <a:solidFill>
                  <a:srgbClr val="000000"/>
                </a:solidFill>
                <a:effectLst>
                  <a:outerShdw blurRad="38100" dist="19050" dir="2700000" algn="tl" rotWithShape="0">
                    <a:srgbClr val="000000">
                      <a:alpha val="40000"/>
                    </a:srgbClr>
                  </a:outerShdw>
                </a:effectLst>
                <a:latin typeface="+mn-ea"/>
                <a:sym typeface="+mn-ea"/>
              </a:rPr>
              <a:t>    第一步，通读全文抓情节。在快速浏览小说的过程中，弄清楚人物、事件、外部环境、结果等基本要素。为了比较迅速地把握这些信息，阅读过程中可以采用圈画词句、写关键词等方式。</a:t>
            </a:r>
            <a:endParaRPr lang="zh-CN" altLang="en-US" sz="240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02415" y="186648"/>
            <a:ext cx="10970887" cy="6292358"/>
          </a:xfrm>
          <a:prstGeom prst="rect">
            <a:avLst/>
          </a:prstGeom>
          <a:noFill/>
        </p:spPr>
        <p:txBody>
          <a:bodyPr wrap="square" lIns="121914" tIns="60957" rIns="121914" bIns="60957" rtlCol="0">
            <a:spAutoFit/>
          </a:bodyPr>
          <a:lstStyle/>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第二步，品读细节看人物。细读要方向明确，主要包括：     </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①人物的身份、地位、职业、境遇等；</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②人物与他人的关系、对他人的态度；</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③人物的言行、情绪、心理等；</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④人物产生这些言行、心理的直接原因和间接原因；</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⑤这些言行、心理是自主的还是被迫的，是道德的还是不道德的。</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利用以上信息，初步把握人物的性格特点、品格修养和小说作者对人物的情感态度。</a:t>
            </a:r>
            <a:endParaRPr lang="en-US" altLang="zh-CN" sz="2400" b="1" noProof="1" smtClean="0">
              <a:solidFill>
                <a:srgbClr val="000000"/>
              </a:solidFill>
              <a:effectLst>
                <a:outerShdw blurRad="38100" dist="19050" dir="2700000" algn="tl" rotWithShape="0">
                  <a:srgbClr val="000000">
                    <a:alpha val="40000"/>
                  </a:srgbClr>
                </a:outerShdw>
              </a:effectLst>
              <a:latin typeface="Arial Unicode MS" panose="020B0604020202020204" charset="-122"/>
              <a:ea typeface="黑体" panose="02010609060101010101" charset="-122"/>
              <a:sym typeface="+mn-ea"/>
            </a:endParaRPr>
          </a:p>
          <a:p>
            <a:pPr defTabSz="1219200">
              <a:lnSpc>
                <a:spcPct val="120000"/>
              </a:lnSpc>
              <a:defRPr/>
            </a:pPr>
            <a:endParaRPr lang="en-US" altLang="zh-CN" sz="2400" b="1" noProof="1" smtClean="0">
              <a:solidFill>
                <a:srgbClr val="000000"/>
              </a:solidFill>
              <a:effectLst>
                <a:outerShdw blurRad="38100" dist="19050" dir="2700000" algn="tl" rotWithShape="0">
                  <a:srgbClr val="000000">
                    <a:alpha val="40000"/>
                  </a:srgbClr>
                </a:outerShdw>
              </a:effectLst>
              <a:latin typeface="Arial Unicode MS" panose="020B0604020202020204" charset="-122"/>
              <a:ea typeface="黑体" panose="02010609060101010101" charset="-122"/>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第三步，多个角度悟主题。</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小说主题大多具有多义性、复杂性、模糊性，不像散文主题那样直接进行表达，而是通过情节设计和形象塑造含蓄甚至隐晦地传达出来。因此，理解小说主题要综合各种信息，可以从题材内容、人物塑造、作者的情感态度、矛盾冲突、环境描写等多个角度把握主题。</a:t>
            </a:r>
            <a:endParaRPr lang="zh-CN" altLang="en-US" sz="24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58361" y="800070"/>
            <a:ext cx="10842236" cy="4962763"/>
          </a:xfrm>
          <a:prstGeom prst="rect">
            <a:avLst/>
          </a:prstGeom>
          <a:noFill/>
        </p:spPr>
        <p:txBody>
          <a:bodyPr wrap="square" lIns="121914" tIns="60957" rIns="121914" bIns="60957" rtlCol="0">
            <a:spAutoFit/>
          </a:bodyPr>
          <a:lstStyle/>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3.强化审题意识，增强审题能力。</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准确审题是准确答题的前提。审题时要严谨细心，最好能将题干中的关键指令勾画出来，务必弄清楚题干共有几个问题以及问题的先后顺序，避免因审题失误而丢分。</a:t>
            </a:r>
            <a:endParaRPr lang="en-US" altLang="zh-CN" sz="2400" b="1" noProof="1" smtClean="0">
              <a:solidFill>
                <a:srgbClr val="000000"/>
              </a:solidFill>
              <a:effectLst>
                <a:outerShdw blurRad="38100" dist="19050" dir="2700000" algn="tl" rotWithShape="0">
                  <a:srgbClr val="000000">
                    <a:alpha val="40000"/>
                  </a:srgbClr>
                </a:outerShdw>
              </a:effectLst>
              <a:latin typeface="Arial Unicode MS" panose="020B0604020202020204" charset="-122"/>
              <a:ea typeface="黑体" panose="02010609060101010101" charset="-122"/>
              <a:sym typeface="+mn-ea"/>
            </a:endParaRPr>
          </a:p>
          <a:p>
            <a:pPr defTabSz="1219200">
              <a:lnSpc>
                <a:spcPct val="120000"/>
              </a:lnSpc>
              <a:defRPr/>
            </a:pPr>
            <a:endParaRPr lang="en-US" altLang="zh-CN" sz="2400" b="1" noProof="1" smtClean="0">
              <a:solidFill>
                <a:srgbClr val="000000"/>
              </a:solidFill>
              <a:effectLst>
                <a:outerShdw blurRad="38100" dist="19050" dir="2700000" algn="tl" rotWithShape="0">
                  <a:srgbClr val="000000">
                    <a:alpha val="40000"/>
                  </a:srgbClr>
                </a:outerShdw>
              </a:effectLst>
              <a:latin typeface="Arial Unicode MS" panose="020B0604020202020204" charset="-122"/>
              <a:ea typeface="黑体" panose="02010609060101010101" charset="-122"/>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4.掌握探究要领。</a:t>
            </a:r>
            <a:endParaRPr lang="en-US" altLang="zh-CN" sz="2400" b="1" noProof="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endParaRPr>
          </a:p>
          <a:p>
            <a:pPr defTabSz="1219200">
              <a:lnSpc>
                <a:spcPct val="120000"/>
              </a:lnSpc>
              <a:defRPr/>
            </a:pPr>
            <a:r>
              <a:rPr lang="en-US" altLang="zh-CN"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       探究题是小说阅读的重点和难点。不论探究什么内容，首先要立足于作品本身，不能脱离作品任意而为。其次要把握探究角度。“人物”“情节”“环境”是小说的三要素，“主旨”是小说的灵魂，“艺术效果”是作者追求的重要目标，这</a:t>
            </a:r>
            <a:r>
              <a:rPr lang="zh-CN" altLang="en-US"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五</a:t>
            </a:r>
            <a:r>
              <a:rPr lang="en-US" altLang="zh-CN" sz="2400" b="1" err="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个方面在小说中占据重要地位。所以，在解答探究题时，我们应结合探究指令，从以上</a:t>
            </a:r>
            <a:r>
              <a:rPr lang="zh-CN" altLang="en-US" sz="2400" b="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五</a:t>
            </a:r>
            <a:r>
              <a:rPr lang="en-US" altLang="zh-CN" sz="2400" b="1" err="1" smtClean="0">
                <a:solidFill>
                  <a:srgbClr val="000000"/>
                </a:solidFill>
                <a:effectLst>
                  <a:outerShdw blurRad="38100" dist="19050" dir="2700000" algn="tl" rotWithShape="0">
                    <a:srgbClr val="000000">
                      <a:alpha val="40000"/>
                    </a:srgbClr>
                  </a:outerShdw>
                </a:effectLst>
                <a:latin typeface="Arial" panose="020B0604020202020204" pitchFamily="34" charset="0"/>
                <a:sym typeface="+mn-ea"/>
              </a:rPr>
              <a:t>个方面进行思考探究，往往能够大有收获。</a:t>
            </a:r>
            <a:endParaRPr lang="zh-CN" altLang="en-US" sz="2400">
              <a:solidFill>
                <a:srgbClr val="000000"/>
              </a:solidFill>
            </a:endParaRPr>
          </a:p>
        </p:txBody>
      </p:sp>
    </p:spTree>
  </p:cSld>
  <p:clrMapOvr>
    <a:masterClrMapping/>
  </p:clrMapOvr>
  <p:transition spd="slow">
    <p:random/>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96036" y="445781"/>
            <a:ext cx="10288196" cy="5422756"/>
          </a:xfrm>
        </p:spPr>
        <p:txBody>
          <a:bodyPr/>
          <a:lstStyle/>
          <a:p>
            <a:br>
              <a:rPr lang="zh-CN" altLang="en-US" b="1">
                <a:solidFill>
                  <a:schemeClr val="accent5">
                    <a:lumMod val="75000"/>
                  </a:schemeClr>
                </a:solidFill>
                <a:latin typeface="黑体" panose="02010609060101010101" charset="-122"/>
                <a:ea typeface="黑体" panose="02010609060101010101" charset="-122"/>
                <a:sym typeface="+mn-ea"/>
              </a:rPr>
            </a:br>
            <a:r>
              <a:rPr lang="zh-CN" altLang="en-US" b="1" smtClean="0">
                <a:solidFill>
                  <a:srgbClr val="0000FF"/>
                </a:solidFill>
                <a:effectLst>
                  <a:outerShdw blurRad="38100" dist="25400" dir="5400000" algn="ctr" rotWithShape="0">
                    <a:srgbClr val="6E747A">
                      <a:alpha val="43000"/>
                    </a:srgbClr>
                  </a:outerShdw>
                </a:effectLst>
                <a:latin typeface="+mj-ea"/>
                <a:ea typeface="+mj-ea"/>
                <a:cs typeface="+mj-ea"/>
                <a:sym typeface="+mn-ea"/>
              </a:rPr>
              <a:t>（</a:t>
            </a:r>
            <a:r>
              <a:rPr lang="zh-CN" altLang="en-US" b="1">
                <a:solidFill>
                  <a:srgbClr val="0000FF"/>
                </a:solidFill>
                <a:effectLst>
                  <a:outerShdw blurRad="38100" dist="25400" dir="5400000" algn="ctr" rotWithShape="0">
                    <a:srgbClr val="6E747A">
                      <a:alpha val="43000"/>
                    </a:srgbClr>
                  </a:outerShdw>
                </a:effectLst>
                <a:latin typeface="+mj-ea"/>
                <a:ea typeface="+mj-ea"/>
                <a:cs typeface="+mj-ea"/>
                <a:sym typeface="+mn-ea"/>
              </a:rPr>
              <a:t>二）建构阅读知识结构</a:t>
            </a:r>
            <a:br>
              <a:rPr lang="zh-CN" altLang="en-US" b="1">
                <a:solidFill>
                  <a:schemeClr val="accent1"/>
                </a:solidFill>
                <a:effectLst>
                  <a:outerShdw blurRad="38100" dist="25400" dir="5400000" algn="ctr" rotWithShape="0">
                    <a:srgbClr val="6E747A">
                      <a:alpha val="43000"/>
                    </a:srgbClr>
                  </a:outerShdw>
                </a:effectLst>
                <a:latin typeface="+mj-ea"/>
                <a:ea typeface="+mj-ea"/>
                <a:cs typeface="+mj-ea"/>
              </a:rPr>
            </a:br>
            <a:br>
              <a:rPr lang="zh-CN" altLang="en-US" b="1">
                <a:solidFill>
                  <a:srgbClr val="000066"/>
                </a:solidFill>
                <a:latin typeface="宋体" panose="02010600030101010101" pitchFamily="2" charset="-122"/>
                <a:ea typeface="宋体" panose="02010600030101010101" pitchFamily="2" charset="-122"/>
                <a:cs typeface="宋体" panose="02010600030101010101" pitchFamily="2" charset="-122"/>
              </a:rPr>
            </a:br>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b="1">
                <a:latin typeface="宋体" panose="02010600030101010101" pitchFamily="2" charset="-122"/>
                <a:ea typeface="宋体" panose="02010600030101010101" pitchFamily="2" charset="-122"/>
                <a:cs typeface="宋体" panose="02010600030101010101" pitchFamily="2" charset="-122"/>
                <a:sym typeface="+mn-ea"/>
              </a:rPr>
              <a:t>、在高效复习中</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筛选整理</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（精细化例题本）</a:t>
            </a:r>
            <a:b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br>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b="1">
                <a:latin typeface="宋体" panose="02010600030101010101" pitchFamily="2" charset="-122"/>
                <a:ea typeface="宋体" panose="02010600030101010101" pitchFamily="2" charset="-122"/>
                <a:cs typeface="宋体" panose="02010600030101010101" pitchFamily="2" charset="-122"/>
                <a:sym typeface="+mn-ea"/>
              </a:rPr>
              <a:t>、在解题评题中</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反复印证</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（同类归纳类比）</a:t>
            </a:r>
            <a:b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br>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b="1">
                <a:latin typeface="宋体" panose="02010600030101010101" pitchFamily="2" charset="-122"/>
                <a:ea typeface="宋体" panose="02010600030101010101" pitchFamily="2" charset="-122"/>
                <a:cs typeface="宋体" panose="02010600030101010101" pitchFamily="2" charset="-122"/>
                <a:sym typeface="+mn-ea"/>
              </a:rPr>
              <a:t>、在专题反思时</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查漏巩固 </a:t>
            </a:r>
            <a:r>
              <a:rPr lang="en-US" altLang="zh-CN"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弱项反复训练）</a:t>
            </a:r>
            <a:b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br>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4</a:t>
            </a:r>
            <a:r>
              <a:rPr lang="zh-CN" altLang="en-US" b="1">
                <a:latin typeface="宋体" panose="02010600030101010101" pitchFamily="2" charset="-122"/>
                <a:ea typeface="宋体" panose="02010600030101010101" pitchFamily="2" charset="-122"/>
                <a:cs typeface="宋体" panose="02010600030101010101" pitchFamily="2" charset="-122"/>
                <a:sym typeface="+mn-ea"/>
              </a:rPr>
              <a:t>、在模拟考试中</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考量评议 </a:t>
            </a: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讲评细致科学）</a:t>
            </a:r>
            <a:b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b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                  </a:t>
            </a:r>
            <a:b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br>
            <a:r>
              <a:rPr lang="zh-CN" altLang="en-US" b="1" smtClean="0">
                <a:solidFill>
                  <a:schemeClr val="bg2"/>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chemeClr val="bg2"/>
                </a:solidFill>
                <a:latin typeface="宋体" panose="02010600030101010101" pitchFamily="2" charset="-122"/>
                <a:ea typeface="宋体" panose="02010600030101010101" pitchFamily="2" charset="-122"/>
                <a:cs typeface="宋体" panose="02010600030101010101" pitchFamily="2" charset="-122"/>
              </a:rPr>
              <a:t>重基础、重训练、重审题、重规范）</a:t>
            </a:r>
            <a:endParaRPr lang="zh-CN" altLang="en-US" b="1">
              <a:solidFill>
                <a:schemeClr val="bg2"/>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16567" y="4787908"/>
            <a:ext cx="9726084" cy="1723543"/>
          </a:xfrm>
          <a:prstGeom prst="rect">
            <a:avLst/>
          </a:prstGeom>
        </p:spPr>
        <p:txBody>
          <a:bodyPr lIns="121914" tIns="60957" rIns="121914" bIns="60957">
            <a:spAutoFit/>
          </a:bodyPr>
          <a:lstStyle/>
          <a:p>
            <a:pPr defTabSz="1219200">
              <a:spcBef>
                <a:spcPct val="0"/>
              </a:spcBef>
              <a:spcAft>
                <a:spcPct val="0"/>
              </a:spcAft>
              <a:defRPr/>
            </a:pPr>
            <a:r>
              <a:rPr lang="zh-CN" altLang="en-US" sz="3200" b="1" noProof="1" smtClean="0">
                <a:solidFill>
                  <a:srgbClr val="000000"/>
                </a:solidFill>
                <a:latin typeface="宋体" panose="02010600030101010101" pitchFamily="2" charset="-122"/>
              </a:rPr>
              <a:t>以重点词汇复习为基本，</a:t>
            </a:r>
            <a:r>
              <a:rPr lang="zh-CN" altLang="en-US" sz="3200" b="1" noProof="1" smtClean="0">
                <a:solidFill>
                  <a:srgbClr val="000000"/>
                </a:solidFill>
                <a:effectLst>
                  <a:outerShdw blurRad="38100" dist="25400" dir="5400000" algn="ctr" rotWithShape="0">
                    <a:srgbClr val="6E747A">
                      <a:alpha val="43000"/>
                    </a:srgbClr>
                  </a:outerShdw>
                </a:effectLst>
                <a:latin typeface="宋体" panose="02010600030101010101" pitchFamily="2" charset="-122"/>
              </a:rPr>
              <a:t>文言文的核心能力就是</a:t>
            </a:r>
            <a:r>
              <a:rPr lang="zh-CN" altLang="en-US" sz="3200" b="1" u="sng" noProof="1" smtClean="0">
                <a:solidFill>
                  <a:srgbClr val="000000"/>
                </a:solidFill>
                <a:effectLst>
                  <a:outerShdw blurRad="38100" dist="25400" dir="5400000" algn="ctr" rotWithShape="0">
                    <a:srgbClr val="6E747A">
                      <a:alpha val="43000"/>
                    </a:srgbClr>
                  </a:outerShdw>
                </a:effectLst>
                <a:latin typeface="宋体" panose="02010600030101010101" pitchFamily="2" charset="-122"/>
              </a:rPr>
              <a:t>翻译</a:t>
            </a:r>
            <a:endParaRPr lang="zh-CN" altLang="en-US" sz="3200" b="1" u="sng" noProof="1" smtClean="0">
              <a:solidFill>
                <a:srgbClr val="000000"/>
              </a:solidFill>
              <a:effectLst>
                <a:outerShdw blurRad="38100" dist="25400" dir="5400000" algn="ctr" rotWithShape="0">
                  <a:srgbClr val="6E747A">
                    <a:alpha val="43000"/>
                  </a:srgbClr>
                </a:outerShdw>
              </a:effectLst>
              <a:latin typeface="Arial Unicode MS" panose="020B0604020202020204" charset="-122"/>
              <a:ea typeface="方正准雅宋_GBK" pitchFamily="2" charset="-122"/>
            </a:endParaRPr>
          </a:p>
          <a:p>
            <a:pPr defTabSz="1219200">
              <a:spcBef>
                <a:spcPct val="0"/>
              </a:spcBef>
              <a:spcAft>
                <a:spcPct val="0"/>
              </a:spcAft>
              <a:defRPr/>
            </a:pPr>
            <a:endParaRPr lang="zh-CN" altLang="en-US" sz="2400" b="1" noProof="1" smtClean="0">
              <a:solidFill>
                <a:srgbClr val="C00000"/>
              </a:solidFill>
              <a:latin typeface="+中文正文" charset="0"/>
              <a:sym typeface="宋体" panose="02010600030101010101" pitchFamily="2" charset="-122"/>
            </a:endParaRPr>
          </a:p>
          <a:p>
            <a:pPr defTabSz="1219200">
              <a:spcBef>
                <a:spcPct val="0"/>
              </a:spcBef>
              <a:spcAft>
                <a:spcPct val="0"/>
              </a:spcAft>
              <a:buFont typeface="Wingdings" panose="05000000000000000000" pitchFamily="2" charset="2"/>
              <a:buChar char="u"/>
              <a:defRPr/>
            </a:pPr>
            <a:endParaRPr lang="en-US" altLang="zh-CN" sz="2400" b="1" noProof="1" smtClean="0">
              <a:solidFill>
                <a:srgbClr val="C00000"/>
              </a:solidFill>
              <a:latin typeface="+中文正文" charset="0"/>
              <a:ea typeface="黑体" panose="02010609060101010101" charset="-122"/>
              <a:sym typeface="宋体" panose="02010600030101010101" pitchFamily="2" charset="-122"/>
            </a:endParaRPr>
          </a:p>
          <a:p>
            <a:pPr defTabSz="1219200">
              <a:spcBef>
                <a:spcPct val="0"/>
              </a:spcBef>
              <a:spcAft>
                <a:spcPct val="0"/>
              </a:spcAft>
              <a:defRPr/>
            </a:pPr>
            <a:endParaRPr lang="zh-CN" altLang="en-US" sz="2400" b="1" noProof="1" smtClean="0">
              <a:solidFill>
                <a:srgbClr val="C00000"/>
              </a:solidFill>
              <a:latin typeface="+中文正文" charset="0"/>
              <a:ea typeface="黑体" panose="02010609060101010101" charset="-122"/>
              <a:sym typeface="宋体" panose="02010600030101010101" pitchFamily="2" charset="-122"/>
            </a:endParaRPr>
          </a:p>
        </p:txBody>
      </p:sp>
      <p:sp>
        <p:nvSpPr>
          <p:cNvPr id="3" name="椭圆 435202"/>
          <p:cNvSpPr>
            <a:spLocks noChangeArrowheads="1"/>
          </p:cNvSpPr>
          <p:nvPr/>
        </p:nvSpPr>
        <p:spPr bwMode="auto">
          <a:xfrm>
            <a:off x="472023" y="296557"/>
            <a:ext cx="4821767" cy="969433"/>
          </a:xfrm>
          <a:prstGeom prst="ellipse">
            <a:avLst/>
          </a:prstGeom>
          <a:solidFill>
            <a:schemeClr val="tx2">
              <a:lumMod val="40000"/>
              <a:lumOff val="60000"/>
            </a:schemeClr>
          </a:solidFill>
        </p:spPr>
        <p:style>
          <a:lnRef idx="2">
            <a:schemeClr val="accent6"/>
          </a:lnRef>
          <a:fillRef idx="1">
            <a:schemeClr val="lt1"/>
          </a:fillRef>
          <a:effectRef idx="0">
            <a:schemeClr val="accent6"/>
          </a:effectRef>
          <a:fontRef idx="minor">
            <a:schemeClr val="dk1"/>
          </a:fontRef>
        </p:style>
        <p:txBody>
          <a:bodyPr lIns="121914" tIns="60957" rIns="121914" bIns="60957"/>
          <a:lstStyle/>
          <a:p>
            <a:pPr algn="ctr" defTabSz="1219200" fontAlgn="base">
              <a:spcBef>
                <a:spcPct val="50000"/>
              </a:spcBef>
              <a:spcAft>
                <a:spcPct val="0"/>
              </a:spcAft>
              <a:defRPr/>
            </a:pPr>
            <a:r>
              <a:rPr lang="zh-CN" altLang="en-US" sz="3700" b="1" noProof="1">
                <a:solidFill>
                  <a:srgbClr val="000000"/>
                </a:solidFill>
              </a:rPr>
              <a:t>文言文</a:t>
            </a:r>
            <a:endParaRPr lang="zh-CN" altLang="en-US" sz="3700" b="1" noProof="1">
              <a:solidFill>
                <a:srgbClr val="000000"/>
              </a:solidFill>
            </a:endParaRPr>
          </a:p>
        </p:txBody>
      </p:sp>
      <p:sp>
        <p:nvSpPr>
          <p:cNvPr id="161797" name="Rectangle 3"/>
          <p:cNvSpPr/>
          <p:nvPr/>
        </p:nvSpPr>
        <p:spPr>
          <a:xfrm>
            <a:off x="1316569" y="1502843"/>
            <a:ext cx="9376833" cy="3077727"/>
          </a:xfrm>
          <a:prstGeom prst="rect">
            <a:avLst/>
          </a:prstGeom>
          <a:noFill/>
          <a:ln w="9525">
            <a:noFill/>
          </a:ln>
        </p:spPr>
        <p:txBody>
          <a:bodyPr lIns="121882" tIns="60941" rIns="121882" bIns="60941" anchor="t">
            <a:spAutoFit/>
          </a:bodyPr>
          <a:lstStyle/>
          <a:p>
            <a:pPr defTabSz="1625600">
              <a:lnSpc>
                <a:spcPct val="150000"/>
              </a:lnSpc>
            </a:pPr>
            <a:r>
              <a:rPr lang="zh-CN" altLang="en-US" sz="3200" b="1">
                <a:solidFill>
                  <a:srgbClr val="000000"/>
                </a:solidFill>
                <a:latin typeface="黑体" panose="02010609060101010101" charset="-122"/>
                <a:ea typeface="黑体" panose="02010609060101010101" charset="-122"/>
              </a:rPr>
              <a:t>文言文复习策略：</a:t>
            </a:r>
            <a:endParaRPr lang="zh-CN" altLang="en-US" sz="3200" b="1">
              <a:solidFill>
                <a:srgbClr val="000000"/>
              </a:solidFill>
              <a:latin typeface="黑体" panose="02010609060101010101" charset="-122"/>
              <a:ea typeface="黑体" panose="02010609060101010101" charset="-122"/>
            </a:endParaRPr>
          </a:p>
          <a:p>
            <a:pPr defTabSz="1625600">
              <a:lnSpc>
                <a:spcPct val="150000"/>
              </a:lnSpc>
            </a:pPr>
            <a:r>
              <a:rPr lang="zh-CN" altLang="en-US" sz="3200" b="1">
                <a:solidFill>
                  <a:srgbClr val="3333FF"/>
                </a:solidFill>
                <a:latin typeface="黑体" panose="02010609060101010101" charset="-122"/>
                <a:ea typeface="黑体" panose="02010609060101010101" charset="-122"/>
              </a:rPr>
              <a:t>翻译精准是根本</a:t>
            </a:r>
            <a:r>
              <a:rPr lang="en-US" altLang="zh-CN" sz="3200" b="1">
                <a:solidFill>
                  <a:srgbClr val="000000"/>
                </a:solidFill>
                <a:latin typeface="Arial Unicode MS" panose="020B0604020202020204"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强调直译、字字落实</a:t>
            </a:r>
            <a:endParaRPr lang="zh-CN" altLang="en-US" sz="3200" b="1">
              <a:solidFill>
                <a:srgbClr val="000000"/>
              </a:solidFill>
              <a:latin typeface="黑体" panose="02010609060101010101" charset="-122"/>
              <a:ea typeface="黑体" panose="02010609060101010101" charset="-122"/>
            </a:endParaRPr>
          </a:p>
          <a:p>
            <a:pPr defTabSz="1625600">
              <a:lnSpc>
                <a:spcPct val="150000"/>
              </a:lnSpc>
            </a:pPr>
            <a:r>
              <a:rPr lang="zh-CN" altLang="en-US" sz="3200" b="1">
                <a:solidFill>
                  <a:srgbClr val="000000"/>
                </a:solidFill>
                <a:latin typeface="黑体" panose="02010609060101010101" charset="-122"/>
                <a:ea typeface="黑体" panose="02010609060101010101" charset="-122"/>
              </a:rPr>
              <a:t>语境推断是关键</a:t>
            </a:r>
            <a:r>
              <a:rPr lang="en-US" altLang="zh-CN" sz="3200" b="1">
                <a:solidFill>
                  <a:srgbClr val="000000"/>
                </a:solidFill>
                <a:latin typeface="Arial Unicode MS" panose="020B0604020202020204"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理解常识、境连断句</a:t>
            </a:r>
            <a:endParaRPr lang="zh-CN" altLang="en-US" sz="3200" b="1">
              <a:solidFill>
                <a:srgbClr val="000000"/>
              </a:solidFill>
              <a:latin typeface="黑体" panose="02010609060101010101" charset="-122"/>
              <a:ea typeface="黑体" panose="02010609060101010101" charset="-122"/>
            </a:endParaRPr>
          </a:p>
          <a:p>
            <a:pPr defTabSz="1625600">
              <a:lnSpc>
                <a:spcPct val="150000"/>
              </a:lnSpc>
            </a:pPr>
            <a:r>
              <a:rPr lang="zh-CN" altLang="en-US" sz="3200" b="1">
                <a:solidFill>
                  <a:srgbClr val="000000"/>
                </a:solidFill>
                <a:latin typeface="黑体" panose="02010609060101010101" charset="-122"/>
                <a:ea typeface="黑体" panose="02010609060101010101" charset="-122"/>
              </a:rPr>
              <a:t>资料落实是保障</a:t>
            </a:r>
            <a:r>
              <a:rPr lang="en-US" altLang="zh-CN" sz="3200" b="1">
                <a:solidFill>
                  <a:srgbClr val="000000"/>
                </a:solidFill>
                <a:latin typeface="Arial Unicode MS" panose="020B0604020202020204"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强化训练、常抓常新</a:t>
            </a:r>
            <a:endParaRPr lang="zh-CN" altLang="en-US" sz="3200" b="1">
              <a:solidFill>
                <a:srgbClr val="000000"/>
              </a:solidFill>
              <a:latin typeface="黑体" panose="02010609060101010101" charset="-122"/>
              <a:ea typeface="黑体" panose="02010609060101010101" charset="-122"/>
            </a:endParaRPr>
          </a:p>
        </p:txBody>
      </p:sp>
    </p:spTree>
  </p:cSld>
  <p:clrMapOvr>
    <a:masterClrMapping/>
  </p:clrMapOvr>
  <p:transition spd="slow">
    <p:random/>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2818" name="文本框 99"/>
          <p:cNvSpPr txBox="1"/>
          <p:nvPr/>
        </p:nvSpPr>
        <p:spPr>
          <a:xfrm>
            <a:off x="855114" y="525779"/>
            <a:ext cx="10841017" cy="4924419"/>
          </a:xfrm>
          <a:prstGeom prst="rect">
            <a:avLst/>
          </a:prstGeom>
          <a:noFill/>
          <a:ln w="9525">
            <a:noFill/>
          </a:ln>
        </p:spPr>
        <p:txBody>
          <a:bodyPr wrap="square" lIns="121914" tIns="60957" rIns="121914" bIns="60957" anchor="t">
            <a:spAutoFit/>
          </a:bodyPr>
          <a:lstStyle/>
          <a:p>
            <a:pPr defTabSz="1219200">
              <a:lnSpc>
                <a:spcPct val="130000"/>
              </a:lnSpc>
            </a:pPr>
            <a:r>
              <a:rPr lang="en-US" altLang="zh-CN" sz="2400" b="1">
                <a:solidFill>
                  <a:srgbClr val="000000"/>
                </a:solidFill>
                <a:latin typeface="+mn-ea"/>
              </a:rPr>
              <a:t>         </a:t>
            </a:r>
            <a:r>
              <a:rPr lang="zh-CN" altLang="zh-CN" sz="2400" b="1">
                <a:solidFill>
                  <a:srgbClr val="000000"/>
                </a:solidFill>
                <a:latin typeface="+mn-ea"/>
              </a:rPr>
              <a:t>通过分析近几年高考全国新课标卷“文言文阅读”部分的考查内容，我们得出：</a:t>
            </a:r>
            <a:endParaRPr lang="en-US" altLang="zh-CN" sz="2400" b="1">
              <a:solidFill>
                <a:srgbClr val="000000"/>
              </a:solidFill>
              <a:latin typeface="+mn-ea"/>
            </a:endParaRPr>
          </a:p>
          <a:p>
            <a:pPr defTabSz="1219200">
              <a:lnSpc>
                <a:spcPct val="130000"/>
              </a:lnSpc>
            </a:pPr>
            <a:r>
              <a:rPr lang="en-US" altLang="zh-CN" sz="2400" b="1">
                <a:solidFill>
                  <a:srgbClr val="000000"/>
                </a:solidFill>
                <a:latin typeface="+mn-ea"/>
              </a:rPr>
              <a:t> </a:t>
            </a:r>
            <a:endParaRPr lang="zh-CN" altLang="zh-CN" sz="2400" b="1">
              <a:solidFill>
                <a:srgbClr val="000000"/>
              </a:solidFill>
              <a:latin typeface="+mn-ea"/>
            </a:endParaRPr>
          </a:p>
          <a:p>
            <a:pPr defTabSz="1219200">
              <a:lnSpc>
                <a:spcPct val="130000"/>
              </a:lnSpc>
            </a:pPr>
            <a:r>
              <a:rPr lang="zh-CN" altLang="zh-CN" sz="2400" b="1">
                <a:solidFill>
                  <a:srgbClr val="000000"/>
                </a:solidFill>
                <a:latin typeface="+mn-ea"/>
              </a:rPr>
              <a:t>　　</a:t>
            </a:r>
            <a:r>
              <a:rPr lang="en-US" altLang="zh-CN" sz="2400" b="1">
                <a:solidFill>
                  <a:srgbClr val="000000"/>
                </a:solidFill>
                <a:latin typeface="+mn-ea"/>
              </a:rPr>
              <a:t>1.</a:t>
            </a:r>
            <a:r>
              <a:rPr lang="zh-CN" altLang="zh-CN" sz="2400" b="1">
                <a:solidFill>
                  <a:srgbClr val="000000"/>
                </a:solidFill>
                <a:latin typeface="+mn-ea"/>
              </a:rPr>
              <a:t>考查内容均出自“二十四史”，《宋史》尤其受青睐。</a:t>
            </a:r>
            <a:endParaRPr lang="zh-CN" altLang="zh-CN" sz="2400" b="1">
              <a:solidFill>
                <a:srgbClr val="000000"/>
              </a:solidFill>
              <a:latin typeface="+mn-ea"/>
            </a:endParaRPr>
          </a:p>
          <a:p>
            <a:pPr defTabSz="1219200">
              <a:lnSpc>
                <a:spcPct val="130000"/>
              </a:lnSpc>
            </a:pPr>
            <a:r>
              <a:rPr lang="zh-CN" altLang="zh-CN" sz="2400" b="1">
                <a:solidFill>
                  <a:srgbClr val="000000"/>
                </a:solidFill>
                <a:latin typeface="+mn-ea"/>
              </a:rPr>
              <a:t>今年全国卷三套均出自《史记》。</a:t>
            </a:r>
            <a:endParaRPr lang="en-US" altLang="zh-CN" sz="2400" b="1">
              <a:solidFill>
                <a:srgbClr val="000000"/>
              </a:solidFill>
              <a:latin typeface="+mn-ea"/>
            </a:endParaRPr>
          </a:p>
          <a:p>
            <a:pPr defTabSz="1219200">
              <a:lnSpc>
                <a:spcPct val="130000"/>
              </a:lnSpc>
            </a:pPr>
            <a:r>
              <a:rPr lang="en-US" altLang="zh-CN" sz="2400" b="1">
                <a:solidFill>
                  <a:srgbClr val="000000"/>
                </a:solidFill>
                <a:latin typeface="+mn-ea"/>
              </a:rPr>
              <a:t>    2.</a:t>
            </a:r>
            <a:r>
              <a:rPr lang="zh-CN" altLang="zh-CN" sz="2400" b="1">
                <a:solidFill>
                  <a:srgbClr val="000000"/>
                </a:solidFill>
                <a:latin typeface="+mn-ea"/>
              </a:rPr>
              <a:t>选文传主往往是忠、勇、智等方面比较突出的忠臣良将、清官廉吏。</a:t>
            </a:r>
            <a:endParaRPr lang="en-US" altLang="zh-CN" sz="2400" b="1">
              <a:solidFill>
                <a:srgbClr val="000000"/>
              </a:solidFill>
              <a:latin typeface="+mn-ea"/>
            </a:endParaRPr>
          </a:p>
          <a:p>
            <a:pPr defTabSz="1219200">
              <a:lnSpc>
                <a:spcPct val="130000"/>
              </a:lnSpc>
            </a:pPr>
            <a:r>
              <a:rPr lang="en-US" altLang="zh-CN" sz="2400" b="1">
                <a:solidFill>
                  <a:srgbClr val="000000"/>
                </a:solidFill>
                <a:latin typeface="+mn-ea"/>
              </a:rPr>
              <a:t>    3.</a:t>
            </a:r>
            <a:r>
              <a:rPr lang="zh-CN" altLang="zh-CN" sz="2400" b="1">
                <a:solidFill>
                  <a:srgbClr val="000000"/>
                </a:solidFill>
                <a:latin typeface="+mn-ea"/>
              </a:rPr>
              <a:t>从设题角度看，</a:t>
            </a:r>
            <a:r>
              <a:rPr lang="en-US" altLang="zh-CN" sz="2400" b="1">
                <a:solidFill>
                  <a:srgbClr val="000000"/>
                </a:solidFill>
                <a:latin typeface="+mn-ea"/>
              </a:rPr>
              <a:t>2013</a:t>
            </a:r>
            <a:r>
              <a:rPr lang="zh-CN" altLang="zh-CN" sz="2400" b="1">
                <a:solidFill>
                  <a:srgbClr val="000000"/>
                </a:solidFill>
                <a:latin typeface="+mn-ea"/>
              </a:rPr>
              <a:t>年以前一直是考查实词、判断人物性格（筛选信息）、文意理解、翻译句子这</a:t>
            </a:r>
            <a:r>
              <a:rPr lang="en-US" altLang="zh-CN" sz="2400" b="1">
                <a:solidFill>
                  <a:srgbClr val="000000"/>
                </a:solidFill>
                <a:latin typeface="+mn-ea"/>
              </a:rPr>
              <a:t>4</a:t>
            </a:r>
            <a:r>
              <a:rPr lang="zh-CN" altLang="zh-CN" sz="2400" b="1">
                <a:solidFill>
                  <a:srgbClr val="000000"/>
                </a:solidFill>
                <a:latin typeface="+mn-ea"/>
              </a:rPr>
              <a:t>个知识点，</a:t>
            </a:r>
            <a:r>
              <a:rPr lang="en-US" altLang="zh-CN" sz="2400" b="1">
                <a:solidFill>
                  <a:srgbClr val="000000"/>
                </a:solidFill>
                <a:latin typeface="+mn-ea"/>
              </a:rPr>
              <a:t>2014</a:t>
            </a:r>
            <a:r>
              <a:rPr lang="zh-CN" altLang="zh-CN" sz="2400" b="1">
                <a:solidFill>
                  <a:srgbClr val="000000"/>
                </a:solidFill>
                <a:latin typeface="+mn-ea"/>
              </a:rPr>
              <a:t>年开始把“判断人物性格”的“筛选信息”题变成了“文言断句”题，</a:t>
            </a:r>
            <a:r>
              <a:rPr lang="en-US" altLang="zh-CN" sz="2400" b="1">
                <a:solidFill>
                  <a:srgbClr val="000000"/>
                </a:solidFill>
                <a:latin typeface="+mn-ea"/>
              </a:rPr>
              <a:t>2015</a:t>
            </a:r>
            <a:r>
              <a:rPr lang="zh-CN" altLang="zh-CN" sz="2400" b="1">
                <a:solidFill>
                  <a:srgbClr val="000000"/>
                </a:solidFill>
                <a:latin typeface="+mn-ea"/>
              </a:rPr>
              <a:t>年开始把“文言实词”题变成了“古代文化常识”题。</a:t>
            </a:r>
            <a:endParaRPr lang="zh-CN" altLang="en-US" sz="2400">
              <a:solidFill>
                <a:srgbClr val="000000"/>
              </a:solidFill>
              <a:latin typeface="+mn-ea"/>
            </a:endParaRPr>
          </a:p>
        </p:txBody>
      </p:sp>
    </p:spTree>
  </p:cSld>
  <p:clrMapOvr>
    <a:masterClrMapping/>
  </p:clrMapOvr>
  <p:transition spd="slow">
    <p:random/>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330119" y="686657"/>
            <a:ext cx="9444567" cy="5109085"/>
          </a:xfrm>
          <a:prstGeom prst="rect">
            <a:avLst/>
          </a:prstGeom>
          <a:noFill/>
        </p:spPr>
        <p:txBody>
          <a:bodyPr wrap="square" lIns="121914" tIns="60957" rIns="121914" bIns="60957" rtlCol="0">
            <a:spAutoFit/>
          </a:bodyPr>
          <a:lstStyle/>
          <a:p>
            <a:pPr defTabSz="1219200"/>
            <a:r>
              <a:rPr lang="zh-CN" altLang="en-US" sz="2700" b="1">
                <a:solidFill>
                  <a:srgbClr val="000000"/>
                </a:solidFill>
                <a:latin typeface="宋体" panose="02010600030101010101" pitchFamily="2" charset="-122"/>
                <a:cs typeface="宋体" panose="02010600030101010101" pitchFamily="2" charset="-122"/>
                <a:sym typeface="+mn-ea"/>
              </a:rPr>
              <a:t>阅卷启示：</a:t>
            </a:r>
            <a:endParaRPr lang="zh-CN" altLang="en-US" sz="2700" b="1">
              <a:solidFill>
                <a:srgbClr val="000000"/>
              </a:solidFill>
              <a:latin typeface="宋体" panose="02010600030101010101" pitchFamily="2" charset="-122"/>
              <a:cs typeface="宋体" panose="02010600030101010101" pitchFamily="2" charset="-122"/>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1.</a:t>
            </a:r>
            <a:r>
              <a:rPr lang="zh-CN" altLang="en-US" sz="2700" b="1">
                <a:solidFill>
                  <a:srgbClr val="000000"/>
                </a:solidFill>
                <a:latin typeface="宋体" panose="02010600030101010101" pitchFamily="2" charset="-122"/>
                <a:cs typeface="宋体" panose="02010600030101010101" pitchFamily="2" charset="-122"/>
                <a:sym typeface="+mn-ea"/>
              </a:rPr>
              <a:t>保持</a:t>
            </a:r>
            <a:r>
              <a:rPr lang="en-US" altLang="zh-CN" sz="2700" b="1">
                <a:solidFill>
                  <a:srgbClr val="000000"/>
                </a:solidFill>
                <a:latin typeface="宋体" panose="02010600030101010101" pitchFamily="2" charset="-122"/>
                <a:cs typeface="宋体" panose="02010600030101010101" pitchFamily="2" charset="-122"/>
                <a:sym typeface="+mn-ea"/>
              </a:rPr>
              <a:t>整体句意</a:t>
            </a:r>
            <a:r>
              <a:rPr lang="zh-CN" altLang="en-US" sz="2700" b="1">
                <a:solidFill>
                  <a:srgbClr val="000000"/>
                </a:solidFill>
                <a:latin typeface="宋体" panose="02010600030101010101" pitchFamily="2" charset="-122"/>
                <a:cs typeface="宋体" panose="02010600030101010101" pitchFamily="2" charset="-122"/>
                <a:sym typeface="+mn-ea"/>
              </a:rPr>
              <a:t>通顺</a:t>
            </a:r>
            <a:r>
              <a:rPr lang="en-US" altLang="zh-CN" sz="2700" b="1">
                <a:solidFill>
                  <a:srgbClr val="000000"/>
                </a:solidFill>
                <a:latin typeface="宋体" panose="02010600030101010101" pitchFamily="2" charset="-122"/>
                <a:cs typeface="宋体" panose="02010600030101010101" pitchFamily="2" charset="-122"/>
                <a:sym typeface="+mn-ea"/>
              </a:rPr>
              <a:t>。</a:t>
            </a:r>
            <a:endParaRPr lang="en-US" altLang="zh-CN" sz="2700" b="1">
              <a:solidFill>
                <a:srgbClr val="000000"/>
              </a:solidFill>
              <a:latin typeface="宋体" panose="02010600030101010101" pitchFamily="2" charset="-122"/>
              <a:cs typeface="宋体" panose="02010600030101010101" pitchFamily="2" charset="-122"/>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2.对句子逻辑要求高，逻辑通可以得分，逻辑不通有“点”都不得</a:t>
            </a:r>
            <a:r>
              <a:rPr lang="zh-CN" altLang="en-US" sz="2700" b="1">
                <a:solidFill>
                  <a:srgbClr val="000000"/>
                </a:solidFill>
                <a:latin typeface="宋体" panose="02010600030101010101" pitchFamily="2" charset="-122"/>
                <a:cs typeface="宋体" panose="02010600030101010101" pitchFamily="2" charset="-122"/>
                <a:sym typeface="+mn-ea"/>
              </a:rPr>
              <a:t>分</a:t>
            </a:r>
            <a:r>
              <a:rPr lang="en-US" altLang="zh-CN" sz="2700" b="1">
                <a:solidFill>
                  <a:srgbClr val="000000"/>
                </a:solidFill>
                <a:latin typeface="宋体" panose="02010600030101010101" pitchFamily="2" charset="-122"/>
                <a:cs typeface="宋体" panose="02010600030101010101" pitchFamily="2" charset="-122"/>
                <a:sym typeface="+mn-ea"/>
              </a:rPr>
              <a:t>。</a:t>
            </a:r>
            <a:endParaRPr lang="en-US" altLang="zh-CN" sz="2700" b="1">
              <a:solidFill>
                <a:srgbClr val="000000"/>
              </a:solidFill>
              <a:latin typeface="宋体" panose="02010600030101010101" pitchFamily="2" charset="-122"/>
              <a:cs typeface="宋体" panose="02010600030101010101" pitchFamily="2" charset="-122"/>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3.错别字</a:t>
            </a:r>
            <a:r>
              <a:rPr lang="zh-CN" altLang="en-US" sz="2700" b="1">
                <a:solidFill>
                  <a:srgbClr val="000000"/>
                </a:solidFill>
                <a:latin typeface="宋体" panose="02010600030101010101" pitchFamily="2" charset="-122"/>
                <a:cs typeface="宋体" panose="02010600030101010101" pitchFamily="2" charset="-122"/>
                <a:sym typeface="+mn-ea"/>
              </a:rPr>
              <a:t>会</a:t>
            </a:r>
            <a:r>
              <a:rPr lang="en-US" altLang="zh-CN" sz="2700" b="1">
                <a:solidFill>
                  <a:srgbClr val="000000"/>
                </a:solidFill>
                <a:latin typeface="宋体" panose="02010600030101010101" pitchFamily="2" charset="-122"/>
                <a:cs typeface="宋体" panose="02010600030101010101" pitchFamily="2" charset="-122"/>
                <a:sym typeface="+mn-ea"/>
              </a:rPr>
              <a:t>导致句子逻辑不通，不得分。比如</a:t>
            </a:r>
            <a:r>
              <a:rPr lang="en-US" altLang="zh-CN" sz="2700" b="1">
                <a:solidFill>
                  <a:srgbClr val="FF0000"/>
                </a:solidFill>
                <a:latin typeface="宋体" panose="02010600030101010101" pitchFamily="2" charset="-122"/>
                <a:cs typeface="宋体" panose="02010600030101010101" pitchFamily="2" charset="-122"/>
                <a:sym typeface="+mn-ea"/>
              </a:rPr>
              <a:t>抵</a:t>
            </a:r>
            <a:r>
              <a:rPr lang="en-US" altLang="zh-CN" sz="2700" b="1">
                <a:solidFill>
                  <a:srgbClr val="000000"/>
                </a:solidFill>
                <a:latin typeface="宋体" panose="02010600030101010101" pitchFamily="2" charset="-122"/>
                <a:cs typeface="宋体" panose="02010600030101010101" pitchFamily="2" charset="-122"/>
                <a:sym typeface="+mn-ea"/>
              </a:rPr>
              <a:t>毁</a:t>
            </a:r>
            <a:r>
              <a:rPr lang="zh-CN" altLang="en-US" sz="2700" b="1">
                <a:solidFill>
                  <a:srgbClr val="000000"/>
                </a:solidFill>
                <a:latin typeface="宋体" panose="02010600030101010101" pitchFamily="2" charset="-122"/>
                <a:cs typeface="宋体" panose="02010600030101010101" pitchFamily="2" charset="-122"/>
                <a:sym typeface="+mn-ea"/>
              </a:rPr>
              <a:t>、</a:t>
            </a:r>
            <a:r>
              <a:rPr lang="en-US" altLang="zh-CN" sz="2700" b="1">
                <a:solidFill>
                  <a:srgbClr val="FF0000"/>
                </a:solidFill>
                <a:latin typeface="宋体" panose="02010600030101010101" pitchFamily="2" charset="-122"/>
                <a:cs typeface="宋体" panose="02010600030101010101" pitchFamily="2" charset="-122"/>
                <a:sym typeface="+mn-ea"/>
              </a:rPr>
              <a:t>污</a:t>
            </a:r>
            <a:r>
              <a:rPr lang="en-US" altLang="zh-CN" sz="2700" b="1">
                <a:solidFill>
                  <a:srgbClr val="000000"/>
                </a:solidFill>
                <a:latin typeface="宋体" panose="02010600030101010101" pitchFamily="2" charset="-122"/>
                <a:cs typeface="宋体" panose="02010600030101010101" pitchFamily="2" charset="-122"/>
                <a:sym typeface="+mn-ea"/>
              </a:rPr>
              <a:t>陷</a:t>
            </a:r>
            <a:r>
              <a:rPr lang="zh-CN" altLang="en-US" sz="2700" b="1">
                <a:solidFill>
                  <a:srgbClr val="000000"/>
                </a:solidFill>
                <a:latin typeface="宋体" panose="02010600030101010101" pitchFamily="2" charset="-122"/>
                <a:cs typeface="宋体" panose="02010600030101010101" pitchFamily="2" charset="-122"/>
                <a:sym typeface="+mn-ea"/>
              </a:rPr>
              <a:t>、</a:t>
            </a:r>
            <a:r>
              <a:rPr lang="en-US" altLang="zh-CN" sz="2700" b="1">
                <a:solidFill>
                  <a:srgbClr val="000000"/>
                </a:solidFill>
                <a:latin typeface="宋体" panose="02010600030101010101" pitchFamily="2" charset="-122"/>
                <a:cs typeface="宋体" panose="02010600030101010101" pitchFamily="2" charset="-122"/>
                <a:sym typeface="+mn-ea"/>
              </a:rPr>
              <a:t>诬</a:t>
            </a:r>
            <a:r>
              <a:rPr lang="en-US" altLang="zh-CN" sz="2700" b="1">
                <a:solidFill>
                  <a:srgbClr val="9EBBE2"/>
                </a:solidFill>
                <a:latin typeface="宋体" panose="02010600030101010101" pitchFamily="2" charset="-122"/>
                <a:cs typeface="宋体" panose="02010600030101010101" pitchFamily="2" charset="-122"/>
                <a:sym typeface="+mn-ea"/>
              </a:rPr>
              <a:t>谄</a:t>
            </a:r>
            <a:r>
              <a:rPr lang="zh-CN" altLang="en-US" sz="2700" b="1">
                <a:solidFill>
                  <a:srgbClr val="9EBBE2"/>
                </a:solidFill>
                <a:latin typeface="宋体" panose="02010600030101010101" pitchFamily="2" charset="-122"/>
                <a:cs typeface="宋体" panose="02010600030101010101" pitchFamily="2" charset="-122"/>
                <a:sym typeface="+mn-ea"/>
              </a:rPr>
              <a:t>、</a:t>
            </a:r>
            <a:r>
              <a:rPr lang="en-US" altLang="zh-CN" sz="2700" b="1">
                <a:solidFill>
                  <a:srgbClr val="000000"/>
                </a:solidFill>
                <a:latin typeface="宋体" panose="02010600030101010101" pitchFamily="2" charset="-122"/>
                <a:cs typeface="宋体" panose="02010600030101010101" pitchFamily="2" charset="-122"/>
                <a:sym typeface="+mn-ea"/>
              </a:rPr>
              <a:t>年</a:t>
            </a:r>
            <a:r>
              <a:rPr lang="en-US" altLang="zh-CN" sz="2700" b="1">
                <a:solidFill>
                  <a:srgbClr val="FF0000"/>
                </a:solidFill>
                <a:latin typeface="宋体" panose="02010600030101010101" pitchFamily="2" charset="-122"/>
                <a:cs typeface="宋体" panose="02010600030101010101" pitchFamily="2" charset="-122"/>
                <a:sym typeface="+mn-ea"/>
              </a:rPr>
              <a:t>青</a:t>
            </a:r>
            <a:r>
              <a:rPr lang="zh-CN" altLang="en-US" sz="2700" b="1">
                <a:solidFill>
                  <a:srgbClr val="FF0000"/>
                </a:solidFill>
                <a:latin typeface="宋体" panose="02010600030101010101" pitchFamily="2" charset="-122"/>
                <a:cs typeface="宋体" panose="02010600030101010101" pitchFamily="2" charset="-122"/>
                <a:sym typeface="+mn-ea"/>
              </a:rPr>
              <a:t>、</a:t>
            </a:r>
            <a:r>
              <a:rPr lang="en-US" altLang="zh-CN" sz="2700" b="1">
                <a:solidFill>
                  <a:srgbClr val="9EBBE2"/>
                </a:solidFill>
                <a:latin typeface="宋体" panose="02010600030101010101" pitchFamily="2" charset="-122"/>
                <a:cs typeface="宋体" panose="02010600030101010101" pitchFamily="2" charset="-122"/>
                <a:sym typeface="+mn-ea"/>
              </a:rPr>
              <a:t>绕</a:t>
            </a:r>
            <a:r>
              <a:rPr lang="en-US" altLang="zh-CN" sz="2700" b="1">
                <a:solidFill>
                  <a:srgbClr val="000000"/>
                </a:solidFill>
                <a:latin typeface="宋体" panose="02010600030101010101" pitchFamily="2" charset="-122"/>
                <a:cs typeface="宋体" panose="02010600030101010101" pitchFamily="2" charset="-122"/>
                <a:sym typeface="+mn-ea"/>
              </a:rPr>
              <a:t>乱</a:t>
            </a:r>
            <a:r>
              <a:rPr lang="zh-CN" altLang="en-US" sz="2700" b="1">
                <a:solidFill>
                  <a:srgbClr val="000000"/>
                </a:solidFill>
                <a:latin typeface="宋体" panose="02010600030101010101" pitchFamily="2" charset="-122"/>
                <a:cs typeface="宋体" panose="02010600030101010101" pitchFamily="2" charset="-122"/>
                <a:sym typeface="+mn-ea"/>
              </a:rPr>
              <a:t>、</a:t>
            </a:r>
            <a:r>
              <a:rPr lang="en-US" altLang="zh-CN" sz="2700" b="1">
                <a:solidFill>
                  <a:srgbClr val="9EBBE2"/>
                </a:solidFill>
                <a:latin typeface="宋体" panose="02010600030101010101" pitchFamily="2" charset="-122"/>
                <a:cs typeface="宋体" panose="02010600030101010101" pitchFamily="2" charset="-122"/>
                <a:sym typeface="+mn-ea"/>
              </a:rPr>
              <a:t>挠</a:t>
            </a:r>
            <a:r>
              <a:rPr lang="en-US" altLang="zh-CN" sz="2700" b="1">
                <a:solidFill>
                  <a:srgbClr val="000000"/>
                </a:solidFill>
                <a:latin typeface="宋体" panose="02010600030101010101" pitchFamily="2" charset="-122"/>
                <a:cs typeface="宋体" panose="02010600030101010101" pitchFamily="2" charset="-122"/>
                <a:sym typeface="+mn-ea"/>
              </a:rPr>
              <a:t>乱</a:t>
            </a:r>
            <a:r>
              <a:rPr lang="zh-CN" altLang="en-US" sz="2700" b="1">
                <a:solidFill>
                  <a:srgbClr val="000000"/>
                </a:solidFill>
                <a:latin typeface="宋体" panose="02010600030101010101" pitchFamily="2" charset="-122"/>
                <a:cs typeface="宋体" panose="02010600030101010101" pitchFamily="2" charset="-122"/>
                <a:sym typeface="+mn-ea"/>
              </a:rPr>
              <a:t>、</a:t>
            </a:r>
            <a:r>
              <a:rPr lang="en-US" altLang="zh-CN" sz="2700" b="1">
                <a:solidFill>
                  <a:srgbClr val="000000"/>
                </a:solidFill>
                <a:latin typeface="宋体" panose="02010600030101010101" pitchFamily="2" charset="-122"/>
                <a:cs typeface="宋体" panose="02010600030101010101" pitchFamily="2" charset="-122"/>
                <a:sym typeface="+mn-ea"/>
              </a:rPr>
              <a:t>上</a:t>
            </a:r>
            <a:r>
              <a:rPr lang="en-US" altLang="zh-CN" sz="2700" b="1">
                <a:solidFill>
                  <a:srgbClr val="9EBBE2"/>
                </a:solidFill>
                <a:latin typeface="宋体" panose="02010600030101010101" pitchFamily="2" charset="-122"/>
                <a:cs typeface="宋体" panose="02010600030101010101" pitchFamily="2" charset="-122"/>
                <a:sym typeface="+mn-ea"/>
              </a:rPr>
              <a:t>秦</a:t>
            </a:r>
            <a:r>
              <a:rPr lang="en-US" altLang="zh-CN" sz="2700" b="1">
                <a:solidFill>
                  <a:srgbClr val="000000"/>
                </a:solidFill>
                <a:latin typeface="宋体" panose="02010600030101010101" pitchFamily="2" charset="-122"/>
                <a:cs typeface="宋体" panose="02010600030101010101" pitchFamily="2" charset="-122"/>
                <a:sym typeface="+mn-ea"/>
              </a:rPr>
              <a:t>。</a:t>
            </a:r>
            <a:endParaRPr lang="en-US" altLang="zh-CN" sz="2700" b="1">
              <a:solidFill>
                <a:srgbClr val="000000"/>
              </a:solidFill>
              <a:latin typeface="宋体" panose="02010600030101010101" pitchFamily="2" charset="-122"/>
              <a:cs typeface="宋体" panose="02010600030101010101" pitchFamily="2" charset="-122"/>
              <a:sym typeface="+mn-ea"/>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4.文化知识缺失导致错误。孝文帝——秦文帝，“不合古制”一句，各种史实错误，影响得分。</a:t>
            </a:r>
            <a:endParaRPr lang="en-US" altLang="zh-CN" sz="2700" b="1" noProof="1">
              <a:solidFill>
                <a:srgbClr val="000000"/>
              </a:solidFill>
              <a:latin typeface="宋体" panose="02010600030101010101" pitchFamily="2" charset="-122"/>
              <a:cs typeface="宋体" panose="02010600030101010101" pitchFamily="2" charset="-122"/>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应该让学生先搞清楚句子大意，然后再字字对译，译完之后还得回过头来检查一下有没有书写错误、语法错误和逻辑错误，这样才能保证得分。当然，最关键占比重最大的还是知识点</a:t>
            </a:r>
            <a:r>
              <a:rPr lang="zh-CN" altLang="en-US" sz="2700" b="1">
                <a:solidFill>
                  <a:srgbClr val="000000"/>
                </a:solidFill>
                <a:latin typeface="宋体" panose="02010600030101010101" pitchFamily="2" charset="-122"/>
                <a:cs typeface="宋体" panose="02010600030101010101" pitchFamily="2" charset="-122"/>
                <a:sym typeface="+mn-ea"/>
              </a:rPr>
              <a:t>。</a:t>
            </a:r>
            <a:endParaRPr lang="zh-CN" altLang="en-US" sz="27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555329" y="1316568"/>
            <a:ext cx="9703647" cy="4278088"/>
          </a:xfrm>
          <a:prstGeom prst="rect">
            <a:avLst/>
          </a:prstGeom>
          <a:noFill/>
        </p:spPr>
        <p:txBody>
          <a:bodyPr wrap="square" lIns="121914" tIns="60957" rIns="121914" bIns="60957" rtlCol="0">
            <a:spAutoFit/>
          </a:bodyPr>
          <a:lstStyle/>
          <a:p>
            <a:pPr defTabSz="1219200"/>
            <a:r>
              <a:rPr lang="zh-CN" altLang="en-US" sz="2700" b="1">
                <a:solidFill>
                  <a:srgbClr val="000000"/>
                </a:solidFill>
                <a:sym typeface="+mn-ea"/>
              </a:rPr>
              <a:t>题例：</a:t>
            </a:r>
            <a:r>
              <a:rPr lang="en-US" altLang="zh-CN" sz="2700" b="1">
                <a:solidFill>
                  <a:srgbClr val="000000"/>
                </a:solidFill>
                <a:sym typeface="+mn-ea"/>
              </a:rPr>
              <a:t>  2019</a:t>
            </a:r>
            <a:r>
              <a:rPr lang="zh-CN" altLang="en-US" sz="2700" b="1">
                <a:solidFill>
                  <a:srgbClr val="000000"/>
                </a:solidFill>
                <a:sym typeface="+mn-ea"/>
              </a:rPr>
              <a:t>全国</a:t>
            </a:r>
            <a:r>
              <a:rPr lang="en-US" altLang="zh-CN" sz="2700" b="1">
                <a:solidFill>
                  <a:srgbClr val="000000"/>
                </a:solidFill>
                <a:sym typeface="+mn-ea"/>
              </a:rPr>
              <a:t>1</a:t>
            </a:r>
            <a:r>
              <a:rPr lang="zh-CN" altLang="en-US" sz="2700" b="1">
                <a:solidFill>
                  <a:srgbClr val="000000"/>
                </a:solidFill>
                <a:sym typeface="+mn-ea"/>
              </a:rPr>
              <a:t>卷</a:t>
            </a:r>
            <a:r>
              <a:rPr lang="en-US" altLang="zh-CN" sz="2700" b="1">
                <a:solidFill>
                  <a:srgbClr val="000000"/>
                </a:solidFill>
                <a:sym typeface="+mn-ea"/>
              </a:rPr>
              <a:t>13.</a:t>
            </a:r>
            <a:r>
              <a:rPr lang="zh-CN" altLang="en-US" sz="2700" b="1">
                <a:solidFill>
                  <a:srgbClr val="000000"/>
                </a:solidFill>
                <a:sym typeface="+mn-ea"/>
              </a:rPr>
              <a:t>把文中划线的句子翻译成现代汉语（</a:t>
            </a:r>
            <a:r>
              <a:rPr lang="en-US" altLang="zh-CN" sz="2700" b="1">
                <a:solidFill>
                  <a:srgbClr val="000000"/>
                </a:solidFill>
                <a:sym typeface="+mn-ea"/>
              </a:rPr>
              <a:t>10</a:t>
            </a:r>
            <a:r>
              <a:rPr lang="zh-CN" altLang="en-US" sz="2700" b="1">
                <a:solidFill>
                  <a:srgbClr val="000000"/>
                </a:solidFill>
                <a:sym typeface="+mn-ea"/>
              </a:rPr>
              <a:t>分）</a:t>
            </a:r>
            <a:endParaRPr lang="en-US" altLang="zh-CN" sz="2700" b="1">
              <a:solidFill>
                <a:srgbClr val="000000"/>
              </a:solidFill>
            </a:endParaRPr>
          </a:p>
          <a:p>
            <a:pPr defTabSz="1219200"/>
            <a:r>
              <a:rPr lang="zh-CN" altLang="en-US" sz="2700" b="1">
                <a:solidFill>
                  <a:srgbClr val="000000"/>
                </a:solidFill>
                <a:sym typeface="+mn-ea"/>
              </a:rPr>
              <a:t>      （</a:t>
            </a:r>
            <a:r>
              <a:rPr lang="en-US" altLang="zh-CN" sz="2700" b="1">
                <a:solidFill>
                  <a:srgbClr val="000000"/>
                </a:solidFill>
                <a:sym typeface="+mn-ea"/>
              </a:rPr>
              <a:t>1</a:t>
            </a:r>
            <a:r>
              <a:rPr lang="zh-CN" altLang="en-US" sz="2700" b="1">
                <a:solidFill>
                  <a:srgbClr val="000000"/>
                </a:solidFill>
                <a:sym typeface="+mn-ea"/>
              </a:rPr>
              <a:t>）乃</a:t>
            </a:r>
            <a:r>
              <a:rPr lang="zh-CN" altLang="en-US" sz="2700" b="1">
                <a:solidFill>
                  <a:srgbClr val="FF0000"/>
                </a:solidFill>
                <a:sym typeface="+mn-ea"/>
              </a:rPr>
              <a:t>短</a:t>
            </a:r>
            <a:r>
              <a:rPr lang="zh-CN" altLang="en-US" sz="2700" b="1">
                <a:solidFill>
                  <a:srgbClr val="000000"/>
                </a:solidFill>
                <a:sym typeface="+mn-ea"/>
              </a:rPr>
              <a:t>贾生曰：</a:t>
            </a:r>
            <a:r>
              <a:rPr lang="en-US" altLang="zh-CN" sz="2700" b="1">
                <a:solidFill>
                  <a:srgbClr val="000000"/>
                </a:solidFill>
                <a:sym typeface="+mn-ea"/>
              </a:rPr>
              <a:t>“</a:t>
            </a:r>
            <a:r>
              <a:rPr lang="zh-CN" altLang="en-US" sz="2700" b="1">
                <a:solidFill>
                  <a:srgbClr val="000000"/>
                </a:solidFill>
                <a:sym typeface="+mn-ea"/>
              </a:rPr>
              <a:t>洛阳之人，年少</a:t>
            </a:r>
            <a:r>
              <a:rPr lang="zh-CN" altLang="en-US" sz="2700" b="1">
                <a:solidFill>
                  <a:srgbClr val="FF0000"/>
                </a:solidFill>
                <a:sym typeface="+mn-ea"/>
              </a:rPr>
              <a:t>初学</a:t>
            </a:r>
            <a:r>
              <a:rPr lang="zh-CN" altLang="en-US" sz="2700" b="1">
                <a:solidFill>
                  <a:srgbClr val="000000"/>
                </a:solidFill>
                <a:sym typeface="+mn-ea"/>
              </a:rPr>
              <a:t>，</a:t>
            </a:r>
            <a:r>
              <a:rPr lang="zh-CN" altLang="en-US" sz="2700" b="1">
                <a:solidFill>
                  <a:srgbClr val="FF0000"/>
                </a:solidFill>
                <a:sym typeface="+mn-ea"/>
              </a:rPr>
              <a:t>专</a:t>
            </a:r>
            <a:r>
              <a:rPr lang="zh-CN" altLang="en-US" sz="2700" b="1">
                <a:solidFill>
                  <a:srgbClr val="000000"/>
                </a:solidFill>
                <a:sym typeface="+mn-ea"/>
              </a:rPr>
              <a:t>欲</a:t>
            </a:r>
            <a:r>
              <a:rPr lang="zh-CN" altLang="en-US" sz="2700" b="1">
                <a:solidFill>
                  <a:srgbClr val="FF0000"/>
                </a:solidFill>
                <a:sym typeface="+mn-ea"/>
              </a:rPr>
              <a:t>擅权</a:t>
            </a:r>
            <a:r>
              <a:rPr lang="zh-CN" altLang="en-US" sz="2700" b="1">
                <a:solidFill>
                  <a:srgbClr val="000000"/>
                </a:solidFill>
                <a:sym typeface="+mn-ea"/>
              </a:rPr>
              <a:t>，</a:t>
            </a:r>
            <a:r>
              <a:rPr lang="zh-CN" altLang="en-US" sz="2700" b="1">
                <a:solidFill>
                  <a:srgbClr val="FF0000"/>
                </a:solidFill>
                <a:sym typeface="+mn-ea"/>
              </a:rPr>
              <a:t>纷乱</a:t>
            </a:r>
            <a:r>
              <a:rPr lang="zh-CN" altLang="en-US" sz="2700" b="1">
                <a:solidFill>
                  <a:srgbClr val="000000"/>
                </a:solidFill>
                <a:sym typeface="+mn-ea"/>
              </a:rPr>
              <a:t>诸事。</a:t>
            </a:r>
            <a:r>
              <a:rPr lang="en-US" altLang="zh-CN" sz="2700" b="1">
                <a:solidFill>
                  <a:srgbClr val="000000"/>
                </a:solidFill>
                <a:sym typeface="+mn-ea"/>
              </a:rPr>
              <a:t>”</a:t>
            </a:r>
            <a:r>
              <a:rPr lang="zh-CN" altLang="en-US" sz="2700" b="1">
                <a:solidFill>
                  <a:srgbClr val="000000"/>
                </a:solidFill>
                <a:sym typeface="+mn-ea"/>
              </a:rPr>
              <a:t>（初学：学识浅）</a:t>
            </a:r>
            <a:endParaRPr lang="en-US" altLang="zh-CN" sz="2700" b="1">
              <a:solidFill>
                <a:srgbClr val="000000"/>
              </a:solidFill>
            </a:endParaRPr>
          </a:p>
          <a:p>
            <a:pPr defTabSz="1219200"/>
            <a:r>
              <a:rPr lang="en-US" altLang="zh-CN" sz="2700" b="1">
                <a:solidFill>
                  <a:srgbClr val="000000"/>
                </a:solidFill>
                <a:sym typeface="+mn-ea"/>
              </a:rPr>
              <a:t>      </a:t>
            </a:r>
            <a:r>
              <a:rPr lang="zh-CN" altLang="en-US" sz="2700" b="1">
                <a:solidFill>
                  <a:srgbClr val="000000"/>
                </a:solidFill>
                <a:sym typeface="+mn-ea"/>
              </a:rPr>
              <a:t>（</a:t>
            </a:r>
            <a:r>
              <a:rPr lang="en-US" altLang="zh-CN" sz="2700" b="1">
                <a:solidFill>
                  <a:srgbClr val="000000"/>
                </a:solidFill>
                <a:sym typeface="+mn-ea"/>
              </a:rPr>
              <a:t>2</a:t>
            </a:r>
            <a:r>
              <a:rPr lang="zh-CN" altLang="en-US" sz="2700" b="1">
                <a:solidFill>
                  <a:srgbClr val="000000"/>
                </a:solidFill>
                <a:sym typeface="+mn-ea"/>
              </a:rPr>
              <a:t>）贾生数上疏，言诸侯</a:t>
            </a:r>
            <a:r>
              <a:rPr lang="zh-CN" altLang="en-US" sz="2700" b="1">
                <a:solidFill>
                  <a:srgbClr val="FF0000"/>
                </a:solidFill>
                <a:sym typeface="+mn-ea"/>
              </a:rPr>
              <a:t>或</a:t>
            </a:r>
            <a:r>
              <a:rPr lang="zh-CN" altLang="en-US" sz="2700" b="1">
                <a:solidFill>
                  <a:srgbClr val="000000"/>
                </a:solidFill>
                <a:sym typeface="+mn-ea"/>
              </a:rPr>
              <a:t>连数郡，非古之制，可</a:t>
            </a:r>
            <a:r>
              <a:rPr lang="zh-CN" altLang="en-US" sz="2700" b="1">
                <a:solidFill>
                  <a:srgbClr val="FF0000"/>
                </a:solidFill>
                <a:sym typeface="+mn-ea"/>
              </a:rPr>
              <a:t>稍</a:t>
            </a:r>
            <a:r>
              <a:rPr lang="zh-CN" altLang="en-US" sz="2700" b="1">
                <a:solidFill>
                  <a:srgbClr val="000000"/>
                </a:solidFill>
                <a:sym typeface="+mn-ea"/>
              </a:rPr>
              <a:t>削之。</a:t>
            </a:r>
            <a:endParaRPr lang="en-US" altLang="zh-CN" sz="2700" b="1">
              <a:solidFill>
                <a:srgbClr val="000000"/>
              </a:solidFill>
            </a:endParaRPr>
          </a:p>
          <a:p>
            <a:pPr defTabSz="1219200"/>
            <a:r>
              <a:rPr lang="en-US" altLang="zh-CN" sz="2700" b="1">
                <a:solidFill>
                  <a:srgbClr val="000000"/>
                </a:solidFill>
                <a:sym typeface="+mn-ea"/>
              </a:rPr>
              <a:t>         如：短——卒使上官大夫短屈原于倾襄王</a:t>
            </a:r>
            <a:endParaRPr lang="en-US" altLang="zh-CN" sz="2700" b="1">
              <a:solidFill>
                <a:srgbClr val="000000"/>
              </a:solidFill>
            </a:endParaRPr>
          </a:p>
          <a:p>
            <a:pPr defTabSz="1219200"/>
            <a:r>
              <a:rPr lang="en-US" altLang="zh-CN" sz="2700" b="1">
                <a:solidFill>
                  <a:srgbClr val="000000"/>
                </a:solidFill>
                <a:sym typeface="+mn-ea"/>
              </a:rPr>
              <a:t>         诋毁</a:t>
            </a:r>
            <a:r>
              <a:rPr lang="zh-CN" altLang="en-US" sz="2700" b="1">
                <a:solidFill>
                  <a:srgbClr val="000000"/>
                </a:solidFill>
                <a:sym typeface="+mn-ea"/>
              </a:rPr>
              <a:t>、</a:t>
            </a:r>
            <a:r>
              <a:rPr lang="en-US" altLang="zh-CN" sz="2700" b="1">
                <a:solidFill>
                  <a:srgbClr val="000000"/>
                </a:solidFill>
                <a:sym typeface="+mn-ea"/>
              </a:rPr>
              <a:t>贬低</a:t>
            </a:r>
            <a:r>
              <a:rPr lang="zh-CN" altLang="en-US" sz="2700" b="1">
                <a:solidFill>
                  <a:srgbClr val="000000"/>
                </a:solidFill>
                <a:sym typeface="+mn-ea"/>
              </a:rPr>
              <a:t>、</a:t>
            </a:r>
            <a:r>
              <a:rPr lang="en-US" altLang="zh-CN" sz="2700" b="1">
                <a:solidFill>
                  <a:srgbClr val="000000"/>
                </a:solidFill>
                <a:sym typeface="+mn-ea"/>
              </a:rPr>
              <a:t>诽谤</a:t>
            </a:r>
            <a:r>
              <a:rPr lang="zh-CN" altLang="en-US" sz="2700" b="1">
                <a:solidFill>
                  <a:srgbClr val="000000"/>
                </a:solidFill>
                <a:sym typeface="+mn-ea"/>
              </a:rPr>
              <a:t>、</a:t>
            </a:r>
            <a:r>
              <a:rPr lang="en-US" altLang="zh-CN" sz="2700" b="1">
                <a:solidFill>
                  <a:srgbClr val="000000"/>
                </a:solidFill>
                <a:sym typeface="+mn-ea"/>
              </a:rPr>
              <a:t>中伤</a:t>
            </a:r>
            <a:r>
              <a:rPr lang="zh-CN" altLang="en-US" sz="2700" b="1">
                <a:solidFill>
                  <a:srgbClr val="000000"/>
                </a:solidFill>
                <a:sym typeface="+mn-ea"/>
              </a:rPr>
              <a:t>、</a:t>
            </a:r>
            <a:r>
              <a:rPr lang="en-US" altLang="zh-CN" sz="2700" b="1">
                <a:solidFill>
                  <a:srgbClr val="000000"/>
                </a:solidFill>
                <a:sym typeface="+mn-ea"/>
              </a:rPr>
              <a:t>诬陷</a:t>
            </a:r>
            <a:r>
              <a:rPr lang="zh-CN" altLang="en-US" sz="2700" b="1">
                <a:solidFill>
                  <a:srgbClr val="000000"/>
                </a:solidFill>
                <a:sym typeface="+mn-ea"/>
              </a:rPr>
              <a:t>、</a:t>
            </a:r>
            <a:r>
              <a:rPr lang="en-US" altLang="zh-CN" sz="2700" b="1">
                <a:solidFill>
                  <a:srgbClr val="000000"/>
                </a:solidFill>
                <a:sym typeface="+mn-ea"/>
              </a:rPr>
              <a:t>诟病</a:t>
            </a:r>
            <a:r>
              <a:rPr lang="zh-CN" altLang="en-US" sz="2700" b="1">
                <a:solidFill>
                  <a:srgbClr val="000000"/>
                </a:solidFill>
                <a:sym typeface="+mn-ea"/>
              </a:rPr>
              <a:t>、</a:t>
            </a:r>
            <a:r>
              <a:rPr lang="en-US" altLang="zh-CN" sz="2700" b="1">
                <a:solidFill>
                  <a:srgbClr val="000000"/>
                </a:solidFill>
                <a:sym typeface="+mn-ea"/>
              </a:rPr>
              <a:t>陷害</a:t>
            </a:r>
            <a:r>
              <a:rPr lang="zh-CN" altLang="en-US" sz="2700" b="1">
                <a:solidFill>
                  <a:srgbClr val="000000"/>
                </a:solidFill>
                <a:sym typeface="+mn-ea"/>
              </a:rPr>
              <a:t>、</a:t>
            </a:r>
            <a:r>
              <a:rPr lang="en-US" altLang="zh-CN" sz="2700" b="1">
                <a:solidFill>
                  <a:srgbClr val="000000"/>
                </a:solidFill>
                <a:sym typeface="+mn-ea"/>
              </a:rPr>
              <a:t>诬告</a:t>
            </a:r>
            <a:r>
              <a:rPr lang="zh-CN" altLang="en-US" sz="2700" b="1">
                <a:solidFill>
                  <a:srgbClr val="000000"/>
                </a:solidFill>
                <a:sym typeface="+mn-ea"/>
              </a:rPr>
              <a:t>。</a:t>
            </a:r>
            <a:endParaRPr lang="zh-CN" altLang="en-US" sz="2700" b="1">
              <a:solidFill>
                <a:srgbClr val="000000"/>
              </a:solidFill>
            </a:endParaRPr>
          </a:p>
          <a:p>
            <a:pPr defTabSz="1219200"/>
            <a:r>
              <a:rPr lang="en-US" altLang="zh-CN" sz="2700" b="1">
                <a:solidFill>
                  <a:srgbClr val="000000"/>
                </a:solidFill>
                <a:sym typeface="+mn-ea"/>
              </a:rPr>
              <a:t>       </a:t>
            </a:r>
            <a:r>
              <a:rPr lang="zh-CN" altLang="en-US" sz="2700" b="1">
                <a:solidFill>
                  <a:srgbClr val="000000"/>
                </a:solidFill>
                <a:sym typeface="+mn-ea"/>
              </a:rPr>
              <a:t>（</a:t>
            </a:r>
            <a:r>
              <a:rPr lang="en-US" altLang="zh-CN" sz="2700" b="1">
                <a:solidFill>
                  <a:srgbClr val="000000"/>
                </a:solidFill>
                <a:sym typeface="+mn-ea"/>
              </a:rPr>
              <a:t>批评</a:t>
            </a:r>
            <a:r>
              <a:rPr lang="zh-CN" altLang="en-US" sz="2700" b="1">
                <a:solidFill>
                  <a:srgbClr val="000000"/>
                </a:solidFill>
                <a:sym typeface="+mn-ea"/>
              </a:rPr>
              <a:t>，</a:t>
            </a:r>
            <a:r>
              <a:rPr lang="en-US" altLang="zh-CN" sz="2700" b="1">
                <a:solidFill>
                  <a:srgbClr val="000000"/>
                </a:solidFill>
                <a:sym typeface="+mn-ea"/>
              </a:rPr>
              <a:t>揭短</a:t>
            </a:r>
            <a:r>
              <a:rPr lang="zh-CN" altLang="en-US" sz="2700" b="1">
                <a:solidFill>
                  <a:srgbClr val="000000"/>
                </a:solidFill>
                <a:sym typeface="+mn-ea"/>
              </a:rPr>
              <a:t>，</a:t>
            </a:r>
            <a:r>
              <a:rPr lang="en-US" altLang="zh-CN" sz="2700" b="1">
                <a:solidFill>
                  <a:srgbClr val="000000"/>
                </a:solidFill>
                <a:sym typeface="+mn-ea"/>
              </a:rPr>
              <a:t>将就，意译为说坏话，不好</a:t>
            </a:r>
            <a:r>
              <a:rPr lang="zh-CN" altLang="en-US" sz="2700" b="1">
                <a:solidFill>
                  <a:srgbClr val="000000"/>
                </a:solidFill>
                <a:sym typeface="+mn-ea"/>
              </a:rPr>
              <a:t>、</a:t>
            </a:r>
            <a:r>
              <a:rPr lang="en-US" altLang="zh-CN" sz="2700" b="1">
                <a:solidFill>
                  <a:srgbClr val="000000"/>
                </a:solidFill>
                <a:sym typeface="+mn-ea"/>
              </a:rPr>
              <a:t>不是</a:t>
            </a:r>
            <a:r>
              <a:rPr lang="zh-CN" altLang="en-US" sz="2700" b="1">
                <a:solidFill>
                  <a:srgbClr val="000000"/>
                </a:solidFill>
                <a:sym typeface="+mn-ea"/>
              </a:rPr>
              <a:t>、</a:t>
            </a:r>
            <a:r>
              <a:rPr lang="en-US" altLang="zh-CN" sz="2700" b="1">
                <a:solidFill>
                  <a:srgbClr val="000000"/>
                </a:solidFill>
                <a:sym typeface="+mn-ea"/>
              </a:rPr>
              <a:t>不对</a:t>
            </a:r>
            <a:r>
              <a:rPr lang="zh-CN" altLang="en-US" sz="2700" b="1">
                <a:solidFill>
                  <a:srgbClr val="000000"/>
                </a:solidFill>
                <a:sym typeface="+mn-ea"/>
              </a:rPr>
              <a:t>，</a:t>
            </a:r>
            <a:r>
              <a:rPr lang="en-US" altLang="zh-CN" sz="2700" b="1">
                <a:solidFill>
                  <a:srgbClr val="000000"/>
                </a:solidFill>
                <a:sym typeface="+mn-ea"/>
              </a:rPr>
              <a:t>口语化</a:t>
            </a:r>
            <a:r>
              <a:rPr lang="zh-CN" altLang="en-US" sz="2700" b="1">
                <a:solidFill>
                  <a:srgbClr val="000000"/>
                </a:solidFill>
                <a:sym typeface="+mn-ea"/>
              </a:rPr>
              <a:t>，</a:t>
            </a:r>
            <a:r>
              <a:rPr lang="en-US" altLang="zh-CN" sz="2700" b="1">
                <a:solidFill>
                  <a:srgbClr val="000000"/>
                </a:solidFill>
                <a:sym typeface="+mn-ea"/>
              </a:rPr>
              <a:t>勉强给分</a:t>
            </a:r>
            <a:r>
              <a:rPr lang="zh-CN" altLang="en-US" sz="2700" b="1">
                <a:solidFill>
                  <a:srgbClr val="000000"/>
                </a:solidFill>
                <a:sym typeface="+mn-ea"/>
              </a:rPr>
              <a:t>）</a:t>
            </a:r>
            <a:endParaRPr lang="en-US" altLang="zh-CN" sz="2700" b="1">
              <a:solidFill>
                <a:srgbClr val="000000"/>
              </a:solidFill>
            </a:endParaRPr>
          </a:p>
          <a:p>
            <a:pPr defTabSz="1219200"/>
            <a:r>
              <a:rPr lang="en-US" altLang="zh-CN" sz="2700" b="1">
                <a:solidFill>
                  <a:srgbClr val="000000"/>
                </a:solidFill>
                <a:sym typeface="+mn-ea"/>
              </a:rPr>
              <a:t>        专，一味</a:t>
            </a:r>
            <a:r>
              <a:rPr lang="zh-CN" altLang="en-US" sz="2700" b="1">
                <a:solidFill>
                  <a:srgbClr val="000000"/>
                </a:solidFill>
                <a:sym typeface="+mn-ea"/>
              </a:rPr>
              <a:t>、</a:t>
            </a:r>
            <a:r>
              <a:rPr lang="en-US" altLang="zh-CN" sz="2700" b="1">
                <a:solidFill>
                  <a:srgbClr val="000000"/>
                </a:solidFill>
                <a:sym typeface="+mn-ea"/>
              </a:rPr>
              <a:t>专门</a:t>
            </a:r>
            <a:r>
              <a:rPr lang="zh-CN" altLang="en-US" sz="2700" b="1">
                <a:solidFill>
                  <a:srgbClr val="000000"/>
                </a:solidFill>
                <a:sym typeface="+mn-ea"/>
              </a:rPr>
              <a:t>、</a:t>
            </a:r>
            <a:r>
              <a:rPr lang="en-US" altLang="zh-CN" sz="2700" b="1">
                <a:solidFill>
                  <a:srgbClr val="000000"/>
                </a:solidFill>
                <a:sym typeface="+mn-ea"/>
              </a:rPr>
              <a:t>专注</a:t>
            </a:r>
            <a:r>
              <a:rPr lang="zh-CN" altLang="en-US" sz="2700" b="1">
                <a:solidFill>
                  <a:srgbClr val="000000"/>
                </a:solidFill>
                <a:sym typeface="+mn-ea"/>
              </a:rPr>
              <a:t>、</a:t>
            </a:r>
            <a:r>
              <a:rPr lang="en-US" altLang="zh-CN" sz="2700" b="1">
                <a:solidFill>
                  <a:srgbClr val="000000"/>
                </a:solidFill>
                <a:sym typeface="+mn-ea"/>
              </a:rPr>
              <a:t>一心</a:t>
            </a:r>
            <a:r>
              <a:rPr lang="zh-CN" altLang="en-US" sz="2700" b="1">
                <a:solidFill>
                  <a:srgbClr val="000000"/>
                </a:solidFill>
                <a:sym typeface="+mn-ea"/>
              </a:rPr>
              <a:t>、</a:t>
            </a:r>
            <a:r>
              <a:rPr lang="en-US" altLang="zh-CN" sz="2700" b="1">
                <a:solidFill>
                  <a:srgbClr val="000000"/>
                </a:solidFill>
                <a:sym typeface="+mn-ea"/>
              </a:rPr>
              <a:t>专意只想</a:t>
            </a:r>
            <a:r>
              <a:rPr lang="zh-CN" altLang="en-US" sz="2700" b="1">
                <a:solidFill>
                  <a:srgbClr val="000000"/>
                </a:solidFill>
                <a:sym typeface="+mn-ea"/>
              </a:rPr>
              <a:t>（</a:t>
            </a:r>
            <a:r>
              <a:rPr lang="en-US" altLang="zh-CN" sz="2700" b="1">
                <a:solidFill>
                  <a:srgbClr val="000000"/>
                </a:solidFill>
                <a:sym typeface="+mn-ea"/>
              </a:rPr>
              <a:t>专横不对</a:t>
            </a:r>
            <a:r>
              <a:rPr lang="zh-CN" altLang="en-US" sz="2700" b="1">
                <a:solidFill>
                  <a:srgbClr val="000000"/>
                </a:solidFill>
                <a:sym typeface="+mn-ea"/>
              </a:rPr>
              <a:t>）</a:t>
            </a:r>
            <a:r>
              <a:rPr lang="en-US" altLang="zh-CN" sz="2700" b="1">
                <a:solidFill>
                  <a:srgbClr val="000000"/>
                </a:solidFill>
                <a:sym typeface="+mn-ea"/>
              </a:rPr>
              <a:t>  </a:t>
            </a:r>
            <a:endParaRPr lang="zh-CN" altLang="en-US" sz="27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556916" y="687109"/>
            <a:ext cx="9166507" cy="1600430"/>
          </a:xfrm>
          <a:prstGeom prst="rect">
            <a:avLst/>
          </a:prstGeom>
          <a:noFill/>
        </p:spPr>
        <p:txBody>
          <a:bodyPr wrap="square" lIns="121912" tIns="60956" rIns="121912" bIns="60956" rtlCol="0" anchor="t">
            <a:spAutoFit/>
          </a:bodyPr>
          <a:lstStyle/>
          <a:p>
            <a:pPr algn="ctr" defTabSz="1219200">
              <a:lnSpc>
                <a:spcPct val="150000"/>
              </a:lnSpc>
            </a:pPr>
            <a:r>
              <a:rPr lang="zh-CN" altLang="en-US" sz="3200" b="1" smtClean="0">
                <a:solidFill>
                  <a:srgbClr val="FF0000"/>
                </a:solidFill>
                <a:latin typeface="黑体" panose="02010609060101010101" charset="-122"/>
                <a:ea typeface="黑体" panose="02010609060101010101" charset="-122"/>
                <a:sym typeface="+mn-ea"/>
              </a:rPr>
              <a:t>第二部分  准备把握备考方向</a:t>
            </a:r>
            <a:endParaRPr lang="en-US" altLang="zh-CN" sz="3200" b="1" smtClean="0">
              <a:solidFill>
                <a:srgbClr val="FF0000"/>
              </a:solidFill>
              <a:latin typeface="黑体" panose="02010609060101010101" charset="-122"/>
              <a:ea typeface="黑体" panose="02010609060101010101" charset="-122"/>
              <a:sym typeface="+mn-ea"/>
            </a:endParaRPr>
          </a:p>
          <a:p>
            <a:pPr algn="ctr" defTabSz="1219200">
              <a:lnSpc>
                <a:spcPct val="150000"/>
              </a:lnSpc>
            </a:pPr>
            <a:r>
              <a:rPr lang="zh-CN" altLang="en-US" sz="3200" b="1" smtClean="0">
                <a:solidFill>
                  <a:srgbClr val="0000FF"/>
                </a:solidFill>
                <a:latin typeface="黑体" panose="02010609060101010101" charset="-122"/>
                <a:ea typeface="黑体" panose="02010609060101010101" charset="-122"/>
                <a:sym typeface="+mn-ea"/>
              </a:rPr>
              <a:t>了</a:t>
            </a:r>
            <a:r>
              <a:rPr lang="zh-CN" altLang="en-US" sz="3200" b="1">
                <a:solidFill>
                  <a:srgbClr val="0000FF"/>
                </a:solidFill>
                <a:latin typeface="黑体" panose="02010609060101010101" charset="-122"/>
                <a:ea typeface="黑体" panose="02010609060101010101" charset="-122"/>
                <a:sym typeface="+mn-ea"/>
              </a:rPr>
              <a:t>解高考评价体</a:t>
            </a:r>
            <a:r>
              <a:rPr lang="zh-CN" altLang="en-US" sz="3200" b="1" smtClean="0">
                <a:solidFill>
                  <a:srgbClr val="0000FF"/>
                </a:solidFill>
                <a:latin typeface="黑体" panose="02010609060101010101" charset="-122"/>
                <a:ea typeface="黑体" panose="02010609060101010101" charset="-122"/>
                <a:sym typeface="+mn-ea"/>
              </a:rPr>
              <a:t>系及</a:t>
            </a:r>
            <a:r>
              <a:rPr lang="zh-CN" altLang="en-US" sz="3200" b="1">
                <a:solidFill>
                  <a:srgbClr val="0000FF"/>
                </a:solidFill>
                <a:latin typeface="黑体" panose="02010609060101010101" charset="-122"/>
                <a:ea typeface="黑体" panose="02010609060101010101" charset="-122"/>
                <a:sym typeface="+mn-ea"/>
              </a:rPr>
              <a:t>语文核心能力</a:t>
            </a:r>
            <a:endParaRPr lang="zh-CN" altLang="en-US" sz="3200" b="1">
              <a:solidFill>
                <a:srgbClr val="0000FF"/>
              </a:solidFill>
              <a:latin typeface="黑体" panose="02010609060101010101" charset="-122"/>
              <a:ea typeface="黑体" panose="02010609060101010101" charset="-122"/>
              <a:sym typeface="+mn-ea"/>
            </a:endParaRPr>
          </a:p>
        </p:txBody>
      </p:sp>
      <p:sp>
        <p:nvSpPr>
          <p:cNvPr id="4" name="矩形 3"/>
          <p:cNvSpPr/>
          <p:nvPr/>
        </p:nvSpPr>
        <p:spPr>
          <a:xfrm>
            <a:off x="968992" y="2523251"/>
            <a:ext cx="10617958" cy="2861310"/>
          </a:xfrm>
          <a:prstGeom prst="rect">
            <a:avLst/>
          </a:prstGeom>
        </p:spPr>
        <p:txBody>
          <a:bodyPr wrap="square">
            <a:spAutoFit/>
          </a:bodyPr>
          <a:lstStyle/>
          <a:p>
            <a:pPr>
              <a:lnSpc>
                <a:spcPct val="150000"/>
              </a:lnSpc>
            </a:pPr>
            <a:r>
              <a:rPr lang="en-US" altLang="zh-CN" sz="2400" b="1" smtClean="0">
                <a:latin typeface="宋体" panose="02010600030101010101" pitchFamily="2" charset="-122"/>
                <a:ea typeface="宋体" panose="02010600030101010101" pitchFamily="2" charset="-122"/>
              </a:rPr>
              <a:t>    </a:t>
            </a:r>
            <a:r>
              <a:rPr lang="zh-CN" altLang="zh-CN" sz="2400" b="1" smtClean="0">
                <a:latin typeface="宋体" panose="02010600030101010101" pitchFamily="2" charset="-122"/>
                <a:ea typeface="宋体" panose="02010600030101010101" pitchFamily="2" charset="-122"/>
              </a:rPr>
              <a:t>新高考评价体系在高考命题实践中最为明显的地方体现为</a:t>
            </a:r>
            <a:r>
              <a:rPr lang="en-US" altLang="zh-CN" sz="2400" b="1" smtClean="0">
                <a:latin typeface="宋体" panose="02010600030101010101" pitchFamily="2" charset="-122"/>
                <a:ea typeface="宋体" panose="02010600030101010101" pitchFamily="2" charset="-122"/>
              </a:rPr>
              <a:t>“</a:t>
            </a:r>
            <a:r>
              <a:rPr lang="zh-CN" altLang="zh-CN" sz="2400" b="1" smtClean="0">
                <a:latin typeface="宋体" panose="02010600030101010101" pitchFamily="2" charset="-122"/>
                <a:ea typeface="宋体" panose="02010600030101010101" pitchFamily="2" charset="-122"/>
              </a:rPr>
              <a:t>两线贯通</a:t>
            </a:r>
            <a:r>
              <a:rPr lang="en-US" altLang="zh-CN" sz="2400" b="1" smtClean="0">
                <a:latin typeface="宋体" panose="02010600030101010101" pitchFamily="2" charset="-122"/>
                <a:ea typeface="宋体" panose="02010600030101010101" pitchFamily="2" charset="-122"/>
              </a:rPr>
              <a:t>”</a:t>
            </a:r>
            <a:r>
              <a:rPr lang="zh-CN" altLang="zh-CN" sz="2400" b="1" smtClean="0">
                <a:latin typeface="宋体" panose="02010600030101010101" pitchFamily="2" charset="-122"/>
                <a:ea typeface="宋体" panose="02010600030101010101" pitchFamily="2" charset="-122"/>
              </a:rPr>
              <a:t>：一方面各个学科坚持贯彻国家意志，坚持正确导向，积极渗透和贯彻核心价值的考查；另一方面强调对学科素养、关键能力的考查，特别是创新思维、批判性思维、情境创设等环节的考查。</a:t>
            </a:r>
            <a:r>
              <a:rPr lang="en-US" altLang="zh-CN" sz="2400" b="1" smtClean="0">
                <a:latin typeface="宋体" panose="02010600030101010101" pitchFamily="2" charset="-122"/>
                <a:ea typeface="宋体" panose="02010600030101010101" pitchFamily="2" charset="-122"/>
              </a:rPr>
              <a:t>2022</a:t>
            </a:r>
            <a:r>
              <a:rPr lang="zh-CN" altLang="zh-CN" sz="2400" b="1" smtClean="0">
                <a:latin typeface="宋体" panose="02010600030101010101" pitchFamily="2" charset="-122"/>
                <a:ea typeface="宋体" panose="02010600030101010101" pitchFamily="2" charset="-122"/>
              </a:rPr>
              <a:t>年高考全面体现了高考评价体系的最新理念，是落实高考评价体系的生动体现。</a:t>
            </a:r>
            <a:endParaRPr lang="zh-CN" altLang="en-US" sz="2400" b="1">
              <a:latin typeface="宋体" panose="02010600030101010101" pitchFamily="2" charset="-122"/>
              <a:ea typeface="宋体" panose="02010600030101010101" pitchFamily="2"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137073" y="720513"/>
            <a:ext cx="9794240" cy="5539972"/>
          </a:xfrm>
          <a:prstGeom prst="rect">
            <a:avLst/>
          </a:prstGeom>
          <a:noFill/>
        </p:spPr>
        <p:txBody>
          <a:bodyPr wrap="square" lIns="121914" tIns="60957" rIns="121914" bIns="60957" rtlCol="0">
            <a:spAutoFit/>
          </a:bodyPr>
          <a:lstStyle/>
          <a:p>
            <a:pPr defTabSz="1219200"/>
            <a:r>
              <a:rPr lang="zh-CN" altLang="en-US" sz="32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复习措施：</a:t>
            </a:r>
            <a:endParaRPr lang="en-US" altLang="zh-CN" sz="3200" b="1">
              <a:solidFill>
                <a:srgbClr val="0000FF"/>
              </a:solidFill>
              <a:latin typeface="宋体" panose="02010600030101010101" pitchFamily="2" charset="-122"/>
              <a:cs typeface="宋体" panose="02010600030101010101" pitchFamily="2" charset="-122"/>
              <a:sym typeface="+mn-ea"/>
            </a:endParaRPr>
          </a:p>
          <a:p>
            <a:pPr defTabSz="1219200"/>
            <a:r>
              <a:rPr lang="en-US" altLang="zh-CN" sz="32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1. </a:t>
            </a:r>
            <a:r>
              <a:rPr lang="zh-CN" altLang="zh-CN" sz="32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精读精练，掌握解题要领</a:t>
            </a:r>
            <a:endParaRPr lang="zh-CN" altLang="zh-CN" sz="3200" b="1">
              <a:solidFill>
                <a:srgbClr val="0000FF"/>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a:p>
            <a:pPr defTabSz="1219200"/>
            <a:r>
              <a:rPr lang="zh-CN" altLang="zh-CN" sz="3200" b="1">
                <a:solidFill>
                  <a:srgbClr val="000000"/>
                </a:solidFill>
                <a:latin typeface="宋体" panose="02010600030101010101" pitchFamily="2" charset="-122"/>
                <a:cs typeface="宋体" panose="02010600030101010101" pitchFamily="2" charset="-122"/>
                <a:sym typeface="+mn-ea"/>
              </a:rPr>
              <a:t>    如做“文言文翻译”题时，遵循两个原则：</a:t>
            </a:r>
            <a:endParaRPr lang="zh-CN" altLang="zh-CN" sz="3200" b="1">
              <a:solidFill>
                <a:srgbClr val="000000"/>
              </a:solidFill>
              <a:latin typeface="宋体" panose="02010600030101010101" pitchFamily="2" charset="-122"/>
              <a:cs typeface="宋体" panose="02010600030101010101" pitchFamily="2" charset="-122"/>
              <a:sym typeface="+mn-ea"/>
            </a:endParaRPr>
          </a:p>
          <a:p>
            <a:pPr defTabSz="1219200"/>
            <a:r>
              <a:rPr lang="zh-CN" altLang="zh-CN" sz="3200" b="1">
                <a:solidFill>
                  <a:srgbClr val="000000"/>
                </a:solidFill>
                <a:latin typeface="宋体" panose="02010600030101010101" pitchFamily="2" charset="-122"/>
                <a:cs typeface="宋体" panose="02010600030101010101" pitchFamily="2" charset="-122"/>
                <a:sym typeface="+mn-ea"/>
              </a:rPr>
              <a:t>    一是语境原则，即将所译句子放到上下文中去理解，把握句子的基本意思，忌断章取义；</a:t>
            </a:r>
            <a:endParaRPr lang="zh-CN" altLang="zh-CN" sz="3200" b="1">
              <a:solidFill>
                <a:srgbClr val="000000"/>
              </a:solidFill>
              <a:latin typeface="宋体" panose="02010600030101010101" pitchFamily="2" charset="-122"/>
              <a:cs typeface="宋体" panose="02010600030101010101" pitchFamily="2" charset="-122"/>
              <a:sym typeface="+mn-ea"/>
            </a:endParaRPr>
          </a:p>
          <a:p>
            <a:pPr defTabSz="1219200"/>
            <a:r>
              <a:rPr lang="zh-CN" altLang="zh-CN" sz="3200" b="1">
                <a:solidFill>
                  <a:srgbClr val="000000"/>
                </a:solidFill>
                <a:latin typeface="宋体" panose="02010600030101010101" pitchFamily="2" charset="-122"/>
                <a:cs typeface="宋体" panose="02010600030101010101" pitchFamily="2" charset="-122"/>
                <a:sym typeface="+mn-ea"/>
              </a:rPr>
              <a:t>    二是直译原则，即尽量字字落落实，要牢记“对”“留”“删”“补”“换”“调”六字方针，对实词的一词多义、词类活用、古今异义、通假字要准确翻译，对文言虚词和特殊句式的翻译也应到位。要避免望文生义、断章取义、弄错结构、弄错主语、误译专名（人名、地名、官职名）等情况。</a:t>
            </a:r>
            <a:endParaRPr lang="zh-CN" altLang="en-US" sz="32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673017" y="597757"/>
            <a:ext cx="9528387" cy="5639999"/>
          </a:xfrm>
          <a:prstGeom prst="rect">
            <a:avLst/>
          </a:prstGeom>
          <a:noFill/>
        </p:spPr>
        <p:txBody>
          <a:bodyPr wrap="square" lIns="121914" tIns="60957" rIns="121914" bIns="60957" rtlCol="0">
            <a:spAutoFit/>
          </a:bodyPr>
          <a:lstStyle/>
          <a:p>
            <a:pPr defTabSz="1219200">
              <a:lnSpc>
                <a:spcPct val="150000"/>
              </a:lnSpc>
            </a:pPr>
            <a:r>
              <a:rPr lang="en-US" altLang="zh-CN" sz="2400" b="1">
                <a:solidFill>
                  <a:srgbClr val="000000"/>
                </a:solidFill>
                <a:sym typeface="+mn-ea"/>
              </a:rPr>
              <a:t> </a:t>
            </a:r>
            <a:r>
              <a:rPr lang="zh-CN" altLang="zh-CN" sz="3200" b="1">
                <a:solidFill>
                  <a:srgbClr val="0000FF"/>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2</a:t>
            </a:r>
            <a:r>
              <a:rPr lang="en-US" altLang="zh-CN" sz="3200" b="1">
                <a:solidFill>
                  <a:srgbClr val="0000FF"/>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a:t>
            </a:r>
            <a:r>
              <a:rPr lang="zh-CN" altLang="zh-CN" sz="3200" b="1">
                <a:solidFill>
                  <a:srgbClr val="0000FF"/>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增加阅读量，提高阅读能力（自主学习）</a:t>
            </a:r>
            <a:endParaRPr lang="zh-CN" altLang="zh-CN" sz="3200" b="1">
              <a:solidFill>
                <a:srgbClr val="0000FF"/>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defTabSz="1219200">
              <a:lnSpc>
                <a:spcPct val="150000"/>
              </a:lnSpc>
            </a:pPr>
            <a:r>
              <a:rPr lang="zh-CN" altLang="zh-CN" sz="2700" b="1">
                <a:solidFill>
                  <a:srgbClr val="000000"/>
                </a:solidFill>
                <a:latin typeface="黑体" panose="02010609060101010101" charset="-122"/>
                <a:ea typeface="黑体" panose="02010609060101010101" charset="-122"/>
                <a:sym typeface="+mn-ea"/>
              </a:rPr>
              <a:t>    尽量多阅读一些史传文，培养文言语感，提高文言文阅读能力，同时要增进对古人生活情况、思想观念的了解，提高理解分析能力。</a:t>
            </a:r>
            <a:endParaRPr lang="zh-CN" altLang="zh-CN" sz="2700" b="1">
              <a:solidFill>
                <a:srgbClr val="000000"/>
              </a:solidFill>
              <a:latin typeface="黑体" panose="02010609060101010101" charset="-122"/>
              <a:ea typeface="黑体" panose="02010609060101010101" charset="-122"/>
            </a:endParaRPr>
          </a:p>
          <a:p>
            <a:pPr defTabSz="1219200">
              <a:lnSpc>
                <a:spcPct val="150000"/>
              </a:lnSpc>
            </a:pPr>
            <a:r>
              <a:rPr lang="zh-CN" altLang="en-US" sz="2700" b="1">
                <a:solidFill>
                  <a:srgbClr val="000000"/>
                </a:solidFill>
                <a:latin typeface="黑体" panose="02010609060101010101" charset="-122"/>
                <a:ea typeface="黑体" panose="02010609060101010101" charset="-122"/>
                <a:sym typeface="+mn-ea"/>
              </a:rPr>
              <a:t>    在阅读史传文时，要把握所写人物、所叙事件、所作评论这三项内容。指导学生在阅读过程中，标出文章的层次，注明每一事件的起止，并圈出“四名”（官职名、年号名、地 名、人名），补出省略部分，养成良好的阅读习惯。</a:t>
            </a:r>
            <a:endParaRPr lang="zh-CN" altLang="en-US" sz="2700" b="1">
              <a:solidFill>
                <a:srgbClr val="000000"/>
              </a:solidFill>
              <a:latin typeface="黑体" panose="02010609060101010101" charset="-122"/>
              <a:ea typeface="黑体" panose="02010609060101010101" charset="-122"/>
            </a:endParaRPr>
          </a:p>
          <a:p>
            <a:pPr defTabSz="1219200"/>
            <a:r>
              <a:rPr lang="en-US" altLang="zh-CN" sz="2700" b="1">
                <a:solidFill>
                  <a:srgbClr val="000000"/>
                </a:solidFill>
                <a:latin typeface="宋体" panose="02010600030101010101" pitchFamily="2" charset="-122"/>
                <a:cs typeface="宋体" panose="02010600030101010101" pitchFamily="2" charset="-122"/>
                <a:sym typeface="+mn-ea"/>
              </a:rPr>
              <a:t> </a:t>
            </a:r>
            <a:endParaRPr lang="zh-CN" altLang="en-US" sz="24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18866" y="683260"/>
            <a:ext cx="10032863" cy="5244507"/>
          </a:xfrm>
          <a:prstGeom prst="rect">
            <a:avLst/>
          </a:prstGeom>
          <a:noFill/>
        </p:spPr>
        <p:txBody>
          <a:bodyPr wrap="square" lIns="121914" tIns="60957" rIns="121914" bIns="60957" rtlCol="0">
            <a:spAutoFit/>
          </a:bodyPr>
          <a:lstStyle/>
          <a:p>
            <a:pPr defTabSz="1219200" fontAlgn="base">
              <a:spcBef>
                <a:spcPct val="20000"/>
              </a:spcBef>
              <a:spcAft>
                <a:spcPct val="0"/>
              </a:spcAft>
            </a:pPr>
            <a:r>
              <a:rPr lang="zh-CN" altLang="zh-CN" sz="3200" b="1">
                <a:solidFill>
                  <a:srgbClr val="0000FF"/>
                </a:solidFill>
                <a:effectLst>
                  <a:outerShdw blurRad="38100" dist="25400" dir="5400000" algn="ctr" rotWithShape="0">
                    <a:srgbClr val="6E747A">
                      <a:alpha val="43000"/>
                    </a:srgbClr>
                  </a:outerShdw>
                </a:effectLst>
                <a:sym typeface="+mn-ea"/>
              </a:rPr>
              <a:t>内容概括分析题：</a:t>
            </a:r>
            <a:endParaRPr lang="zh-CN" altLang="zh-CN" sz="3200" noProof="1">
              <a:solidFill>
                <a:srgbClr val="0000FF"/>
              </a:solidFill>
            </a:endParaRPr>
          </a:p>
          <a:p>
            <a:pPr marL="457200" indent="-457200" defTabSz="1219200" fontAlgn="base">
              <a:spcBef>
                <a:spcPct val="20000"/>
              </a:spcBef>
              <a:spcAft>
                <a:spcPct val="0"/>
              </a:spcAft>
              <a:buFont typeface="Arial" panose="020B0604020202020204" pitchFamily="34" charset="0"/>
              <a:buChar char="•"/>
            </a:pPr>
            <a:endParaRPr lang="zh-CN" altLang="zh-CN" sz="3200" b="1" noProof="1">
              <a:solidFill>
                <a:srgbClr val="000000"/>
              </a:solidFill>
              <a:latin typeface="宋体" panose="02010600030101010101" pitchFamily="2" charset="-122"/>
            </a:endParaRPr>
          </a:p>
          <a:p>
            <a:pPr defTabSz="1219200" fontAlgn="base">
              <a:spcBef>
                <a:spcPct val="20000"/>
              </a:spcBef>
              <a:spcAft>
                <a:spcPct val="0"/>
              </a:spcAft>
            </a:pPr>
            <a:r>
              <a:rPr lang="zh-CN" altLang="zh-CN" sz="3200" b="1">
                <a:solidFill>
                  <a:srgbClr val="000000"/>
                </a:solidFill>
                <a:latin typeface="宋体" panose="02010600030101010101" pitchFamily="2" charset="-122"/>
                <a:sym typeface="+mn-ea"/>
              </a:rPr>
              <a:t>    错误选项的设置多以人物、事件、时间、地点的错位为重点，</a:t>
            </a:r>
            <a:endParaRPr lang="zh-CN" altLang="zh-CN" sz="3200" noProof="1">
              <a:solidFill>
                <a:srgbClr val="000000"/>
              </a:solidFill>
              <a:latin typeface="宋体" panose="02010600030101010101" pitchFamily="2" charset="-122"/>
            </a:endParaRPr>
          </a:p>
          <a:p>
            <a:pPr defTabSz="1219200" fontAlgn="base">
              <a:lnSpc>
                <a:spcPct val="150000"/>
              </a:lnSpc>
              <a:spcAft>
                <a:spcPct val="0"/>
              </a:spcAft>
            </a:pPr>
            <a:r>
              <a:rPr lang="zh-CN" altLang="zh-CN" sz="3200" b="1">
                <a:solidFill>
                  <a:srgbClr val="000000"/>
                </a:solidFill>
                <a:latin typeface="宋体" panose="02010600030101010101" pitchFamily="2" charset="-122"/>
                <a:sym typeface="+mn-ea"/>
              </a:rPr>
              <a:t>    有时会在一些词语的翻译上命题，因对词语翻译错误而出现误判，</a:t>
            </a:r>
            <a:endParaRPr lang="zh-CN" altLang="zh-CN" sz="3200" noProof="1">
              <a:solidFill>
                <a:srgbClr val="000000"/>
              </a:solidFill>
              <a:latin typeface="宋体" panose="02010600030101010101" pitchFamily="2" charset="-122"/>
            </a:endParaRPr>
          </a:p>
          <a:p>
            <a:pPr defTabSz="1219200" fontAlgn="base">
              <a:lnSpc>
                <a:spcPct val="150000"/>
              </a:lnSpc>
              <a:spcAft>
                <a:spcPct val="0"/>
              </a:spcAft>
            </a:pPr>
            <a:r>
              <a:rPr lang="zh-CN" altLang="zh-CN" sz="3200" b="1">
                <a:solidFill>
                  <a:srgbClr val="000000"/>
                </a:solidFill>
                <a:latin typeface="宋体" panose="02010600030101010101" pitchFamily="2" charset="-122"/>
                <a:sym typeface="+mn-ea"/>
              </a:rPr>
              <a:t>    注意分析选项涉及到的上下文，注意核实这些情节</a:t>
            </a:r>
            <a:r>
              <a:rPr lang="zh-CN" altLang="zh-CN" sz="3200" b="1" smtClean="0">
                <a:solidFill>
                  <a:srgbClr val="000000"/>
                </a:solidFill>
                <a:latin typeface="宋体" panose="02010600030101010101" pitchFamily="2" charset="-122"/>
                <a:sym typeface="+mn-ea"/>
              </a:rPr>
              <a:t>。</a:t>
            </a:r>
            <a:r>
              <a:rPr lang="zh-CN" altLang="zh-CN" sz="2400" b="1" smtClean="0">
                <a:solidFill>
                  <a:srgbClr val="000000"/>
                </a:solidFill>
                <a:latin typeface="宋体" panose="02010600030101010101" pitchFamily="2" charset="-122"/>
                <a:cs typeface="宋体" panose="02010600030101010101" pitchFamily="2" charset="-122"/>
                <a:sym typeface="+mn-ea"/>
              </a:rPr>
              <a:t>   </a:t>
            </a:r>
            <a:endParaRPr lang="zh-CN" altLang="en-US" sz="24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6036" y="518166"/>
            <a:ext cx="10972799" cy="5047530"/>
          </a:xfrm>
          <a:prstGeom prst="rect">
            <a:avLst/>
          </a:prstGeom>
          <a:noFill/>
        </p:spPr>
        <p:txBody>
          <a:bodyPr wrap="square" lIns="121914" tIns="60957" rIns="121914" bIns="60957" rtlCol="0">
            <a:spAutoFit/>
          </a:bodyPr>
          <a:lstStyle/>
          <a:p>
            <a:pPr defTabSz="1219200"/>
            <a:r>
              <a:rPr lang="zh-CN" altLang="zh-CN" sz="3200" b="1">
                <a:solidFill>
                  <a:srgbClr val="0000FF"/>
                </a:solidFill>
                <a:effectLst>
                  <a:outerShdw blurRad="38100" dist="25400" dir="5400000" algn="ctr" rotWithShape="0">
                    <a:srgbClr val="6E747A">
                      <a:alpha val="43000"/>
                    </a:srgbClr>
                  </a:outerShdw>
                </a:effectLst>
                <a:sym typeface="+mn-ea"/>
              </a:rPr>
              <a:t>解答翻译题：</a:t>
            </a:r>
            <a:endParaRPr lang="zh-CN" altLang="zh-CN" sz="3200">
              <a:solidFill>
                <a:srgbClr val="0000FF"/>
              </a:solidFill>
            </a:endParaRPr>
          </a:p>
          <a:p>
            <a:pPr defTabSz="1219200"/>
            <a:endParaRPr lang="en-US" altLang="zh-CN" sz="3200" b="1">
              <a:solidFill>
                <a:srgbClr val="000000"/>
              </a:solidFill>
              <a:latin typeface="黑体" panose="02010609060101010101" charset="-122"/>
            </a:endParaRPr>
          </a:p>
          <a:p>
            <a:pPr defTabSz="1219200"/>
            <a:r>
              <a:rPr lang="en-US" altLang="zh-CN" sz="3200" b="1">
                <a:solidFill>
                  <a:srgbClr val="000000"/>
                </a:solidFill>
                <a:latin typeface="黑体" panose="02010609060101010101" charset="-122"/>
                <a:sym typeface="+mn-ea"/>
              </a:rPr>
              <a:t>    1.</a:t>
            </a:r>
            <a:r>
              <a:rPr lang="zh-CN" altLang="zh-CN" sz="3200" b="1">
                <a:solidFill>
                  <a:srgbClr val="000000"/>
                </a:solidFill>
                <a:latin typeface="黑体" panose="02010609060101010101" charset="-122"/>
                <a:sym typeface="+mn-ea"/>
              </a:rPr>
              <a:t>边口译边标划翻译不出和不准的字词句，这些字词句往往就是得分点。</a:t>
            </a:r>
            <a:endParaRPr lang="zh-CN" altLang="zh-CN" sz="3200" b="1">
              <a:solidFill>
                <a:srgbClr val="000000"/>
              </a:solidFill>
              <a:latin typeface="黑体" panose="02010609060101010101" charset="-122"/>
            </a:endParaRPr>
          </a:p>
          <a:p>
            <a:pPr defTabSz="1219200"/>
            <a:r>
              <a:rPr lang="en-US" altLang="zh-CN" sz="3200" b="1">
                <a:solidFill>
                  <a:srgbClr val="000000"/>
                </a:solidFill>
                <a:latin typeface="黑体" panose="02010609060101010101" charset="-122"/>
                <a:sym typeface="+mn-ea"/>
              </a:rPr>
              <a:t>    2.</a:t>
            </a:r>
            <a:r>
              <a:rPr lang="zh-CN" altLang="zh-CN" sz="3200" b="1">
                <a:solidFill>
                  <a:srgbClr val="000000"/>
                </a:solidFill>
                <a:latin typeface="黑体" panose="02010609060101010101" charset="-122"/>
                <a:sym typeface="+mn-ea"/>
              </a:rPr>
              <a:t>温故知新，回忆课本知识，加强迁移能力的培养。</a:t>
            </a:r>
            <a:endParaRPr lang="zh-CN" altLang="zh-CN" sz="3200" b="1">
              <a:solidFill>
                <a:srgbClr val="000000"/>
              </a:solidFill>
              <a:latin typeface="黑体" panose="02010609060101010101" charset="-122"/>
            </a:endParaRPr>
          </a:p>
          <a:p>
            <a:pPr defTabSz="1219200"/>
            <a:r>
              <a:rPr lang="en-US" altLang="zh-CN" sz="3200" b="1">
                <a:solidFill>
                  <a:srgbClr val="000000"/>
                </a:solidFill>
                <a:latin typeface="黑体" panose="02010609060101010101" charset="-122"/>
                <a:sym typeface="+mn-ea"/>
              </a:rPr>
              <a:t>    3.</a:t>
            </a:r>
            <a:r>
              <a:rPr lang="zh-CN" altLang="zh-CN" sz="3200" b="1">
                <a:solidFill>
                  <a:srgbClr val="000000"/>
                </a:solidFill>
                <a:latin typeface="黑体" panose="02010609060101010101" charset="-122"/>
                <a:sym typeface="+mn-ea"/>
              </a:rPr>
              <a:t>坚持以直译扩词为主，翻译不通时尝试同义换词。</a:t>
            </a:r>
            <a:endParaRPr lang="zh-CN" altLang="zh-CN" sz="3200" b="1">
              <a:solidFill>
                <a:srgbClr val="000000"/>
              </a:solidFill>
              <a:latin typeface="黑体" panose="02010609060101010101" charset="-122"/>
            </a:endParaRPr>
          </a:p>
          <a:p>
            <a:pPr defTabSz="1219200"/>
            <a:r>
              <a:rPr lang="en-US" altLang="zh-CN" sz="3200" b="1">
                <a:solidFill>
                  <a:srgbClr val="000000"/>
                </a:solidFill>
                <a:latin typeface="黑体" panose="02010609060101010101" charset="-122"/>
                <a:sym typeface="+mn-ea"/>
              </a:rPr>
              <a:t>    4.</a:t>
            </a:r>
            <a:r>
              <a:rPr lang="zh-CN" altLang="zh-CN" sz="3200" b="1">
                <a:solidFill>
                  <a:srgbClr val="000000"/>
                </a:solidFill>
                <a:latin typeface="黑体" panose="02010609060101010101" charset="-122"/>
                <a:sym typeface="+mn-ea"/>
              </a:rPr>
              <a:t>一定注意补出省略的主语，灵活运用留、增、换、调、删等方法。</a:t>
            </a:r>
            <a:endParaRPr lang="zh-CN" altLang="zh-CN" sz="3200" b="1">
              <a:solidFill>
                <a:srgbClr val="000000"/>
              </a:solidFill>
              <a:latin typeface="黑体" panose="02010609060101010101" charset="-122"/>
              <a:sym typeface="+mn-ea"/>
            </a:endParaRPr>
          </a:p>
          <a:p>
            <a:pPr defTabSz="1219200"/>
            <a:r>
              <a:rPr lang="zh-CN" altLang="zh-CN" sz="3200" b="1">
                <a:solidFill>
                  <a:srgbClr val="000000"/>
                </a:solidFill>
                <a:latin typeface="黑体" panose="02010609060101010101" charset="-122"/>
                <a:sym typeface="+mn-ea"/>
              </a:rPr>
              <a:t>    </a:t>
            </a:r>
            <a:r>
              <a:rPr lang="en-US" altLang="zh-CN" sz="3200" b="1">
                <a:solidFill>
                  <a:srgbClr val="000000"/>
                </a:solidFill>
                <a:latin typeface="黑体" panose="02010609060101010101" charset="-122"/>
                <a:sym typeface="+mn-ea"/>
              </a:rPr>
              <a:t>5.</a:t>
            </a:r>
            <a:r>
              <a:rPr lang="zh-CN" altLang="en-US" sz="3200" b="1">
                <a:solidFill>
                  <a:srgbClr val="000000"/>
                </a:solidFill>
                <a:latin typeface="黑体" panose="02010609060101010101" charset="-122"/>
                <a:sym typeface="+mn-ea"/>
              </a:rPr>
              <a:t>句意一定通顺呵护事理逻辑。</a:t>
            </a:r>
            <a:endParaRPr lang="zh-CN" altLang="zh-CN" sz="3200">
              <a:solidFill>
                <a:srgbClr val="000000"/>
              </a:solidFill>
            </a:endParaRPr>
          </a:p>
          <a:p>
            <a:pPr defTabSz="1219200"/>
            <a:r>
              <a:rPr lang="zh-CN" altLang="zh-CN" sz="3200" b="1">
                <a:solidFill>
                  <a:srgbClr val="AB7D89">
                    <a:lumMod val="75000"/>
                  </a:srgbClr>
                </a:solidFill>
                <a:latin typeface="宋体" panose="02010600030101010101" pitchFamily="2" charset="-122"/>
                <a:cs typeface="宋体" panose="02010600030101010101" pitchFamily="2" charset="-122"/>
                <a:sym typeface="+mn-ea"/>
              </a:rPr>
              <a:t>           </a:t>
            </a:r>
            <a:endParaRPr lang="zh-CN" altLang="en-US" sz="24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6037" y="966056"/>
            <a:ext cx="10164669" cy="4062645"/>
          </a:xfrm>
          <a:prstGeom prst="rect">
            <a:avLst/>
          </a:prstGeom>
          <a:noFill/>
        </p:spPr>
        <p:txBody>
          <a:bodyPr wrap="square" lIns="121914" tIns="60957" rIns="121914" bIns="60957" rtlCol="0">
            <a:spAutoFit/>
          </a:bodyPr>
          <a:lstStyle/>
          <a:p>
            <a:pPr defTabSz="1219200"/>
            <a:r>
              <a:rPr lang="zh-CN" altLang="zh-CN" sz="3200" b="1">
                <a:solidFill>
                  <a:srgbClr val="0000FF"/>
                </a:solidFill>
                <a:latin typeface="黑体" panose="02010609060101010101" charset="-122"/>
                <a:sym typeface="+mn-ea"/>
              </a:rPr>
              <a:t>文学常识题：</a:t>
            </a:r>
            <a:endParaRPr lang="zh-CN" altLang="zh-CN" sz="3200">
              <a:solidFill>
                <a:srgbClr val="0000FF"/>
              </a:solidFill>
              <a:latin typeface="黑体" panose="02010609060101010101" charset="-122"/>
            </a:endParaRPr>
          </a:p>
          <a:p>
            <a:pPr defTabSz="1219200"/>
            <a:r>
              <a:rPr lang="en-US" altLang="zh-CN" sz="3200" b="1">
                <a:solidFill>
                  <a:srgbClr val="000000"/>
                </a:solidFill>
                <a:latin typeface="黑体" panose="02010609060101010101" charset="-122"/>
                <a:sym typeface="+mn-ea"/>
              </a:rPr>
              <a:t>    1.</a:t>
            </a:r>
            <a:r>
              <a:rPr lang="zh-CN" altLang="zh-CN" sz="3200" b="1">
                <a:solidFill>
                  <a:srgbClr val="000000"/>
                </a:solidFill>
                <a:latin typeface="黑体" panose="02010609060101010101" charset="-122"/>
                <a:sym typeface="+mn-ea"/>
              </a:rPr>
              <a:t>文化常识的考核主要集中在古代的一些称谓、官职的变迁、宫殿的名称、年号、谥号、庙号、一些文书的名称、官场的一些礼节、朝廷的一些机构、典章制度、行政区划、还有一些避讳的说法等。</a:t>
            </a:r>
            <a:r>
              <a:rPr lang="en-US" altLang="zh-CN" sz="3200" b="1">
                <a:solidFill>
                  <a:srgbClr val="000000"/>
                </a:solidFill>
                <a:latin typeface="黑体" panose="02010609060101010101" charset="-122"/>
                <a:sym typeface="+mn-ea"/>
              </a:rPr>
              <a:t> </a:t>
            </a:r>
            <a:endParaRPr lang="zh-CN" altLang="zh-CN" sz="3200">
              <a:solidFill>
                <a:srgbClr val="000000"/>
              </a:solidFill>
              <a:latin typeface="黑体" panose="02010609060101010101" charset="-122"/>
            </a:endParaRPr>
          </a:p>
          <a:p>
            <a:pPr defTabSz="1219200"/>
            <a:r>
              <a:rPr lang="en-US" altLang="zh-CN" sz="3200" b="1">
                <a:solidFill>
                  <a:srgbClr val="000000"/>
                </a:solidFill>
                <a:latin typeface="黑体" panose="02010609060101010101" charset="-122"/>
                <a:sym typeface="+mn-ea"/>
              </a:rPr>
              <a:t>    2.</a:t>
            </a:r>
            <a:r>
              <a:rPr lang="zh-CN" altLang="en-US" sz="3200" b="1">
                <a:solidFill>
                  <a:srgbClr val="000000"/>
                </a:solidFill>
                <a:latin typeface="黑体" panose="02010609060101010101" charset="-122"/>
                <a:sym typeface="+mn-ea"/>
              </a:rPr>
              <a:t>注意联系上下文，树立语境意识。</a:t>
            </a:r>
            <a:endParaRPr lang="zh-CN" altLang="en-US" sz="3200" b="1">
              <a:solidFill>
                <a:srgbClr val="000000"/>
              </a:solidFill>
              <a:latin typeface="黑体" panose="02010609060101010101" charset="-122"/>
            </a:endParaRPr>
          </a:p>
          <a:p>
            <a:pPr defTabSz="1219200"/>
            <a:r>
              <a:rPr lang="zh-CN" altLang="en-US" sz="3200" b="1">
                <a:solidFill>
                  <a:srgbClr val="000000"/>
                </a:solidFill>
                <a:latin typeface="黑体" panose="02010609060101010101" charset="-122"/>
                <a:sym typeface="+mn-ea"/>
              </a:rPr>
              <a:t>    </a:t>
            </a:r>
            <a:r>
              <a:rPr lang="en-US" altLang="zh-CN" sz="3200" b="1">
                <a:solidFill>
                  <a:srgbClr val="000000"/>
                </a:solidFill>
                <a:latin typeface="黑体" panose="02010609060101010101" charset="-122"/>
                <a:sym typeface="+mn-ea"/>
              </a:rPr>
              <a:t>3.</a:t>
            </a:r>
            <a:r>
              <a:rPr lang="zh-CN" altLang="en-US" sz="3200" b="1">
                <a:solidFill>
                  <a:srgbClr val="000000"/>
                </a:solidFill>
                <a:latin typeface="黑体" panose="02010609060101010101" charset="-122"/>
                <a:sym typeface="+mn-ea"/>
              </a:rPr>
              <a:t>注重日常积累。</a:t>
            </a:r>
            <a:endParaRPr lang="zh-CN" altLang="zh-CN" sz="3200" b="1">
              <a:solidFill>
                <a:srgbClr val="000000"/>
              </a:solidFill>
              <a:latin typeface="黑体" panose="02010609060101010101" charset="-122"/>
            </a:endParaRPr>
          </a:p>
          <a:p>
            <a:pPr defTabSz="1219200"/>
            <a:r>
              <a:rPr lang="en-US" altLang="zh-CN" sz="3200" b="1">
                <a:solidFill>
                  <a:srgbClr val="000000"/>
                </a:solidFill>
                <a:latin typeface="宋体" panose="02010600030101010101" pitchFamily="2" charset="-122"/>
                <a:cs typeface="宋体" panose="02010600030101010101" pitchFamily="2" charset="-122"/>
                <a:sym typeface="+mn-ea"/>
              </a:rPr>
              <a:t>         </a:t>
            </a:r>
            <a:r>
              <a:rPr lang="zh-CN" altLang="zh-CN" sz="2400" b="1">
                <a:solidFill>
                  <a:srgbClr val="000000"/>
                </a:solidFill>
                <a:latin typeface="宋体" panose="02010600030101010101" pitchFamily="2" charset="-122"/>
                <a:cs typeface="宋体" panose="02010600030101010101" pitchFamily="2" charset="-122"/>
                <a:sym typeface="+mn-ea"/>
              </a:rPr>
              <a:t>    </a:t>
            </a:r>
            <a:endParaRPr lang="zh-CN" altLang="en-US" sz="240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标题 1"/>
          <p:cNvSpPr>
            <a:spLocks noGrp="1" noChangeArrowheads="1"/>
          </p:cNvSpPr>
          <p:nvPr>
            <p:ph type="title"/>
          </p:nvPr>
        </p:nvSpPr>
        <p:spPr>
          <a:xfrm>
            <a:off x="609600" y="115888"/>
            <a:ext cx="10972800" cy="1143000"/>
          </a:xfrm>
        </p:spPr>
        <p:txBody>
          <a:bodyPr/>
          <a:lstStyle/>
          <a:p>
            <a:pPr eaLnBrk="1" hangingPunct="1">
              <a:defRPr/>
            </a:pPr>
            <a:r>
              <a:rPr lang="zh-CN" altLang="en-US" sz="3600" smtClean="0">
                <a:effectLst>
                  <a:outerShdw blurRad="38100" dist="38100" dir="2700000" algn="tl">
                    <a:srgbClr val="000000">
                      <a:alpha val="43137"/>
                    </a:srgbClr>
                  </a:outerShdw>
                </a:effectLst>
                <a:latin typeface="黑体" panose="02010609060101010101" charset="-122"/>
                <a:ea typeface="黑体" panose="02010609060101010101" charset="-122"/>
              </a:rPr>
              <a:t>诗</a:t>
            </a:r>
            <a:r>
              <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rPr>
              <a:t>歌板块备考策略</a:t>
            </a:r>
            <a:endParaRPr lang="zh-CN" altLang="en-US" sz="360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内容占位符 2"/>
          <p:cNvSpPr>
            <a:spLocks noGrp="1"/>
          </p:cNvSpPr>
          <p:nvPr>
            <p:ph idx="1"/>
          </p:nvPr>
        </p:nvSpPr>
        <p:spPr>
          <a:xfrm>
            <a:off x="609601" y="1165225"/>
            <a:ext cx="11267017" cy="4527550"/>
          </a:xfrm>
        </p:spPr>
        <p:txBody>
          <a:bodyPr/>
          <a:lstStyle/>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（1）分数目标：实验系列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8</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分；普通系列</a:t>
            </a:r>
            <a:r>
              <a:rPr lang="en-US" altLang="zh-CN" sz="2400" b="1" noProof="1">
                <a:solidFill>
                  <a:srgbClr val="0000FF"/>
                </a:solidFill>
                <a:effectLst>
                  <a:outerShdw blurRad="38100" dist="38100" dir="2700000" algn="tl">
                    <a:srgbClr val="000000">
                      <a:alpha val="43137"/>
                    </a:srgbClr>
                  </a:outerShdw>
                </a:effectLst>
                <a:latin typeface="+mn-ea"/>
                <a:cs typeface="+mn-ea"/>
                <a:sym typeface="+mn-ea"/>
              </a:rPr>
              <a:t>7</a:t>
            </a: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分。</a:t>
            </a:r>
            <a:endParaRPr lang="zh-CN" altLang="en-US" sz="2400"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（2）知识目标</a:t>
            </a:r>
            <a:endParaRPr lang="zh-CN" altLang="en-US" sz="2000" b="1" u="sng"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en-US" altLang="zh-CN" sz="2000" b="1" u="sng" noProof="1">
                <a:latin typeface="楷体" panose="02010609060101010101" charset="-122"/>
                <a:ea typeface="楷体" panose="02010609060101010101" charset="-122"/>
                <a:cs typeface="楷体" panose="02010609060101010101" charset="-122"/>
                <a:sym typeface="+mn-ea"/>
              </a:rPr>
              <a:t>1</a:t>
            </a:r>
            <a:r>
              <a:rPr lang="zh-CN" altLang="en-US" sz="2000" b="1" u="sng" noProof="1">
                <a:latin typeface="楷体" panose="02010609060101010101" charset="-122"/>
                <a:ea typeface="楷体" panose="02010609060101010101" charset="-122"/>
                <a:cs typeface="楷体" panose="02010609060101010101" charset="-122"/>
                <a:sym typeface="+mn-ea"/>
              </a:rPr>
              <a:t>熟知八大题材基本特点与要素（意象、情感、手法）</a:t>
            </a:r>
            <a:r>
              <a:rPr lang="zh-CN" altLang="en-US" sz="2000" b="1" noProof="1">
                <a:latin typeface="楷体" panose="02010609060101010101" charset="-122"/>
                <a:ea typeface="楷体" panose="02010609060101010101" charset="-122"/>
                <a:cs typeface="楷体" panose="02010609060101010101" charset="-122"/>
                <a:sym typeface="+mn-ea"/>
              </a:rPr>
              <a:t>咏史怀古、咏物言志、羁旅思乡、送别怀人、边塞征战、爱情闺怨、山水田园、政治讽喻</a:t>
            </a:r>
            <a:endParaRPr lang="zh-CN" altLang="en-US" sz="2000" b="1"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en-US" altLang="zh-CN" sz="2000" b="1" u="sng" noProof="1">
                <a:latin typeface="楷体" panose="02010609060101010101" charset="-122"/>
                <a:ea typeface="楷体" panose="02010609060101010101" charset="-122"/>
                <a:cs typeface="楷体" panose="02010609060101010101" charset="-122"/>
                <a:sym typeface="+mn-ea"/>
              </a:rPr>
              <a:t>2</a:t>
            </a:r>
            <a:r>
              <a:rPr lang="zh-CN" altLang="en-US" sz="2000" b="1" u="sng" noProof="1">
                <a:latin typeface="楷体" panose="02010609060101010101" charset="-122"/>
                <a:ea typeface="楷体" panose="02010609060101010101" charset="-122"/>
                <a:cs typeface="楷体" panose="02010609060101010101" charset="-122"/>
                <a:sym typeface="+mn-ea"/>
              </a:rPr>
              <a:t>熟知五大鉴赏方向</a:t>
            </a:r>
            <a:r>
              <a:rPr lang="zh-CN" altLang="en-US" sz="2000" noProof="1">
                <a:latin typeface="楷体" panose="02010609060101010101" charset="-122"/>
                <a:ea typeface="楷体" panose="02010609060101010101" charset="-122"/>
                <a:cs typeface="楷体" panose="02010609060101010101" charset="-122"/>
                <a:sym typeface="+mn-ea"/>
              </a:rPr>
              <a:t>鉴赏诗歌形象鉴赏诗歌语言鉴赏表达技巧把握思想情感评价观点态度</a:t>
            </a:r>
            <a:endParaRPr lang="zh-CN" altLang="en-US" sz="2000" noProof="1">
              <a:latin typeface="楷体" panose="02010609060101010101" charset="-122"/>
              <a:ea typeface="楷体" panose="02010609060101010101" charset="-122"/>
              <a:cs typeface="楷体" panose="02010609060101010101" charset="-122"/>
              <a:sym typeface="+mn-ea"/>
            </a:endParaRPr>
          </a:p>
          <a:p>
            <a:pPr marL="0" indent="0" eaLnBrk="1" hangingPunct="1">
              <a:lnSpc>
                <a:spcPts val="3500"/>
              </a:lnSpc>
              <a:buFont typeface="Wingdings" panose="05000000000000000000" pitchFamily="2" charset="2"/>
              <a:buNone/>
              <a:defRPr/>
            </a:pPr>
            <a:r>
              <a:rPr lang="en-US" altLang="zh-CN" sz="2000" b="1" u="sng" noProof="1">
                <a:latin typeface="楷体" panose="02010609060101010101" charset="-122"/>
                <a:ea typeface="楷体" panose="02010609060101010101" charset="-122"/>
                <a:sym typeface="+mn-ea"/>
              </a:rPr>
              <a:t>3</a:t>
            </a:r>
            <a:r>
              <a:rPr lang="zh-CN" altLang="en-US" sz="2000" b="1" u="sng" noProof="1">
                <a:latin typeface="楷体" panose="02010609060101010101" charset="-122"/>
                <a:ea typeface="楷体" panose="02010609060101010101" charset="-122"/>
                <a:sym typeface="+mn-ea"/>
              </a:rPr>
              <a:t>熟知选择题的角度与陷阱</a:t>
            </a:r>
            <a:endParaRPr lang="zh-CN" altLang="en-US" sz="2000" b="1" u="sng" noProof="1">
              <a:latin typeface="楷体" panose="02010609060101010101" charset="-122"/>
              <a:ea typeface="楷体" panose="02010609060101010101" charset="-122"/>
              <a:sym typeface="+mn-ea"/>
            </a:endParaRPr>
          </a:p>
          <a:p>
            <a:pPr marL="0" indent="0" eaLnBrk="1" hangingPunct="1">
              <a:lnSpc>
                <a:spcPts val="3500"/>
              </a:lnSpc>
              <a:buFontTx/>
              <a:buNone/>
              <a:defRPr/>
            </a:pPr>
            <a:r>
              <a:rPr lang="zh-CN" altLang="en-US" sz="2400" b="1" noProof="1">
                <a:solidFill>
                  <a:srgbClr val="0000FF"/>
                </a:solidFill>
                <a:effectLst>
                  <a:outerShdw blurRad="38100" dist="38100" dir="2700000" algn="tl">
                    <a:srgbClr val="000000">
                      <a:alpha val="43137"/>
                    </a:srgbClr>
                  </a:outerShdw>
                </a:effectLst>
                <a:latin typeface="+mn-ea"/>
                <a:cs typeface="+mn-ea"/>
                <a:sym typeface="+mn-ea"/>
              </a:rPr>
              <a:t>（3）过程与措施：</a:t>
            </a:r>
            <a:endParaRPr lang="en-US" altLang="zh-CN" sz="2400" b="1" noProof="1">
              <a:solidFill>
                <a:srgbClr val="0000FF"/>
              </a:solidFill>
              <a:effectLst>
                <a:outerShdw blurRad="38100" dist="38100" dir="2700000" algn="tl">
                  <a:srgbClr val="000000">
                    <a:alpha val="43137"/>
                  </a:srgbClr>
                </a:outerShdw>
              </a:effectLst>
              <a:latin typeface="+mn-ea"/>
              <a:cs typeface="+mn-ea"/>
            </a:endParaRPr>
          </a:p>
          <a:p>
            <a:pPr marL="0" indent="0" eaLnBrk="1" hangingPunct="1">
              <a:buFont typeface="Wingdings" panose="05000000000000000000" pitchFamily="2" charset="2"/>
              <a:buNone/>
              <a:defRPr/>
            </a:pPr>
            <a:r>
              <a:rPr lang="zh-CN" altLang="en-US" sz="2000" b="1" u="sng" noProof="1">
                <a:latin typeface="楷体" panose="02010609060101010101" charset="-122"/>
                <a:ea typeface="楷体" panose="02010609060101010101" charset="-122"/>
                <a:cs typeface="楷体" panose="02010609060101010101" charset="-122"/>
                <a:sym typeface="+mn-ea"/>
              </a:rPr>
              <a:t>措施一：典型细味与粗品快赏相结合：意象情感手法集中典型的要细讲背诵，形成自己的诗歌鉴赏思维库。</a:t>
            </a:r>
            <a:endParaRPr lang="zh-CN" altLang="en-US" sz="2000" b="1" u="sng" noProof="1">
              <a:latin typeface="楷体" panose="02010609060101010101" charset="-122"/>
              <a:ea typeface="楷体" panose="02010609060101010101" charset="-122"/>
              <a:cs typeface="楷体" panose="02010609060101010101" charset="-122"/>
            </a:endParaRPr>
          </a:p>
          <a:p>
            <a:pPr marL="0" indent="0" eaLnBrk="1" hangingPunct="1">
              <a:buFont typeface="Wingdings" panose="05000000000000000000" pitchFamily="2" charset="2"/>
              <a:buNone/>
              <a:defRPr/>
            </a:pPr>
            <a:r>
              <a:rPr lang="zh-CN" altLang="en-US" sz="2000" b="1" u="sng" noProof="1">
                <a:latin typeface="楷体" panose="02010609060101010101" charset="-122"/>
                <a:ea typeface="楷体" panose="02010609060101010101" charset="-122"/>
                <a:cs typeface="楷体" panose="02010609060101010101" charset="-122"/>
                <a:sym typeface="+mn-ea"/>
              </a:rPr>
              <a:t>措施二：题目解答与诗词翻译相结合：所有题目第一题增加为“请详细翻译这首诗”。</a:t>
            </a:r>
            <a:endParaRPr lang="zh-CN" altLang="en-US" sz="2000" b="1" u="sng" noProof="1">
              <a:latin typeface="楷体" panose="02010609060101010101" charset="-122"/>
              <a:ea typeface="楷体" panose="02010609060101010101" charset="-122"/>
              <a:cs typeface="楷体" panose="02010609060101010101" charset="-122"/>
            </a:endParaRPr>
          </a:p>
          <a:p>
            <a:pPr marL="0" indent="0" eaLnBrk="1" hangingPunct="1">
              <a:buFont typeface="Wingdings" panose="05000000000000000000" pitchFamily="2" charset="2"/>
              <a:buNone/>
              <a:defRPr/>
            </a:pPr>
            <a:r>
              <a:rPr lang="zh-CN" altLang="en-US" sz="2000" b="1" u="sng" noProof="1">
                <a:latin typeface="楷体" panose="02010609060101010101" charset="-122"/>
                <a:ea typeface="楷体" panose="02010609060101010101" charset="-122"/>
                <a:cs typeface="楷体" panose="02010609060101010101" charset="-122"/>
                <a:sym typeface="+mn-ea"/>
              </a:rPr>
              <a:t>措施三：题材专题与技巧归纳相结合。</a:t>
            </a:r>
            <a:endParaRPr lang="en-US" altLang="zh-CN" sz="2000" noProof="1">
              <a:latin typeface="迷你简启体" panose="03000509000000000000" pitchFamily="65" charset="-122"/>
              <a:ea typeface="迷你简启体" panose="03000509000000000000" pitchFamily="65" charset="-122"/>
            </a:endParaRPr>
          </a:p>
          <a:p>
            <a:pPr algn="ctr" eaLnBrk="1" hangingPunct="1">
              <a:lnSpc>
                <a:spcPts val="3500"/>
              </a:lnSpc>
              <a:defRPr/>
            </a:pPr>
            <a:endParaRPr lang="en-US" altLang="zh-CN" noProof="1">
              <a:latin typeface="迷你简启体" panose="03000509000000000000" pitchFamily="65" charset="-122"/>
              <a:ea typeface="迷你简启体" panose="03000509000000000000" pitchFamily="65" charset="-122"/>
            </a:endParaRPr>
          </a:p>
          <a:p>
            <a:pPr eaLnBrk="1" hangingPunct="1">
              <a:defRPr/>
            </a:pPr>
            <a:endParaRPr lang="zh-CN" altLang="en-US" noProof="1"/>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7569" name="Text Box 2"/>
          <p:cNvSpPr txBox="1"/>
          <p:nvPr/>
        </p:nvSpPr>
        <p:spPr>
          <a:xfrm>
            <a:off x="2078567" y="1193810"/>
            <a:ext cx="7035800" cy="1007799"/>
          </a:xfrm>
          <a:prstGeom prst="rect">
            <a:avLst/>
          </a:prstGeom>
          <a:noFill/>
          <a:ln w="9525">
            <a:noFill/>
          </a:ln>
        </p:spPr>
        <p:txBody>
          <a:bodyPr lIns="53173" tIns="26586" rIns="53173" bIns="26586">
            <a:spAutoFit/>
          </a:bodyPr>
          <a:lstStyle/>
          <a:p>
            <a:pPr marL="550545" algn="just" defTabSz="1100455">
              <a:defRPr/>
            </a:pPr>
            <a:r>
              <a:rPr lang="zh-CN" altLang="en-US" sz="3100" b="1" noProof="1">
                <a:solidFill>
                  <a:srgbClr val="0000FF"/>
                </a:solidFill>
                <a:latin typeface="黑体" panose="02010609060101010101" charset="-122"/>
                <a:ea typeface="黑体" panose="02010609060101010101" charset="-122"/>
              </a:rPr>
              <a:t>       </a:t>
            </a:r>
            <a:r>
              <a:rPr lang="zh-CN" altLang="en-US" sz="3100" b="1" noProof="1">
                <a:solidFill>
                  <a:srgbClr val="000000"/>
                </a:solidFill>
                <a:latin typeface="黑体" panose="02010609060101010101" charset="-122"/>
                <a:ea typeface="黑体" panose="02010609060101010101" charset="-122"/>
              </a:rPr>
              <a:t>三个层面、五个考查点</a:t>
            </a:r>
            <a:endParaRPr lang="zh-CN" altLang="en-US" sz="3100" b="1" noProof="1">
              <a:solidFill>
                <a:srgbClr val="000000"/>
              </a:solidFill>
              <a:latin typeface="黑体" panose="02010609060101010101" charset="-122"/>
              <a:ea typeface="黑体" panose="02010609060101010101" charset="-122"/>
            </a:endParaRPr>
          </a:p>
          <a:p>
            <a:pPr marL="550545" algn="just" defTabSz="1100455">
              <a:defRPr/>
            </a:pPr>
            <a:endParaRPr lang="zh-CN" altLang="en-US" sz="3100" b="1" noProof="1">
              <a:solidFill>
                <a:srgbClr val="000000"/>
              </a:solidFill>
              <a:latin typeface="黑体" panose="02010609060101010101" charset="-122"/>
              <a:ea typeface="黑体" panose="02010609060101010101" charset="-122"/>
            </a:endParaRPr>
          </a:p>
        </p:txBody>
      </p:sp>
      <p:sp>
        <p:nvSpPr>
          <p:cNvPr id="237570" name="Text Box 4"/>
          <p:cNvSpPr txBox="1"/>
          <p:nvPr/>
        </p:nvSpPr>
        <p:spPr>
          <a:xfrm>
            <a:off x="8737606" y="5905500"/>
            <a:ext cx="2614084" cy="543984"/>
          </a:xfrm>
          <a:prstGeom prst="rect">
            <a:avLst/>
          </a:prstGeom>
          <a:solidFill>
            <a:schemeClr val="accent3"/>
          </a:solidFill>
          <a:ln w="9525">
            <a:noFill/>
          </a:ln>
        </p:spPr>
        <p:txBody>
          <a:bodyPr lIns="82585" tIns="41291" rIns="82585" bIns="41291"/>
          <a:lstStyle/>
          <a:p>
            <a:pPr marL="550545" algn="just" defTabSz="1100455">
              <a:defRPr/>
            </a:pPr>
            <a:r>
              <a:rPr lang="zh-CN" altLang="en-US" sz="3200" b="1" noProof="1">
                <a:solidFill>
                  <a:srgbClr val="000000"/>
                </a:solidFill>
              </a:rPr>
              <a:t>阅读理解</a:t>
            </a:r>
            <a:endParaRPr lang="zh-CN" altLang="en-US" sz="3200" b="1" noProof="1">
              <a:solidFill>
                <a:srgbClr val="000000"/>
              </a:solidFill>
            </a:endParaRPr>
          </a:p>
        </p:txBody>
      </p:sp>
      <p:sp>
        <p:nvSpPr>
          <p:cNvPr id="237571" name="Text Box 5"/>
          <p:cNvSpPr txBox="1"/>
          <p:nvPr/>
        </p:nvSpPr>
        <p:spPr>
          <a:xfrm>
            <a:off x="785286" y="5905500"/>
            <a:ext cx="2529417" cy="543984"/>
          </a:xfrm>
          <a:prstGeom prst="rect">
            <a:avLst/>
          </a:prstGeom>
          <a:solidFill>
            <a:schemeClr val="accent3"/>
          </a:solidFill>
          <a:ln w="9525">
            <a:noFill/>
          </a:ln>
        </p:spPr>
        <p:txBody>
          <a:bodyPr lIns="53173" tIns="26586" rIns="53173" bIns="26586">
            <a:spAutoFit/>
          </a:bodyPr>
          <a:lstStyle/>
          <a:p>
            <a:pPr marL="550545" algn="just" defTabSz="1100455">
              <a:defRPr/>
            </a:pPr>
            <a:r>
              <a:rPr lang="zh-CN" altLang="en-US" sz="3200" b="1" noProof="1">
                <a:solidFill>
                  <a:srgbClr val="000000"/>
                </a:solidFill>
              </a:rPr>
              <a:t>分析综合</a:t>
            </a:r>
            <a:endParaRPr lang="zh-CN" altLang="en-US" sz="3200" b="1" noProof="1">
              <a:solidFill>
                <a:srgbClr val="000000"/>
              </a:solidFill>
            </a:endParaRPr>
          </a:p>
        </p:txBody>
      </p:sp>
      <p:sp>
        <p:nvSpPr>
          <p:cNvPr id="237572" name="Text Box 6"/>
          <p:cNvSpPr txBox="1"/>
          <p:nvPr/>
        </p:nvSpPr>
        <p:spPr>
          <a:xfrm>
            <a:off x="4701117" y="1797051"/>
            <a:ext cx="2667000" cy="543984"/>
          </a:xfrm>
          <a:prstGeom prst="rect">
            <a:avLst/>
          </a:prstGeom>
          <a:solidFill>
            <a:schemeClr val="accent3"/>
          </a:solidFill>
          <a:ln w="9525">
            <a:noFill/>
          </a:ln>
        </p:spPr>
        <p:txBody>
          <a:bodyPr lIns="53173" tIns="26586" rIns="53173" bIns="26586">
            <a:spAutoFit/>
          </a:bodyPr>
          <a:lstStyle/>
          <a:p>
            <a:pPr marL="550545" algn="just" defTabSz="1100455">
              <a:defRPr/>
            </a:pPr>
            <a:r>
              <a:rPr lang="zh-CN" altLang="en-US" sz="3200" b="1" noProof="1">
                <a:solidFill>
                  <a:srgbClr val="000000"/>
                </a:solidFill>
              </a:rPr>
              <a:t>鉴赏评价</a:t>
            </a:r>
            <a:endParaRPr lang="zh-CN" altLang="en-US" sz="3200" b="1" noProof="1">
              <a:solidFill>
                <a:srgbClr val="000000"/>
              </a:solidFill>
            </a:endParaRPr>
          </a:p>
        </p:txBody>
      </p:sp>
      <p:sp>
        <p:nvSpPr>
          <p:cNvPr id="237573" name="AutoShape 7"/>
          <p:cNvSpPr/>
          <p:nvPr/>
        </p:nvSpPr>
        <p:spPr>
          <a:xfrm>
            <a:off x="3314704" y="2493433"/>
            <a:ext cx="5183717" cy="3769784"/>
          </a:xfrm>
          <a:prstGeom prst="flowChartExtract">
            <a:avLst/>
          </a:prstGeom>
          <a:solidFill>
            <a:schemeClr val="accent3">
              <a:lumMod val="20000"/>
              <a:lumOff val="80000"/>
            </a:schemeClr>
          </a:solidFill>
          <a:ln w="28575" cap="flat" cmpd="sng">
            <a:solidFill>
              <a:srgbClr val="000000"/>
            </a:solidFill>
            <a:prstDash val="solid"/>
            <a:miter/>
            <a:headEnd type="none" w="med" len="med"/>
            <a:tailEnd type="none" w="med" len="med"/>
          </a:ln>
        </p:spPr>
        <p:txBody>
          <a:bodyPr lIns="82585" tIns="41291" rIns="82585" bIns="41291"/>
          <a:lstStyle/>
          <a:p>
            <a:pPr defTabSz="1100455" eaLnBrk="0" fontAlgn="base" hangingPunct="0">
              <a:spcBef>
                <a:spcPct val="0"/>
              </a:spcBef>
              <a:spcAft>
                <a:spcPct val="0"/>
              </a:spcAft>
              <a:defRPr/>
            </a:pPr>
            <a:endParaRPr lang="zh-CN" altLang="en-US" sz="2700" b="1" noProof="1">
              <a:solidFill>
                <a:srgbClr val="FFFFFF"/>
              </a:solidFill>
            </a:endParaRPr>
          </a:p>
        </p:txBody>
      </p:sp>
      <p:sp>
        <p:nvSpPr>
          <p:cNvPr id="237574" name="Oval 8"/>
          <p:cNvSpPr/>
          <p:nvPr/>
        </p:nvSpPr>
        <p:spPr>
          <a:xfrm>
            <a:off x="4701123" y="3860802"/>
            <a:ext cx="2190751" cy="2233084"/>
          </a:xfrm>
          <a:prstGeom prst="ellipse">
            <a:avLst/>
          </a:prstGeom>
          <a:solidFill>
            <a:schemeClr val="accent3">
              <a:lumMod val="50000"/>
            </a:schemeClr>
          </a:solidFill>
          <a:ln w="9525" cap="flat" cmpd="sng">
            <a:solidFill>
              <a:srgbClr val="FF00FF"/>
            </a:solidFill>
            <a:prstDash val="solid"/>
            <a:round/>
            <a:headEnd type="none" w="med" len="med"/>
            <a:tailEnd type="none" w="med" len="med"/>
          </a:ln>
        </p:spPr>
        <p:txBody>
          <a:bodyPr lIns="82585" tIns="41291" rIns="82585" bIns="41291"/>
          <a:lstStyle/>
          <a:p>
            <a:pPr defTabSz="1100455" eaLnBrk="0" fontAlgn="base" hangingPunct="0">
              <a:spcBef>
                <a:spcPct val="0"/>
              </a:spcBef>
              <a:spcAft>
                <a:spcPct val="0"/>
              </a:spcAft>
              <a:defRPr/>
            </a:pPr>
            <a:endParaRPr lang="zh-CN" altLang="en-US" sz="2700" b="1" noProof="1">
              <a:solidFill>
                <a:srgbClr val="FFFFFF"/>
              </a:solidFill>
            </a:endParaRPr>
          </a:p>
        </p:txBody>
      </p:sp>
      <p:sp>
        <p:nvSpPr>
          <p:cNvPr id="237575" name="Oval 9"/>
          <p:cNvSpPr/>
          <p:nvPr/>
        </p:nvSpPr>
        <p:spPr>
          <a:xfrm>
            <a:off x="5433484" y="4652441"/>
            <a:ext cx="736600" cy="694267"/>
          </a:xfrm>
          <a:prstGeom prst="ellipse">
            <a:avLst/>
          </a:prstGeom>
          <a:noFill/>
          <a:ln w="9525" cap="flat" cmpd="sng">
            <a:solidFill>
              <a:srgbClr val="000000"/>
            </a:solidFill>
            <a:prstDash val="solid"/>
            <a:round/>
            <a:headEnd type="none" w="med" len="med"/>
            <a:tailEnd type="none" w="med" len="med"/>
          </a:ln>
        </p:spPr>
        <p:txBody>
          <a:bodyPr lIns="82585" tIns="41291" rIns="82585" bIns="41291"/>
          <a:lstStyle/>
          <a:p>
            <a:pPr defTabSz="1100455" eaLnBrk="0" fontAlgn="base" hangingPunct="0">
              <a:spcBef>
                <a:spcPct val="0"/>
              </a:spcBef>
              <a:spcAft>
                <a:spcPct val="0"/>
              </a:spcAft>
              <a:defRPr/>
            </a:pPr>
            <a:endParaRPr lang="zh-CN" altLang="en-US" sz="2700" b="1" noProof="1">
              <a:solidFill>
                <a:srgbClr val="FFFFFF"/>
              </a:solidFill>
            </a:endParaRPr>
          </a:p>
        </p:txBody>
      </p:sp>
      <p:sp>
        <p:nvSpPr>
          <p:cNvPr id="167944" name="Text Box 11"/>
          <p:cNvSpPr txBox="1"/>
          <p:nvPr/>
        </p:nvSpPr>
        <p:spPr>
          <a:xfrm>
            <a:off x="4834472" y="4038609"/>
            <a:ext cx="1526117" cy="546135"/>
          </a:xfrm>
          <a:prstGeom prst="rect">
            <a:avLst/>
          </a:prstGeom>
          <a:noFill/>
          <a:ln w="9525">
            <a:noFill/>
          </a:ln>
        </p:spPr>
        <p:txBody>
          <a:bodyPr lIns="53173" tIns="26586" rIns="53173" bIns="26586" anchor="t">
            <a:spAutoFit/>
          </a:bodyPr>
          <a:lstStyle/>
          <a:p>
            <a:pPr marL="550545" algn="just" defTabSz="1100455">
              <a:spcBef>
                <a:spcPct val="50000"/>
              </a:spcBef>
            </a:pPr>
            <a:r>
              <a:rPr lang="zh-CN" altLang="en-US" sz="3200" b="1">
                <a:solidFill>
                  <a:srgbClr val="FFFFFF"/>
                </a:solidFill>
              </a:rPr>
              <a:t>形象</a:t>
            </a:r>
            <a:endParaRPr lang="zh-CN" altLang="en-US" sz="3200" b="1">
              <a:solidFill>
                <a:srgbClr val="FFFFFF"/>
              </a:solidFill>
            </a:endParaRPr>
          </a:p>
        </p:txBody>
      </p:sp>
      <p:sp>
        <p:nvSpPr>
          <p:cNvPr id="167945" name="Text Box 12"/>
          <p:cNvSpPr txBox="1"/>
          <p:nvPr/>
        </p:nvSpPr>
        <p:spPr>
          <a:xfrm>
            <a:off x="4339172" y="4582594"/>
            <a:ext cx="662517" cy="1037167"/>
          </a:xfrm>
          <a:prstGeom prst="rect">
            <a:avLst/>
          </a:prstGeom>
          <a:noFill/>
          <a:ln w="9525">
            <a:noFill/>
          </a:ln>
        </p:spPr>
        <p:txBody>
          <a:bodyPr lIns="53173" tIns="26586" rIns="53173" bIns="26586" anchor="t">
            <a:spAutoFit/>
          </a:bodyPr>
          <a:lstStyle/>
          <a:p>
            <a:pPr marL="550545" algn="just" defTabSz="1100455">
              <a:spcBef>
                <a:spcPct val="50000"/>
              </a:spcBef>
            </a:pPr>
            <a:r>
              <a:rPr lang="zh-CN" altLang="en-US" sz="3200" b="1">
                <a:solidFill>
                  <a:srgbClr val="FFFFFF"/>
                </a:solidFill>
              </a:rPr>
              <a:t>语言</a:t>
            </a:r>
            <a:endParaRPr lang="zh-CN" altLang="en-US" sz="3200" b="1">
              <a:solidFill>
                <a:srgbClr val="FFFFFF"/>
              </a:solidFill>
            </a:endParaRPr>
          </a:p>
        </p:txBody>
      </p:sp>
      <p:sp>
        <p:nvSpPr>
          <p:cNvPr id="167946" name="Text Box 13"/>
          <p:cNvSpPr txBox="1"/>
          <p:nvPr/>
        </p:nvSpPr>
        <p:spPr>
          <a:xfrm>
            <a:off x="4834472" y="5520275"/>
            <a:ext cx="1557867" cy="546135"/>
          </a:xfrm>
          <a:prstGeom prst="rect">
            <a:avLst/>
          </a:prstGeom>
          <a:noFill/>
          <a:ln w="9525">
            <a:noFill/>
          </a:ln>
        </p:spPr>
        <p:txBody>
          <a:bodyPr lIns="53173" tIns="26586" rIns="53173" bIns="26586" anchor="t">
            <a:spAutoFit/>
          </a:bodyPr>
          <a:lstStyle/>
          <a:p>
            <a:pPr marL="550545" algn="just" defTabSz="1100455">
              <a:spcBef>
                <a:spcPct val="50000"/>
              </a:spcBef>
            </a:pPr>
            <a:r>
              <a:rPr lang="zh-CN" altLang="en-US" sz="3200" b="1">
                <a:solidFill>
                  <a:srgbClr val="FFFFFF"/>
                </a:solidFill>
              </a:rPr>
              <a:t>内容</a:t>
            </a:r>
            <a:endParaRPr lang="zh-CN" altLang="en-US" sz="3200" b="1">
              <a:solidFill>
                <a:srgbClr val="FFFFFF"/>
              </a:solidFill>
            </a:endParaRPr>
          </a:p>
        </p:txBody>
      </p:sp>
      <p:sp>
        <p:nvSpPr>
          <p:cNvPr id="167947" name="Text Box 14"/>
          <p:cNvSpPr txBox="1"/>
          <p:nvPr/>
        </p:nvSpPr>
        <p:spPr>
          <a:xfrm>
            <a:off x="5831423" y="4552961"/>
            <a:ext cx="772583" cy="1037167"/>
          </a:xfrm>
          <a:prstGeom prst="rect">
            <a:avLst/>
          </a:prstGeom>
          <a:noFill/>
          <a:ln w="9525">
            <a:noFill/>
          </a:ln>
        </p:spPr>
        <p:txBody>
          <a:bodyPr lIns="53173" tIns="26586" rIns="53173" bIns="26586" anchor="t">
            <a:spAutoFit/>
          </a:bodyPr>
          <a:lstStyle/>
          <a:p>
            <a:pPr marL="550545" algn="just" defTabSz="1100455">
              <a:spcBef>
                <a:spcPct val="50000"/>
              </a:spcBef>
            </a:pPr>
            <a:r>
              <a:rPr lang="zh-CN" altLang="en-US" sz="3200" b="1">
                <a:solidFill>
                  <a:srgbClr val="FFFFFF"/>
                </a:solidFill>
              </a:rPr>
              <a:t>技巧</a:t>
            </a:r>
            <a:endParaRPr lang="zh-CN" altLang="en-US" sz="3200" b="1">
              <a:solidFill>
                <a:srgbClr val="FFFFFF"/>
              </a:solidFill>
            </a:endParaRPr>
          </a:p>
        </p:txBody>
      </p:sp>
      <p:sp>
        <p:nvSpPr>
          <p:cNvPr id="167948" name="灯片编号占位符 1"/>
          <p:cNvSpPr>
            <a:spLocks noGrp="1"/>
          </p:cNvSpPr>
          <p:nvPr>
            <p:ph type="sldNum" sz="quarter" idx="4294967295"/>
          </p:nvPr>
        </p:nvSpPr>
        <p:spPr>
          <a:xfrm>
            <a:off x="8737600" y="6345767"/>
            <a:ext cx="2844800" cy="366184"/>
          </a:xfrm>
          <a:noFill/>
          <a:ln>
            <a:noFill/>
          </a:ln>
        </p:spPr>
        <p:txBody>
          <a:bodyPr wrap="square" lIns="91436" tIns="45718" rIns="91436" bIns="45718" anchor="ctr"/>
          <a:lstStyle>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Arial Unicode MS" panose="020B0604020202020204" charset="-122"/>
                <a:ea typeface="黑体" panose="02010609060101010101" charset="-122"/>
              </a:defRPr>
            </a:lvl1pPr>
            <a:lvl2pPr marL="609600" lvl="1"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2pPr>
            <a:lvl3pPr marL="1219200" lvl="2"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3pPr>
            <a:lvl4pPr marL="1828800" lvl="3"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4pPr>
            <a:lvl5pPr marL="2438400" lvl="4"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5pPr>
          </a:lstStyle>
          <a:p>
            <a:pPr algn="r"/>
            <a:fld id="{9A0DB2DC-4C9A-4742-B13C-FB6460FD3503}" type="slidenum">
              <a:rPr lang="zh-CN" altLang="en-US" sz="1200">
                <a:solidFill>
                  <a:srgbClr val="898989"/>
                </a:solidFill>
              </a:rPr>
            </a:fld>
            <a:endParaRPr lang="zh-CN" altLang="en-US" sz="1200">
              <a:solidFill>
                <a:srgbClr val="898989"/>
              </a:solidFill>
            </a:endParaRPr>
          </a:p>
        </p:txBody>
      </p:sp>
      <p:sp>
        <p:nvSpPr>
          <p:cNvPr id="3" name="椭圆 435202"/>
          <p:cNvSpPr>
            <a:spLocks noChangeArrowheads="1"/>
          </p:cNvSpPr>
          <p:nvPr/>
        </p:nvSpPr>
        <p:spPr bwMode="auto">
          <a:xfrm>
            <a:off x="916523" y="99494"/>
            <a:ext cx="4821767" cy="969433"/>
          </a:xfrm>
          <a:prstGeom prst="ellipse">
            <a:avLst/>
          </a:prstGeom>
          <a:solidFill>
            <a:schemeClr val="accent3">
              <a:lumMod val="60000"/>
              <a:lumOff val="40000"/>
            </a:schemeClr>
          </a:solidFill>
          <a:ln>
            <a:solidFill>
              <a:schemeClr val="accent3">
                <a:lumMod val="60000"/>
                <a:lumOff val="40000"/>
              </a:schemeClr>
            </a:solidFill>
          </a:ln>
        </p:spPr>
        <p:style>
          <a:lnRef idx="2">
            <a:schemeClr val="accent6"/>
          </a:lnRef>
          <a:fillRef idx="1">
            <a:schemeClr val="lt1"/>
          </a:fillRef>
          <a:effectRef idx="0">
            <a:schemeClr val="accent6"/>
          </a:effectRef>
          <a:fontRef idx="minor">
            <a:schemeClr val="dk1"/>
          </a:fontRef>
        </p:style>
        <p:txBody>
          <a:bodyPr lIns="121914" tIns="60957" rIns="121914" bIns="60957"/>
          <a:lstStyle/>
          <a:p>
            <a:pPr algn="ctr" defTabSz="1219200" fontAlgn="base">
              <a:spcBef>
                <a:spcPct val="50000"/>
              </a:spcBef>
              <a:spcAft>
                <a:spcPct val="0"/>
              </a:spcAft>
              <a:defRPr/>
            </a:pPr>
            <a:r>
              <a:rPr lang="zh-CN" altLang="en-US" sz="4300" noProof="1">
                <a:solidFill>
                  <a:srgbClr val="FF0000"/>
                </a:solidFill>
              </a:rPr>
              <a:t>古代诗歌</a:t>
            </a:r>
            <a:endParaRPr lang="zh-CN" altLang="en-US" sz="4300" noProof="1">
              <a:solidFill>
                <a:srgbClr val="FF0000"/>
              </a:solidFill>
            </a:endParaRPr>
          </a:p>
        </p:txBody>
      </p:sp>
      <p:sp>
        <p:nvSpPr>
          <p:cNvPr id="167950" name="文本框 3"/>
          <p:cNvSpPr txBox="1"/>
          <p:nvPr/>
        </p:nvSpPr>
        <p:spPr>
          <a:xfrm>
            <a:off x="5431373" y="4692661"/>
            <a:ext cx="740833" cy="613833"/>
          </a:xfrm>
          <a:prstGeom prst="rect">
            <a:avLst/>
          </a:prstGeom>
          <a:noFill/>
          <a:ln w="9525">
            <a:noFill/>
          </a:ln>
        </p:spPr>
        <p:txBody>
          <a:bodyPr lIns="121914" tIns="60957" rIns="121914" bIns="60957" anchor="t">
            <a:spAutoFit/>
          </a:bodyPr>
          <a:lstStyle/>
          <a:p>
            <a:pPr defTabSz="1219200"/>
            <a:r>
              <a:rPr lang="zh-CN" altLang="en-US" sz="3200">
                <a:solidFill>
                  <a:srgbClr val="FFFFFF"/>
                </a:solidFill>
                <a:latin typeface="Arial Unicode MS" panose="020B0604020202020204" charset="-122"/>
                <a:ea typeface="黑体" panose="02010609060101010101" charset="-122"/>
              </a:rPr>
              <a:t>情</a:t>
            </a:r>
            <a:endParaRPr lang="zh-CN" altLang="en-US" sz="3200">
              <a:solidFill>
                <a:srgbClr val="FFFFFF"/>
              </a:solidFill>
              <a:latin typeface="Arial Unicode MS" panose="020B0604020202020204" charset="-122"/>
              <a:ea typeface="黑体" panose="02010609060101010101" charset="-122"/>
            </a:endParaRPr>
          </a:p>
        </p:txBody>
      </p:sp>
      <p:sp>
        <p:nvSpPr>
          <p:cNvPr id="4" name="文本框 3"/>
          <p:cNvSpPr txBox="1"/>
          <p:nvPr/>
        </p:nvSpPr>
        <p:spPr>
          <a:xfrm flipH="1">
            <a:off x="8331205" y="2564563"/>
            <a:ext cx="2832947" cy="1270847"/>
          </a:xfrm>
          <a:prstGeom prst="rect">
            <a:avLst/>
          </a:prstGeom>
          <a:noFill/>
        </p:spPr>
        <p:txBody>
          <a:bodyPr wrap="square" lIns="121914" tIns="60957" rIns="121914" bIns="60957" rtlCol="0" anchor="t">
            <a:spAutoFit/>
          </a:bodyPr>
          <a:lstStyle/>
          <a:p>
            <a:pPr defTabSz="1219200"/>
            <a:r>
              <a:rPr lang="zh-CN" altLang="en-US" sz="3700" b="1">
                <a:solidFill>
                  <a:srgbClr val="0000FF"/>
                </a:solidFill>
                <a:sym typeface="+mn-ea"/>
              </a:rPr>
              <a:t>把诗歌当做文言文来读</a:t>
            </a:r>
            <a:endParaRPr lang="zh-CN" altLang="en-US" sz="3700" b="1">
              <a:solidFill>
                <a:srgbClr val="0000FF"/>
              </a:solidFill>
              <a:sym typeface="+mn-ea"/>
            </a:endParaRPr>
          </a:p>
        </p:txBody>
      </p:sp>
    </p:spTree>
  </p:cSld>
  <p:clrMapOvr>
    <a:masterClrMapping/>
  </p:clrMapOvr>
  <p:transition spd="slow">
    <p:random/>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8996" name="AutoShape 6"/>
          <p:cNvSpPr/>
          <p:nvPr/>
        </p:nvSpPr>
        <p:spPr>
          <a:xfrm>
            <a:off x="3793072" y="3069177"/>
            <a:ext cx="662517" cy="599017"/>
          </a:xfrm>
          <a:prstGeom prst="chevron">
            <a:avLst>
              <a:gd name="adj" fmla="val 52197"/>
            </a:avLst>
          </a:prstGeom>
        </p:spPr>
        <p:style>
          <a:lnRef idx="2">
            <a:schemeClr val="accent3"/>
          </a:lnRef>
          <a:fillRef idx="1">
            <a:schemeClr val="lt1"/>
          </a:fillRef>
          <a:effectRef idx="0">
            <a:schemeClr val="accent3"/>
          </a:effectRef>
          <a:fontRef idx="minor">
            <a:schemeClr val="dk1"/>
          </a:fontRef>
        </p:style>
        <p:txBody>
          <a:bodyPr wrap="none" lIns="121881" tIns="60940" rIns="121881" bIns="60940" anchor="ctr"/>
          <a:lstStyle/>
          <a:p>
            <a:pPr defTabSz="1625600"/>
            <a:endParaRPr lang="zh-CN" altLang="en-US" sz="2400">
              <a:solidFill>
                <a:srgbClr val="000000"/>
              </a:solidFill>
              <a:latin typeface="Arial" panose="020B0604020202020204" pitchFamily="34" charset="0"/>
            </a:endParaRPr>
          </a:p>
        </p:txBody>
      </p:sp>
      <p:sp>
        <p:nvSpPr>
          <p:cNvPr id="168997" name="AutoShape 7"/>
          <p:cNvSpPr/>
          <p:nvPr/>
        </p:nvSpPr>
        <p:spPr>
          <a:xfrm>
            <a:off x="7440084" y="3069177"/>
            <a:ext cx="660400" cy="599017"/>
          </a:xfrm>
          <a:prstGeom prst="chevron">
            <a:avLst>
              <a:gd name="adj" fmla="val 52030"/>
            </a:avLst>
          </a:prstGeom>
        </p:spPr>
        <p:style>
          <a:lnRef idx="2">
            <a:schemeClr val="accent3"/>
          </a:lnRef>
          <a:fillRef idx="1">
            <a:schemeClr val="lt1"/>
          </a:fillRef>
          <a:effectRef idx="0">
            <a:schemeClr val="accent3"/>
          </a:effectRef>
          <a:fontRef idx="minor">
            <a:schemeClr val="dk1"/>
          </a:fontRef>
        </p:style>
        <p:txBody>
          <a:bodyPr wrap="none" lIns="121881" tIns="60940" rIns="121881" bIns="60940" anchor="ctr"/>
          <a:lstStyle/>
          <a:p>
            <a:pPr defTabSz="1625600"/>
            <a:endParaRPr lang="zh-CN" altLang="en-US" sz="2400">
              <a:solidFill>
                <a:srgbClr val="000000"/>
              </a:solidFill>
              <a:latin typeface="Arial" panose="020B0604020202020204" pitchFamily="34" charset="0"/>
            </a:endParaRPr>
          </a:p>
        </p:txBody>
      </p:sp>
      <p:sp>
        <p:nvSpPr>
          <p:cNvPr id="168998" name="Oval 12"/>
          <p:cNvSpPr/>
          <p:nvPr/>
        </p:nvSpPr>
        <p:spPr>
          <a:xfrm>
            <a:off x="8557688" y="3043645"/>
            <a:ext cx="2216149" cy="692415"/>
          </a:xfrm>
          <a:prstGeom prst="ellipse">
            <a:avLst/>
          </a:prstGeom>
          <a:solidFill>
            <a:srgbClr val="333333"/>
          </a:solidFill>
          <a:ln w="9525">
            <a:noFill/>
          </a:ln>
        </p:spPr>
        <p:txBody>
          <a:bodyPr lIns="121881" tIns="60940" rIns="121881" bIns="60940" anchor="ctr">
            <a:spAutoFit/>
          </a:bodyPr>
          <a:lstStyle/>
          <a:p>
            <a:pPr defTabSz="1625600"/>
            <a:endParaRPr lang="zh-CN" altLang="en-US" sz="2400">
              <a:solidFill>
                <a:srgbClr val="000000"/>
              </a:solidFill>
              <a:latin typeface="Arial" panose="020B0604020202020204" pitchFamily="34" charset="0"/>
            </a:endParaRPr>
          </a:p>
        </p:txBody>
      </p:sp>
      <p:sp>
        <p:nvSpPr>
          <p:cNvPr id="168999" name="Oval 17"/>
          <p:cNvSpPr/>
          <p:nvPr/>
        </p:nvSpPr>
        <p:spPr>
          <a:xfrm>
            <a:off x="1250956" y="3037294"/>
            <a:ext cx="2218267" cy="692415"/>
          </a:xfrm>
          <a:prstGeom prst="ellipse">
            <a:avLst/>
          </a:prstGeom>
          <a:solidFill>
            <a:srgbClr val="333333"/>
          </a:solidFill>
          <a:ln w="9525">
            <a:noFill/>
          </a:ln>
        </p:spPr>
        <p:txBody>
          <a:bodyPr lIns="121881" tIns="60940" rIns="121881" bIns="60940" anchor="ctr">
            <a:spAutoFit/>
          </a:bodyPr>
          <a:lstStyle/>
          <a:p>
            <a:pPr defTabSz="1625600"/>
            <a:endParaRPr lang="zh-CN" altLang="en-US" sz="2400">
              <a:solidFill>
                <a:srgbClr val="000000"/>
              </a:solidFill>
              <a:latin typeface="Arial" panose="020B0604020202020204" pitchFamily="34" charset="0"/>
            </a:endParaRPr>
          </a:p>
        </p:txBody>
      </p:sp>
      <p:grpSp>
        <p:nvGrpSpPr>
          <p:cNvPr id="3" name="组合 209925"/>
          <p:cNvGrpSpPr/>
          <p:nvPr/>
        </p:nvGrpSpPr>
        <p:grpSpPr>
          <a:xfrm>
            <a:off x="1104902" y="2529419"/>
            <a:ext cx="2326218" cy="1837267"/>
            <a:chOff x="0" y="0"/>
            <a:chExt cx="1252" cy="1252"/>
          </a:xfrm>
        </p:grpSpPr>
        <p:sp>
          <p:nvSpPr>
            <p:cNvPr id="169001" name="Oval 19"/>
            <p:cNvSpPr/>
            <p:nvPr/>
          </p:nvSpPr>
          <p:spPr>
            <a:xfrm>
              <a:off x="0" y="0"/>
              <a:ext cx="1252" cy="1252"/>
            </a:xfrm>
            <a:prstGeom prst="ellipse">
              <a:avLst/>
            </a:prstGeom>
            <a:gradFill rotWithShape="1">
              <a:gsLst>
                <a:gs pos="0">
                  <a:srgbClr val="636869"/>
                </a:gs>
                <a:gs pos="100000">
                  <a:srgbClr val="D6E1E2"/>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02" name="Oval 20"/>
            <p:cNvSpPr/>
            <p:nvPr/>
          </p:nvSpPr>
          <p:spPr>
            <a:xfrm>
              <a:off x="16" y="7"/>
              <a:ext cx="1222" cy="1221"/>
            </a:xfrm>
            <a:prstGeom prst="ellipse">
              <a:avLst/>
            </a:prstGeom>
            <a:gradFill rotWithShape="1">
              <a:gsLst>
                <a:gs pos="0">
                  <a:srgbClr val="D6E1E2">
                    <a:alpha val="0"/>
                  </a:srgbClr>
                </a:gs>
                <a:gs pos="100000">
                  <a:srgbClr val="F1F5F5"/>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03" name="Oval 21"/>
            <p:cNvSpPr/>
            <p:nvPr/>
          </p:nvSpPr>
          <p:spPr>
            <a:xfrm>
              <a:off x="29" y="19"/>
              <a:ext cx="1162" cy="1141"/>
            </a:xfrm>
            <a:prstGeom prst="ellipse">
              <a:avLst/>
            </a:prstGeom>
            <a:gradFill rotWithShape="1">
              <a:gsLst>
                <a:gs pos="0">
                  <a:srgbClr val="AAB2B3"/>
                </a:gs>
                <a:gs pos="100000">
                  <a:srgbClr val="D6E1E2">
                    <a:alpha val="48000"/>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04" name="Oval 22"/>
            <p:cNvSpPr/>
            <p:nvPr/>
          </p:nvSpPr>
          <p:spPr>
            <a:xfrm>
              <a:off x="97" y="51"/>
              <a:ext cx="1033" cy="926"/>
            </a:xfrm>
            <a:prstGeom prst="ellipse">
              <a:avLst/>
            </a:prstGeom>
            <a:gradFill rotWithShape="1">
              <a:gsLst>
                <a:gs pos="0">
                  <a:srgbClr val="FFFFFF"/>
                </a:gs>
                <a:gs pos="100000">
                  <a:srgbClr val="D6E1E2">
                    <a:alpha val="37999"/>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grpSp>
      <p:sp>
        <p:nvSpPr>
          <p:cNvPr id="169005" name="Oval 27"/>
          <p:cNvSpPr/>
          <p:nvPr/>
        </p:nvSpPr>
        <p:spPr>
          <a:xfrm>
            <a:off x="4900088" y="3043645"/>
            <a:ext cx="2216149" cy="692415"/>
          </a:xfrm>
          <a:prstGeom prst="ellipse">
            <a:avLst/>
          </a:prstGeom>
          <a:solidFill>
            <a:srgbClr val="333333"/>
          </a:solidFill>
          <a:ln w="9525">
            <a:noFill/>
          </a:ln>
        </p:spPr>
        <p:txBody>
          <a:bodyPr lIns="121881" tIns="60940" rIns="121881" bIns="60940" anchor="ctr">
            <a:spAutoFit/>
          </a:bodyPr>
          <a:lstStyle/>
          <a:p>
            <a:pPr defTabSz="1625600"/>
            <a:endParaRPr lang="zh-CN" altLang="en-US" sz="2400">
              <a:solidFill>
                <a:srgbClr val="000000"/>
              </a:solidFill>
              <a:latin typeface="Arial" panose="020B0604020202020204" pitchFamily="34" charset="0"/>
            </a:endParaRPr>
          </a:p>
        </p:txBody>
      </p:sp>
      <p:grpSp>
        <p:nvGrpSpPr>
          <p:cNvPr id="4" name="组合 209931"/>
          <p:cNvGrpSpPr/>
          <p:nvPr/>
        </p:nvGrpSpPr>
        <p:grpSpPr>
          <a:xfrm>
            <a:off x="4931840" y="2529417"/>
            <a:ext cx="2148417" cy="1701800"/>
            <a:chOff x="0" y="0"/>
            <a:chExt cx="1252" cy="1252"/>
          </a:xfrm>
        </p:grpSpPr>
        <p:sp>
          <p:nvSpPr>
            <p:cNvPr id="169007" name="Oval 29"/>
            <p:cNvSpPr/>
            <p:nvPr/>
          </p:nvSpPr>
          <p:spPr>
            <a:xfrm>
              <a:off x="0" y="0"/>
              <a:ext cx="1252" cy="1252"/>
            </a:xfrm>
            <a:prstGeom prst="ellipse">
              <a:avLst/>
            </a:prstGeom>
            <a:gradFill rotWithShape="1">
              <a:gsLst>
                <a:gs pos="0">
                  <a:srgbClr val="636869"/>
                </a:gs>
                <a:gs pos="100000">
                  <a:srgbClr val="D6E1E2"/>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08" name="Oval 30"/>
            <p:cNvSpPr/>
            <p:nvPr/>
          </p:nvSpPr>
          <p:spPr>
            <a:xfrm>
              <a:off x="16" y="7"/>
              <a:ext cx="1222" cy="1221"/>
            </a:xfrm>
            <a:prstGeom prst="ellipse">
              <a:avLst/>
            </a:prstGeom>
            <a:gradFill rotWithShape="1">
              <a:gsLst>
                <a:gs pos="0">
                  <a:srgbClr val="D6E1E2">
                    <a:alpha val="0"/>
                  </a:srgbClr>
                </a:gs>
                <a:gs pos="100000">
                  <a:srgbClr val="F1F5F5"/>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09" name="Oval 31"/>
            <p:cNvSpPr/>
            <p:nvPr/>
          </p:nvSpPr>
          <p:spPr>
            <a:xfrm>
              <a:off x="29" y="19"/>
              <a:ext cx="1162" cy="1141"/>
            </a:xfrm>
            <a:prstGeom prst="ellipse">
              <a:avLst/>
            </a:prstGeom>
            <a:gradFill rotWithShape="1">
              <a:gsLst>
                <a:gs pos="0">
                  <a:srgbClr val="AAB2B3"/>
                </a:gs>
                <a:gs pos="100000">
                  <a:srgbClr val="D6E1E2">
                    <a:alpha val="48000"/>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10" name="Oval 32"/>
            <p:cNvSpPr/>
            <p:nvPr/>
          </p:nvSpPr>
          <p:spPr>
            <a:xfrm>
              <a:off x="97" y="51"/>
              <a:ext cx="1033" cy="926"/>
            </a:xfrm>
            <a:prstGeom prst="ellipse">
              <a:avLst/>
            </a:prstGeom>
            <a:gradFill rotWithShape="1">
              <a:gsLst>
                <a:gs pos="0">
                  <a:srgbClr val="FFFFFF"/>
                </a:gs>
                <a:gs pos="100000">
                  <a:srgbClr val="D6E1E2">
                    <a:alpha val="37999"/>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grpSp>
      <p:grpSp>
        <p:nvGrpSpPr>
          <p:cNvPr id="5" name="组合 209936"/>
          <p:cNvGrpSpPr/>
          <p:nvPr/>
        </p:nvGrpSpPr>
        <p:grpSpPr>
          <a:xfrm>
            <a:off x="8591551" y="2565407"/>
            <a:ext cx="2148416" cy="1729317"/>
            <a:chOff x="0" y="0"/>
            <a:chExt cx="1252" cy="1252"/>
          </a:xfrm>
        </p:grpSpPr>
        <p:sp>
          <p:nvSpPr>
            <p:cNvPr id="169012" name="Oval 34"/>
            <p:cNvSpPr/>
            <p:nvPr/>
          </p:nvSpPr>
          <p:spPr>
            <a:xfrm>
              <a:off x="0" y="0"/>
              <a:ext cx="1252" cy="1252"/>
            </a:xfrm>
            <a:prstGeom prst="ellipse">
              <a:avLst/>
            </a:prstGeom>
            <a:gradFill rotWithShape="1">
              <a:gsLst>
                <a:gs pos="0">
                  <a:srgbClr val="636869"/>
                </a:gs>
                <a:gs pos="100000">
                  <a:srgbClr val="D6E1E2"/>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13" name="Oval 35"/>
            <p:cNvSpPr/>
            <p:nvPr/>
          </p:nvSpPr>
          <p:spPr>
            <a:xfrm>
              <a:off x="16" y="7"/>
              <a:ext cx="1222" cy="1221"/>
            </a:xfrm>
            <a:prstGeom prst="ellipse">
              <a:avLst/>
            </a:prstGeom>
            <a:gradFill rotWithShape="1">
              <a:gsLst>
                <a:gs pos="0">
                  <a:srgbClr val="D6E1E2">
                    <a:alpha val="0"/>
                  </a:srgbClr>
                </a:gs>
                <a:gs pos="100000">
                  <a:srgbClr val="F1F5F5"/>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14" name="Oval 36"/>
            <p:cNvSpPr/>
            <p:nvPr/>
          </p:nvSpPr>
          <p:spPr>
            <a:xfrm>
              <a:off x="29" y="19"/>
              <a:ext cx="1162" cy="1141"/>
            </a:xfrm>
            <a:prstGeom prst="ellipse">
              <a:avLst/>
            </a:prstGeom>
            <a:gradFill rotWithShape="1">
              <a:gsLst>
                <a:gs pos="0">
                  <a:srgbClr val="AAB2B3"/>
                </a:gs>
                <a:gs pos="100000">
                  <a:srgbClr val="D6E1E2">
                    <a:alpha val="48000"/>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sp>
          <p:nvSpPr>
            <p:cNvPr id="169015" name="Oval 37"/>
            <p:cNvSpPr/>
            <p:nvPr/>
          </p:nvSpPr>
          <p:spPr>
            <a:xfrm>
              <a:off x="97" y="51"/>
              <a:ext cx="1033" cy="926"/>
            </a:xfrm>
            <a:prstGeom prst="ellipse">
              <a:avLst/>
            </a:prstGeom>
            <a:gradFill rotWithShape="1">
              <a:gsLst>
                <a:gs pos="0">
                  <a:srgbClr val="FFFFFF"/>
                </a:gs>
                <a:gs pos="100000">
                  <a:srgbClr val="D6E1E2">
                    <a:alpha val="37999"/>
                  </a:srgbClr>
                </a:gs>
              </a:gsLst>
              <a:lin ang="5400000" scaled="1"/>
            </a:gradFill>
            <a:ln w="9525">
              <a:noFill/>
            </a:ln>
          </p:spPr>
          <p:txBody>
            <a:bodyPr vert="eaVert" wrap="none" lIns="91417" tIns="45708" rIns="91417" bIns="45708" anchor="ctr"/>
            <a:lstStyle/>
            <a:p>
              <a:pPr defTabSz="1625600"/>
              <a:endParaRPr lang="zh-CN" altLang="en-US" sz="2400">
                <a:solidFill>
                  <a:srgbClr val="000000"/>
                </a:solidFill>
                <a:latin typeface="Arial" panose="020B0604020202020204" pitchFamily="34" charset="0"/>
              </a:endParaRPr>
            </a:p>
          </p:txBody>
        </p:sp>
      </p:grpSp>
      <p:sp>
        <p:nvSpPr>
          <p:cNvPr id="238613" name="Text Box 38"/>
          <p:cNvSpPr txBox="1"/>
          <p:nvPr/>
        </p:nvSpPr>
        <p:spPr>
          <a:xfrm>
            <a:off x="1297519" y="2758025"/>
            <a:ext cx="2110317" cy="1446509"/>
          </a:xfrm>
          <a:prstGeom prst="rect">
            <a:avLst/>
          </a:prstGeom>
          <a:noFill/>
          <a:ln w="9525">
            <a:noFill/>
          </a:ln>
        </p:spPr>
        <p:txBody>
          <a:bodyPr lIns="121881" tIns="60940" rIns="121881" bIns="60940">
            <a:spAutoFit/>
          </a:bodyPr>
          <a:lstStyle/>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真正</a:t>
            </a:r>
            <a:endParaRPr lang="en-US" altLang="zh-CN" sz="4300" b="1" noProof="1">
              <a:solidFill>
                <a:srgbClr val="A8D2C7">
                  <a:lumMod val="75000"/>
                </a:srgbClr>
              </a:solidFill>
              <a:latin typeface="Arial" panose="020B0604020202020204" pitchFamily="34" charset="0"/>
              <a:ea typeface="风雨  粗毛楷" pitchFamily="34" charset="-128"/>
            </a:endParaRPr>
          </a:p>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读懂</a:t>
            </a:r>
            <a:endParaRPr lang="zh-CN" altLang="en-US" sz="4300" b="1" noProof="1">
              <a:solidFill>
                <a:srgbClr val="A8D2C7">
                  <a:lumMod val="75000"/>
                </a:srgbClr>
              </a:solidFill>
              <a:latin typeface="Arial" panose="020B0604020202020204" pitchFamily="34" charset="0"/>
              <a:ea typeface="风雨  粗毛楷" pitchFamily="34" charset="-128"/>
            </a:endParaRPr>
          </a:p>
        </p:txBody>
      </p:sp>
      <p:sp>
        <p:nvSpPr>
          <p:cNvPr id="238614" name="Text Box 39"/>
          <p:cNvSpPr txBox="1"/>
          <p:nvPr/>
        </p:nvSpPr>
        <p:spPr>
          <a:xfrm>
            <a:off x="4796373" y="2662776"/>
            <a:ext cx="2300817" cy="1446509"/>
          </a:xfrm>
          <a:prstGeom prst="rect">
            <a:avLst/>
          </a:prstGeom>
          <a:noFill/>
          <a:ln w="9525">
            <a:noFill/>
          </a:ln>
        </p:spPr>
        <p:txBody>
          <a:bodyPr lIns="121881" tIns="60940" rIns="121881" bIns="60940">
            <a:spAutoFit/>
          </a:bodyPr>
          <a:lstStyle/>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题型</a:t>
            </a:r>
            <a:endParaRPr lang="en-US" altLang="zh-CN" sz="4300" b="1" noProof="1">
              <a:solidFill>
                <a:srgbClr val="A8D2C7">
                  <a:lumMod val="75000"/>
                </a:srgbClr>
              </a:solidFill>
              <a:latin typeface="Arial" panose="020B0604020202020204" pitchFamily="34" charset="0"/>
              <a:ea typeface="风雨  粗毛楷" pitchFamily="34" charset="-128"/>
            </a:endParaRPr>
          </a:p>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方法</a:t>
            </a:r>
            <a:endParaRPr lang="zh-CN" altLang="en-US" sz="4300" b="1" noProof="1">
              <a:solidFill>
                <a:srgbClr val="A8D2C7">
                  <a:lumMod val="75000"/>
                </a:srgbClr>
              </a:solidFill>
              <a:latin typeface="Arial" panose="020B0604020202020204" pitchFamily="34" charset="0"/>
              <a:ea typeface="风雨  粗毛楷" pitchFamily="34" charset="-128"/>
            </a:endParaRPr>
          </a:p>
        </p:txBody>
      </p:sp>
      <p:sp>
        <p:nvSpPr>
          <p:cNvPr id="238615" name="Text Box 40"/>
          <p:cNvSpPr txBox="1"/>
          <p:nvPr/>
        </p:nvSpPr>
        <p:spPr>
          <a:xfrm>
            <a:off x="8555573" y="2662776"/>
            <a:ext cx="2341033" cy="1446509"/>
          </a:xfrm>
          <a:prstGeom prst="rect">
            <a:avLst/>
          </a:prstGeom>
          <a:noFill/>
          <a:ln w="9525">
            <a:noFill/>
          </a:ln>
        </p:spPr>
        <p:txBody>
          <a:bodyPr lIns="121881" tIns="60940" rIns="121881" bIns="60940">
            <a:spAutoFit/>
          </a:bodyPr>
          <a:lstStyle/>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精准</a:t>
            </a:r>
            <a:endParaRPr lang="zh-CN" altLang="en-US" sz="4300" b="1" noProof="1">
              <a:solidFill>
                <a:srgbClr val="A8D2C7">
                  <a:lumMod val="75000"/>
                </a:srgbClr>
              </a:solidFill>
              <a:latin typeface="Arial" panose="020B0604020202020204" pitchFamily="34" charset="0"/>
              <a:ea typeface="风雨  粗毛楷" pitchFamily="34" charset="-128"/>
            </a:endParaRPr>
          </a:p>
          <a:p>
            <a:pPr algn="ctr" defTabSz="1625600" eaLnBrk="0" hangingPunct="0">
              <a:defRPr/>
            </a:pPr>
            <a:r>
              <a:rPr lang="zh-CN" altLang="en-US" sz="4300" b="1" noProof="1">
                <a:solidFill>
                  <a:srgbClr val="A8D2C7">
                    <a:lumMod val="75000"/>
                  </a:srgbClr>
                </a:solidFill>
                <a:latin typeface="Arial" panose="020B0604020202020204" pitchFamily="34" charset="0"/>
                <a:ea typeface="风雨  粗毛楷" pitchFamily="34" charset="-128"/>
              </a:rPr>
              <a:t>表达</a:t>
            </a:r>
            <a:endParaRPr lang="zh-CN" altLang="en-US" sz="4300" b="1" noProof="1">
              <a:solidFill>
                <a:srgbClr val="A8D2C7">
                  <a:lumMod val="75000"/>
                </a:srgbClr>
              </a:solidFill>
              <a:latin typeface="Arial" panose="020B0604020202020204" pitchFamily="34" charset="0"/>
              <a:ea typeface="风雨  粗毛楷" pitchFamily="34" charset="-128"/>
            </a:endParaRPr>
          </a:p>
        </p:txBody>
      </p:sp>
      <p:sp>
        <p:nvSpPr>
          <p:cNvPr id="238616" name="Text Box 5"/>
          <p:cNvSpPr txBox="1"/>
          <p:nvPr/>
        </p:nvSpPr>
        <p:spPr>
          <a:xfrm>
            <a:off x="624416" y="4798494"/>
            <a:ext cx="10972801" cy="819151"/>
          </a:xfrm>
          <a:prstGeom prst="rect">
            <a:avLst/>
          </a:prstGeom>
          <a:noFill/>
          <a:ln w="9525">
            <a:noFill/>
          </a:ln>
        </p:spPr>
        <p:txBody>
          <a:bodyPr lIns="121876" tIns="60937" rIns="121876" bIns="60937"/>
          <a:lstStyle/>
          <a:p>
            <a:pPr marL="607695" indent="-607695" algn="ctr" defTabSz="1625600" eaLnBrk="0" hangingPunct="0">
              <a:spcBef>
                <a:spcPct val="50000"/>
              </a:spcBef>
              <a:defRPr/>
            </a:pPr>
            <a:r>
              <a:rPr lang="zh-CN" altLang="en-US" sz="4300" b="1" noProof="1">
                <a:solidFill>
                  <a:srgbClr val="000000"/>
                </a:solidFill>
                <a:latin typeface="迷你简启体" panose="03000509000000000000" pitchFamily="65" charset="-122"/>
                <a:ea typeface="迷你简启体" panose="03000509000000000000" pitchFamily="65" charset="-122"/>
              </a:rPr>
              <a:t>以</a:t>
            </a:r>
            <a:r>
              <a:rPr lang="zh-CN" altLang="en-US" sz="4300" b="1" noProof="1">
                <a:solidFill>
                  <a:srgbClr val="000000"/>
                </a:solidFill>
                <a:ea typeface="迷你简启体" panose="03000509000000000000" pitchFamily="65" charset="-122"/>
              </a:rPr>
              <a:t>“</a:t>
            </a:r>
            <a:r>
              <a:rPr lang="zh-CN" altLang="en-US" sz="4300" b="1" noProof="1">
                <a:solidFill>
                  <a:srgbClr val="000000"/>
                </a:solidFill>
                <a:latin typeface="迷你简启体" panose="03000509000000000000" pitchFamily="65" charset="-122"/>
                <a:ea typeface="迷你简启体" panose="03000509000000000000" pitchFamily="65" charset="-122"/>
              </a:rPr>
              <a:t>言</a:t>
            </a:r>
            <a:r>
              <a:rPr lang="zh-CN" altLang="en-US" sz="4300" b="1" noProof="1">
                <a:solidFill>
                  <a:srgbClr val="000000"/>
                </a:solidFill>
                <a:ea typeface="迷你简启体" panose="03000509000000000000" pitchFamily="65" charset="-122"/>
              </a:rPr>
              <a:t>”</a:t>
            </a:r>
            <a:r>
              <a:rPr lang="zh-CN" altLang="en-US" sz="4300" b="1" noProof="1">
                <a:solidFill>
                  <a:srgbClr val="000000"/>
                </a:solidFill>
                <a:latin typeface="迷你简启体" panose="03000509000000000000" pitchFamily="65" charset="-122"/>
                <a:ea typeface="迷你简启体" panose="03000509000000000000" pitchFamily="65" charset="-122"/>
              </a:rPr>
              <a:t> 为基，提升理解分析能力</a:t>
            </a:r>
            <a:endParaRPr lang="zh-CN" altLang="en-US" sz="4300" b="1" noProof="1">
              <a:solidFill>
                <a:srgbClr val="000000"/>
              </a:solidFill>
              <a:latin typeface="迷你简启体" panose="03000509000000000000" pitchFamily="65" charset="-122"/>
              <a:ea typeface="迷你简启体" panose="03000509000000000000" pitchFamily="65" charset="-122"/>
            </a:endParaRPr>
          </a:p>
          <a:p>
            <a:pPr marL="607695" indent="-607695" algn="ctr" defTabSz="1625600" eaLnBrk="0" hangingPunct="0">
              <a:spcBef>
                <a:spcPct val="50000"/>
              </a:spcBef>
              <a:defRPr/>
            </a:pPr>
            <a:endParaRPr lang="zh-CN" altLang="en-US" sz="4300" b="1" noProof="1">
              <a:solidFill>
                <a:srgbClr val="000000"/>
              </a:solidFill>
              <a:latin typeface="迷你简启体" panose="03000509000000000000" pitchFamily="65" charset="-122"/>
              <a:ea typeface="迷你简启体" panose="03000509000000000000" pitchFamily="65" charset="-122"/>
            </a:endParaRPr>
          </a:p>
          <a:p>
            <a:pPr marL="607695" indent="-607695" algn="ctr" defTabSz="1625600" eaLnBrk="0" hangingPunct="0">
              <a:spcBef>
                <a:spcPct val="50000"/>
              </a:spcBef>
              <a:defRPr/>
            </a:pPr>
            <a:endParaRPr lang="zh-CN" altLang="en-US" sz="4300" b="1" noProof="1">
              <a:solidFill>
                <a:srgbClr val="000000"/>
              </a:solidFill>
              <a:latin typeface="迷你简启体" panose="03000509000000000000" pitchFamily="65" charset="-122"/>
              <a:ea typeface="迷你简启体" panose="03000509000000000000" pitchFamily="65" charset="-122"/>
            </a:endParaRPr>
          </a:p>
        </p:txBody>
      </p:sp>
      <p:sp>
        <p:nvSpPr>
          <p:cNvPr id="238617" name="标题 1"/>
          <p:cNvSpPr/>
          <p:nvPr/>
        </p:nvSpPr>
        <p:spPr>
          <a:xfrm>
            <a:off x="840323" y="620194"/>
            <a:ext cx="10361084" cy="1468967"/>
          </a:xfrm>
          <a:prstGeom prst="rect">
            <a:avLst/>
          </a:prstGeom>
          <a:noFill/>
          <a:ln w="9525">
            <a:noFill/>
          </a:ln>
        </p:spPr>
        <p:txBody>
          <a:bodyPr lIns="121876" tIns="60937" rIns="121876" bIns="60937" anchor="ctr"/>
          <a:lstStyle/>
          <a:p>
            <a:pPr algn="ctr" defTabSz="1625600" fontAlgn="base">
              <a:spcBef>
                <a:spcPct val="0"/>
              </a:spcBef>
              <a:spcAft>
                <a:spcPct val="0"/>
              </a:spcAft>
              <a:defRPr/>
            </a:pPr>
            <a:r>
              <a:rPr lang="zh-CN" altLang="en-US" sz="5300" b="1" noProof="1">
                <a:solidFill>
                  <a:srgbClr val="000000"/>
                </a:solidFill>
                <a:latin typeface="微软雅黑" panose="020B0503020204020204" charset="-122"/>
                <a:ea typeface="微软雅黑" panose="020B0503020204020204" charset="-122"/>
              </a:rPr>
              <a:t>古诗文复习整体目标</a:t>
            </a:r>
            <a:endParaRPr lang="zh-CN" altLang="en-US" sz="5300" b="1" noProof="1">
              <a:solidFill>
                <a:srgbClr val="000000"/>
              </a:solidFill>
              <a:latin typeface="微软雅黑" panose="020B0503020204020204" charset="-122"/>
              <a:ea typeface="微软雅黑" panose="020B0503020204020204" charset="-122"/>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Rectangle 4"/>
          <p:cNvSpPr/>
          <p:nvPr/>
        </p:nvSpPr>
        <p:spPr>
          <a:xfrm>
            <a:off x="1081049" y="1540933"/>
            <a:ext cx="10919879" cy="3405373"/>
          </a:xfrm>
          <a:prstGeom prst="rect">
            <a:avLst/>
          </a:prstGeom>
          <a:noFill/>
          <a:ln w="9525">
            <a:noFill/>
          </a:ln>
        </p:spPr>
        <p:txBody>
          <a:bodyPr wrap="square" lIns="162512" tIns="81257" rIns="162512" bIns="81257" anchor="t">
            <a:spAutoFit/>
          </a:bodyPr>
          <a:lstStyle/>
          <a:p>
            <a:pPr defTabSz="1625600"/>
            <a:endParaRPr lang="zh-CN" altLang="en-US" sz="4000" b="1">
              <a:solidFill>
                <a:srgbClr val="000000"/>
              </a:solidFill>
              <a:latin typeface="+mn-ea"/>
            </a:endParaRPr>
          </a:p>
          <a:p>
            <a:pPr defTabSz="1625600">
              <a:lnSpc>
                <a:spcPct val="150000"/>
              </a:lnSpc>
            </a:pPr>
            <a:r>
              <a:rPr lang="zh-CN" altLang="en-US" sz="4000" b="1">
                <a:solidFill>
                  <a:srgbClr val="000000"/>
                </a:solidFill>
                <a:latin typeface="+mn-ea"/>
              </a:rPr>
              <a:t>读懂诗歌是根本</a:t>
            </a:r>
            <a:r>
              <a:rPr lang="en-US" altLang="zh-CN" sz="4000" b="1">
                <a:solidFill>
                  <a:srgbClr val="000000"/>
                </a:solidFill>
                <a:latin typeface="+mn-ea"/>
              </a:rPr>
              <a:t>——</a:t>
            </a:r>
            <a:r>
              <a:rPr lang="zh-CN" altLang="en-US" sz="4000" b="1">
                <a:solidFill>
                  <a:srgbClr val="000000"/>
                </a:solidFill>
                <a:latin typeface="+mn-ea"/>
              </a:rPr>
              <a:t>全面解读、由言及象</a:t>
            </a:r>
            <a:endParaRPr lang="en-US" altLang="zh-CN" sz="4000" b="1">
              <a:solidFill>
                <a:srgbClr val="000000"/>
              </a:solidFill>
              <a:latin typeface="+mn-ea"/>
            </a:endParaRPr>
          </a:p>
          <a:p>
            <a:pPr defTabSz="1625600">
              <a:lnSpc>
                <a:spcPct val="150000"/>
              </a:lnSpc>
            </a:pPr>
            <a:r>
              <a:rPr lang="zh-CN" altLang="en-US" sz="4000" b="1">
                <a:solidFill>
                  <a:srgbClr val="000000"/>
                </a:solidFill>
                <a:latin typeface="+mn-ea"/>
              </a:rPr>
              <a:t>感情手法是关键</a:t>
            </a:r>
            <a:r>
              <a:rPr lang="en-US" altLang="zh-CN" sz="4000" b="1">
                <a:solidFill>
                  <a:srgbClr val="000000"/>
                </a:solidFill>
                <a:latin typeface="+mn-ea"/>
              </a:rPr>
              <a:t>——</a:t>
            </a:r>
            <a:r>
              <a:rPr lang="zh-CN" altLang="en-US" sz="4000" b="1">
                <a:solidFill>
                  <a:srgbClr val="000000"/>
                </a:solidFill>
                <a:latin typeface="+mn-ea"/>
              </a:rPr>
              <a:t>内引外联、系统全面</a:t>
            </a:r>
            <a:endParaRPr lang="zh-CN" altLang="en-US" sz="4000" b="1">
              <a:solidFill>
                <a:srgbClr val="000000"/>
              </a:solidFill>
              <a:latin typeface="+mn-ea"/>
            </a:endParaRPr>
          </a:p>
          <a:p>
            <a:pPr defTabSz="1625600">
              <a:lnSpc>
                <a:spcPct val="150000"/>
              </a:lnSpc>
            </a:pPr>
            <a:r>
              <a:rPr lang="zh-CN" altLang="en-US" sz="4000" b="1">
                <a:solidFill>
                  <a:srgbClr val="000000"/>
                </a:solidFill>
                <a:latin typeface="+mn-ea"/>
              </a:rPr>
              <a:t>资料落实是保障</a:t>
            </a:r>
            <a:r>
              <a:rPr lang="en-US" altLang="zh-CN" sz="4000" b="1">
                <a:solidFill>
                  <a:srgbClr val="000000"/>
                </a:solidFill>
                <a:latin typeface="+mn-ea"/>
              </a:rPr>
              <a:t>——</a:t>
            </a:r>
            <a:r>
              <a:rPr lang="zh-CN" altLang="en-US" sz="4000" b="1">
                <a:solidFill>
                  <a:srgbClr val="000000"/>
                </a:solidFill>
                <a:latin typeface="+mn-ea"/>
              </a:rPr>
              <a:t>强化训练、常抓常新</a:t>
            </a:r>
            <a:endParaRPr lang="zh-CN" altLang="en-US" sz="4000" b="1">
              <a:solidFill>
                <a:srgbClr val="000000"/>
              </a:solidFill>
              <a:latin typeface="+mn-ea"/>
            </a:endParaRPr>
          </a:p>
        </p:txBody>
      </p:sp>
      <p:sp>
        <p:nvSpPr>
          <p:cNvPr id="169986" name="Text Box 5"/>
          <p:cNvSpPr>
            <a:spLocks noGrp="1"/>
          </p:cNvSpPr>
          <p:nvPr>
            <p:ph type="body" idx="4294967295"/>
          </p:nvPr>
        </p:nvSpPr>
        <p:spPr>
          <a:xfrm>
            <a:off x="-1219198" y="886893"/>
            <a:ext cx="14628284" cy="897467"/>
          </a:xfrm>
        </p:spPr>
        <p:txBody>
          <a:bodyPr vert="horz" wrap="square" lIns="162501" tIns="81251" rIns="162501" bIns="81251" anchor="t">
            <a:spAutoFit/>
          </a:bodyPr>
          <a:lstStyle/>
          <a:p>
            <a:pPr marL="0" indent="0" algn="ctr">
              <a:spcBef>
                <a:spcPct val="50000"/>
              </a:spcBef>
              <a:buNone/>
              <a:tabLst>
                <a:tab pos="0" algn="l"/>
              </a:tabLst>
            </a:pPr>
            <a:r>
              <a:rPr lang="zh-CN" altLang="en-US" sz="4800" b="1">
                <a:latin typeface="微软雅黑" panose="020B0503020204020204" charset="-122"/>
                <a:ea typeface="微软雅黑" panose="020B0503020204020204" charset="-122"/>
              </a:rPr>
              <a:t>古诗文复习具体策略</a:t>
            </a:r>
            <a:endParaRPr lang="zh-CN" altLang="en-US" sz="4800" b="1">
              <a:latin typeface="微软雅黑" panose="020B0503020204020204" charset="-122"/>
              <a:ea typeface="微软雅黑" panose="020B0503020204020204" charset="-122"/>
            </a:endParaRPr>
          </a:p>
        </p:txBody>
      </p:sp>
    </p:spTree>
  </p:cSld>
  <p:clrMapOvr>
    <a:masterClrMapping/>
  </p:clrMapOvr>
  <p:transition spd="slow">
    <p:random/>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7457" name="圆角矩形 118785"/>
          <p:cNvSpPr/>
          <p:nvPr/>
        </p:nvSpPr>
        <p:spPr>
          <a:xfrm>
            <a:off x="2063755" y="2059519"/>
            <a:ext cx="9167284" cy="4004733"/>
          </a:xfrm>
          <a:prstGeom prst="roundRect">
            <a:avLst>
              <a:gd name="adj" fmla="val 2454"/>
            </a:avLst>
          </a:prstGeom>
          <a:solidFill>
            <a:schemeClr val="accent3">
              <a:lumMod val="20000"/>
              <a:lumOff val="80000"/>
            </a:schemeClr>
          </a:solidFill>
          <a:ln w="28575" cap="flat" cmpd="sng">
            <a:solidFill>
              <a:srgbClr val="FEFEFE"/>
            </a:solidFill>
            <a:prstDash val="solid"/>
            <a:round/>
            <a:headEnd type="none" w="med" len="med"/>
            <a:tailEnd type="none" w="med" len="med"/>
          </a:ln>
        </p:spPr>
        <p:txBody>
          <a:bodyPr lIns="121914" tIns="60957" rIns="121914" bIns="60957"/>
          <a:lstStyle/>
          <a:p>
            <a:pPr defTabSz="1219200" fontAlgn="base">
              <a:spcBef>
                <a:spcPct val="0"/>
              </a:spcBef>
              <a:spcAft>
                <a:spcPct val="0"/>
              </a:spcAft>
              <a:defRPr/>
            </a:pPr>
            <a:endParaRPr lang="zh-CN" altLang="en-US" sz="100" noProof="1">
              <a:solidFill>
                <a:srgbClr val="000000"/>
              </a:solidFill>
              <a:latin typeface="Arial" panose="020B0604020202020204" pitchFamily="34" charset="0"/>
            </a:endParaRPr>
          </a:p>
        </p:txBody>
      </p:sp>
      <p:grpSp>
        <p:nvGrpSpPr>
          <p:cNvPr id="3" name="组合 118786"/>
          <p:cNvGrpSpPr/>
          <p:nvPr/>
        </p:nvGrpSpPr>
        <p:grpSpPr>
          <a:xfrm rot="5400000">
            <a:off x="2256373" y="2442643"/>
            <a:ext cx="452967" cy="982133"/>
            <a:chOff x="0" y="0"/>
            <a:chExt cx="312" cy="420"/>
          </a:xfrm>
        </p:grpSpPr>
        <p:grpSp>
          <p:nvGrpSpPr>
            <p:cNvPr id="4" name="组合 118787"/>
            <p:cNvGrpSpPr/>
            <p:nvPr/>
          </p:nvGrpSpPr>
          <p:grpSpPr>
            <a:xfrm>
              <a:off x="182" y="2"/>
              <a:ext cx="130" cy="418"/>
              <a:chOff x="0" y="0"/>
              <a:chExt cx="130" cy="418"/>
            </a:xfrm>
          </p:grpSpPr>
          <p:sp>
            <p:nvSpPr>
              <p:cNvPr id="282628" name="椭圆 118788"/>
              <p:cNvSpPr/>
              <p:nvPr/>
            </p:nvSpPr>
            <p:spPr>
              <a:xfrm>
                <a:off x="0" y="0"/>
                <a:ext cx="126" cy="120"/>
              </a:xfrm>
              <a:prstGeom prst="ellipse">
                <a:avLst/>
              </a:prstGeom>
              <a:solidFill>
                <a:srgbClr val="000000">
                  <a:alpha val="20000"/>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29" name="椭圆 118789"/>
              <p:cNvSpPr/>
              <p:nvPr/>
            </p:nvSpPr>
            <p:spPr>
              <a:xfrm>
                <a:off x="4" y="298"/>
                <a:ext cx="126" cy="120"/>
              </a:xfrm>
              <a:prstGeom prst="ellipse">
                <a:avLst/>
              </a:prstGeom>
              <a:solidFill>
                <a:srgbClr val="000000">
                  <a:alpha val="29802"/>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30" name="圆角矩形 118790"/>
              <p:cNvSpPr/>
              <p:nvPr/>
            </p:nvSpPr>
            <p:spPr>
              <a:xfrm>
                <a:off x="36" y="72"/>
                <a:ext cx="62" cy="300"/>
              </a:xfrm>
              <a:prstGeom prst="roundRect">
                <a:avLst>
                  <a:gd name="adj" fmla="val 50000"/>
                </a:avLst>
              </a:prstGeom>
              <a:gradFill rotWithShape="1">
                <a:gsLst>
                  <a:gs pos="0">
                    <a:srgbClr val="B2B2B2"/>
                  </a:gs>
                  <a:gs pos="50000">
                    <a:srgbClr val="EAEAEA"/>
                  </a:gs>
                  <a:gs pos="100000">
                    <a:srgbClr val="B2B2B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grpSp>
        <p:grpSp>
          <p:nvGrpSpPr>
            <p:cNvPr id="5" name="组合 118791"/>
            <p:cNvGrpSpPr/>
            <p:nvPr/>
          </p:nvGrpSpPr>
          <p:grpSpPr>
            <a:xfrm>
              <a:off x="0" y="0"/>
              <a:ext cx="130" cy="418"/>
              <a:chOff x="0" y="0"/>
              <a:chExt cx="130" cy="418"/>
            </a:xfrm>
          </p:grpSpPr>
          <p:sp>
            <p:nvSpPr>
              <p:cNvPr id="282632" name="椭圆 118792"/>
              <p:cNvSpPr/>
              <p:nvPr/>
            </p:nvSpPr>
            <p:spPr>
              <a:xfrm>
                <a:off x="0" y="0"/>
                <a:ext cx="126" cy="120"/>
              </a:xfrm>
              <a:prstGeom prst="ellipse">
                <a:avLst/>
              </a:prstGeom>
              <a:solidFill>
                <a:srgbClr val="000000">
                  <a:alpha val="20000"/>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33" name="椭圆 118793"/>
              <p:cNvSpPr/>
              <p:nvPr/>
            </p:nvSpPr>
            <p:spPr>
              <a:xfrm>
                <a:off x="4" y="298"/>
                <a:ext cx="126" cy="120"/>
              </a:xfrm>
              <a:prstGeom prst="ellipse">
                <a:avLst/>
              </a:prstGeom>
              <a:solidFill>
                <a:srgbClr val="000000">
                  <a:alpha val="29802"/>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34" name="圆角矩形 118794"/>
              <p:cNvSpPr/>
              <p:nvPr/>
            </p:nvSpPr>
            <p:spPr>
              <a:xfrm>
                <a:off x="36" y="72"/>
                <a:ext cx="62" cy="300"/>
              </a:xfrm>
              <a:prstGeom prst="roundRect">
                <a:avLst>
                  <a:gd name="adj" fmla="val 50000"/>
                </a:avLst>
              </a:prstGeom>
              <a:gradFill rotWithShape="1">
                <a:gsLst>
                  <a:gs pos="0">
                    <a:srgbClr val="B2B2B2"/>
                  </a:gs>
                  <a:gs pos="50000">
                    <a:srgbClr val="FFFFFF"/>
                  </a:gs>
                  <a:gs pos="100000">
                    <a:srgbClr val="B2B2B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grpSp>
      </p:grpSp>
      <p:grpSp>
        <p:nvGrpSpPr>
          <p:cNvPr id="6" name="组合 118795"/>
          <p:cNvGrpSpPr/>
          <p:nvPr/>
        </p:nvGrpSpPr>
        <p:grpSpPr>
          <a:xfrm rot="5400000">
            <a:off x="2182288" y="4671492"/>
            <a:ext cx="448733" cy="982133"/>
            <a:chOff x="0" y="0"/>
            <a:chExt cx="312" cy="420"/>
          </a:xfrm>
        </p:grpSpPr>
        <p:grpSp>
          <p:nvGrpSpPr>
            <p:cNvPr id="7" name="组合 118796"/>
            <p:cNvGrpSpPr/>
            <p:nvPr/>
          </p:nvGrpSpPr>
          <p:grpSpPr>
            <a:xfrm>
              <a:off x="182" y="2"/>
              <a:ext cx="130" cy="418"/>
              <a:chOff x="0" y="0"/>
              <a:chExt cx="130" cy="418"/>
            </a:xfrm>
          </p:grpSpPr>
          <p:sp>
            <p:nvSpPr>
              <p:cNvPr id="282637" name="椭圆 118797"/>
              <p:cNvSpPr/>
              <p:nvPr/>
            </p:nvSpPr>
            <p:spPr>
              <a:xfrm>
                <a:off x="0" y="0"/>
                <a:ext cx="126" cy="120"/>
              </a:xfrm>
              <a:prstGeom prst="ellipse">
                <a:avLst/>
              </a:prstGeom>
              <a:solidFill>
                <a:srgbClr val="000000">
                  <a:alpha val="20000"/>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38" name="椭圆 118798"/>
              <p:cNvSpPr/>
              <p:nvPr/>
            </p:nvSpPr>
            <p:spPr>
              <a:xfrm>
                <a:off x="4" y="298"/>
                <a:ext cx="126" cy="120"/>
              </a:xfrm>
              <a:prstGeom prst="ellipse">
                <a:avLst/>
              </a:prstGeom>
              <a:solidFill>
                <a:srgbClr val="000000">
                  <a:alpha val="29802"/>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39" name="圆角矩形 118799"/>
              <p:cNvSpPr/>
              <p:nvPr/>
            </p:nvSpPr>
            <p:spPr>
              <a:xfrm>
                <a:off x="36" y="72"/>
                <a:ext cx="62" cy="300"/>
              </a:xfrm>
              <a:prstGeom prst="roundRect">
                <a:avLst>
                  <a:gd name="adj" fmla="val 50000"/>
                </a:avLst>
              </a:prstGeom>
              <a:gradFill rotWithShape="1">
                <a:gsLst>
                  <a:gs pos="0">
                    <a:srgbClr val="B2B2B2"/>
                  </a:gs>
                  <a:gs pos="50000">
                    <a:srgbClr val="EAEAEA"/>
                  </a:gs>
                  <a:gs pos="100000">
                    <a:srgbClr val="B2B2B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grpSp>
        <p:grpSp>
          <p:nvGrpSpPr>
            <p:cNvPr id="8" name="组合 118800"/>
            <p:cNvGrpSpPr/>
            <p:nvPr/>
          </p:nvGrpSpPr>
          <p:grpSpPr>
            <a:xfrm>
              <a:off x="0" y="0"/>
              <a:ext cx="130" cy="418"/>
              <a:chOff x="0" y="0"/>
              <a:chExt cx="130" cy="418"/>
            </a:xfrm>
          </p:grpSpPr>
          <p:sp>
            <p:nvSpPr>
              <p:cNvPr id="282641" name="椭圆 118801"/>
              <p:cNvSpPr/>
              <p:nvPr/>
            </p:nvSpPr>
            <p:spPr>
              <a:xfrm>
                <a:off x="0" y="0"/>
                <a:ext cx="126" cy="120"/>
              </a:xfrm>
              <a:prstGeom prst="ellipse">
                <a:avLst/>
              </a:prstGeom>
              <a:solidFill>
                <a:srgbClr val="000000">
                  <a:alpha val="20000"/>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42" name="椭圆 118802"/>
              <p:cNvSpPr/>
              <p:nvPr/>
            </p:nvSpPr>
            <p:spPr>
              <a:xfrm>
                <a:off x="4" y="298"/>
                <a:ext cx="126" cy="120"/>
              </a:xfrm>
              <a:prstGeom prst="ellipse">
                <a:avLst/>
              </a:prstGeom>
              <a:solidFill>
                <a:srgbClr val="000000">
                  <a:alpha val="29802"/>
                </a:srgbClr>
              </a:solidFill>
              <a:ln w="38100" cap="flat" cmpd="sng">
                <a:solidFill>
                  <a:srgbClr val="DDDDDD"/>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43" name="圆角矩形 118803"/>
              <p:cNvSpPr/>
              <p:nvPr/>
            </p:nvSpPr>
            <p:spPr>
              <a:xfrm>
                <a:off x="36" y="72"/>
                <a:ext cx="62" cy="300"/>
              </a:xfrm>
              <a:prstGeom prst="roundRect">
                <a:avLst>
                  <a:gd name="adj" fmla="val 50000"/>
                </a:avLst>
              </a:prstGeom>
              <a:gradFill rotWithShape="1">
                <a:gsLst>
                  <a:gs pos="0">
                    <a:srgbClr val="B2B2B2"/>
                  </a:gs>
                  <a:gs pos="50000">
                    <a:srgbClr val="FFFFFF"/>
                  </a:gs>
                  <a:gs pos="100000">
                    <a:srgbClr val="B2B2B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grpSp>
      </p:grpSp>
      <p:grpSp>
        <p:nvGrpSpPr>
          <p:cNvPr id="9" name="组合 118804"/>
          <p:cNvGrpSpPr/>
          <p:nvPr/>
        </p:nvGrpSpPr>
        <p:grpSpPr>
          <a:xfrm>
            <a:off x="2351623" y="3141134"/>
            <a:ext cx="8858249" cy="1725084"/>
            <a:chOff x="0" y="0"/>
            <a:chExt cx="12020" cy="3412"/>
          </a:xfrm>
        </p:grpSpPr>
        <p:sp>
          <p:nvSpPr>
            <p:cNvPr id="282645" name="燕尾形 118805"/>
            <p:cNvSpPr/>
            <p:nvPr/>
          </p:nvSpPr>
          <p:spPr>
            <a:xfrm>
              <a:off x="3402" y="1257"/>
              <a:ext cx="795" cy="908"/>
            </a:xfrm>
            <a:prstGeom prst="chevron">
              <a:avLst>
                <a:gd name="adj" fmla="val 52500"/>
              </a:avLst>
            </a:prstGeom>
            <a:solidFill>
              <a:schemeClr val="accent1"/>
            </a:soli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46" name="燕尾形 118806"/>
            <p:cNvSpPr/>
            <p:nvPr/>
          </p:nvSpPr>
          <p:spPr>
            <a:xfrm>
              <a:off x="7710" y="1257"/>
              <a:ext cx="795" cy="908"/>
            </a:xfrm>
            <a:prstGeom prst="chevron">
              <a:avLst>
                <a:gd name="adj" fmla="val 52500"/>
              </a:avLst>
            </a:prstGeom>
            <a:solidFill>
              <a:schemeClr val="hlink"/>
            </a:soli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35" name="椭圆 118807"/>
            <p:cNvSpPr>
              <a:spLocks noChangeArrowheads="1"/>
            </p:cNvSpPr>
            <p:nvPr/>
          </p:nvSpPr>
          <p:spPr bwMode="auto">
            <a:xfrm>
              <a:off x="8617" y="10"/>
              <a:ext cx="3403" cy="3402"/>
            </a:xfrm>
            <a:prstGeom prst="ellipse">
              <a:avLst/>
            </a:prstGeom>
            <a:gradFill rotWithShape="1">
              <a:gsLst>
                <a:gs pos="0">
                  <a:srgbClr val="FFFFFF"/>
                </a:gs>
                <a:gs pos="50000">
                  <a:schemeClr val="hlink"/>
                </a:gs>
                <a:gs pos="100000">
                  <a:srgbClr val="FFFFFF"/>
                </a:gs>
              </a:gsLst>
              <a:lin ang="27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48" name="椭圆 118808"/>
            <p:cNvSpPr/>
            <p:nvPr/>
          </p:nvSpPr>
          <p:spPr>
            <a:xfrm>
              <a:off x="8617" y="10"/>
              <a:ext cx="3403" cy="3402"/>
            </a:xfrm>
            <a:prstGeom prst="ellipse">
              <a:avLst/>
            </a:prstGeom>
            <a:gradFill rotWithShape="1">
              <a:gsLst>
                <a:gs pos="0">
                  <a:schemeClr val="hlink">
                    <a:alpha val="31998"/>
                  </a:schemeClr>
                </a:gs>
                <a:gs pos="100000">
                  <a:srgbClr val="000000">
                    <a:alpha val="89998"/>
                  </a:srgbClr>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37" name="椭圆 118809"/>
            <p:cNvSpPr>
              <a:spLocks noChangeArrowheads="1"/>
            </p:cNvSpPr>
            <p:nvPr/>
          </p:nvSpPr>
          <p:spPr bwMode="auto">
            <a:xfrm>
              <a:off x="8840" y="232"/>
              <a:ext cx="2957" cy="2958"/>
            </a:xfrm>
            <a:prstGeom prst="ellipse">
              <a:avLst/>
            </a:prstGeom>
            <a:gradFill rotWithShape="1">
              <a:gsLst>
                <a:gs pos="0">
                  <a:srgbClr val="00008A"/>
                </a:gs>
                <a:gs pos="50000">
                  <a:schemeClr val="hlink"/>
                </a:gs>
                <a:gs pos="100000">
                  <a:srgbClr val="00008A"/>
                </a:gs>
              </a:gsLst>
              <a:lin ang="189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50" name="椭圆 118810"/>
            <p:cNvSpPr/>
            <p:nvPr/>
          </p:nvSpPr>
          <p:spPr>
            <a:xfrm>
              <a:off x="8890" y="250"/>
              <a:ext cx="2957" cy="2957"/>
            </a:xfrm>
            <a:prstGeom prst="ellipse">
              <a:avLst/>
            </a:prstGeom>
            <a:gradFill rotWithShape="1">
              <a:gsLst>
                <a:gs pos="0">
                  <a:srgbClr val="0000A2"/>
                </a:gs>
                <a:gs pos="100000">
                  <a:schemeClr val="hlink">
                    <a:alpha val="0"/>
                  </a:schemeClr>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51" name="椭圆 118811"/>
            <p:cNvSpPr/>
            <p:nvPr/>
          </p:nvSpPr>
          <p:spPr>
            <a:xfrm>
              <a:off x="9000" y="380"/>
              <a:ext cx="2662" cy="2662"/>
            </a:xfrm>
            <a:prstGeom prst="ellipse">
              <a:avLst/>
            </a:prstGeom>
            <a:solidFill>
              <a:srgbClr val="333333"/>
            </a:soli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40" name="椭圆 118812"/>
            <p:cNvSpPr>
              <a:spLocks noChangeArrowheads="1"/>
            </p:cNvSpPr>
            <p:nvPr/>
          </p:nvSpPr>
          <p:spPr bwMode="auto">
            <a:xfrm>
              <a:off x="0" y="0"/>
              <a:ext cx="3402" cy="3402"/>
            </a:xfrm>
            <a:prstGeom prst="ellipse">
              <a:avLst/>
            </a:prstGeom>
            <a:gradFill rotWithShape="1">
              <a:gsLst>
                <a:gs pos="0">
                  <a:srgbClr val="FFFFFF"/>
                </a:gs>
                <a:gs pos="50000">
                  <a:schemeClr val="folHlink"/>
                </a:gs>
                <a:gs pos="100000">
                  <a:srgbClr val="FFFFFF"/>
                </a:gs>
              </a:gsLst>
              <a:lin ang="27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53" name="椭圆 118813"/>
            <p:cNvSpPr/>
            <p:nvPr/>
          </p:nvSpPr>
          <p:spPr>
            <a:xfrm>
              <a:off x="0" y="0"/>
              <a:ext cx="3402" cy="3402"/>
            </a:xfrm>
            <a:prstGeom prst="ellipse">
              <a:avLst/>
            </a:prstGeom>
            <a:gradFill rotWithShape="1">
              <a:gsLst>
                <a:gs pos="0">
                  <a:schemeClr val="folHlink">
                    <a:alpha val="31998"/>
                  </a:schemeClr>
                </a:gs>
                <a:gs pos="100000">
                  <a:srgbClr val="000000">
                    <a:alpha val="89998"/>
                  </a:srgbClr>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42" name="椭圆 118814"/>
            <p:cNvSpPr>
              <a:spLocks noChangeArrowheads="1"/>
            </p:cNvSpPr>
            <p:nvPr/>
          </p:nvSpPr>
          <p:spPr bwMode="auto">
            <a:xfrm>
              <a:off x="222" y="222"/>
              <a:ext cx="2958" cy="2958"/>
            </a:xfrm>
            <a:prstGeom prst="ellipse">
              <a:avLst/>
            </a:prstGeom>
            <a:gradFill rotWithShape="1">
              <a:gsLst>
                <a:gs pos="0">
                  <a:srgbClr val="450045"/>
                </a:gs>
                <a:gs pos="50000">
                  <a:schemeClr val="folHlink"/>
                </a:gs>
                <a:gs pos="100000">
                  <a:srgbClr val="450045"/>
                </a:gs>
              </a:gsLst>
              <a:lin ang="189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55" name="椭圆 118815"/>
            <p:cNvSpPr/>
            <p:nvPr/>
          </p:nvSpPr>
          <p:spPr>
            <a:xfrm>
              <a:off x="225" y="227"/>
              <a:ext cx="2957" cy="2958"/>
            </a:xfrm>
            <a:prstGeom prst="ellipse">
              <a:avLst/>
            </a:prstGeom>
            <a:gradFill rotWithShape="1">
              <a:gsLst>
                <a:gs pos="0">
                  <a:srgbClr val="510051"/>
                </a:gs>
                <a:gs pos="100000">
                  <a:schemeClr val="folHlink">
                    <a:alpha val="0"/>
                  </a:schemeClr>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56" name="椭圆 118816"/>
            <p:cNvSpPr/>
            <p:nvPr/>
          </p:nvSpPr>
          <p:spPr>
            <a:xfrm>
              <a:off x="370" y="370"/>
              <a:ext cx="2662" cy="2662"/>
            </a:xfrm>
            <a:prstGeom prst="ellipse">
              <a:avLst/>
            </a:prstGeom>
            <a:solidFill>
              <a:srgbClr val="333333"/>
            </a:soli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45" name="椭圆 118817"/>
            <p:cNvSpPr>
              <a:spLocks noChangeArrowheads="1"/>
            </p:cNvSpPr>
            <p:nvPr/>
          </p:nvSpPr>
          <p:spPr bwMode="auto">
            <a:xfrm>
              <a:off x="4310" y="10"/>
              <a:ext cx="3402" cy="3402"/>
            </a:xfrm>
            <a:prstGeom prst="ellipse">
              <a:avLst/>
            </a:prstGeom>
            <a:gradFill rotWithShape="1">
              <a:gsLst>
                <a:gs pos="0">
                  <a:srgbClr val="FFFFFF"/>
                </a:gs>
                <a:gs pos="50000">
                  <a:schemeClr val="accent1"/>
                </a:gs>
                <a:gs pos="100000">
                  <a:srgbClr val="FFFFFF"/>
                </a:gs>
              </a:gsLst>
              <a:lin ang="27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58" name="椭圆 118818"/>
            <p:cNvSpPr/>
            <p:nvPr/>
          </p:nvSpPr>
          <p:spPr>
            <a:xfrm>
              <a:off x="4310" y="10"/>
              <a:ext cx="3402" cy="3402"/>
            </a:xfrm>
            <a:prstGeom prst="ellipse">
              <a:avLst/>
            </a:prstGeom>
            <a:gradFill rotWithShape="1">
              <a:gsLst>
                <a:gs pos="0">
                  <a:schemeClr val="accent1">
                    <a:alpha val="31998"/>
                  </a:schemeClr>
                </a:gs>
                <a:gs pos="100000">
                  <a:srgbClr val="253C57"/>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166947" name="椭圆 118819"/>
            <p:cNvSpPr>
              <a:spLocks noChangeArrowheads="1"/>
            </p:cNvSpPr>
            <p:nvPr/>
          </p:nvSpPr>
          <p:spPr bwMode="auto">
            <a:xfrm>
              <a:off x="4532" y="232"/>
              <a:ext cx="2958" cy="2958"/>
            </a:xfrm>
            <a:prstGeom prst="ellipse">
              <a:avLst/>
            </a:prstGeom>
            <a:gradFill rotWithShape="1">
              <a:gsLst>
                <a:gs pos="0">
                  <a:srgbClr val="2B4666"/>
                </a:gs>
                <a:gs pos="50000">
                  <a:schemeClr val="accent1"/>
                </a:gs>
                <a:gs pos="100000">
                  <a:srgbClr val="2B4666"/>
                </a:gs>
              </a:gsLst>
              <a:lin ang="18900000" scaled="1"/>
            </a:gradFill>
            <a:ln w="9525">
              <a:noFill/>
              <a:round/>
            </a:ln>
          </p:spPr>
          <p:txBody>
            <a:bodyPr/>
            <a:lstStyle/>
            <a:p>
              <a:pPr defTabSz="1219200" fontAlgn="base">
                <a:spcBef>
                  <a:spcPct val="0"/>
                </a:spcBef>
                <a:spcAft>
                  <a:spcPct val="0"/>
                </a:spcAft>
                <a:defRPr/>
              </a:pPr>
              <a:endParaRPr lang="zh-CN" altLang="en-US" sz="100" smtClean="0">
                <a:solidFill>
                  <a:srgbClr val="000000"/>
                </a:solidFill>
                <a:latin typeface="Arial" panose="020B0604020202020204" pitchFamily="34" charset="0"/>
              </a:endParaRPr>
            </a:p>
          </p:txBody>
        </p:sp>
        <p:sp>
          <p:nvSpPr>
            <p:cNvPr id="282660" name="椭圆 118820"/>
            <p:cNvSpPr/>
            <p:nvPr/>
          </p:nvSpPr>
          <p:spPr>
            <a:xfrm>
              <a:off x="4535" y="237"/>
              <a:ext cx="2957" cy="2958"/>
            </a:xfrm>
            <a:prstGeom prst="ellipse">
              <a:avLst/>
            </a:prstGeom>
            <a:gradFill rotWithShape="1">
              <a:gsLst>
                <a:gs pos="0">
                  <a:srgbClr val="325278"/>
                </a:gs>
                <a:gs pos="100000">
                  <a:schemeClr val="accent1">
                    <a:alpha val="0"/>
                  </a:schemeClr>
                </a:gs>
              </a:gsLst>
              <a:lin ang="27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1" name="椭圆 118821"/>
            <p:cNvSpPr/>
            <p:nvPr/>
          </p:nvSpPr>
          <p:spPr>
            <a:xfrm>
              <a:off x="4680" y="380"/>
              <a:ext cx="2662" cy="2662"/>
            </a:xfrm>
            <a:prstGeom prst="ellipse">
              <a:avLst/>
            </a:prstGeom>
            <a:solidFill>
              <a:srgbClr val="333333"/>
            </a:solidFill>
            <a:ln w="9525">
              <a:noFill/>
            </a:ln>
          </p:spPr>
          <p:txBody>
            <a:bodyPr anchor="t"/>
            <a:lstStyle/>
            <a:p>
              <a:pPr defTabSz="1219200"/>
              <a:endParaRPr lang="zh-CN" altLang="en-US" sz="100">
                <a:solidFill>
                  <a:srgbClr val="000000"/>
                </a:solidFill>
                <a:latin typeface="Arial" panose="020B0604020202020204" pitchFamily="34" charset="0"/>
              </a:endParaRPr>
            </a:p>
          </p:txBody>
        </p:sp>
        <p:grpSp>
          <p:nvGrpSpPr>
            <p:cNvPr id="10" name="组合 118822"/>
            <p:cNvGrpSpPr/>
            <p:nvPr/>
          </p:nvGrpSpPr>
          <p:grpSpPr>
            <a:xfrm>
              <a:off x="412" y="410"/>
              <a:ext cx="11213" cy="2576"/>
              <a:chOff x="0" y="0"/>
              <a:chExt cx="11213" cy="2576"/>
            </a:xfrm>
          </p:grpSpPr>
          <p:sp>
            <p:nvSpPr>
              <p:cNvPr id="282663" name="椭圆 118823"/>
              <p:cNvSpPr/>
              <p:nvPr/>
            </p:nvSpPr>
            <p:spPr>
              <a:xfrm>
                <a:off x="0" y="0"/>
                <a:ext cx="2578" cy="2577"/>
              </a:xfrm>
              <a:prstGeom prst="ellipse">
                <a:avLst/>
              </a:prstGeom>
              <a:gradFill rotWithShape="1">
                <a:gsLst>
                  <a:gs pos="0">
                    <a:srgbClr val="636869"/>
                  </a:gs>
                  <a:gs pos="100000">
                    <a:srgbClr val="D6E1E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4" name="椭圆 118824"/>
              <p:cNvSpPr/>
              <p:nvPr/>
            </p:nvSpPr>
            <p:spPr>
              <a:xfrm>
                <a:off x="32" y="14"/>
                <a:ext cx="2517" cy="2513"/>
              </a:xfrm>
              <a:prstGeom prst="ellipse">
                <a:avLst/>
              </a:prstGeom>
              <a:gradFill rotWithShape="1">
                <a:gsLst>
                  <a:gs pos="0">
                    <a:srgbClr val="D6E1E2">
                      <a:alpha val="0"/>
                    </a:srgbClr>
                  </a:gs>
                  <a:gs pos="100000">
                    <a:srgbClr val="F1F5F5"/>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5" name="椭圆 118825"/>
              <p:cNvSpPr/>
              <p:nvPr/>
            </p:nvSpPr>
            <p:spPr>
              <a:xfrm>
                <a:off x="59" y="39"/>
                <a:ext cx="2393" cy="2348"/>
              </a:xfrm>
              <a:prstGeom prst="ellipse">
                <a:avLst/>
              </a:prstGeom>
              <a:gradFill rotWithShape="1">
                <a:gsLst>
                  <a:gs pos="0">
                    <a:srgbClr val="AAB2B3"/>
                  </a:gs>
                  <a:gs pos="100000">
                    <a:srgbClr val="D6E1E2">
                      <a:alpha val="48000"/>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6" name="椭圆 118826"/>
              <p:cNvSpPr/>
              <p:nvPr/>
            </p:nvSpPr>
            <p:spPr>
              <a:xfrm>
                <a:off x="199" y="104"/>
                <a:ext cx="2127" cy="1906"/>
              </a:xfrm>
              <a:prstGeom prst="ellipse">
                <a:avLst/>
              </a:prstGeom>
              <a:gradFill rotWithShape="1">
                <a:gsLst>
                  <a:gs pos="0">
                    <a:srgbClr val="FFFFFF"/>
                  </a:gs>
                  <a:gs pos="100000">
                    <a:srgbClr val="D6E1E2">
                      <a:alpha val="37999"/>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7" name="椭圆 118827"/>
              <p:cNvSpPr/>
              <p:nvPr/>
            </p:nvSpPr>
            <p:spPr>
              <a:xfrm>
                <a:off x="4310" y="0"/>
                <a:ext cx="2578" cy="2577"/>
              </a:xfrm>
              <a:prstGeom prst="ellipse">
                <a:avLst/>
              </a:prstGeom>
              <a:gradFill rotWithShape="1">
                <a:gsLst>
                  <a:gs pos="0">
                    <a:srgbClr val="636869"/>
                  </a:gs>
                  <a:gs pos="100000">
                    <a:srgbClr val="D6E1E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8" name="椭圆 118828"/>
              <p:cNvSpPr/>
              <p:nvPr/>
            </p:nvSpPr>
            <p:spPr>
              <a:xfrm>
                <a:off x="4342" y="14"/>
                <a:ext cx="2517" cy="2513"/>
              </a:xfrm>
              <a:prstGeom prst="ellipse">
                <a:avLst/>
              </a:prstGeom>
              <a:gradFill rotWithShape="1">
                <a:gsLst>
                  <a:gs pos="0">
                    <a:srgbClr val="D6E1E2">
                      <a:alpha val="0"/>
                    </a:srgbClr>
                  </a:gs>
                  <a:gs pos="100000">
                    <a:srgbClr val="F1F5F5"/>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69" name="椭圆 118829"/>
              <p:cNvSpPr/>
              <p:nvPr/>
            </p:nvSpPr>
            <p:spPr>
              <a:xfrm>
                <a:off x="4369" y="39"/>
                <a:ext cx="2393" cy="2348"/>
              </a:xfrm>
              <a:prstGeom prst="ellipse">
                <a:avLst/>
              </a:prstGeom>
              <a:gradFill rotWithShape="1">
                <a:gsLst>
                  <a:gs pos="0">
                    <a:srgbClr val="AAB2B3"/>
                  </a:gs>
                  <a:gs pos="100000">
                    <a:srgbClr val="D6E1E2">
                      <a:alpha val="48000"/>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70" name="椭圆 118830"/>
              <p:cNvSpPr/>
              <p:nvPr/>
            </p:nvSpPr>
            <p:spPr>
              <a:xfrm>
                <a:off x="4509" y="104"/>
                <a:ext cx="2127" cy="1906"/>
              </a:xfrm>
              <a:prstGeom prst="ellipse">
                <a:avLst/>
              </a:prstGeom>
              <a:gradFill rotWithShape="1">
                <a:gsLst>
                  <a:gs pos="0">
                    <a:srgbClr val="FFFFFF"/>
                  </a:gs>
                  <a:gs pos="100000">
                    <a:srgbClr val="D6E1E2">
                      <a:alpha val="37999"/>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71" name="椭圆 118831"/>
              <p:cNvSpPr/>
              <p:nvPr/>
            </p:nvSpPr>
            <p:spPr>
              <a:xfrm>
                <a:off x="8635" y="0"/>
                <a:ext cx="2578" cy="2577"/>
              </a:xfrm>
              <a:prstGeom prst="ellipse">
                <a:avLst/>
              </a:prstGeom>
              <a:gradFill rotWithShape="1">
                <a:gsLst>
                  <a:gs pos="0">
                    <a:srgbClr val="636869"/>
                  </a:gs>
                  <a:gs pos="100000">
                    <a:srgbClr val="D6E1E2"/>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72" name="椭圆 118832"/>
              <p:cNvSpPr/>
              <p:nvPr/>
            </p:nvSpPr>
            <p:spPr>
              <a:xfrm>
                <a:off x="8667" y="14"/>
                <a:ext cx="2517" cy="2513"/>
              </a:xfrm>
              <a:prstGeom prst="ellipse">
                <a:avLst/>
              </a:prstGeom>
              <a:gradFill rotWithShape="1">
                <a:gsLst>
                  <a:gs pos="0">
                    <a:srgbClr val="D6E1E2">
                      <a:alpha val="0"/>
                    </a:srgbClr>
                  </a:gs>
                  <a:gs pos="100000">
                    <a:srgbClr val="F1F5F5"/>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73" name="椭圆 118833"/>
              <p:cNvSpPr/>
              <p:nvPr/>
            </p:nvSpPr>
            <p:spPr>
              <a:xfrm>
                <a:off x="8694" y="39"/>
                <a:ext cx="2393" cy="2348"/>
              </a:xfrm>
              <a:prstGeom prst="ellipse">
                <a:avLst/>
              </a:prstGeom>
              <a:gradFill rotWithShape="1">
                <a:gsLst>
                  <a:gs pos="0">
                    <a:srgbClr val="AAB2B3"/>
                  </a:gs>
                  <a:gs pos="100000">
                    <a:srgbClr val="D6E1E2">
                      <a:alpha val="48000"/>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sp>
            <p:nvSpPr>
              <p:cNvPr id="282674" name="椭圆 118834"/>
              <p:cNvSpPr/>
              <p:nvPr/>
            </p:nvSpPr>
            <p:spPr>
              <a:xfrm>
                <a:off x="8834" y="104"/>
                <a:ext cx="2127" cy="1906"/>
              </a:xfrm>
              <a:prstGeom prst="ellipse">
                <a:avLst/>
              </a:prstGeom>
              <a:gradFill rotWithShape="1">
                <a:gsLst>
                  <a:gs pos="0">
                    <a:srgbClr val="FFFFFF"/>
                  </a:gs>
                  <a:gs pos="100000">
                    <a:srgbClr val="D6E1E2">
                      <a:alpha val="37999"/>
                    </a:srgbClr>
                  </a:gs>
                </a:gsLst>
                <a:lin ang="5400000" scaled="1"/>
              </a:gradFill>
              <a:ln w="9525">
                <a:noFill/>
              </a:ln>
            </p:spPr>
            <p:txBody>
              <a:bodyPr anchor="t"/>
              <a:lstStyle/>
              <a:p>
                <a:pPr defTabSz="1219200"/>
                <a:endParaRPr lang="zh-CN" altLang="en-US" sz="100">
                  <a:solidFill>
                    <a:srgbClr val="000000"/>
                  </a:solidFill>
                  <a:latin typeface="Arial" panose="020B0604020202020204" pitchFamily="34" charset="0"/>
                </a:endParaRPr>
              </a:p>
            </p:txBody>
          </p:sp>
        </p:grpSp>
        <p:sp>
          <p:nvSpPr>
            <p:cNvPr id="282675" name="文本框 118835"/>
            <p:cNvSpPr txBox="1"/>
            <p:nvPr/>
          </p:nvSpPr>
          <p:spPr>
            <a:xfrm>
              <a:off x="749" y="1045"/>
              <a:ext cx="1888" cy="1103"/>
            </a:xfrm>
            <a:prstGeom prst="rect">
              <a:avLst/>
            </a:prstGeom>
            <a:noFill/>
            <a:ln w="9525">
              <a:noFill/>
            </a:ln>
          </p:spPr>
          <p:txBody>
            <a:bodyPr lIns="50583" tIns="25291" rIns="50583" bIns="25291" anchor="t">
              <a:spAutoFit/>
            </a:bodyPr>
            <a:lstStyle/>
            <a:p>
              <a:pPr algn="ctr" defTabSz="899795" eaLnBrk="0" hangingPunct="0"/>
              <a:r>
                <a:rPr lang="zh-CN" altLang="en-US" sz="3200" b="1">
                  <a:solidFill>
                    <a:srgbClr val="000000"/>
                  </a:solidFill>
                  <a:latin typeface="Arial" panose="020B0604020202020204" pitchFamily="34" charset="0"/>
                </a:rPr>
                <a:t>抓流程</a:t>
              </a:r>
              <a:endParaRPr lang="zh-CN" altLang="en-US" sz="3200">
                <a:solidFill>
                  <a:srgbClr val="000000"/>
                </a:solidFill>
                <a:latin typeface="Arial" panose="020B0604020202020204" pitchFamily="34" charset="0"/>
              </a:endParaRPr>
            </a:p>
          </p:txBody>
        </p:sp>
        <p:sp>
          <p:nvSpPr>
            <p:cNvPr id="282676" name="文本框 118836"/>
            <p:cNvSpPr txBox="1"/>
            <p:nvPr/>
          </p:nvSpPr>
          <p:spPr>
            <a:xfrm>
              <a:off x="5068" y="1045"/>
              <a:ext cx="1864" cy="1109"/>
            </a:xfrm>
            <a:prstGeom prst="rect">
              <a:avLst/>
            </a:prstGeom>
            <a:noFill/>
            <a:ln w="9525">
              <a:noFill/>
            </a:ln>
          </p:spPr>
          <p:txBody>
            <a:bodyPr wrap="none" lIns="50583" tIns="25291" rIns="50583" bIns="25291" anchor="t">
              <a:spAutoFit/>
            </a:bodyPr>
            <a:lstStyle/>
            <a:p>
              <a:pPr algn="ctr" defTabSz="899795" eaLnBrk="0" hangingPunct="0"/>
              <a:r>
                <a:rPr lang="zh-CN" altLang="en-US" sz="3200" b="1">
                  <a:solidFill>
                    <a:srgbClr val="000000"/>
                  </a:solidFill>
                  <a:latin typeface="Arial" panose="020B0604020202020204" pitchFamily="34" charset="0"/>
                </a:rPr>
                <a:t>重理解</a:t>
              </a:r>
              <a:endParaRPr lang="zh-CN" altLang="en-US" sz="3200">
                <a:solidFill>
                  <a:srgbClr val="000000"/>
                </a:solidFill>
                <a:latin typeface="Arial" panose="020B0604020202020204" pitchFamily="34" charset="0"/>
              </a:endParaRPr>
            </a:p>
          </p:txBody>
        </p:sp>
        <p:sp>
          <p:nvSpPr>
            <p:cNvPr id="282677" name="文本框 118837"/>
            <p:cNvSpPr txBox="1"/>
            <p:nvPr/>
          </p:nvSpPr>
          <p:spPr>
            <a:xfrm>
              <a:off x="9377" y="1045"/>
              <a:ext cx="1864" cy="1109"/>
            </a:xfrm>
            <a:prstGeom prst="rect">
              <a:avLst/>
            </a:prstGeom>
            <a:noFill/>
            <a:ln w="9525">
              <a:noFill/>
            </a:ln>
          </p:spPr>
          <p:txBody>
            <a:bodyPr wrap="none" lIns="50583" tIns="25291" rIns="50583" bIns="25291" anchor="t">
              <a:spAutoFit/>
            </a:bodyPr>
            <a:lstStyle/>
            <a:p>
              <a:pPr algn="ctr" defTabSz="899795" eaLnBrk="0" hangingPunct="0"/>
              <a:r>
                <a:rPr lang="zh-CN" altLang="en-US" sz="3200" b="1">
                  <a:solidFill>
                    <a:srgbClr val="000000"/>
                  </a:solidFill>
                  <a:latin typeface="Arial" panose="020B0604020202020204" pitchFamily="34" charset="0"/>
                </a:rPr>
                <a:t>明思路</a:t>
              </a:r>
              <a:endParaRPr lang="zh-CN" altLang="en-US" sz="3200">
                <a:solidFill>
                  <a:srgbClr val="000000"/>
                </a:solidFill>
                <a:latin typeface="Arial" panose="020B0604020202020204" pitchFamily="34" charset="0"/>
              </a:endParaRPr>
            </a:p>
          </p:txBody>
        </p:sp>
      </p:grpSp>
      <p:grpSp>
        <p:nvGrpSpPr>
          <p:cNvPr id="11" name="组合 118838"/>
          <p:cNvGrpSpPr/>
          <p:nvPr/>
        </p:nvGrpSpPr>
        <p:grpSpPr>
          <a:xfrm>
            <a:off x="552453" y="2349502"/>
            <a:ext cx="1390649" cy="3318933"/>
            <a:chOff x="0" y="0"/>
            <a:chExt cx="908" cy="2545"/>
          </a:xfrm>
        </p:grpSpPr>
        <p:sp>
          <p:nvSpPr>
            <p:cNvPr id="282679" name="圆角矩形 118839"/>
            <p:cNvSpPr/>
            <p:nvPr/>
          </p:nvSpPr>
          <p:spPr>
            <a:xfrm flipH="1">
              <a:off x="0" y="0"/>
              <a:ext cx="908" cy="2545"/>
            </a:xfrm>
            <a:prstGeom prst="roundRect">
              <a:avLst>
                <a:gd name="adj" fmla="val 11375"/>
              </a:avLst>
            </a:prstGeom>
            <a:solidFill>
              <a:srgbClr val="FFFFFF"/>
            </a:solidFill>
            <a:ln w="28575" cap="flat" cmpd="sng">
              <a:solidFill>
                <a:srgbClr val="FFCC00"/>
              </a:solidFill>
              <a:prstDash val="solid"/>
              <a:round/>
              <a:headEnd type="none" w="med" len="med"/>
              <a:tailEnd type="none" w="med" len="med"/>
            </a:ln>
          </p:spPr>
          <p:txBody>
            <a:bodyPr anchor="t"/>
            <a:lstStyle/>
            <a:p>
              <a:pPr defTabSz="1219200"/>
              <a:endParaRPr lang="zh-CN" altLang="en-US" sz="100">
                <a:solidFill>
                  <a:srgbClr val="000000"/>
                </a:solidFill>
                <a:latin typeface="Arial" panose="020B0604020202020204" pitchFamily="34" charset="0"/>
              </a:endParaRPr>
            </a:p>
          </p:txBody>
        </p:sp>
        <p:sp>
          <p:nvSpPr>
            <p:cNvPr id="282680" name="文本框 118840"/>
            <p:cNvSpPr txBox="1"/>
            <p:nvPr/>
          </p:nvSpPr>
          <p:spPr>
            <a:xfrm>
              <a:off x="227" y="91"/>
              <a:ext cx="427" cy="2315"/>
            </a:xfrm>
            <a:prstGeom prst="rect">
              <a:avLst/>
            </a:prstGeom>
            <a:noFill/>
            <a:ln w="9525">
              <a:noFill/>
            </a:ln>
          </p:spPr>
          <p:txBody>
            <a:bodyPr lIns="50583" tIns="25291" rIns="50583" bIns="25291" anchor="t">
              <a:spAutoFit/>
            </a:bodyPr>
            <a:lstStyle/>
            <a:p>
              <a:pPr defTabSz="899795">
                <a:spcBef>
                  <a:spcPct val="50000"/>
                </a:spcBef>
              </a:pPr>
              <a:r>
                <a:rPr lang="zh-CN" altLang="en-US" sz="4800" b="1">
                  <a:solidFill>
                    <a:srgbClr val="000000"/>
                  </a:solidFill>
                  <a:latin typeface="Arial" panose="020B0604020202020204" pitchFamily="34" charset="0"/>
                  <a:ea typeface="黑体" panose="02010609060101010101" charset="-122"/>
                </a:rPr>
                <a:t>以读为本</a:t>
              </a:r>
              <a:endParaRPr lang="zh-CN" altLang="en-US" sz="4800" b="1">
                <a:solidFill>
                  <a:srgbClr val="000000"/>
                </a:solidFill>
                <a:latin typeface="Arial" panose="020B0604020202020204" pitchFamily="34" charset="0"/>
                <a:ea typeface="黑体" panose="02010609060101010101" charset="-122"/>
              </a:endParaRPr>
            </a:p>
          </p:txBody>
        </p:sp>
      </p:grpSp>
      <p:sp>
        <p:nvSpPr>
          <p:cNvPr id="147513" name="文本框 118841"/>
          <p:cNvSpPr txBox="1"/>
          <p:nvPr/>
        </p:nvSpPr>
        <p:spPr>
          <a:xfrm>
            <a:off x="2194989" y="776827"/>
            <a:ext cx="7994651" cy="738661"/>
          </a:xfrm>
          <a:prstGeom prst="rect">
            <a:avLst/>
          </a:prstGeom>
          <a:solidFill>
            <a:schemeClr val="accent3"/>
          </a:solidFill>
          <a:ln w="9525">
            <a:noFill/>
          </a:ln>
        </p:spPr>
        <p:txBody>
          <a:bodyPr lIns="121914" tIns="60957" rIns="121914" bIns="60957">
            <a:spAutoFit/>
          </a:bodyPr>
          <a:lstStyle/>
          <a:p>
            <a:pPr defTabSz="1219200">
              <a:defRPr/>
            </a:pPr>
            <a:r>
              <a:rPr lang="zh-CN" altLang="en-US" sz="4000" b="1" noProof="1">
                <a:solidFill>
                  <a:srgbClr val="000000"/>
                </a:solidFill>
                <a:latin typeface="Arial" panose="020B0604020202020204" pitchFamily="34" charset="0"/>
              </a:rPr>
              <a:t>诗歌怎么读</a:t>
            </a:r>
            <a:r>
              <a:rPr lang="en-US" altLang="zh-CN" sz="4000" b="1" noProof="1">
                <a:solidFill>
                  <a:srgbClr val="000000"/>
                </a:solidFill>
                <a:latin typeface="Arial" panose="020B0604020202020204" pitchFamily="34" charset="0"/>
              </a:rPr>
              <a:t>------</a:t>
            </a:r>
            <a:r>
              <a:rPr lang="zh-CN" altLang="en-US" sz="4000" b="1" noProof="1">
                <a:solidFill>
                  <a:srgbClr val="000000"/>
                </a:solidFill>
                <a:latin typeface="Arial" panose="020B0604020202020204" pitchFamily="34" charset="0"/>
              </a:rPr>
              <a:t>理解内容减少偏差</a:t>
            </a:r>
            <a:endParaRPr lang="zh-CN" altLang="en-US" sz="4000" b="1" noProof="1">
              <a:solidFill>
                <a:srgbClr val="000000"/>
              </a:solidFill>
              <a:latin typeface="Arial" panose="020B060402020202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34"/>
          <p:cNvSpPr txBox="1"/>
          <p:nvPr/>
        </p:nvSpPr>
        <p:spPr>
          <a:xfrm>
            <a:off x="1255914" y="3374201"/>
            <a:ext cx="2442629" cy="646331"/>
          </a:xfrm>
          <a:prstGeom prst="rect">
            <a:avLst/>
          </a:prstGeom>
          <a:noFill/>
          <a:ln w="9525">
            <a:noFill/>
          </a:ln>
        </p:spPr>
        <p:txBody>
          <a:bodyPr wrap="square" anchor="t">
            <a:spAutoFit/>
          </a:bodyPr>
          <a:lstStyle/>
          <a:p>
            <a:pPr defTabSz="1219200"/>
            <a:r>
              <a:rPr lang="zh-CN" altLang="zh-CN" sz="3600" b="1">
                <a:solidFill>
                  <a:srgbClr val="FF0000"/>
                </a:solidFill>
                <a:latin typeface="黑体" panose="02010609060101010101" charset="-122"/>
                <a:ea typeface="黑体" panose="02010609060101010101" charset="-122"/>
              </a:rPr>
              <a:t>复习思路</a:t>
            </a:r>
            <a:endParaRPr lang="zh-CN" altLang="en-US" sz="3600">
              <a:solidFill>
                <a:srgbClr val="595959"/>
              </a:solidFill>
              <a:latin typeface="黑体" panose="02010609060101010101" charset="-122"/>
              <a:ea typeface="黑体" panose="02010609060101010101" charset="-122"/>
            </a:endParaRPr>
          </a:p>
        </p:txBody>
      </p:sp>
      <p:sp>
        <p:nvSpPr>
          <p:cNvPr id="11" name="文本框 30"/>
          <p:cNvSpPr txBox="1"/>
          <p:nvPr/>
        </p:nvSpPr>
        <p:spPr>
          <a:xfrm>
            <a:off x="1158703" y="206171"/>
            <a:ext cx="3072103" cy="646331"/>
          </a:xfrm>
          <a:prstGeom prst="rect">
            <a:avLst/>
          </a:prstGeom>
          <a:noFill/>
          <a:ln w="9525">
            <a:noFill/>
          </a:ln>
        </p:spPr>
        <p:txBody>
          <a:bodyPr wrap="square" anchor="t">
            <a:spAutoFit/>
          </a:bodyPr>
          <a:lstStyle/>
          <a:p>
            <a:pPr defTabSz="1219200"/>
            <a:r>
              <a:rPr lang="zh-CN" altLang="zh-CN" sz="3600" b="1">
                <a:solidFill>
                  <a:srgbClr val="FF0000"/>
                </a:solidFill>
                <a:latin typeface="黑体" panose="02010609060101010101" charset="-122"/>
                <a:ea typeface="黑体" panose="02010609060101010101" charset="-122"/>
              </a:rPr>
              <a:t>指导思想</a:t>
            </a:r>
            <a:endParaRPr lang="zh-CN" altLang="en-US" sz="3600">
              <a:solidFill>
                <a:srgbClr val="595959"/>
              </a:solidFill>
              <a:latin typeface="黑体" panose="02010609060101010101" charset="-122"/>
              <a:ea typeface="黑体" panose="02010609060101010101" charset="-122"/>
            </a:endParaRPr>
          </a:p>
        </p:txBody>
      </p:sp>
      <p:sp>
        <p:nvSpPr>
          <p:cNvPr id="12" name="文本框 31"/>
          <p:cNvSpPr txBox="1"/>
          <p:nvPr/>
        </p:nvSpPr>
        <p:spPr>
          <a:xfrm>
            <a:off x="696036" y="1069521"/>
            <a:ext cx="10953663" cy="2031325"/>
          </a:xfrm>
          <a:prstGeom prst="rect">
            <a:avLst/>
          </a:prstGeom>
          <a:noFill/>
          <a:ln w="9525">
            <a:noFill/>
          </a:ln>
        </p:spPr>
        <p:txBody>
          <a:bodyPr wrap="square" anchor="t">
            <a:spAutoFit/>
          </a:bodyPr>
          <a:lstStyle/>
          <a:p>
            <a:pPr defTabSz="1219200" eaLnBrk="0" hangingPunct="0">
              <a:lnSpc>
                <a:spcPct val="150000"/>
              </a:lnSpc>
            </a:pPr>
            <a:r>
              <a:rPr lang="en-US" altLang="zh-CN" sz="2800" b="1" smtClean="0">
                <a:solidFill>
                  <a:srgbClr val="000000"/>
                </a:solidFill>
                <a:latin typeface="宋体" panose="02010600030101010101" pitchFamily="2" charset="-122"/>
                <a:ea typeface="黑体" panose="02010609060101010101" charset="-122"/>
              </a:rPr>
              <a:t>    </a:t>
            </a:r>
            <a:r>
              <a:rPr lang="zh-CN" altLang="en-US" sz="2800" b="1" smtClean="0">
                <a:solidFill>
                  <a:srgbClr val="000000"/>
                </a:solidFill>
                <a:latin typeface="宋体" panose="02010600030101010101" pitchFamily="2" charset="-122"/>
                <a:ea typeface="黑体" panose="02010609060101010101" charset="-122"/>
              </a:rPr>
              <a:t>切</a:t>
            </a:r>
            <a:r>
              <a:rPr lang="zh-CN" altLang="en-US" sz="2800" b="1">
                <a:solidFill>
                  <a:srgbClr val="000000"/>
                </a:solidFill>
                <a:latin typeface="宋体" panose="02010600030101010101" pitchFamily="2" charset="-122"/>
                <a:ea typeface="黑体" panose="02010609060101010101" charset="-122"/>
              </a:rPr>
              <a:t>实贯彻</a:t>
            </a:r>
            <a:r>
              <a:rPr lang="zh-CN" altLang="zh-CN" sz="2800" b="1">
                <a:solidFill>
                  <a:srgbClr val="000000"/>
                </a:solidFill>
                <a:latin typeface="宋体" panose="02010600030101010101" pitchFamily="2" charset="-122"/>
                <a:ea typeface="黑体" panose="02010609060101010101" charset="-122"/>
              </a:rPr>
              <a:t>《</a:t>
            </a:r>
            <a:r>
              <a:rPr lang="zh-CN" altLang="en-US" sz="2800" b="1">
                <a:solidFill>
                  <a:srgbClr val="000000"/>
                </a:solidFill>
                <a:latin typeface="宋体" panose="02010600030101010101" pitchFamily="2" charset="-122"/>
                <a:ea typeface="黑体" panose="02010609060101010101" charset="-122"/>
              </a:rPr>
              <a:t>高中语文课程标准</a:t>
            </a:r>
            <a:r>
              <a:rPr lang="zh-CN" altLang="zh-CN" sz="2800" b="1">
                <a:solidFill>
                  <a:srgbClr val="000000"/>
                </a:solidFill>
                <a:latin typeface="宋体" panose="02010600030101010101" pitchFamily="2" charset="-122"/>
                <a:ea typeface="黑体" panose="02010609060101010101" charset="-122"/>
              </a:rPr>
              <a:t>》</a:t>
            </a:r>
            <a:r>
              <a:rPr lang="zh-CN" altLang="en-US" sz="2800" b="1">
                <a:solidFill>
                  <a:srgbClr val="000000"/>
                </a:solidFill>
                <a:latin typeface="宋体" panose="02010600030101010101" pitchFamily="2" charset="-122"/>
                <a:ea typeface="黑体" panose="02010609060101010101" charset="-122"/>
              </a:rPr>
              <a:t>的理念</a:t>
            </a:r>
            <a:r>
              <a:rPr lang="zh-CN" altLang="en-US" sz="2800" b="1" smtClean="0">
                <a:solidFill>
                  <a:srgbClr val="000000"/>
                </a:solidFill>
                <a:latin typeface="宋体" panose="02010600030101010101" pitchFamily="2" charset="-122"/>
                <a:ea typeface="黑体" panose="02010609060101010101" charset="-122"/>
              </a:rPr>
              <a:t>，   </a:t>
            </a:r>
            <a:r>
              <a:rPr lang="zh-CN" altLang="en-US" sz="2800" b="1">
                <a:solidFill>
                  <a:srgbClr val="000000"/>
                </a:solidFill>
                <a:latin typeface="宋体" panose="02010600030101010101" pitchFamily="2" charset="-122"/>
                <a:ea typeface="黑体" panose="02010609060101010101" charset="-122"/>
              </a:rPr>
              <a:t>认真落实</a:t>
            </a:r>
            <a:r>
              <a:rPr lang="en-US" altLang="zh-CN" sz="2800" b="1">
                <a:solidFill>
                  <a:srgbClr val="000000"/>
                </a:solidFill>
                <a:latin typeface="宋体" panose="02010600030101010101" pitchFamily="2" charset="-122"/>
                <a:ea typeface="黑体" panose="02010609060101010101" charset="-122"/>
                <a:sym typeface="+mn-ea"/>
              </a:rPr>
              <a:t>2019</a:t>
            </a:r>
            <a:r>
              <a:rPr lang="zh-CN" altLang="en-US" sz="2800" b="1">
                <a:solidFill>
                  <a:srgbClr val="000000"/>
                </a:solidFill>
                <a:latin typeface="宋体" panose="02010600030101010101" pitchFamily="2" charset="-122"/>
                <a:ea typeface="黑体" panose="02010609060101010101" charset="-122"/>
                <a:sym typeface="+mn-ea"/>
              </a:rPr>
              <a:t>年</a:t>
            </a:r>
            <a:r>
              <a:rPr lang="zh-CN" altLang="zh-CN" sz="2800" b="1">
                <a:solidFill>
                  <a:srgbClr val="000000"/>
                </a:solidFill>
                <a:latin typeface="宋体" panose="02010600030101010101" pitchFamily="2" charset="-122"/>
                <a:ea typeface="黑体" panose="02010609060101010101" charset="-122"/>
              </a:rPr>
              <a:t>《</a:t>
            </a:r>
            <a:r>
              <a:rPr lang="zh-CN" altLang="en-US" sz="2800" b="1">
                <a:solidFill>
                  <a:srgbClr val="000000"/>
                </a:solidFill>
                <a:latin typeface="宋体" panose="02010600030101010101" pitchFamily="2" charset="-122"/>
                <a:ea typeface="黑体" panose="02010609060101010101" charset="-122"/>
                <a:sym typeface="+mn-ea"/>
              </a:rPr>
              <a:t>高考考试大纲</a:t>
            </a:r>
            <a:r>
              <a:rPr lang="zh-CN" altLang="zh-CN" sz="2800" b="1">
                <a:solidFill>
                  <a:srgbClr val="000000"/>
                </a:solidFill>
                <a:latin typeface="宋体" panose="02010600030101010101" pitchFamily="2" charset="-122"/>
                <a:ea typeface="黑体" panose="02010609060101010101" charset="-122"/>
              </a:rPr>
              <a:t>》</a:t>
            </a:r>
            <a:r>
              <a:rPr lang="zh-CN" altLang="en-US" sz="2800" b="1">
                <a:solidFill>
                  <a:srgbClr val="000000"/>
                </a:solidFill>
                <a:latin typeface="宋体" panose="02010600030101010101" pitchFamily="2" charset="-122"/>
                <a:ea typeface="黑体" panose="02010609060101010101" charset="-122"/>
              </a:rPr>
              <a:t>的要求</a:t>
            </a:r>
            <a:r>
              <a:rPr lang="zh-CN" altLang="en-US" sz="2800" b="1" smtClean="0">
                <a:solidFill>
                  <a:srgbClr val="000000"/>
                </a:solidFill>
                <a:latin typeface="宋体" panose="02010600030101010101" pitchFamily="2" charset="-122"/>
                <a:ea typeface="黑体" panose="02010609060101010101" charset="-122"/>
              </a:rPr>
              <a:t>，透</a:t>
            </a:r>
            <a:r>
              <a:rPr lang="zh-CN" altLang="en-US" sz="2800" b="1">
                <a:solidFill>
                  <a:srgbClr val="000000"/>
                </a:solidFill>
                <a:latin typeface="宋体" panose="02010600030101010101" pitchFamily="2" charset="-122"/>
                <a:ea typeface="黑体" panose="02010609060101010101" charset="-122"/>
              </a:rPr>
              <a:t>彻把握</a:t>
            </a:r>
            <a:r>
              <a:rPr lang="zh-CN" altLang="zh-CN" sz="2800" b="1">
                <a:solidFill>
                  <a:srgbClr val="000000"/>
                </a:solidFill>
                <a:latin typeface="宋体" panose="02010600030101010101" pitchFamily="2" charset="-122"/>
                <a:ea typeface="黑体" panose="02010609060101010101" charset="-122"/>
              </a:rPr>
              <a:t>《中国高考评价体系》</a:t>
            </a:r>
            <a:r>
              <a:rPr lang="zh-CN" altLang="en-US" sz="2800" b="1">
                <a:solidFill>
                  <a:srgbClr val="000000"/>
                </a:solidFill>
                <a:latin typeface="宋体" panose="02010600030101010101" pitchFamily="2" charset="-122"/>
                <a:ea typeface="黑体" panose="02010609060101010101" charset="-122"/>
              </a:rPr>
              <a:t>的精神</a:t>
            </a:r>
            <a:r>
              <a:rPr lang="zh-CN" altLang="en-US" sz="2800" b="1" smtClean="0">
                <a:solidFill>
                  <a:srgbClr val="000000"/>
                </a:solidFill>
                <a:latin typeface="宋体" panose="02010600030101010101" pitchFamily="2" charset="-122"/>
                <a:ea typeface="黑体" panose="02010609060101010101" charset="-122"/>
              </a:rPr>
              <a:t>，全</a:t>
            </a:r>
            <a:r>
              <a:rPr lang="zh-CN" altLang="en-US" sz="2800" b="1">
                <a:solidFill>
                  <a:srgbClr val="000000"/>
                </a:solidFill>
                <a:latin typeface="宋体" panose="02010600030101010101" pitchFamily="2" charset="-122"/>
                <a:ea typeface="黑体" panose="02010609060101010101" charset="-122"/>
              </a:rPr>
              <a:t>面提高学生的语文素养。</a:t>
            </a:r>
            <a:endParaRPr lang="zh-CN" altLang="en-US" sz="2800">
              <a:solidFill>
                <a:srgbClr val="595959"/>
              </a:solidFill>
              <a:latin typeface="Arial Unicode MS" panose="020B0604020202020204" charset="-122"/>
              <a:ea typeface="黑体" panose="02010609060101010101" charset="-122"/>
            </a:endParaRPr>
          </a:p>
        </p:txBody>
      </p:sp>
      <p:sp>
        <p:nvSpPr>
          <p:cNvPr id="13" name="文本框 35"/>
          <p:cNvSpPr txBox="1"/>
          <p:nvPr/>
        </p:nvSpPr>
        <p:spPr>
          <a:xfrm>
            <a:off x="605645" y="4408148"/>
            <a:ext cx="10571871" cy="584775"/>
          </a:xfrm>
          <a:prstGeom prst="rect">
            <a:avLst/>
          </a:prstGeom>
          <a:noFill/>
          <a:ln w="9525">
            <a:noFill/>
          </a:ln>
        </p:spPr>
        <p:txBody>
          <a:bodyPr wrap="square" anchor="t">
            <a:spAutoFit/>
          </a:bodyPr>
          <a:lstStyle/>
          <a:p>
            <a:pPr indent="406400" defTabSz="1219200" eaLnBrk="0" hangingPunct="0"/>
            <a:r>
              <a:rPr lang="en-US" altLang="zh-CN" sz="3200" b="1">
                <a:solidFill>
                  <a:srgbClr val="000000"/>
                </a:solidFill>
                <a:latin typeface="黑体" panose="02010609060101010101" charset="-122"/>
                <a:ea typeface="黑体" panose="02010609060101010101" charset="-122"/>
              </a:rPr>
              <a:t> </a:t>
            </a:r>
            <a:r>
              <a:rPr lang="zh-CN" altLang="en-US" sz="3200" b="1" smtClean="0">
                <a:solidFill>
                  <a:srgbClr val="000000"/>
                </a:solidFill>
                <a:latin typeface="黑体" panose="02010609060101010101" charset="-122"/>
                <a:ea typeface="黑体" panose="02010609060101010101" charset="-122"/>
              </a:rPr>
              <a:t>心</a:t>
            </a:r>
            <a:r>
              <a:rPr lang="zh-CN" altLang="en-US" sz="3200" b="1">
                <a:solidFill>
                  <a:srgbClr val="000000"/>
                </a:solidFill>
                <a:latin typeface="黑体" panose="02010609060101010101" charset="-122"/>
                <a:ea typeface="黑体" panose="02010609060101010101" charset="-122"/>
              </a:rPr>
              <a:t>中有考纲</a:t>
            </a:r>
            <a:r>
              <a:rPr lang="en-US" altLang="zh-CN" sz="3200" b="1">
                <a:solidFill>
                  <a:srgbClr val="000000"/>
                </a:solidFill>
                <a:latin typeface="黑体" panose="02010609060101010101"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眼中有学生</a:t>
            </a:r>
            <a:r>
              <a:rPr lang="en-US" altLang="zh-CN" sz="3200" b="1" smtClean="0">
                <a:solidFill>
                  <a:srgbClr val="000000"/>
                </a:solidFill>
                <a:latin typeface="黑体" panose="02010609060101010101" charset="-122"/>
                <a:ea typeface="黑体" panose="02010609060101010101" charset="-122"/>
              </a:rPr>
              <a:t>,</a:t>
            </a:r>
            <a:r>
              <a:rPr lang="zh-CN" altLang="en-US" sz="3200" b="1" smtClean="0">
                <a:solidFill>
                  <a:srgbClr val="000000"/>
                </a:solidFill>
                <a:latin typeface="黑体" panose="02010609060101010101" charset="-122"/>
                <a:ea typeface="黑体" panose="02010609060101010101" charset="-122"/>
              </a:rPr>
              <a:t>复</a:t>
            </a:r>
            <a:r>
              <a:rPr lang="zh-CN" altLang="en-US" sz="3200" b="1">
                <a:solidFill>
                  <a:srgbClr val="000000"/>
                </a:solidFill>
                <a:latin typeface="黑体" panose="02010609060101010101" charset="-122"/>
                <a:ea typeface="黑体" panose="02010609060101010101" charset="-122"/>
              </a:rPr>
              <a:t>习有方法</a:t>
            </a:r>
            <a:r>
              <a:rPr lang="en-US" altLang="zh-CN" sz="3200" b="1">
                <a:solidFill>
                  <a:srgbClr val="000000"/>
                </a:solidFill>
                <a:latin typeface="黑体" panose="02010609060101010101"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高考要成绩。</a:t>
            </a:r>
            <a:endParaRPr lang="zh-CN" altLang="en-US" sz="3200">
              <a:solidFill>
                <a:srgbClr val="595959"/>
              </a:solidFill>
              <a:latin typeface="Arial Unicode MS" panose="020B0604020202020204" charset="-122"/>
              <a:ea typeface="黑体" panose="02010609060101010101" charset="-122"/>
            </a:endParaRPr>
          </a:p>
        </p:txBody>
      </p:sp>
    </p:spTree>
    <p:custDataLst>
      <p:tags r:id="rId1"/>
    </p:custDataLst>
  </p:cSld>
  <p:clrMapOvr>
    <a:masterClrMapping/>
  </p:clrMapOvr>
  <p:transition spd="slow">
    <p:random/>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3649" name="内容占位符 2"/>
          <p:cNvSpPr>
            <a:spLocks noGrp="1"/>
          </p:cNvSpPr>
          <p:nvPr>
            <p:ph idx="4294967295"/>
          </p:nvPr>
        </p:nvSpPr>
        <p:spPr>
          <a:xfrm>
            <a:off x="656169" y="63509"/>
            <a:ext cx="10572751" cy="4591051"/>
          </a:xfrm>
        </p:spPr>
        <p:txBody>
          <a:bodyPr vert="horz" wrap="square" lIns="91436" tIns="45718" rIns="91436" bIns="45718" anchor="t"/>
          <a:lstStyle/>
          <a:p>
            <a:pPr marL="0" indent="0">
              <a:lnSpc>
                <a:spcPct val="150000"/>
              </a:lnSpc>
              <a:buNone/>
            </a:pPr>
            <a:endParaRPr lang="en-US" altLang="zh-CN" sz="3200" b="1">
              <a:latin typeface="黑体" panose="02010609060101010101" charset="-122"/>
            </a:endParaRPr>
          </a:p>
          <a:p>
            <a:pPr marL="0" indent="0">
              <a:lnSpc>
                <a:spcPct val="150000"/>
              </a:lnSpc>
              <a:buNone/>
            </a:pPr>
            <a:r>
              <a:rPr lang="zh-CN" altLang="en-US" sz="3200">
                <a:latin typeface="黑体" panose="02010609060101010101" charset="-122"/>
              </a:rPr>
              <a:t>    </a:t>
            </a:r>
            <a:r>
              <a:rPr lang="zh-CN" altLang="en-US" sz="3200" b="1">
                <a:latin typeface="黑体" panose="02010609060101010101" charset="-122"/>
              </a:rPr>
              <a:t>要正确理解诗歌，不仅要弄清诗句（或词句）的字面意思，更要读懂其深层含义。通过平时诵读积累，提高语言感知能力；通过直抒胸臆的词语或句子，明确诗歌思想情感；通过分析标题、意象，再现意境，揣摩作者情感；通过作家的生平、思想，作品的风格、背景，帮助理解诗歌。</a:t>
            </a:r>
            <a:endParaRPr lang="zh-CN" altLang="en-US" sz="3200" b="1">
              <a:latin typeface="黑体" panose="02010609060101010101" charset="-122"/>
            </a:endParaRPr>
          </a:p>
        </p:txBody>
      </p:sp>
    </p:spTree>
  </p:cSld>
  <p:clrMapOvr>
    <a:masterClrMapping/>
  </p:clrMapOvr>
  <p:transition>
    <p:cover dir="ld"/>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4710" name="文本框 128003"/>
          <p:cNvSpPr txBox="1"/>
          <p:nvPr/>
        </p:nvSpPr>
        <p:spPr>
          <a:xfrm>
            <a:off x="1875371" y="1570567"/>
            <a:ext cx="12496800" cy="4231922"/>
          </a:xfrm>
          <a:prstGeom prst="rect">
            <a:avLst/>
          </a:prstGeom>
          <a:noFill/>
          <a:ln w="9525">
            <a:noFill/>
          </a:ln>
        </p:spPr>
        <p:txBody>
          <a:bodyPr lIns="121914" tIns="60957" rIns="121914" bIns="60957" anchor="t">
            <a:spAutoFit/>
          </a:bodyPr>
          <a:lstStyle/>
          <a:p>
            <a:pPr defTabSz="1219200"/>
            <a:r>
              <a:rPr lang="zh-CN" altLang="en-US" sz="4300" b="1">
                <a:solidFill>
                  <a:srgbClr val="000000"/>
                </a:solidFill>
                <a:latin typeface="Arial" panose="020B0604020202020204" pitchFamily="34" charset="0"/>
              </a:rPr>
              <a:t>               </a:t>
            </a:r>
            <a:r>
              <a:rPr lang="zh-CN" altLang="en-US" sz="3700" b="1">
                <a:solidFill>
                  <a:srgbClr val="000000"/>
                </a:solidFill>
                <a:latin typeface="Arial" panose="020B0604020202020204" pitchFamily="34" charset="0"/>
              </a:rPr>
              <a:t> </a:t>
            </a:r>
            <a:r>
              <a:rPr lang="zh-CN" altLang="en-US" sz="3200" b="1">
                <a:solidFill>
                  <a:srgbClr val="000000"/>
                </a:solidFill>
                <a:latin typeface="Arial" panose="020B0604020202020204" pitchFamily="34" charset="0"/>
              </a:rPr>
              <a:t> </a:t>
            </a:r>
            <a:r>
              <a:rPr lang="zh-CN" altLang="en-US" sz="3200" b="1">
                <a:solidFill>
                  <a:srgbClr val="0000FF"/>
                </a:solidFill>
                <a:latin typeface="Arial" panose="020B0604020202020204" pitchFamily="34" charset="0"/>
                <a:ea typeface="楷体" panose="02010609060101010101" charset="-122"/>
              </a:rPr>
              <a:t>题材角度把握答题方向</a:t>
            </a:r>
            <a:endParaRPr lang="zh-CN" altLang="en-US" sz="3200" b="1">
              <a:solidFill>
                <a:srgbClr val="0000FF"/>
              </a:solidFill>
              <a:latin typeface="Arial" panose="020B0604020202020204" pitchFamily="34" charset="0"/>
              <a:ea typeface="楷体" panose="02010609060101010101" charset="-122"/>
            </a:endParaRPr>
          </a:p>
          <a:p>
            <a:pPr defTabSz="1219200"/>
            <a:r>
              <a:rPr lang="zh-CN" altLang="en-US" sz="3200" b="1">
                <a:solidFill>
                  <a:srgbClr val="000000"/>
                </a:solidFill>
                <a:latin typeface="黑体" panose="02010609060101010101" charset="-122"/>
                <a:ea typeface="黑体" panose="02010609060101010101" charset="-122"/>
              </a:rPr>
              <a:t>咏史怀古——历览古今通得失，观景知人论兴衰</a:t>
            </a:r>
            <a:endParaRPr lang="zh-CN" altLang="en-US" sz="3200" b="1">
              <a:solidFill>
                <a:srgbClr val="000000"/>
              </a:solidFill>
              <a:latin typeface="黑体" panose="02010609060101010101" charset="-122"/>
              <a:ea typeface="黑体" panose="02010609060101010101" charset="-122"/>
            </a:endParaRPr>
          </a:p>
          <a:p>
            <a:pPr defTabSz="1219200"/>
            <a:r>
              <a:rPr lang="zh-CN" altLang="en-US" sz="3200" b="1">
                <a:solidFill>
                  <a:srgbClr val="000000"/>
                </a:solidFill>
                <a:latin typeface="黑体" panose="02010609060101010101" charset="-122"/>
                <a:ea typeface="黑体" panose="02010609060101010101" charset="-122"/>
              </a:rPr>
              <a:t>咏物言志——</a:t>
            </a:r>
            <a:r>
              <a:rPr lang="zh-CN" altLang="en-US" sz="3200" b="1">
                <a:solidFill>
                  <a:srgbClr val="000000"/>
                </a:solidFill>
                <a:latin typeface="黑体" panose="02010609060101010101" charset="-122"/>
                <a:ea typeface="黑体" panose="02010609060101010101" charset="-122"/>
                <a:sym typeface="Arial" panose="020B0604020202020204" pitchFamily="34" charset="0"/>
              </a:rPr>
              <a:t>绘尽天下万物态，寄寓世间感慨情</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a:p>
            <a:pPr defTabSz="1219200"/>
            <a:r>
              <a:rPr lang="zh-CN" altLang="en-US" sz="3200" b="1">
                <a:solidFill>
                  <a:srgbClr val="000000"/>
                </a:solidFill>
                <a:latin typeface="黑体" panose="02010609060101010101" charset="-122"/>
                <a:ea typeface="黑体" panose="02010609060101010101" charset="-122"/>
              </a:rPr>
              <a:t>羁旅思乡——</a:t>
            </a:r>
            <a:r>
              <a:rPr lang="zh-CN" altLang="en-US" sz="3200" b="1">
                <a:solidFill>
                  <a:srgbClr val="000000"/>
                </a:solidFill>
                <a:latin typeface="黑体" panose="02010609060101010101" charset="-122"/>
                <a:ea typeface="黑体" panose="02010609060101010101" charset="-122"/>
                <a:sym typeface="Arial" panose="020B0604020202020204" pitchFamily="34" charset="0"/>
              </a:rPr>
              <a:t>他乡村树似吾乡，愁煞天涯断肠人</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a:p>
            <a:pPr defTabSz="1219200"/>
            <a:r>
              <a:rPr lang="zh-CN" altLang="en-US" sz="3200" b="1">
                <a:solidFill>
                  <a:srgbClr val="000000"/>
                </a:solidFill>
                <a:latin typeface="黑体" panose="02010609060101010101" charset="-122"/>
                <a:ea typeface="黑体" panose="02010609060101010101" charset="-122"/>
              </a:rPr>
              <a:t>送别怀人——</a:t>
            </a:r>
            <a:r>
              <a:rPr lang="zh-CN" altLang="en-US" sz="3200" b="1">
                <a:solidFill>
                  <a:srgbClr val="000000"/>
                </a:solidFill>
                <a:latin typeface="黑体" panose="02010609060101010101" charset="-122"/>
                <a:ea typeface="黑体" panose="02010609060101010101" charset="-122"/>
                <a:sym typeface="Arial" panose="020B0604020202020204" pitchFamily="34" charset="0"/>
              </a:rPr>
              <a:t>多情自古伤离别，一种分别多样情</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a:p>
            <a:pPr defTabSz="1219200"/>
            <a:r>
              <a:rPr lang="zh-CN" altLang="en-US" sz="3200" b="1">
                <a:solidFill>
                  <a:srgbClr val="000000"/>
                </a:solidFill>
                <a:latin typeface="黑体" panose="02010609060101010101" charset="-122"/>
                <a:ea typeface="黑体" panose="02010609060101010101" charset="-122"/>
              </a:rPr>
              <a:t>边塞征战——</a:t>
            </a:r>
            <a:r>
              <a:rPr lang="zh-CN" altLang="en-US" sz="3200" b="1">
                <a:solidFill>
                  <a:srgbClr val="000000"/>
                </a:solidFill>
                <a:latin typeface="黑体" panose="02010609060101010101" charset="-122"/>
                <a:ea typeface="黑体" panose="02010609060101010101" charset="-122"/>
                <a:sym typeface="Arial" panose="020B0604020202020204" pitchFamily="34" charset="0"/>
              </a:rPr>
              <a:t>金戈铁马征战事，大漠秋风慷慨情</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a:p>
            <a:pPr defTabSz="1219200"/>
            <a:r>
              <a:rPr lang="zh-CN" altLang="en-US" sz="3200" b="1">
                <a:solidFill>
                  <a:srgbClr val="000000"/>
                </a:solidFill>
                <a:latin typeface="黑体" panose="02010609060101010101" charset="-122"/>
                <a:ea typeface="黑体" panose="02010609060101010101" charset="-122"/>
              </a:rPr>
              <a:t>山水田园——</a:t>
            </a:r>
            <a:r>
              <a:rPr lang="zh-CN" altLang="en-US" sz="3200" b="1">
                <a:solidFill>
                  <a:srgbClr val="000000"/>
                </a:solidFill>
                <a:latin typeface="黑体" panose="02010609060101010101" charset="-122"/>
                <a:ea typeface="黑体" panose="02010609060101010101" charset="-122"/>
                <a:sym typeface="Arial" panose="020B0604020202020204" pitchFamily="34" charset="0"/>
              </a:rPr>
              <a:t>山光水色养性灵，登山观海总溢情</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a:p>
            <a:pPr defTabSz="1219200"/>
            <a:r>
              <a:rPr lang="zh-CN" altLang="en-US" sz="3200" b="1">
                <a:solidFill>
                  <a:srgbClr val="000000"/>
                </a:solidFill>
                <a:latin typeface="黑体" panose="02010609060101010101" charset="-122"/>
                <a:ea typeface="黑体" panose="02010609060101010101" charset="-122"/>
              </a:rPr>
              <a:t>爱情闺怨——</a:t>
            </a:r>
            <a:r>
              <a:rPr lang="zh-CN" altLang="en-US" sz="3200" b="1">
                <a:solidFill>
                  <a:srgbClr val="000000"/>
                </a:solidFill>
                <a:latin typeface="黑体" panose="02010609060101010101" charset="-122"/>
                <a:ea typeface="黑体" panose="02010609060101010101" charset="-122"/>
                <a:sym typeface="Arial" panose="020B0604020202020204" pitchFamily="34" charset="0"/>
              </a:rPr>
              <a:t>心有灵犀情无限，明月孤灯梦难圆</a:t>
            </a:r>
            <a:endParaRPr lang="zh-CN" altLang="en-US" sz="3200" b="1">
              <a:solidFill>
                <a:srgbClr val="000000"/>
              </a:solidFill>
              <a:latin typeface="黑体" panose="02010609060101010101" charset="-122"/>
              <a:ea typeface="黑体" panose="02010609060101010101" charset="-122"/>
              <a:sym typeface="Arial" panose="020B0604020202020204" pitchFamily="34" charset="0"/>
            </a:endParaRPr>
          </a:p>
        </p:txBody>
      </p:sp>
      <p:sp>
        <p:nvSpPr>
          <p:cNvPr id="284711" name="文本框 128002"/>
          <p:cNvSpPr txBox="1"/>
          <p:nvPr/>
        </p:nvSpPr>
        <p:spPr>
          <a:xfrm>
            <a:off x="1068921" y="425460"/>
            <a:ext cx="12435416" cy="1352549"/>
          </a:xfrm>
          <a:prstGeom prst="rect">
            <a:avLst/>
          </a:prstGeom>
          <a:noFill/>
          <a:ln w="9525">
            <a:noFill/>
          </a:ln>
        </p:spPr>
        <p:txBody>
          <a:bodyPr lIns="121914" tIns="60957" rIns="121914" bIns="60957" anchor="t">
            <a:spAutoFit/>
          </a:bodyPr>
          <a:lstStyle/>
          <a:p>
            <a:pPr defTabSz="1219200"/>
            <a:r>
              <a:rPr lang="en-US" altLang="zh-CN" sz="8000" b="1">
                <a:solidFill>
                  <a:srgbClr val="FF0066"/>
                </a:solidFill>
                <a:latin typeface="风雨  粗毛楷" pitchFamily="34" charset="-128"/>
              </a:rPr>
              <a:t>   </a:t>
            </a:r>
            <a:r>
              <a:rPr lang="zh-CN" altLang="en-US" sz="3700" b="1">
                <a:solidFill>
                  <a:srgbClr val="FF0066"/>
                </a:solidFill>
                <a:latin typeface="风雨  粗毛楷" pitchFamily="34" charset="-128"/>
              </a:rPr>
              <a:t>夯实练——</a:t>
            </a:r>
            <a:r>
              <a:rPr lang="zh-CN" altLang="en-US" sz="3700" b="1">
                <a:solidFill>
                  <a:srgbClr val="000000"/>
                </a:solidFill>
                <a:latin typeface="风雨  粗毛楷" pitchFamily="34" charset="-128"/>
              </a:rPr>
              <a:t>题材渗透考点</a:t>
            </a:r>
            <a:endParaRPr lang="zh-CN" altLang="en-US" sz="3700" b="1">
              <a:solidFill>
                <a:srgbClr val="000000"/>
              </a:solidFill>
              <a:latin typeface="风雨  粗毛楷" pitchFamily="34" charset="-128"/>
            </a:endParaRPr>
          </a:p>
        </p:txBody>
      </p:sp>
    </p:spTree>
  </p:cSld>
  <p:clrMapOvr>
    <a:masterClrMapping/>
  </p:clrMapOvr>
  <p:transition spd="slow">
    <p:random/>
  </p:transition>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5698" name="标题 1"/>
          <p:cNvSpPr>
            <a:spLocks noGrp="1"/>
          </p:cNvSpPr>
          <p:nvPr>
            <p:ph type="title" idx="4294967295"/>
          </p:nvPr>
        </p:nvSpPr>
        <p:spPr>
          <a:xfrm>
            <a:off x="1109140" y="175693"/>
            <a:ext cx="7152217" cy="1278467"/>
          </a:xfrm>
        </p:spPr>
        <p:txBody>
          <a:bodyPr vert="horz" wrap="square" lIns="91436" tIns="45718" rIns="91436" bIns="45718" anchor="t"/>
          <a:lstStyle/>
          <a:p>
            <a:pPr algn="l" eaLnBrk="1" hangingPunct="1"/>
            <a:r>
              <a:rPr lang="en-US" altLang="zh-CN" sz="2800" i="1">
                <a:solidFill>
                  <a:srgbClr val="FF0000"/>
                </a:solidFill>
                <a:latin typeface="黑体" panose="02010609060101010101" charset="-122"/>
                <a:ea typeface="黑体" panose="02010609060101010101" charset="-122"/>
              </a:rPr>
              <a:t> 1.</a:t>
            </a:r>
            <a:r>
              <a:rPr lang="zh-CN" altLang="en-US" sz="2800" i="1">
                <a:solidFill>
                  <a:srgbClr val="FF0000"/>
                </a:solidFill>
                <a:latin typeface="黑体" panose="02010609060101010101" charset="-122"/>
                <a:ea typeface="黑体" panose="02010609060101010101" charset="-122"/>
              </a:rPr>
              <a:t>注意</a:t>
            </a:r>
            <a:r>
              <a:rPr lang="zh-CN" altLang="zh-CN" sz="2800" b="1" i="1">
                <a:solidFill>
                  <a:srgbClr val="FF0000"/>
                </a:solidFill>
                <a:latin typeface="黑体" panose="02010609060101010101" charset="-122"/>
                <a:ea typeface="黑体" panose="02010609060101010101" charset="-122"/>
              </a:rPr>
              <a:t>培养思维</a:t>
            </a:r>
            <a:r>
              <a:rPr lang="zh-CN" altLang="en-US" sz="2800" b="1" i="1">
                <a:solidFill>
                  <a:srgbClr val="FF0000"/>
                </a:solidFill>
                <a:latin typeface="黑体" panose="02010609060101010101" charset="-122"/>
                <a:ea typeface="黑体" panose="02010609060101010101" charset="-122"/>
              </a:rPr>
              <a:t>的</a:t>
            </a:r>
            <a:r>
              <a:rPr lang="zh-CN" altLang="zh-CN" sz="2800" b="1" i="1">
                <a:solidFill>
                  <a:srgbClr val="FF0000"/>
                </a:solidFill>
                <a:latin typeface="黑体" panose="02010609060101010101" charset="-122"/>
                <a:ea typeface="黑体" panose="02010609060101010101" charset="-122"/>
              </a:rPr>
              <a:t>灵活性</a:t>
            </a:r>
            <a:endParaRPr lang="zh-CN" altLang="en-US" sz="2800" b="1" i="1">
              <a:ea typeface="宋体" panose="02010600030101010101" pitchFamily="2" charset="-122"/>
            </a:endParaRPr>
          </a:p>
        </p:txBody>
      </p:sp>
      <p:sp>
        <p:nvSpPr>
          <p:cNvPr id="285699" name="内容占位符 2"/>
          <p:cNvSpPr>
            <a:spLocks noGrp="1"/>
          </p:cNvSpPr>
          <p:nvPr>
            <p:ph idx="4294967295"/>
          </p:nvPr>
        </p:nvSpPr>
        <p:spPr>
          <a:xfrm>
            <a:off x="1483789" y="1178984"/>
            <a:ext cx="9548283" cy="4859867"/>
          </a:xfrm>
        </p:spPr>
        <p:txBody>
          <a:bodyPr vert="horz" wrap="square" lIns="91436" tIns="45718" rIns="91436" bIns="45718" anchor="t"/>
          <a:lstStyle/>
          <a:p>
            <a:pPr marL="0" indent="0" algn="just">
              <a:buNone/>
            </a:pPr>
            <a:r>
              <a:rPr lang="en-US" altLang="zh-CN" sz="2400"/>
              <a:t>           </a:t>
            </a:r>
            <a:r>
              <a:rPr lang="zh-CN" altLang="zh-CN" sz="2700" b="1">
                <a:solidFill>
                  <a:srgbClr val="002060"/>
                </a:solidFill>
                <a:latin typeface="黑体" panose="02010609060101010101" charset="-122"/>
              </a:rPr>
              <a:t>古代诗歌</a:t>
            </a:r>
            <a:r>
              <a:rPr lang="zh-CN" altLang="en-US" sz="2700" b="1">
                <a:solidFill>
                  <a:srgbClr val="002060"/>
                </a:solidFill>
                <a:latin typeface="黑体" panose="02010609060101010101" charset="-122"/>
              </a:rPr>
              <a:t>阅</a:t>
            </a:r>
            <a:r>
              <a:rPr lang="zh-CN" altLang="en-US" sz="2700" b="1" smtClean="0">
                <a:solidFill>
                  <a:srgbClr val="002060"/>
                </a:solidFill>
                <a:latin typeface="黑体" panose="02010609060101010101" charset="-122"/>
              </a:rPr>
              <a:t>读：</a:t>
            </a:r>
            <a:r>
              <a:rPr lang="zh-CN" altLang="zh-CN" sz="2700" b="1" smtClean="0">
                <a:solidFill>
                  <a:srgbClr val="002060"/>
                </a:solidFill>
                <a:latin typeface="黑体" panose="02010609060101010101" charset="-122"/>
              </a:rPr>
              <a:t>《</a:t>
            </a:r>
            <a:r>
              <a:rPr lang="zh-CN" altLang="zh-CN" sz="2700" b="1">
                <a:solidFill>
                  <a:srgbClr val="002060"/>
                </a:solidFill>
                <a:latin typeface="黑体" panose="02010609060101010101" charset="-122"/>
              </a:rPr>
              <a:t>野歌》</a:t>
            </a:r>
            <a:r>
              <a:rPr lang="zh-CN" altLang="en-US" sz="2700" b="1">
                <a:solidFill>
                  <a:srgbClr val="002060"/>
                </a:solidFill>
                <a:latin typeface="黑体" panose="02010609060101010101" charset="-122"/>
              </a:rPr>
              <a:t>（</a:t>
            </a:r>
            <a:r>
              <a:rPr lang="zh-CN" altLang="zh-CN" sz="2700" b="1">
                <a:solidFill>
                  <a:srgbClr val="002060"/>
                </a:solidFill>
                <a:latin typeface="黑体" panose="02010609060101010101" charset="-122"/>
              </a:rPr>
              <a:t>李贺</a:t>
            </a:r>
            <a:r>
              <a:rPr lang="zh-CN" altLang="en-US" sz="2700" b="1">
                <a:solidFill>
                  <a:srgbClr val="002060"/>
                </a:solidFill>
                <a:latin typeface="黑体" panose="02010609060101010101" charset="-122"/>
              </a:rPr>
              <a:t>）</a:t>
            </a:r>
            <a:endParaRPr lang="zh-CN" altLang="en-US" sz="2700" b="1">
              <a:solidFill>
                <a:srgbClr val="002060"/>
              </a:solidFill>
              <a:latin typeface="黑体" panose="02010609060101010101" charset="-122"/>
            </a:endParaRPr>
          </a:p>
          <a:p>
            <a:pPr marL="0" indent="0" algn="just">
              <a:buNone/>
            </a:pPr>
            <a:r>
              <a:rPr lang="zh-CN" altLang="en-US" sz="2700" b="1">
                <a:solidFill>
                  <a:srgbClr val="FF0000"/>
                </a:solidFill>
                <a:latin typeface="黑体" panose="02010609060101010101" charset="-122"/>
              </a:rPr>
              <a:t>       </a:t>
            </a:r>
            <a:r>
              <a:rPr lang="zh-CN" altLang="en-US" sz="3200" b="1">
                <a:latin typeface="华文楷体" panose="02010600040101010101" pitchFamily="2" charset="-122"/>
                <a:ea typeface="华文楷体" panose="02010600040101010101" pitchFamily="2" charset="-122"/>
              </a:rPr>
              <a:t>男儿屈穷心不穷，枯荣不等嗔天公。</a:t>
            </a:r>
            <a:endParaRPr lang="zh-CN" altLang="en-US" sz="3200" b="1">
              <a:latin typeface="华文楷体" panose="02010600040101010101" pitchFamily="2" charset="-122"/>
              <a:ea typeface="华文楷体" panose="02010600040101010101" pitchFamily="2" charset="-122"/>
            </a:endParaRPr>
          </a:p>
          <a:p>
            <a:pPr marL="0" indent="0" algn="just">
              <a:buNone/>
            </a:pPr>
            <a:r>
              <a:rPr lang="zh-CN" altLang="en-US" sz="3200" b="1" smtClean="0">
                <a:latin typeface="华文楷体" panose="02010600040101010101" pitchFamily="2" charset="-122"/>
                <a:ea typeface="华文楷体" panose="02010600040101010101" pitchFamily="2" charset="-122"/>
              </a:rPr>
              <a:t>      寒</a:t>
            </a:r>
            <a:r>
              <a:rPr lang="zh-CN" altLang="en-US" sz="3200" b="1">
                <a:latin typeface="华文楷体" panose="02010600040101010101" pitchFamily="2" charset="-122"/>
                <a:ea typeface="华文楷体" panose="02010600040101010101" pitchFamily="2" charset="-122"/>
              </a:rPr>
              <a:t>风又变为春柳，条条看即烟濛濛</a:t>
            </a:r>
            <a:endParaRPr lang="en-US" altLang="zh-CN" sz="3200" b="1">
              <a:latin typeface="华文楷体" panose="02010600040101010101" pitchFamily="2" charset="-122"/>
              <a:ea typeface="华文楷体" panose="02010600040101010101" pitchFamily="2" charset="-122"/>
            </a:endParaRPr>
          </a:p>
          <a:p>
            <a:pPr marL="0" indent="0" algn="just">
              <a:buNone/>
            </a:pPr>
            <a:r>
              <a:rPr lang="en-US" altLang="zh-CN" sz="2700" b="1">
                <a:solidFill>
                  <a:srgbClr val="002060"/>
                </a:solidFill>
                <a:latin typeface="黑体" panose="02010609060101010101" charset="-122"/>
              </a:rPr>
              <a:t>    </a:t>
            </a:r>
            <a:r>
              <a:rPr lang="zh-CN" altLang="zh-CN" sz="2700" b="1">
                <a:solidFill>
                  <a:srgbClr val="002060"/>
                </a:solidFill>
                <a:latin typeface="黑体" panose="02010609060101010101" charset="-122"/>
              </a:rPr>
              <a:t>第</a:t>
            </a:r>
            <a:r>
              <a:rPr lang="en-US" altLang="zh-CN" sz="2700" b="1">
                <a:solidFill>
                  <a:srgbClr val="002060"/>
                </a:solidFill>
                <a:latin typeface="黑体" panose="02010609060101010101" charset="-122"/>
              </a:rPr>
              <a:t>14</a:t>
            </a:r>
            <a:r>
              <a:rPr lang="zh-CN" altLang="zh-CN" sz="2700" b="1">
                <a:solidFill>
                  <a:srgbClr val="002060"/>
                </a:solidFill>
                <a:latin typeface="黑体" panose="02010609060101010101" charset="-122"/>
              </a:rPr>
              <a:t>题</a:t>
            </a:r>
            <a:r>
              <a:rPr lang="en-US" altLang="zh-CN" sz="2700" b="1">
                <a:solidFill>
                  <a:srgbClr val="002060"/>
                </a:solidFill>
                <a:latin typeface="黑体" panose="02010609060101010101" charset="-122"/>
              </a:rPr>
              <a:t>C</a:t>
            </a:r>
            <a:r>
              <a:rPr lang="zh-CN" altLang="zh-CN" sz="2700" b="1">
                <a:solidFill>
                  <a:srgbClr val="002060"/>
                </a:solidFill>
                <a:latin typeface="黑体" panose="02010609060101010101" charset="-122"/>
              </a:rPr>
              <a:t>选项</a:t>
            </a:r>
            <a:r>
              <a:rPr lang="zh-CN" altLang="en-US" sz="2700" b="1">
                <a:solidFill>
                  <a:srgbClr val="002060"/>
                </a:solidFill>
                <a:latin typeface="黑体" panose="02010609060101010101" charset="-122"/>
              </a:rPr>
              <a:t>：</a:t>
            </a:r>
            <a:r>
              <a:rPr lang="zh-CN" altLang="zh-CN" sz="2700" b="1">
                <a:solidFill>
                  <a:srgbClr val="002060"/>
                </a:solidFill>
                <a:latin typeface="黑体" panose="02010609060101010101" charset="-122"/>
              </a:rPr>
              <a:t>“诗中形容春柳的方式与韩愈《早春呈水部张十八员外》相同，较为常见”。</a:t>
            </a:r>
            <a:r>
              <a:rPr lang="zh-CN" altLang="en-US" sz="2700" b="1">
                <a:solidFill>
                  <a:srgbClr val="002060"/>
                </a:solidFill>
                <a:latin typeface="黑体" panose="02010609060101010101" charset="-122"/>
              </a:rPr>
              <a:t>这是</a:t>
            </a:r>
            <a:r>
              <a:rPr lang="zh-CN" altLang="zh-CN" sz="2700" b="1">
                <a:solidFill>
                  <a:srgbClr val="002060"/>
                </a:solidFill>
                <a:latin typeface="黑体" panose="02010609060101010101" charset="-122"/>
              </a:rPr>
              <a:t>针对诗歌尾联“寒风又变为春柳，条条看即烟濛濛”设问，学生要回答此题，</a:t>
            </a:r>
            <a:r>
              <a:rPr lang="zh-CN" altLang="en-US" sz="2700" b="1">
                <a:solidFill>
                  <a:srgbClr val="C00000"/>
                </a:solidFill>
                <a:latin typeface="黑体" panose="02010609060101010101" charset="-122"/>
              </a:rPr>
              <a:t> ①</a:t>
            </a:r>
            <a:r>
              <a:rPr lang="zh-CN" altLang="zh-CN" sz="2700" b="1">
                <a:solidFill>
                  <a:srgbClr val="C00000"/>
                </a:solidFill>
                <a:latin typeface="黑体" panose="02010609060101010101" charset="-122"/>
              </a:rPr>
              <a:t>要明白《野歌》以烟雾形容春柳，</a:t>
            </a:r>
            <a:r>
              <a:rPr lang="zh-CN" altLang="en-US" sz="2700" b="1">
                <a:solidFill>
                  <a:srgbClr val="C00000"/>
                </a:solidFill>
                <a:latin typeface="黑体" panose="02010609060101010101" charset="-122"/>
              </a:rPr>
              <a:t> ②要</a:t>
            </a:r>
            <a:r>
              <a:rPr lang="zh-CN" altLang="zh-CN" sz="2700" b="1">
                <a:solidFill>
                  <a:srgbClr val="C00000"/>
                </a:solidFill>
                <a:latin typeface="黑体" panose="02010609060101010101" charset="-122"/>
              </a:rPr>
              <a:t>运用所学知识判断出，韩愈《早春呈水部张十八员外》中“绝胜烟柳满皇都”也是以烟雾形容春柳，</a:t>
            </a:r>
            <a:r>
              <a:rPr lang="zh-CN" altLang="en-US" sz="2700" b="1">
                <a:solidFill>
                  <a:srgbClr val="C00000"/>
                </a:solidFill>
                <a:latin typeface="黑体" panose="02010609060101010101" charset="-122"/>
              </a:rPr>
              <a:t> ③</a:t>
            </a:r>
            <a:r>
              <a:rPr lang="zh-CN" altLang="zh-CN" sz="2700" b="1">
                <a:solidFill>
                  <a:srgbClr val="C00000"/>
                </a:solidFill>
                <a:latin typeface="黑体" panose="02010609060101010101" charset="-122"/>
              </a:rPr>
              <a:t>判断出其他诗人词人也常以烟雾形容春柳，比如辛弃疾有“烟柳断肠处”，</a:t>
            </a:r>
            <a:r>
              <a:rPr lang="zh-CN" altLang="en-US" sz="2700" b="1">
                <a:solidFill>
                  <a:srgbClr val="C00000"/>
                </a:solidFill>
                <a:latin typeface="黑体" panose="02010609060101010101" charset="-122"/>
              </a:rPr>
              <a:t> ④</a:t>
            </a:r>
            <a:r>
              <a:rPr lang="zh-CN" altLang="zh-CN" sz="2700" b="1">
                <a:solidFill>
                  <a:srgbClr val="C00000"/>
                </a:solidFill>
                <a:latin typeface="黑体" panose="02010609060101010101" charset="-122"/>
              </a:rPr>
              <a:t>得出结论</a:t>
            </a:r>
            <a:r>
              <a:rPr lang="zh-CN" altLang="en-US" sz="2700" b="1">
                <a:solidFill>
                  <a:srgbClr val="C00000"/>
                </a:solidFill>
                <a:latin typeface="黑体" panose="02010609060101010101" charset="-122"/>
              </a:rPr>
              <a:t>：</a:t>
            </a:r>
            <a:r>
              <a:rPr lang="zh-CN" altLang="zh-CN" sz="2700" b="1">
                <a:solidFill>
                  <a:srgbClr val="C00000"/>
                </a:solidFill>
                <a:latin typeface="黑体" panose="02010609060101010101" charset="-122"/>
              </a:rPr>
              <a:t>该选项的表述是正确的。</a:t>
            </a:r>
            <a:endParaRPr lang="zh-CN" altLang="zh-CN" sz="2700" b="1">
              <a:solidFill>
                <a:srgbClr val="C00000"/>
              </a:solidFill>
              <a:latin typeface="黑体" panose="02010609060101010101" charset="-122"/>
            </a:endParaRPr>
          </a:p>
        </p:txBody>
      </p:sp>
    </p:spTree>
  </p:cSld>
  <p:clrMapOvr>
    <a:masterClrMapping/>
  </p:clrMapOvr>
  <p:transition>
    <p:cover dir="ld"/>
  </p:transition>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7809" name="内容占位符 2"/>
          <p:cNvSpPr>
            <a:spLocks noGrp="1"/>
          </p:cNvSpPr>
          <p:nvPr>
            <p:ph idx="4294967295"/>
          </p:nvPr>
        </p:nvSpPr>
        <p:spPr>
          <a:xfrm>
            <a:off x="1437217" y="817035"/>
            <a:ext cx="8798984" cy="4635500"/>
          </a:xfrm>
        </p:spPr>
        <p:txBody>
          <a:bodyPr vert="horz" wrap="square" lIns="91436" tIns="45718" rIns="91436" bIns="45718" numCol="1" anchor="t" anchorCtr="0" compatLnSpc="1"/>
          <a:lstStyle/>
          <a:p>
            <a:pPr marL="0" indent="0">
              <a:lnSpc>
                <a:spcPct val="150000"/>
              </a:lnSpc>
              <a:spcAft>
                <a:spcPct val="0"/>
              </a:spcAft>
              <a:buNone/>
              <a:defRPr/>
            </a:pPr>
            <a:r>
              <a:rPr lang="en-US" altLang="zh-CN" b="1" noProof="1">
                <a:ea typeface="宋体" panose="02010600030101010101" pitchFamily="2" charset="-122"/>
              </a:rPr>
              <a:t>   </a:t>
            </a:r>
            <a:r>
              <a:rPr lang="en-US" altLang="zh-CN" sz="1900" b="1" noProof="1">
                <a:ea typeface="宋体" panose="02010600030101010101" pitchFamily="2" charset="-122"/>
              </a:rPr>
              <a:t>     </a:t>
            </a:r>
            <a:r>
              <a:rPr lang="en-US" altLang="zh-CN" sz="3200" b="1" noProof="1">
                <a:latin typeface="黑体" panose="02010609060101010101" charset="-122"/>
                <a:cs typeface="黑体" panose="02010609060101010101" charset="-122"/>
              </a:rPr>
              <a:t>2.培养审题意识。题干一般包含着命题角度、阅读范围、答题方式3个方面的提示性信息。答题时要先思考再动笔，可以把题干中的关键字圈出来，提醒自己看清题目要求，熟悉不同题型的答题要领，才不会下笔千言、离题万里。</a:t>
            </a:r>
            <a:endParaRPr lang="en-US" altLang="zh-CN" sz="3200" b="1" noProof="1">
              <a:latin typeface="黑体" panose="02010609060101010101" charset="-122"/>
              <a:cs typeface="黑体" panose="02010609060101010101" charset="-122"/>
            </a:endParaRPr>
          </a:p>
          <a:p>
            <a:pPr marL="0" indent="0">
              <a:lnSpc>
                <a:spcPct val="150000"/>
              </a:lnSpc>
              <a:spcAft>
                <a:spcPct val="0"/>
              </a:spcAft>
              <a:buNone/>
              <a:defRPr/>
            </a:pPr>
            <a:r>
              <a:rPr lang="en-US" altLang="zh-CN" sz="3200" b="1" noProof="1">
                <a:latin typeface="黑体" panose="02010609060101010101" charset="-122"/>
                <a:cs typeface="黑体" panose="02010609060101010101" charset="-122"/>
              </a:rPr>
              <a:t>   </a:t>
            </a:r>
            <a:endParaRPr lang="zh-CN" altLang="en-US" sz="3200" b="1" noProof="1">
              <a:latin typeface="黑体" panose="02010609060101010101" charset="-122"/>
              <a:cs typeface="黑体" panose="02010609060101010101" charset="-122"/>
            </a:endParaRPr>
          </a:p>
        </p:txBody>
      </p:sp>
    </p:spTree>
  </p:cSld>
  <p:clrMapOvr>
    <a:masterClrMapping/>
  </p:clrMapOvr>
  <p:transition>
    <p:cover dir="ld"/>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2"/>
          <p:cNvSpPr>
            <a:spLocks noGrp="1"/>
          </p:cNvSpPr>
          <p:nvPr>
            <p:ph idx="4294967295"/>
          </p:nvPr>
        </p:nvSpPr>
        <p:spPr>
          <a:xfrm>
            <a:off x="1090090" y="385235"/>
            <a:ext cx="10293351" cy="5067300"/>
          </a:xfrm>
        </p:spPr>
        <p:txBody>
          <a:bodyPr vert="horz" wrap="square" lIns="91436" tIns="45718" rIns="91436" bIns="45718" numCol="1" anchor="t" anchorCtr="0" compatLnSpc="1"/>
          <a:lstStyle/>
          <a:p>
            <a:pPr marL="0" indent="0">
              <a:lnSpc>
                <a:spcPct val="150000"/>
              </a:lnSpc>
              <a:spcAft>
                <a:spcPct val="0"/>
              </a:spcAft>
              <a:buNone/>
              <a:defRPr/>
            </a:pPr>
            <a:r>
              <a:rPr lang="en-US" altLang="zh-CN" b="1" noProof="1">
                <a:ea typeface="宋体" panose="02010600030101010101" pitchFamily="2" charset="-122"/>
              </a:rPr>
              <a:t>   </a:t>
            </a:r>
            <a:r>
              <a:rPr lang="en-US" altLang="zh-CN" sz="2700" b="1" noProof="1">
                <a:latin typeface="+mn-ea"/>
                <a:cs typeface="+mn-ea"/>
              </a:rPr>
              <a:t>  3.增强规范的答题意识。整理各类题型的典范答案，这既有助于我们掌握答题模式，又能优化自己的语言。如“形象分析”题的答题模式为“找出并描摹形象+概括形象特点+提示作者情感态度”，格式为这首诗（或词）塑造了（描绘了）一个[处境际遇（形象当时所处的外在环境）+思想性格+身份类属]的形象。“分析主旨”题的答题模式为“技法+意象特点+情感+作用”，格式为这首诗（或词）采用了（表达方式、修辞手法、表现手法）技法，</a:t>
            </a:r>
            <a:r>
              <a:rPr lang="zh-CN" altLang="en-US" sz="2700" b="1" noProof="1">
                <a:latin typeface="+mn-ea"/>
                <a:cs typeface="+mn-ea"/>
              </a:rPr>
              <a:t>写</a:t>
            </a:r>
            <a:r>
              <a:rPr lang="en-US" altLang="zh-CN" sz="2700" b="1" noProof="1">
                <a:latin typeface="+mn-ea"/>
                <a:cs typeface="+mn-ea"/>
              </a:rPr>
              <a:t>出了（意象）的（某某）特点，表现了（突出了）（某某）思想感情， 起到了（某某）作用。 </a:t>
            </a:r>
            <a:endParaRPr lang="zh-CN" altLang="zh-CN" sz="2700" b="1" noProof="1">
              <a:solidFill>
                <a:srgbClr val="002060"/>
              </a:solidFill>
              <a:latin typeface="+mn-ea"/>
              <a:cs typeface="+mn-ea"/>
            </a:endParaRPr>
          </a:p>
          <a:p>
            <a:pPr>
              <a:spcAft>
                <a:spcPct val="0"/>
              </a:spcAft>
              <a:defRPr/>
            </a:pPr>
            <a:endParaRPr lang="zh-CN" altLang="en-US" sz="2700" b="1" noProof="1">
              <a:latin typeface="+mn-ea"/>
              <a:cs typeface="+mn-ea"/>
            </a:endParaRPr>
          </a:p>
        </p:txBody>
      </p:sp>
    </p:spTree>
  </p:cSld>
  <p:clrMapOvr>
    <a:masterClrMapping/>
  </p:clrMapOvr>
  <p:transition>
    <p:cover dir="ld"/>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Rectangle 4"/>
          <p:cNvSpPr/>
          <p:nvPr/>
        </p:nvSpPr>
        <p:spPr>
          <a:xfrm>
            <a:off x="920333" y="989762"/>
            <a:ext cx="10120207" cy="4434501"/>
          </a:xfrm>
          <a:prstGeom prst="rect">
            <a:avLst/>
          </a:prstGeom>
          <a:noFill/>
          <a:ln w="9525">
            <a:noFill/>
          </a:ln>
        </p:spPr>
        <p:txBody>
          <a:bodyPr wrap="square" lIns="162512" tIns="81257" rIns="162512" bIns="81257" anchor="t">
            <a:spAutoFit/>
          </a:bodyPr>
          <a:lstStyle/>
          <a:p>
            <a:pPr defTabSz="1219200">
              <a:lnSpc>
                <a:spcPct val="150000"/>
              </a:lnSpc>
            </a:pPr>
            <a:r>
              <a:rPr lang="en-US" altLang="zh-CN" sz="3200" b="1">
                <a:solidFill>
                  <a:srgbClr val="000000"/>
                </a:solidFill>
                <a:latin typeface="黑体" panose="02010609060101010101" charset="-122"/>
                <a:sym typeface="+mn-ea"/>
              </a:rPr>
              <a:t>   </a:t>
            </a:r>
            <a:r>
              <a:rPr lang="en-US" altLang="zh-CN" sz="2700" b="1">
                <a:solidFill>
                  <a:srgbClr val="000000"/>
                </a:solidFill>
                <a:latin typeface="黑体" panose="02010609060101010101" charset="-122"/>
                <a:sym typeface="+mn-ea"/>
              </a:rPr>
              <a:t>复习备考“古代诗歌阅读”时，可以从以下几个方面着手。</a:t>
            </a:r>
            <a:endParaRPr lang="en-US" altLang="zh-CN" sz="2700" b="1">
              <a:solidFill>
                <a:srgbClr val="000000"/>
              </a:solidFill>
              <a:latin typeface="黑体" panose="02010609060101010101" charset="-122"/>
            </a:endParaRPr>
          </a:p>
          <a:p>
            <a:pPr defTabSz="1219200">
              <a:lnSpc>
                <a:spcPct val="150000"/>
              </a:lnSpc>
            </a:pPr>
            <a:r>
              <a:rPr lang="zh-CN" altLang="en-US" sz="2700">
                <a:solidFill>
                  <a:srgbClr val="000000"/>
                </a:solidFill>
                <a:latin typeface="黑体" panose="02010609060101010101" charset="-122"/>
                <a:sym typeface="+mn-ea"/>
              </a:rPr>
              <a:t>     </a:t>
            </a:r>
            <a:r>
              <a:rPr lang="zh-CN" altLang="en-US" sz="2700" b="1">
                <a:solidFill>
                  <a:srgbClr val="000000"/>
                </a:solidFill>
                <a:latin typeface="黑体" panose="02010609060101010101" charset="-122"/>
                <a:sym typeface="+mn-ea"/>
              </a:rPr>
              <a:t>1</a:t>
            </a:r>
            <a:r>
              <a:rPr lang="en-US" altLang="zh-CN" sz="2700" b="1">
                <a:solidFill>
                  <a:srgbClr val="000000"/>
                </a:solidFill>
                <a:latin typeface="黑体" panose="02010609060101010101" charset="-122"/>
                <a:sym typeface="+mn-ea"/>
              </a:rPr>
              <a:t>.</a:t>
            </a:r>
            <a:r>
              <a:rPr lang="zh-CN" altLang="en-US" sz="2700" b="1">
                <a:solidFill>
                  <a:srgbClr val="000000"/>
                </a:solidFill>
                <a:latin typeface="黑体" panose="02010609060101010101" charset="-122"/>
                <a:sym typeface="+mn-ea"/>
              </a:rPr>
              <a:t>增强读诗能力。要正确理解诗歌，不仅要弄清诗句（或词句）的字面意思，更要读懂其深层含义。通过平时诵读积累，提高语言感知能力；通过直抒胸臆的词语或句子，明确诗歌思想情感；通过分析标题、意象，再现意境，揣摩作者情感；通过作家的生平、思想，作品的风格、背景，帮助理解诗歌。</a:t>
            </a:r>
            <a:endParaRPr lang="zh-CN" altLang="en-US" sz="2700" b="1">
              <a:solidFill>
                <a:srgbClr val="000000"/>
              </a:solidFill>
              <a:latin typeface="黑体" panose="02010609060101010101" charset="-122"/>
            </a:endParaRPr>
          </a:p>
          <a:p>
            <a:pPr defTabSz="1625600"/>
            <a:endParaRPr lang="zh-CN" altLang="en-US" sz="2700" b="1">
              <a:solidFill>
                <a:srgbClr val="000000"/>
              </a:solidFill>
              <a:latin typeface="宋体" panose="02010600030101010101" pitchFamily="2" charset="-122"/>
            </a:endParaRPr>
          </a:p>
        </p:txBody>
      </p:sp>
    </p:spTree>
  </p:cSld>
  <p:clrMapOvr>
    <a:masterClrMapping/>
  </p:clrMapOvr>
  <p:transition spd="slow">
    <p:random/>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Rectangle 4"/>
          <p:cNvSpPr/>
          <p:nvPr/>
        </p:nvSpPr>
        <p:spPr>
          <a:xfrm>
            <a:off x="1432562" y="1080348"/>
            <a:ext cx="8994140" cy="4019002"/>
          </a:xfrm>
          <a:prstGeom prst="rect">
            <a:avLst/>
          </a:prstGeom>
          <a:noFill/>
          <a:ln w="9525">
            <a:noFill/>
          </a:ln>
        </p:spPr>
        <p:txBody>
          <a:bodyPr wrap="square" lIns="162512" tIns="81257" rIns="162512" bIns="81257" anchor="t">
            <a:spAutoFit/>
          </a:bodyPr>
          <a:lstStyle/>
          <a:p>
            <a:pPr defTabSz="1219200">
              <a:lnSpc>
                <a:spcPct val="150000"/>
              </a:lnSpc>
            </a:pPr>
            <a:r>
              <a:rPr lang="en-US" altLang="zh-CN" sz="3200" b="1">
                <a:solidFill>
                  <a:srgbClr val="000000"/>
                </a:solidFill>
                <a:sym typeface="+mn-ea"/>
              </a:rPr>
              <a:t>      </a:t>
            </a:r>
            <a:r>
              <a:rPr lang="en-US" altLang="zh-CN" sz="2700" b="1">
                <a:solidFill>
                  <a:srgbClr val="000000"/>
                </a:solidFill>
                <a:latin typeface="黑体" panose="02010609060101010101" charset="-122"/>
                <a:cs typeface="黑体" panose="02010609060101010101" charset="-122"/>
                <a:sym typeface="+mn-ea"/>
              </a:rPr>
              <a:t>2.培养审题意识。题干一般包含着命题角度、阅读范围、答题方式</a:t>
            </a:r>
            <a:r>
              <a:rPr lang="zh-CN" altLang="en-US" sz="2700" b="1">
                <a:solidFill>
                  <a:srgbClr val="000000"/>
                </a:solidFill>
                <a:latin typeface="黑体" panose="02010609060101010101" charset="-122"/>
                <a:cs typeface="黑体" panose="02010609060101010101" charset="-122"/>
                <a:sym typeface="+mn-ea"/>
              </a:rPr>
              <a:t>三</a:t>
            </a:r>
            <a:r>
              <a:rPr lang="en-US" altLang="zh-CN" sz="2700" b="1" err="1">
                <a:solidFill>
                  <a:srgbClr val="000000"/>
                </a:solidFill>
                <a:latin typeface="黑体" panose="02010609060101010101" charset="-122"/>
                <a:cs typeface="黑体" panose="02010609060101010101" charset="-122"/>
                <a:sym typeface="+mn-ea"/>
              </a:rPr>
              <a:t>个方面的提示性信息。答题时要先思考再动笔，可以把题干中的关键字圈出来，提醒自己看清题目要求，熟悉不同题型的答题要领，才不会下笔千言、离题万里。</a:t>
            </a:r>
            <a:endParaRPr lang="en-US" altLang="zh-CN" sz="2700" b="1" noProof="1">
              <a:solidFill>
                <a:srgbClr val="000000"/>
              </a:solidFill>
              <a:latin typeface="黑体" panose="02010609060101010101" charset="-122"/>
              <a:cs typeface="黑体" panose="02010609060101010101" charset="-122"/>
            </a:endParaRPr>
          </a:p>
          <a:p>
            <a:pPr defTabSz="1219200">
              <a:lnSpc>
                <a:spcPct val="150000"/>
              </a:lnSpc>
            </a:pPr>
            <a:endParaRPr lang="zh-CN" altLang="en-US" sz="2700" b="1">
              <a:solidFill>
                <a:srgbClr val="000000"/>
              </a:solidFill>
              <a:latin typeface="宋体" panose="02010600030101010101" pitchFamily="2" charset="-122"/>
            </a:endParaRPr>
          </a:p>
        </p:txBody>
      </p:sp>
    </p:spTree>
  </p:cSld>
  <p:clrMapOvr>
    <a:masterClrMapping/>
  </p:clrMapOvr>
  <p:transition spd="slow">
    <p:random/>
  </p:transition>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Rectangle 4"/>
          <p:cNvSpPr/>
          <p:nvPr/>
        </p:nvSpPr>
        <p:spPr>
          <a:xfrm>
            <a:off x="1366520" y="1420708"/>
            <a:ext cx="9674013" cy="2380092"/>
          </a:xfrm>
          <a:prstGeom prst="rect">
            <a:avLst/>
          </a:prstGeom>
          <a:noFill/>
          <a:ln w="9525">
            <a:noFill/>
          </a:ln>
        </p:spPr>
        <p:txBody>
          <a:bodyPr wrap="square" lIns="162512" tIns="81257" rIns="162512" bIns="81257" anchor="t">
            <a:spAutoFit/>
          </a:bodyPr>
          <a:lstStyle/>
          <a:p>
            <a:pPr defTabSz="1219200">
              <a:lnSpc>
                <a:spcPct val="150000"/>
              </a:lnSpc>
            </a:pPr>
            <a:r>
              <a:rPr lang="en-US" altLang="zh-CN" sz="3200" b="1">
                <a:solidFill>
                  <a:srgbClr val="000000"/>
                </a:solidFill>
                <a:latin typeface="黑体" panose="02010609060101010101" charset="-122"/>
                <a:cs typeface="黑体" panose="02010609060101010101" charset="-122"/>
                <a:sym typeface="+mn-ea"/>
              </a:rPr>
              <a:t>   3.增强规范答题</a:t>
            </a:r>
            <a:r>
              <a:rPr lang="zh-CN" altLang="en-US" sz="3200" b="1">
                <a:solidFill>
                  <a:srgbClr val="000000"/>
                </a:solidFill>
                <a:latin typeface="黑体" panose="02010609060101010101" charset="-122"/>
                <a:cs typeface="黑体" panose="02010609060101010101" charset="-122"/>
                <a:sym typeface="+mn-ea"/>
              </a:rPr>
              <a:t>的</a:t>
            </a:r>
            <a:r>
              <a:rPr lang="en-US" altLang="zh-CN" sz="3200" b="1" err="1">
                <a:solidFill>
                  <a:srgbClr val="000000"/>
                </a:solidFill>
                <a:latin typeface="黑体" panose="02010609060101010101" charset="-122"/>
                <a:cs typeface="黑体" panose="02010609060101010101" charset="-122"/>
                <a:sym typeface="+mn-ea"/>
              </a:rPr>
              <a:t>意识。整理各类题型的典范答案，这既有助于我们掌握答题模式，又能优化自己的语言。</a:t>
            </a:r>
            <a:endParaRPr lang="zh-CN" altLang="en-US" sz="3200" b="1">
              <a:solidFill>
                <a:srgbClr val="000000"/>
              </a:solidFill>
              <a:latin typeface="宋体" panose="02010600030101010101" pitchFamily="2" charset="-122"/>
            </a:endParaRPr>
          </a:p>
        </p:txBody>
      </p:sp>
    </p:spTree>
  </p:cSld>
  <p:clrMapOvr>
    <a:masterClrMapping/>
  </p:clrMapOvr>
  <p:transition spd="slow">
    <p:random/>
  </p:transition>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2866" name="矩形 1"/>
          <p:cNvSpPr/>
          <p:nvPr/>
        </p:nvSpPr>
        <p:spPr>
          <a:xfrm>
            <a:off x="736669" y="1257018"/>
            <a:ext cx="10968567" cy="5022523"/>
          </a:xfrm>
          <a:prstGeom prst="rect">
            <a:avLst/>
          </a:prstGeom>
          <a:noFill/>
          <a:ln w="9525">
            <a:noFill/>
          </a:ln>
        </p:spPr>
        <p:txBody>
          <a:bodyPr wrap="square" lIns="121914" tIns="60957" rIns="121914" bIns="60957" anchor="t">
            <a:spAutoFit/>
          </a:bodyPr>
          <a:lstStyle/>
          <a:p>
            <a:pPr defTabSz="1219200">
              <a:lnSpc>
                <a:spcPct val="150000"/>
              </a:lnSpc>
              <a:buFont typeface="Wingdings" panose="05000000000000000000" pitchFamily="2" charset="2"/>
              <a:buChar char="l"/>
            </a:pPr>
            <a:r>
              <a:rPr lang="zh-CN" altLang="en-US" sz="2400" b="1">
                <a:latin typeface="+mn-ea"/>
              </a:rPr>
              <a:t>全面训练：</a:t>
            </a:r>
            <a:endParaRPr lang="zh-CN" altLang="en-US" sz="2400" b="1">
              <a:latin typeface="+mn-ea"/>
            </a:endParaRPr>
          </a:p>
          <a:p>
            <a:pPr defTabSz="1219200">
              <a:lnSpc>
                <a:spcPct val="150000"/>
              </a:lnSpc>
            </a:pPr>
            <a:r>
              <a:rPr lang="zh-CN" altLang="en-US" sz="2400" b="1">
                <a:latin typeface="+mn-ea"/>
              </a:rPr>
              <a:t>  全面训练的</a:t>
            </a:r>
            <a:r>
              <a:rPr lang="en-US" altLang="zh-CN" sz="2400" b="1">
                <a:latin typeface="+mn-ea"/>
              </a:rPr>
              <a:t>7</a:t>
            </a:r>
            <a:r>
              <a:rPr lang="zh-CN" altLang="en-US" sz="2400" b="1">
                <a:latin typeface="+mn-ea"/>
              </a:rPr>
              <a:t>个考点：词语，病句，扩缩句子，修辞，图文，补写</a:t>
            </a:r>
            <a:endParaRPr lang="zh-CN" altLang="en-US" sz="2400" b="1">
              <a:latin typeface="+mn-ea"/>
            </a:endParaRPr>
          </a:p>
          <a:p>
            <a:pPr defTabSz="1219200">
              <a:lnSpc>
                <a:spcPct val="150000"/>
              </a:lnSpc>
            </a:pPr>
            <a:r>
              <a:rPr lang="zh-CN" altLang="en-US" sz="2400" b="1">
                <a:latin typeface="+mn-ea"/>
              </a:rPr>
              <a:t>      简明、连贯、得体，准确、鲜明、生动</a:t>
            </a:r>
            <a:endParaRPr lang="zh-CN" altLang="en-US" sz="2400" b="1">
              <a:latin typeface="+mn-ea"/>
            </a:endParaRPr>
          </a:p>
          <a:p>
            <a:pPr defTabSz="1219200">
              <a:lnSpc>
                <a:spcPct val="150000"/>
              </a:lnSpc>
              <a:buFont typeface="Wingdings" panose="05000000000000000000" pitchFamily="2" charset="2"/>
              <a:buChar char="l"/>
            </a:pPr>
            <a:r>
              <a:rPr lang="zh-CN" altLang="en-US" sz="2400" b="1">
                <a:latin typeface="+mn-ea"/>
              </a:rPr>
              <a:t>细水长流：</a:t>
            </a:r>
            <a:endParaRPr lang="zh-CN" altLang="en-US" sz="2400" b="1">
              <a:latin typeface="+mn-ea"/>
            </a:endParaRPr>
          </a:p>
          <a:p>
            <a:pPr defTabSz="1219200">
              <a:lnSpc>
                <a:spcPct val="150000"/>
              </a:lnSpc>
            </a:pPr>
            <a:r>
              <a:rPr lang="zh-CN" altLang="en-US" sz="2400" b="1">
                <a:latin typeface="+mn-ea"/>
              </a:rPr>
              <a:t> 集中训练和日常积累相结合，积铢累寸，成于坚持。</a:t>
            </a:r>
            <a:endParaRPr lang="zh-CN" altLang="en-US" sz="2400" b="1">
              <a:latin typeface="+mn-ea"/>
            </a:endParaRPr>
          </a:p>
          <a:p>
            <a:pPr defTabSz="1219200">
              <a:lnSpc>
                <a:spcPct val="150000"/>
              </a:lnSpc>
              <a:buFont typeface="Wingdings" panose="05000000000000000000" pitchFamily="2" charset="2"/>
              <a:buChar char="l"/>
            </a:pPr>
            <a:r>
              <a:rPr lang="zh-CN" altLang="en-US" sz="2400" b="1">
                <a:latin typeface="+mn-ea"/>
              </a:rPr>
              <a:t>注重创新：注意搜集原创材料较新、形式较新、时代感强的题目。</a:t>
            </a:r>
            <a:endParaRPr lang="zh-CN" altLang="en-US" sz="2400" b="1">
              <a:latin typeface="+mn-ea"/>
            </a:endParaRPr>
          </a:p>
          <a:p>
            <a:pPr defTabSz="1219200">
              <a:lnSpc>
                <a:spcPct val="150000"/>
              </a:lnSpc>
              <a:buFont typeface="Wingdings" panose="05000000000000000000" pitchFamily="2" charset="2"/>
              <a:buChar char="l"/>
            </a:pPr>
            <a:r>
              <a:rPr lang="zh-CN" altLang="en-US" sz="2400" b="1">
                <a:latin typeface="+mn-ea"/>
              </a:rPr>
              <a:t>熟能生巧：督促引导学生克服怯于表达、懒于动手的毛病，遣词造句，熟能生巧。</a:t>
            </a:r>
            <a:endParaRPr lang="zh-CN" altLang="en-US" sz="2400" b="1">
              <a:latin typeface="+mn-ea"/>
            </a:endParaRPr>
          </a:p>
          <a:p>
            <a:pPr defTabSz="1219200">
              <a:lnSpc>
                <a:spcPct val="150000"/>
              </a:lnSpc>
              <a:buFont typeface="Wingdings" panose="05000000000000000000" pitchFamily="2" charset="2"/>
              <a:buChar char="l"/>
            </a:pPr>
            <a:r>
              <a:rPr lang="zh-CN" altLang="zh-CN" sz="2400" b="1">
                <a:latin typeface="+mn-ea"/>
              </a:rPr>
              <a:t>突出逻辑思辨，提高分析问题、解决问题的能力。</a:t>
            </a:r>
            <a:endParaRPr lang="zh-CN" altLang="en-US" sz="2400" b="1">
              <a:latin typeface="+mn-ea"/>
            </a:endParaRPr>
          </a:p>
        </p:txBody>
      </p:sp>
      <p:sp>
        <p:nvSpPr>
          <p:cNvPr id="292867" name="灯片编号占位符 3"/>
          <p:cNvSpPr>
            <a:spLocks noGrp="1"/>
          </p:cNvSpPr>
          <p:nvPr>
            <p:ph type="sldNum" sz="quarter" idx="12"/>
          </p:nvPr>
        </p:nvSpPr>
        <p:spPr>
          <a:xfrm>
            <a:off x="8737600" y="6356361"/>
            <a:ext cx="2844800" cy="366183"/>
          </a:xfrm>
          <a:noFill/>
          <a:ln>
            <a:noFill/>
          </a:ln>
        </p:spPr>
        <p:txBody>
          <a:bodyPr wrap="square" lIns="91436" tIns="45718" rIns="91436" bIns="45718" anchor="ctr"/>
          <a:lstStyle>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Arial Unicode MS" panose="020B0604020202020204" charset="-122"/>
                <a:ea typeface="黑体" panose="02010609060101010101" charset="-122"/>
              </a:defRPr>
            </a:lvl1pPr>
            <a:lvl2pPr marL="609600" lvl="1"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2pPr>
            <a:lvl3pPr marL="1219200" lvl="2"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3pPr>
            <a:lvl4pPr marL="1828800" lvl="3"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4pPr>
            <a:lvl5pPr marL="2438400" lvl="4" indent="0" algn="l" defTabSz="1219200" rtl="0" eaLnBrk="1" fontAlgn="base" latinLnBrk="0" hangingPunct="1">
              <a:lnSpc>
                <a:spcPct val="100000"/>
              </a:lnSpc>
              <a:spcBef>
                <a:spcPct val="0"/>
              </a:spcBef>
              <a:spcAft>
                <a:spcPct val="0"/>
              </a:spcAft>
              <a:buNone/>
              <a:defRPr b="0" i="0" u="none" kern="1200" baseline="0">
                <a:solidFill>
                  <a:schemeClr val="tx1"/>
                </a:solidFill>
                <a:latin typeface="Arial Unicode MS" panose="020B0604020202020204" charset="-122"/>
                <a:ea typeface="黑体" panose="02010609060101010101" charset="-122"/>
                <a:cs typeface="+mn-cs"/>
              </a:defRPr>
            </a:lvl5pPr>
          </a:lstStyle>
          <a:p>
            <a:pPr algn="r"/>
            <a:fld id="{9A0DB2DC-4C9A-4742-B13C-FB6460FD3503}" type="slidenum">
              <a:rPr lang="zh-CN" altLang="en-US" sz="1200">
                <a:solidFill>
                  <a:srgbClr val="898989"/>
                </a:solidFill>
              </a:rPr>
            </a:fld>
            <a:endParaRPr lang="zh-CN" altLang="en-US" sz="1200">
              <a:solidFill>
                <a:srgbClr val="898989"/>
              </a:solidFill>
            </a:endParaRPr>
          </a:p>
        </p:txBody>
      </p:sp>
      <p:sp>
        <p:nvSpPr>
          <p:cNvPr id="3" name="椭圆 435202"/>
          <p:cNvSpPr>
            <a:spLocks noChangeArrowheads="1"/>
          </p:cNvSpPr>
          <p:nvPr/>
        </p:nvSpPr>
        <p:spPr bwMode="auto">
          <a:xfrm>
            <a:off x="3661835" y="127856"/>
            <a:ext cx="5075767" cy="1083733"/>
          </a:xfrm>
          <a:prstGeom prst="ellipse">
            <a:avLst/>
          </a:prstGeom>
          <a:solidFill>
            <a:schemeClr val="accent3">
              <a:lumMod val="75000"/>
            </a:schemeClr>
          </a:solidFill>
          <a:ln>
            <a:solidFill>
              <a:schemeClr val="accent3">
                <a:lumMod val="60000"/>
                <a:lumOff val="40000"/>
              </a:schemeClr>
            </a:solidFill>
          </a:ln>
        </p:spPr>
        <p:style>
          <a:lnRef idx="2">
            <a:schemeClr val="accent6"/>
          </a:lnRef>
          <a:fillRef idx="1">
            <a:schemeClr val="lt1"/>
          </a:fillRef>
          <a:effectRef idx="0">
            <a:schemeClr val="accent6"/>
          </a:effectRef>
          <a:fontRef idx="minor">
            <a:schemeClr val="dk1"/>
          </a:fontRef>
        </p:style>
        <p:txBody>
          <a:bodyPr lIns="121914" tIns="60957" rIns="121914" bIns="60957"/>
          <a:lstStyle/>
          <a:p>
            <a:pPr algn="ctr" defTabSz="1219200" fontAlgn="base">
              <a:spcBef>
                <a:spcPct val="50000"/>
              </a:spcBef>
              <a:spcAft>
                <a:spcPct val="0"/>
              </a:spcAft>
              <a:defRPr/>
            </a:pPr>
            <a:r>
              <a:rPr lang="zh-CN" altLang="en-US" sz="3700" b="1" noProof="1">
                <a:solidFill>
                  <a:srgbClr val="FF0000"/>
                </a:solidFill>
              </a:rPr>
              <a:t>语言文字运用</a:t>
            </a:r>
            <a:endParaRPr lang="zh-CN" altLang="en-US" sz="3700" b="1" noProof="1">
              <a:solidFill>
                <a:srgbClr val="FF0000"/>
              </a:solidFill>
            </a:endParaRPr>
          </a:p>
        </p:txBody>
      </p:sp>
    </p:spTree>
  </p:cSld>
  <p:clrMapOvr>
    <a:masterClrMapping/>
  </p:clrMapOvr>
  <p:transition spd="slow">
    <p:random/>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custDataLst>
              <p:tags r:id="rId1"/>
            </p:custDataLst>
          </p:nvPr>
        </p:nvPicPr>
        <p:blipFill>
          <a:blip r:embed="rId2"/>
          <a:stretch>
            <a:fillRect/>
          </a:stretch>
        </p:blipFill>
        <p:spPr>
          <a:xfrm flipH="1">
            <a:off x="11150600" y="5746750"/>
            <a:ext cx="935038" cy="1182688"/>
          </a:xfrm>
          <a:prstGeom prst="rect">
            <a:avLst/>
          </a:prstGeom>
          <a:noFill/>
          <a:ln w="9525">
            <a:noFill/>
          </a:ln>
        </p:spPr>
      </p:pic>
      <p:cxnSp>
        <p:nvCxnSpPr>
          <p:cNvPr id="36" name="直接连接符 35"/>
          <p:cNvCxnSpPr/>
          <p:nvPr>
            <p:custDataLst>
              <p:tags r:id="rId3"/>
            </p:custDataLst>
          </p:nvPr>
        </p:nvCxnSpPr>
        <p:spPr>
          <a:xfrm flipH="1">
            <a:off x="3441510" y="5654675"/>
            <a:ext cx="0" cy="51752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4"/>
            </p:custDataLst>
          </p:nvPr>
        </p:nvCxnSpPr>
        <p:spPr>
          <a:xfrm flipH="1">
            <a:off x="3574860" y="5654675"/>
            <a:ext cx="0" cy="51752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itle 6"/>
          <p:cNvSpPr txBox="1"/>
          <p:nvPr>
            <p:custDataLst>
              <p:tags r:id="rId5"/>
            </p:custDataLst>
          </p:nvPr>
        </p:nvSpPr>
        <p:spPr>
          <a:xfrm>
            <a:off x="3268630" y="2895600"/>
            <a:ext cx="6400800" cy="76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00000"/>
              </a:lnSpc>
              <a:spcAft>
                <a:spcPts val="800"/>
              </a:spcAft>
            </a:pPr>
            <a:r>
              <a:rPr lang="zh-CN" altLang="en-US" sz="3600" b="1" spc="200" noProof="1" smtClean="0">
                <a:ln w="3175">
                  <a:noFill/>
                  <a:prstDash val="dash"/>
                </a:ln>
                <a:solidFill>
                  <a:srgbClr val="0000FF"/>
                </a:solidFill>
                <a:latin typeface="隶书" panose="02010509060101010101" pitchFamily="49" charset="-122"/>
                <a:ea typeface="隶书" panose="02010509060101010101" pitchFamily="49" charset="-122"/>
                <a:cs typeface="微软雅黑" panose="020B0503020204020204" charset="-122"/>
                <a:sym typeface="长城行楷体"/>
              </a:rPr>
              <a:t>复</a:t>
            </a:r>
            <a:r>
              <a:rPr lang="zh-CN" altLang="en-US" sz="3600" b="1" spc="200" noProof="1">
                <a:ln w="3175">
                  <a:noFill/>
                  <a:prstDash val="dash"/>
                </a:ln>
                <a:solidFill>
                  <a:srgbClr val="0000FF"/>
                </a:solidFill>
                <a:latin typeface="隶书" panose="02010509060101010101" pitchFamily="49" charset="-122"/>
                <a:ea typeface="隶书" panose="02010509060101010101" pitchFamily="49" charset="-122"/>
                <a:cs typeface="微软雅黑" panose="020B0503020204020204" charset="-122"/>
                <a:sym typeface="长城行楷体"/>
              </a:rPr>
              <a:t>习课型设计与复习效率</a:t>
            </a:r>
            <a:endParaRPr lang="zh-CN" altLang="en-US" sz="3600" b="1" spc="200" noProof="1">
              <a:ln w="3175">
                <a:noFill/>
                <a:prstDash val="dash"/>
              </a:ln>
              <a:solidFill>
                <a:srgbClr val="0000FF"/>
              </a:solidFill>
              <a:latin typeface="隶书" panose="02010509060101010101" pitchFamily="49" charset="-122"/>
              <a:ea typeface="隶书" panose="02010509060101010101" pitchFamily="49" charset="-122"/>
              <a:cs typeface="微软雅黑" panose="020B0503020204020204" charset="-122"/>
              <a:sym typeface="长城行楷体"/>
            </a:endParaRPr>
          </a:p>
        </p:txBody>
      </p:sp>
      <p:sp>
        <p:nvSpPr>
          <p:cNvPr id="38" name="TextBox 26"/>
          <p:cNvSpPr txBox="1">
            <a:spLocks noChangeArrowheads="1"/>
          </p:cNvSpPr>
          <p:nvPr/>
        </p:nvSpPr>
        <p:spPr bwMode="auto">
          <a:xfrm>
            <a:off x="4644614" y="1951887"/>
            <a:ext cx="3648833" cy="523220"/>
          </a:xfrm>
          <a:prstGeom prst="rect">
            <a:avLst/>
          </a:prstGeom>
          <a:noFill/>
          <a:ln w="9525">
            <a:noFill/>
            <a:miter lim="800000"/>
          </a:ln>
        </p:spPr>
        <p:txBody>
          <a:bodyPr wrap="square">
            <a:spAutoFit/>
          </a:bodyPr>
          <a:lstStyle/>
          <a:p>
            <a:pPr algn="ctr" defTabSz="914400" eaLnBrk="0" fontAlgn="base" hangingPunct="0">
              <a:spcBef>
                <a:spcPct val="0"/>
              </a:spcBef>
              <a:spcAft>
                <a:spcPct val="0"/>
              </a:spcAft>
            </a:pPr>
            <a:r>
              <a:rPr lang="zh-CN" altLang="en-US" sz="2800" b="1" smtClean="0">
                <a:solidFill>
                  <a:srgbClr val="FF0000"/>
                </a:solidFill>
                <a:latin typeface="微软雅黑" panose="020B0503020204020204" charset="-122"/>
                <a:ea typeface="微软雅黑" panose="020B0503020204020204" charset="-122"/>
                <a:cs typeface="微软雅黑" panose="020B0503020204020204" charset="-122"/>
              </a:rPr>
              <a:t>一轮复习的方法</a:t>
            </a:r>
            <a:endParaRPr lang="en-US" altLang="zh-CN" sz="2800" b="1" smtClean="0">
              <a:solidFill>
                <a:srgbClr val="FF0000"/>
              </a:solidFill>
              <a:latin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923290" y="1363345"/>
            <a:ext cx="10713085" cy="4825552"/>
          </a:xfrm>
          <a:prstGeom prst="rect">
            <a:avLst/>
          </a:prstGeom>
          <a:noFill/>
        </p:spPr>
        <p:txBody>
          <a:bodyPr wrap="square" rtlCol="0">
            <a:spAutoFit/>
          </a:bodyPr>
          <a:lstStyle/>
          <a:p>
            <a:pPr>
              <a:lnSpc>
                <a:spcPct val="130000"/>
              </a:lnSpc>
            </a:pPr>
            <a:r>
              <a:rPr lang="en-US" altLang="zh-CN" sz="2400" b="1">
                <a:solidFill>
                  <a:srgbClr val="0000FF"/>
                </a:solidFill>
                <a:latin typeface="+mn-ea"/>
                <a:cs typeface="黑体" panose="02010609060101010101" charset="-122"/>
              </a:rPr>
              <a:t>1.</a:t>
            </a:r>
            <a:r>
              <a:rPr lang="zh-CN" altLang="en-US" sz="2400" b="1">
                <a:solidFill>
                  <a:srgbClr val="0000FF"/>
                </a:solidFill>
                <a:latin typeface="+mn-ea"/>
                <a:cs typeface="黑体" panose="02010609060101010101" charset="-122"/>
              </a:rPr>
              <a:t>落实立德树人的根本任务，发挥语文课程的育人功能。</a:t>
            </a:r>
            <a:endParaRPr lang="zh-CN" altLang="en-US" sz="2400" b="1">
              <a:solidFill>
                <a:srgbClr val="0000FF"/>
              </a:solidFill>
              <a:latin typeface="+mn-ea"/>
              <a:cs typeface="宋体" panose="02010600030101010101" pitchFamily="2" charset="-122"/>
            </a:endParaRPr>
          </a:p>
          <a:p>
            <a:pPr>
              <a:lnSpc>
                <a:spcPct val="130000"/>
              </a:lnSpc>
            </a:pPr>
            <a:r>
              <a:rPr lang="zh-CN" altLang="en-US" sz="2400">
                <a:latin typeface="+mn-ea"/>
                <a:cs typeface="宋体" panose="02010600030101010101" pitchFamily="2" charset="-122"/>
              </a:rPr>
              <a:t>    坚持加强语文课程内容与</a:t>
            </a:r>
            <a:r>
              <a:rPr lang="zh-CN" altLang="en-US" sz="2400" u="sng">
                <a:latin typeface="+mn-ea"/>
                <a:cs typeface="宋体" panose="02010600030101010101" pitchFamily="2" charset="-122"/>
              </a:rPr>
              <a:t>学生成长</a:t>
            </a:r>
            <a:r>
              <a:rPr lang="zh-CN" altLang="en-US" sz="2400">
                <a:latin typeface="+mn-ea"/>
                <a:cs typeface="宋体" panose="02010600030101010101" pitchFamily="2" charset="-122"/>
              </a:rPr>
              <a:t>的联系，引导学生积极参与实践活动，学习</a:t>
            </a:r>
            <a:r>
              <a:rPr lang="zh-CN" altLang="en-US" sz="2400" u="sng">
                <a:latin typeface="+mn-ea"/>
                <a:cs typeface="宋体" panose="02010600030101010101" pitchFamily="2" charset="-122"/>
              </a:rPr>
              <a:t>认识自然、认识社会、认识自我、规划人生</a:t>
            </a:r>
            <a:r>
              <a:rPr lang="zh-CN" altLang="en-US" sz="2400">
                <a:latin typeface="+mn-ea"/>
                <a:cs typeface="宋体" panose="02010600030101010101" pitchFamily="2" charset="-122"/>
              </a:rPr>
              <a:t>，在促进人的</a:t>
            </a:r>
            <a:r>
              <a:rPr lang="zh-CN" altLang="en-US" sz="2400" u="sng">
                <a:latin typeface="+mn-ea"/>
                <a:cs typeface="宋体" panose="02010600030101010101" pitchFamily="2" charset="-122"/>
              </a:rPr>
              <a:t>全面发展方面</a:t>
            </a:r>
            <a:r>
              <a:rPr lang="zh-CN" altLang="en-US" sz="2400">
                <a:latin typeface="+mn-ea"/>
                <a:cs typeface="宋体" panose="02010600030101010101" pitchFamily="2" charset="-122"/>
              </a:rPr>
              <a:t>发挥应有的功能。</a:t>
            </a:r>
            <a:endParaRPr lang="zh-CN" altLang="en-US" sz="2400">
              <a:latin typeface="+mn-ea"/>
              <a:cs typeface="宋体" panose="02010600030101010101" pitchFamily="2" charset="-122"/>
            </a:endParaRPr>
          </a:p>
          <a:p>
            <a:pPr>
              <a:lnSpc>
                <a:spcPct val="130000"/>
              </a:lnSpc>
            </a:pPr>
            <a:r>
              <a:rPr lang="en-US" altLang="zh-CN" sz="2400" b="1">
                <a:solidFill>
                  <a:srgbClr val="0000FF"/>
                </a:solidFill>
                <a:latin typeface="+mn-ea"/>
                <a:cs typeface="黑体" panose="02010609060101010101" charset="-122"/>
              </a:rPr>
              <a:t>2.</a:t>
            </a:r>
            <a:r>
              <a:rPr lang="zh-CN" altLang="en-US" sz="2400" b="1">
                <a:solidFill>
                  <a:srgbClr val="0000FF"/>
                </a:solidFill>
                <a:latin typeface="+mn-ea"/>
                <a:cs typeface="黑体" panose="02010609060101010101" charset="-122"/>
              </a:rPr>
              <a:t>以核心素养为本，推进语文课程深层次改革。</a:t>
            </a:r>
            <a:endParaRPr lang="zh-CN" altLang="en-US" sz="2400" b="1">
              <a:solidFill>
                <a:srgbClr val="0000FF"/>
              </a:solidFill>
              <a:latin typeface="+mn-ea"/>
              <a:cs typeface="宋体" panose="02010600030101010101" pitchFamily="2" charset="-122"/>
            </a:endParaRPr>
          </a:p>
          <a:p>
            <a:pPr>
              <a:lnSpc>
                <a:spcPct val="130000"/>
              </a:lnSpc>
            </a:pPr>
            <a:r>
              <a:rPr lang="zh-CN" altLang="en-US" sz="2400">
                <a:latin typeface="+mn-ea"/>
                <a:cs typeface="宋体" panose="02010600030101010101" pitchFamily="2" charset="-122"/>
              </a:rPr>
              <a:t>    随着社会和教育事业的发展，语文课程更加强调以</a:t>
            </a:r>
            <a:r>
              <a:rPr lang="zh-CN" altLang="en-US" sz="2400" u="sng">
                <a:latin typeface="+mn-ea"/>
                <a:cs typeface="宋体" panose="02010600030101010101" pitchFamily="2" charset="-122"/>
              </a:rPr>
              <a:t>核心素养为本</a:t>
            </a:r>
            <a:r>
              <a:rPr lang="zh-CN" altLang="en-US" sz="2400">
                <a:latin typeface="+mn-ea"/>
                <a:cs typeface="宋体" panose="02010600030101010101" pitchFamily="2" charset="-122"/>
              </a:rPr>
              <a:t>。要进一步改革语文课程的目标和内容，既要关注</a:t>
            </a:r>
            <a:r>
              <a:rPr lang="zh-CN" altLang="en-US" sz="2400" u="sng">
                <a:latin typeface="+mn-ea"/>
                <a:cs typeface="宋体" panose="02010600030101010101" pitchFamily="2" charset="-122"/>
              </a:rPr>
              <a:t>知识技能</a:t>
            </a:r>
            <a:r>
              <a:rPr lang="zh-CN" altLang="en-US" sz="2400">
                <a:latin typeface="+mn-ea"/>
                <a:cs typeface="宋体" panose="02010600030101010101" pitchFamily="2" charset="-122"/>
              </a:rPr>
              <a:t>的外显功能，更要重视</a:t>
            </a:r>
            <a:r>
              <a:rPr lang="zh-CN" altLang="en-US" sz="2400" u="sng">
                <a:latin typeface="+mn-ea"/>
                <a:cs typeface="宋体" panose="02010600030101010101" pitchFamily="2" charset="-122"/>
              </a:rPr>
              <a:t>课程的隐性</a:t>
            </a:r>
            <a:r>
              <a:rPr lang="zh-CN" altLang="en-US" sz="2400">
                <a:latin typeface="+mn-ea"/>
                <a:cs typeface="宋体" panose="02010600030101010101" pitchFamily="2" charset="-122"/>
              </a:rPr>
              <a:t>价值，还要关注语文课程</a:t>
            </a:r>
            <a:r>
              <a:rPr lang="zh-CN" altLang="en-US" sz="2400" u="sng">
                <a:latin typeface="+mn-ea"/>
                <a:cs typeface="宋体" panose="02010600030101010101" pitchFamily="2" charset="-122"/>
              </a:rPr>
              <a:t>在社会信息化过程中新的内涵变化</a:t>
            </a:r>
            <a:r>
              <a:rPr lang="zh-CN" altLang="en-US" sz="2400">
                <a:latin typeface="+mn-ea"/>
                <a:cs typeface="宋体" panose="02010600030101010101" pitchFamily="2" charset="-122"/>
              </a:rPr>
              <a:t>；通过改革，让学生多经历、体验各类</a:t>
            </a:r>
            <a:r>
              <a:rPr lang="zh-CN" altLang="en-US" sz="2400" u="sng">
                <a:latin typeface="+mn-ea"/>
                <a:cs typeface="宋体" panose="02010600030101010101" pitchFamily="2" charset="-122"/>
              </a:rPr>
              <a:t>启示性、陶冶性的语文学习活动</a:t>
            </a:r>
            <a:r>
              <a:rPr lang="zh-CN" altLang="en-US" sz="2400">
                <a:latin typeface="+mn-ea"/>
                <a:cs typeface="宋体" panose="02010600030101010101" pitchFamily="2" charset="-122"/>
              </a:rPr>
              <a:t>，逐渐实施多方面要素的综合与内化，养成现代社会所需要的思想品质、精神面貌和行为方式。</a:t>
            </a:r>
            <a:endParaRPr lang="zh-CN" altLang="en-US" sz="2400">
              <a:latin typeface="+mn-ea"/>
              <a:cs typeface="宋体" panose="02010600030101010101" pitchFamily="2" charset="-122"/>
            </a:endParaRPr>
          </a:p>
        </p:txBody>
      </p:sp>
      <p:sp>
        <p:nvSpPr>
          <p:cNvPr id="14" name="矩形 8"/>
          <p:cNvSpPr/>
          <p:nvPr/>
        </p:nvSpPr>
        <p:spPr>
          <a:xfrm>
            <a:off x="993802" y="434103"/>
            <a:ext cx="4601779" cy="584775"/>
          </a:xfrm>
          <a:prstGeom prst="rect">
            <a:avLst/>
          </a:prstGeom>
        </p:spPr>
        <p:txBody>
          <a:bodyPr wrap="square">
            <a:spAutoFit/>
          </a:bodyPr>
          <a:lstStyle/>
          <a:p>
            <a:r>
              <a:rPr lang="zh-CN" altLang="en-US" sz="3200" spc="600" smtClean="0">
                <a:solidFill>
                  <a:srgbClr val="FF0000"/>
                </a:solidFill>
                <a:latin typeface="微软雅黑" panose="020B0503020204020204" charset="-122"/>
                <a:ea typeface="微软雅黑" panose="020B0503020204020204" charset="-122"/>
                <a:cs typeface="+mn-ea"/>
                <a:sym typeface="思源黑体" panose="020B0500000000000000" pitchFamily="34" charset="-122"/>
              </a:rPr>
              <a:t>一、《</a:t>
            </a:r>
            <a:r>
              <a:rPr lang="zh-CN" altLang="en-US" sz="3200" spc="600">
                <a:solidFill>
                  <a:srgbClr val="FF0000"/>
                </a:solidFill>
                <a:latin typeface="微软雅黑" panose="020B0503020204020204" charset="-122"/>
                <a:ea typeface="微软雅黑" panose="020B0503020204020204" charset="-122"/>
                <a:cs typeface="+mn-ea"/>
                <a:sym typeface="思源黑体" panose="020B0500000000000000" pitchFamily="34" charset="-122"/>
              </a:rPr>
              <a:t>标准》导向</a:t>
            </a:r>
            <a:endParaRPr kumimoji="1" lang="zh-CN" altLang="en-US" sz="3200" spc="600">
              <a:solidFill>
                <a:srgbClr val="FF0000"/>
              </a:solidFill>
              <a:latin typeface="微软雅黑" panose="020B0503020204020204" charset="-122"/>
              <a:ea typeface="微软雅黑" panose="020B050302020402020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23" name="文本框 1"/>
          <p:cNvSpPr txBox="1"/>
          <p:nvPr>
            <p:custDataLst>
              <p:tags r:id="rId1"/>
            </p:custDataLst>
          </p:nvPr>
        </p:nvSpPr>
        <p:spPr>
          <a:xfrm>
            <a:off x="269875" y="254000"/>
            <a:ext cx="9755188" cy="942975"/>
          </a:xfrm>
          <a:prstGeom prst="rect">
            <a:avLst/>
          </a:prstGeom>
          <a:noFill/>
          <a:ln>
            <a:noFill/>
          </a:ln>
        </p:spPr>
        <p:txBody>
          <a:bodyPr vert="horz" lIns="121920" tIns="60960" rIns="121920" bIns="6096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charset="-122"/>
              </a:defRPr>
            </a:lvl5pPr>
          </a:lstStyle>
          <a:p>
            <a:pPr defTabSz="914400"/>
            <a:r>
              <a:rPr lang="zh-CN" altLang="en-US" sz="2665" noProof="1">
                <a:solidFill>
                  <a:srgbClr val="000000"/>
                </a:solidFill>
                <a:latin typeface="华文新魏" panose="02010800040101010101" charset="-122"/>
                <a:ea typeface="华文新魏" panose="02010800040101010101" charset="-122"/>
              </a:rPr>
              <a:t>阅读指导的六个方面</a:t>
            </a:r>
            <a:endParaRPr lang="zh-CN" altLang="en-US" sz="2665" noProof="1">
              <a:solidFill>
                <a:srgbClr val="000000"/>
              </a:solidFill>
              <a:latin typeface="华文新魏" panose="02010800040101010101" charset="-122"/>
              <a:ea typeface="华文新魏" panose="02010800040101010101" charset="-122"/>
            </a:endParaRPr>
          </a:p>
          <a:p>
            <a:pPr defTabSz="914400"/>
            <a:r>
              <a:rPr lang="en-US" altLang="zh-CN" sz="2665" b="1" noProof="1">
                <a:solidFill>
                  <a:srgbClr val="000000"/>
                </a:solidFill>
                <a:latin typeface="宋体" panose="02010600030101010101" pitchFamily="2" charset="-122"/>
                <a:ea typeface="宋体" panose="02010600030101010101" pitchFamily="2" charset="-122"/>
              </a:rPr>
              <a:t>1.</a:t>
            </a:r>
            <a:r>
              <a:rPr lang="zh-CN" altLang="en-US" sz="2665" b="1" noProof="1">
                <a:solidFill>
                  <a:srgbClr val="000000"/>
                </a:solidFill>
                <a:latin typeface="宋体" panose="02010600030101010101" pitchFamily="2" charset="-122"/>
                <a:ea typeface="宋体" panose="02010600030101010101" pitchFamily="2" charset="-122"/>
              </a:rPr>
              <a:t>加强课标考题研究，熟悉</a:t>
            </a:r>
            <a:r>
              <a:rPr lang="zh-CN" altLang="en-US" sz="2665" b="1" noProof="1">
                <a:solidFill>
                  <a:srgbClr val="FF0000"/>
                </a:solidFill>
                <a:latin typeface="宋体" panose="02010600030101010101" pitchFamily="2" charset="-122"/>
                <a:ea typeface="宋体" panose="02010600030101010101" pitchFamily="2" charset="-122"/>
              </a:rPr>
              <a:t>阅读体系和话语系统</a:t>
            </a:r>
            <a:endParaRPr lang="zh-CN" altLang="en-US" sz="2665" b="1" noProof="1">
              <a:solidFill>
                <a:srgbClr val="FF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269875" y="1441450"/>
            <a:ext cx="6303963" cy="4776788"/>
          </a:xfrm>
          <a:prstGeom prst="rect">
            <a:avLst/>
          </a:prstGeom>
          <a:noFill/>
          <a:ln w="12700" cmpd="sng">
            <a:solidFill>
              <a:schemeClr val="accent1">
                <a:shade val="50000"/>
              </a:schemeClr>
            </a:solidFill>
            <a:prstDash val="sysDash"/>
          </a:ln>
        </p:spPr>
        <p:txBody>
          <a:bodyPr wrap="square" rtlCol="0">
            <a:spAutoFit/>
          </a:bodyPr>
          <a:lstStyle/>
          <a:p>
            <a:pPr defTabSz="914400" fontAlgn="base">
              <a:spcBef>
                <a:spcPct val="0"/>
              </a:spcBef>
              <a:spcAft>
                <a:spcPct val="0"/>
              </a:spcAft>
            </a:pPr>
            <a:r>
              <a:rPr lang="zh-CN" altLang="en-US" sz="2400" b="1" noProof="1">
                <a:solidFill>
                  <a:srgbClr val="000000"/>
                </a:solidFill>
                <a:latin typeface="宋体" panose="02010600030101010101" pitchFamily="2" charset="-122"/>
                <a:cs typeface="宋体" panose="02010600030101010101" pitchFamily="2" charset="-122"/>
              </a:rPr>
              <a:t>课程目标：</a:t>
            </a:r>
            <a:endParaRPr lang="zh-CN" altLang="en-US" sz="2400" b="1" noProof="1">
              <a:solidFill>
                <a:srgbClr val="000000"/>
              </a:solidFill>
              <a:latin typeface="宋体" panose="02010600030101010101" pitchFamily="2" charset="-122"/>
              <a:cs typeface="宋体" panose="02010600030101010101" pitchFamily="2" charset="-122"/>
            </a:endParaRPr>
          </a:p>
          <a:p>
            <a:pPr defTabSz="914400" fontAlgn="base">
              <a:spcBef>
                <a:spcPct val="0"/>
              </a:spcBef>
              <a:spcAft>
                <a:spcPct val="0"/>
              </a:spcAft>
            </a:pPr>
            <a:r>
              <a:rPr lang="zh-CN" altLang="en-US" sz="2135" b="1" noProof="1">
                <a:solidFill>
                  <a:srgbClr val="000000"/>
                </a:solidFill>
                <a:latin typeface="楷体" panose="02010609060101010101" charset="-122"/>
                <a:ea typeface="楷体" panose="02010609060101010101" charset="-122"/>
                <a:cs typeface="楷体" panose="02010609060101010101" charset="-122"/>
              </a:rPr>
              <a:t>    语言积累与建构、语言表达与交流、语言梳理与整合、增强形象思维能力、发展逻辑思维</a:t>
            </a:r>
            <a:r>
              <a:rPr lang="en-US" altLang="zh-CN" sz="2135" b="1" noProof="1">
                <a:solidFill>
                  <a:srgbClr val="000000"/>
                </a:solidFill>
                <a:latin typeface="楷体" panose="02010609060101010101" charset="-122"/>
                <a:ea typeface="楷体" panose="02010609060101010101" charset="-122"/>
                <a:cs typeface="楷体" panose="02010609060101010101" charset="-122"/>
              </a:rPr>
              <a:t>……</a:t>
            </a:r>
            <a:endParaRPr lang="en-US" altLang="zh-CN" sz="2135" b="1" noProof="1">
              <a:solidFill>
                <a:srgbClr val="000000"/>
              </a:solidFill>
              <a:latin typeface="楷体" panose="02010609060101010101" charset="-122"/>
              <a:ea typeface="楷体" panose="02010609060101010101" charset="-122"/>
              <a:cs typeface="楷体" panose="02010609060101010101" charset="-122"/>
            </a:endParaRPr>
          </a:p>
          <a:p>
            <a:pPr defTabSz="914400" fontAlgn="base">
              <a:spcBef>
                <a:spcPct val="0"/>
              </a:spcBef>
              <a:spcAft>
                <a:spcPct val="0"/>
              </a:spcAft>
            </a:pPr>
            <a:r>
              <a:rPr lang="zh-CN" altLang="en-US" sz="2400" b="1" noProof="1">
                <a:solidFill>
                  <a:srgbClr val="000000"/>
                </a:solidFill>
                <a:latin typeface="宋体" panose="02010600030101010101" pitchFamily="2" charset="-122"/>
                <a:cs typeface="宋体" panose="02010600030101010101" pitchFamily="2" charset="-122"/>
              </a:rPr>
              <a:t>学业测量标准：</a:t>
            </a:r>
            <a:endParaRPr lang="zh-CN" altLang="en-US" sz="2400" b="1" noProof="1">
              <a:solidFill>
                <a:srgbClr val="000000"/>
              </a:solidFill>
              <a:latin typeface="宋体" panose="02010600030101010101" pitchFamily="2" charset="-122"/>
              <a:cs typeface="宋体" panose="02010600030101010101" pitchFamily="2" charset="-122"/>
            </a:endParaRPr>
          </a:p>
          <a:p>
            <a:pPr defTabSz="914400" fontAlgn="base">
              <a:spcBef>
                <a:spcPct val="0"/>
              </a:spcBef>
              <a:spcAft>
                <a:spcPct val="0"/>
              </a:spcAft>
            </a:pPr>
            <a:r>
              <a:rPr lang="zh-CN" altLang="en-US" sz="2135" b="1" noProof="1">
                <a:solidFill>
                  <a:srgbClr val="000000"/>
                </a:solidFill>
                <a:latin typeface="楷体" panose="02010609060101010101" charset="-122"/>
                <a:ea typeface="楷体" panose="02010609060101010101" charset="-122"/>
                <a:cs typeface="楷体" panose="02010609060101010101" charset="-122"/>
              </a:rPr>
              <a:t>    在理解语言时，能提取和概括主要信息，能区分事实和观点，分析各部分内容之间的关系，发现观点和材料之间的联系；能利用获得的信息解决具体的实际问题。在表达时，能做到观点明确、内容完整、结构清楚。</a:t>
            </a:r>
            <a:endParaRPr lang="zh-CN" altLang="en-US" sz="2135" b="1" noProof="1">
              <a:solidFill>
                <a:srgbClr val="000000"/>
              </a:solidFill>
              <a:latin typeface="楷体" panose="02010609060101010101" charset="-122"/>
              <a:ea typeface="楷体" panose="02010609060101010101" charset="-122"/>
              <a:cs typeface="楷体" panose="02010609060101010101" charset="-122"/>
            </a:endParaRPr>
          </a:p>
          <a:p>
            <a:pPr defTabSz="914400" fontAlgn="base">
              <a:spcBef>
                <a:spcPct val="0"/>
              </a:spcBef>
              <a:spcAft>
                <a:spcPct val="0"/>
              </a:spcAft>
            </a:pPr>
            <a:r>
              <a:rPr lang="zh-CN" altLang="en-US" sz="2135" b="1" noProof="1">
                <a:solidFill>
                  <a:srgbClr val="000000"/>
                </a:solidFill>
                <a:latin typeface="楷体" panose="02010609060101010101" charset="-122"/>
                <a:ea typeface="楷体" panose="02010609060101010101" charset="-122"/>
                <a:cs typeface="楷体" panose="02010609060101010101" charset="-122"/>
              </a:rPr>
              <a:t>    在理解语言时，能区分主要信息和次要信息，理解并准确概括其内容、观点和情感倾向；能对获得的信息及其表述逻辑作出评价；能利用获得的信息分析并解决具体问题。在表达时，能注意自己的语言运用，力求概念准确、判断合理、推理有逻辑。</a:t>
            </a:r>
            <a:endParaRPr lang="zh-CN" altLang="en-US" sz="2400" b="1" noProof="1">
              <a:solidFill>
                <a:srgbClr val="000000"/>
              </a:solidFill>
              <a:latin typeface="宋体" panose="02010600030101010101" pitchFamily="2" charset="-122"/>
              <a:cs typeface="宋体" panose="02010600030101010101" pitchFamily="2" charset="-122"/>
            </a:endParaRPr>
          </a:p>
        </p:txBody>
      </p:sp>
      <p:sp>
        <p:nvSpPr>
          <p:cNvPr id="192515" name="文本框 1"/>
          <p:cNvSpPr txBox="1"/>
          <p:nvPr>
            <p:custDataLst>
              <p:tags r:id="rId3"/>
            </p:custDataLst>
          </p:nvPr>
        </p:nvSpPr>
        <p:spPr>
          <a:xfrm>
            <a:off x="7191375" y="1568450"/>
            <a:ext cx="3789363" cy="4522788"/>
          </a:xfrm>
          <a:prstGeom prst="rect">
            <a:avLst/>
          </a:prstGeom>
          <a:noFill/>
          <a:ln w="12700" cap="flat" cmpd="sng">
            <a:solidFill>
              <a:srgbClr val="5C503B"/>
            </a:solidFill>
            <a:prstDash val="lgDash"/>
            <a:round/>
            <a:headEnd type="none" w="med" len="med"/>
            <a:tailEnd type="none" w="med" len="med"/>
          </a:ln>
        </p:spPr>
        <p:txBody>
          <a:bodyPr wrap="square" anchor="t" anchorCtr="0">
            <a:spAutoFit/>
          </a:bodyPr>
          <a:lstStyle/>
          <a:p>
            <a:pPr defTabSz="914400" fontAlgn="base">
              <a:spcBef>
                <a:spcPct val="0"/>
              </a:spcBef>
              <a:spcAft>
                <a:spcPct val="0"/>
              </a:spcAft>
            </a:pPr>
            <a:r>
              <a:rPr lang="zh-CN" altLang="en-US" sz="2400" b="1">
                <a:solidFill>
                  <a:srgbClr val="000000"/>
                </a:solidFill>
                <a:latin typeface="长城行楷体"/>
              </a:rPr>
              <a:t>记叙文</a:t>
            </a:r>
            <a:endParaRPr lang="zh-CN" altLang="en-US" sz="2400" b="1">
              <a:solidFill>
                <a:srgbClr val="000000"/>
              </a:solidFill>
              <a:latin typeface="长城行楷体"/>
            </a:endParaRPr>
          </a:p>
          <a:p>
            <a:pPr defTabSz="914400" fontAlgn="base">
              <a:spcBef>
                <a:spcPct val="0"/>
              </a:spcBef>
              <a:spcAft>
                <a:spcPct val="0"/>
              </a:spcAft>
            </a:pPr>
            <a:r>
              <a:rPr lang="zh-CN" altLang="en-US" sz="2400">
                <a:solidFill>
                  <a:srgbClr val="000000"/>
                </a:solidFill>
                <a:latin typeface="长城行楷体"/>
              </a:rPr>
              <a:t> </a:t>
            </a:r>
            <a:r>
              <a:rPr lang="zh-CN" altLang="en-US" sz="2400">
                <a:solidFill>
                  <a:srgbClr val="000000"/>
                </a:solidFill>
                <a:latin typeface="楷体" panose="02010609060101010101" charset="-122"/>
                <a:ea typeface="楷体" panose="02010609060101010101" charset="-122"/>
              </a:rPr>
              <a:t>肖像、语言、行动、心理、景物</a:t>
            </a:r>
            <a:r>
              <a:rPr lang="en-US" altLang="zh-CN" sz="2400">
                <a:solidFill>
                  <a:srgbClr val="000000"/>
                </a:solidFill>
                <a:latin typeface="楷体" panose="02010609060101010101" charset="-122"/>
                <a:ea typeface="楷体" panose="02010609060101010101" charset="-122"/>
              </a:rPr>
              <a:t>……</a:t>
            </a:r>
            <a:endParaRPr lang="en-US" altLang="zh-CN" sz="2400">
              <a:solidFill>
                <a:srgbClr val="000000"/>
              </a:solidFill>
              <a:latin typeface="楷体" panose="02010609060101010101" charset="-122"/>
              <a:ea typeface="楷体" panose="02010609060101010101" charset="-122"/>
            </a:endParaRPr>
          </a:p>
          <a:p>
            <a:pPr defTabSz="914400" fontAlgn="base">
              <a:spcBef>
                <a:spcPct val="0"/>
              </a:spcBef>
              <a:spcAft>
                <a:spcPct val="0"/>
              </a:spcAft>
            </a:pPr>
            <a:r>
              <a:rPr lang="en-US" altLang="zh-CN" sz="2400" b="1">
                <a:solidFill>
                  <a:srgbClr val="000000"/>
                </a:solidFill>
                <a:latin typeface="宋体" panose="02010600030101010101" pitchFamily="2" charset="-122"/>
              </a:rPr>
              <a:t>抒情</a:t>
            </a:r>
            <a:r>
              <a:rPr lang="zh-CN" altLang="en-US" sz="2400" b="1">
                <a:solidFill>
                  <a:srgbClr val="000000"/>
                </a:solidFill>
                <a:latin typeface="宋体" panose="02010600030101010101" pitchFamily="2" charset="-122"/>
              </a:rPr>
              <a:t>散文</a:t>
            </a:r>
            <a:endParaRPr lang="en-US" altLang="zh-CN" sz="2400" b="1">
              <a:solidFill>
                <a:srgbClr val="000000"/>
              </a:solidFill>
              <a:latin typeface="宋体" panose="02010600030101010101" pitchFamily="2" charset="-122"/>
            </a:endParaRPr>
          </a:p>
          <a:p>
            <a:pPr defTabSz="914400" fontAlgn="base">
              <a:spcBef>
                <a:spcPct val="0"/>
              </a:spcBef>
              <a:spcAft>
                <a:spcPct val="0"/>
              </a:spcAft>
            </a:pPr>
            <a:r>
              <a:rPr lang="en-US" altLang="zh-CN" sz="2400">
                <a:solidFill>
                  <a:srgbClr val="000000"/>
                </a:solidFill>
                <a:latin typeface="楷体" panose="02010609060101010101" charset="-122"/>
                <a:ea typeface="楷体" panose="02010609060101010101" charset="-122"/>
              </a:rPr>
              <a:t>直接抒情</a:t>
            </a:r>
            <a:r>
              <a:rPr lang="zh-CN" altLang="en-US" sz="2400">
                <a:solidFill>
                  <a:srgbClr val="000000"/>
                </a:solidFill>
                <a:latin typeface="楷体" panose="02010609060101010101" charset="-122"/>
                <a:ea typeface="楷体" panose="02010609060101010101" charset="-122"/>
              </a:rPr>
              <a:t>、</a:t>
            </a:r>
            <a:r>
              <a:rPr lang="en-US" altLang="zh-CN" sz="2400">
                <a:solidFill>
                  <a:srgbClr val="000000"/>
                </a:solidFill>
                <a:latin typeface="楷体" panose="02010609060101010101" charset="-122"/>
                <a:ea typeface="楷体" panose="02010609060101010101" charset="-122"/>
              </a:rPr>
              <a:t>间接抒情</a:t>
            </a:r>
            <a:r>
              <a:rPr lang="zh-CN" altLang="en-US" sz="2400">
                <a:solidFill>
                  <a:srgbClr val="000000"/>
                </a:solidFill>
                <a:latin typeface="楷体" panose="02010609060101010101" charset="-122"/>
                <a:ea typeface="楷体" panose="02010609060101010101" charset="-122"/>
              </a:rPr>
              <a:t>、</a:t>
            </a:r>
            <a:r>
              <a:rPr lang="en-US" altLang="zh-CN" sz="2400">
                <a:solidFill>
                  <a:srgbClr val="000000"/>
                </a:solidFill>
                <a:latin typeface="楷体" panose="02010609060101010101" charset="-122"/>
                <a:ea typeface="楷体" panose="02010609060101010101" charset="-122"/>
              </a:rPr>
              <a:t>寓情于景、物，含蓄蕴藉……</a:t>
            </a:r>
            <a:endParaRPr lang="en-US" altLang="zh-CN" sz="2400">
              <a:solidFill>
                <a:srgbClr val="000000"/>
              </a:solidFill>
              <a:latin typeface="楷体" panose="02010609060101010101" charset="-122"/>
              <a:ea typeface="楷体" panose="02010609060101010101" charset="-122"/>
            </a:endParaRPr>
          </a:p>
          <a:p>
            <a:pPr defTabSz="914400" fontAlgn="base">
              <a:spcBef>
                <a:spcPct val="0"/>
              </a:spcBef>
              <a:spcAft>
                <a:spcPct val="0"/>
              </a:spcAft>
            </a:pPr>
            <a:r>
              <a:rPr lang="en-US" altLang="zh-CN" sz="2400" b="1">
                <a:solidFill>
                  <a:srgbClr val="000000"/>
                </a:solidFill>
                <a:latin typeface="宋体" panose="02010600030101010101" pitchFamily="2" charset="-122"/>
              </a:rPr>
              <a:t>诗歌鉴赏</a:t>
            </a:r>
            <a:endParaRPr lang="en-US" altLang="zh-CN" sz="2400" b="1">
              <a:solidFill>
                <a:srgbClr val="000000"/>
              </a:solidFill>
              <a:latin typeface="宋体" panose="02010600030101010101" pitchFamily="2" charset="-122"/>
            </a:endParaRPr>
          </a:p>
          <a:p>
            <a:pPr defTabSz="914400" fontAlgn="base">
              <a:spcBef>
                <a:spcPct val="0"/>
              </a:spcBef>
              <a:spcAft>
                <a:spcPct val="0"/>
              </a:spcAft>
            </a:pPr>
            <a:r>
              <a:rPr lang="zh-CN" altLang="en-US" sz="2400">
                <a:solidFill>
                  <a:srgbClr val="000000"/>
                </a:solidFill>
                <a:latin typeface="楷体" panose="02010609060101010101" charset="-122"/>
                <a:ea typeface="楷体" panose="02010609060101010101" charset="-122"/>
              </a:rPr>
              <a:t>直抒胸臆、借景抒情、寄情于景、情景交融、托物言志、借古讽（喻）今</a:t>
            </a:r>
            <a:r>
              <a:rPr lang="en-US" altLang="zh-CN" sz="2400">
                <a:solidFill>
                  <a:srgbClr val="000000"/>
                </a:solidFill>
                <a:latin typeface="楷体" panose="02010609060101010101" charset="-122"/>
                <a:ea typeface="楷体" panose="02010609060101010101" charset="-122"/>
              </a:rPr>
              <a:t>……</a:t>
            </a:r>
            <a:endParaRPr lang="en-US" altLang="zh-CN" sz="2400">
              <a:solidFill>
                <a:srgbClr val="000000"/>
              </a:solidFill>
              <a:latin typeface="楷体" panose="02010609060101010101" charset="-122"/>
              <a:ea typeface="楷体" panose="02010609060101010101" charset="-122"/>
            </a:endParaRPr>
          </a:p>
        </p:txBody>
      </p:sp>
    </p:spTree>
    <p:custDataLst>
      <p:tags r:id="rId4"/>
    </p:custDataLst>
  </p:cSld>
  <p:clrMapOvr>
    <a:masterClrMapping/>
  </p:clrMapOvr>
  <p:transition spd="slow">
    <p:random/>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30" name="标题 1"/>
          <p:cNvSpPr>
            <a:spLocks noGrp="1"/>
          </p:cNvSpPr>
          <p:nvPr>
            <p:ph type="title" idx="4294967295"/>
            <p:custDataLst>
              <p:tags r:id="rId1"/>
            </p:custDataLst>
          </p:nvPr>
        </p:nvSpPr>
        <p:spPr>
          <a:xfrm>
            <a:off x="249238" y="115888"/>
            <a:ext cx="7781925" cy="561975"/>
          </a:xfrm>
        </p:spPr>
        <p:txBody>
          <a:bodyPr lIns="87054" tIns="43528" rIns="87054" bIns="43528" anchor="ctr"/>
          <a:lstStyle>
            <a:lvl1pPr marL="0" indent="0" algn="ctr" rtl="0" fontAlgn="base" latinLnBrk="1">
              <a:lnSpc>
                <a:spcPct val="90000"/>
              </a:lnSpc>
              <a:spcBef>
                <a:spcPct val="0"/>
              </a:spcBef>
              <a:spcAft>
                <a:spcPct val="0"/>
              </a:spcAft>
              <a:buFontTx/>
              <a:buNone/>
              <a:defRPr sz="3300">
                <a:solidFill>
                  <a:srgbClr val="FF0000"/>
                </a:solidFill>
                <a:latin typeface="隶书" panose="02010509060101010101" pitchFamily="49" charset="-122"/>
                <a:ea typeface="隶书" panose="02010509060101010101" pitchFamily="49" charset="-122"/>
              </a:defRPr>
            </a:lvl1pPr>
          </a:lstStyle>
          <a:p>
            <a:pPr marL="0" marR="0" lvl="0" indent="0" algn="l" defTabSz="914400" rtl="0" eaLnBrk="1" fontAlgn="base" latinLnBrk="1" hangingPunct="1">
              <a:lnSpc>
                <a:spcPct val="90000"/>
              </a:lnSpc>
              <a:spcBef>
                <a:spcPct val="0"/>
              </a:spcBef>
              <a:spcAft>
                <a:spcPct val="0"/>
              </a:spcAft>
              <a:buClrTx/>
              <a:buSzTx/>
              <a:buFontTx/>
              <a:buNone/>
            </a:pPr>
            <a:r>
              <a:rPr kumimoji="0" lang="en-US"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2.</a:t>
            </a:r>
            <a:r>
              <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把握阅读规律，透彻理解文本</a:t>
            </a:r>
            <a:endPar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endParaRPr>
          </a:p>
        </p:txBody>
      </p:sp>
      <p:sp>
        <p:nvSpPr>
          <p:cNvPr id="1049031" name="内容占位符 2"/>
          <p:cNvSpPr>
            <a:spLocks noGrp="1"/>
          </p:cNvSpPr>
          <p:nvPr>
            <p:ph idx="4294967295"/>
            <p:custDataLst>
              <p:tags r:id="rId2"/>
            </p:custDataLst>
          </p:nvPr>
        </p:nvSpPr>
        <p:spPr>
          <a:xfrm>
            <a:off x="442604" y="735675"/>
            <a:ext cx="11540130" cy="5346700"/>
          </a:xfrm>
        </p:spPr>
        <p:txBody>
          <a:bodyPr lIns="87054" tIns="43528" rIns="87054" bIns="43528" anchor="t"/>
          <a:lstStyle>
            <a:lvl1pPr marL="161925" indent="-161925" algn="l" rtl="0" fontAlgn="base" latinLnBrk="1">
              <a:lnSpc>
                <a:spcPct val="90000"/>
              </a:lnSpc>
              <a:spcBef>
                <a:spcPct val="143000"/>
              </a:spcBef>
              <a:spcAft>
                <a:spcPct val="0"/>
              </a:spcAft>
              <a:buSzTx/>
              <a:buFont typeface="Arial" panose="020B0604020202020204" pitchFamily="34" charset="0"/>
              <a:buChar char="•"/>
              <a:defRPr sz="2000" b="1">
                <a:solidFill>
                  <a:schemeClr val="dk1"/>
                </a:solidFill>
              </a:defRPr>
            </a:lvl1pPr>
            <a:lvl2pPr marL="488950" indent="-161925" algn="l" rtl="0" fontAlgn="base" latinLnBrk="1">
              <a:lnSpc>
                <a:spcPct val="90000"/>
              </a:lnSpc>
              <a:spcBef>
                <a:spcPts val="350"/>
              </a:spcBef>
              <a:spcAft>
                <a:spcPct val="0"/>
              </a:spcAft>
              <a:buSzTx/>
              <a:buFont typeface="Arial" panose="020B0604020202020204" pitchFamily="34" charset="0"/>
              <a:buChar char="•"/>
              <a:defRPr sz="1700" b="1">
                <a:solidFill>
                  <a:schemeClr val="dk1"/>
                </a:solidFill>
                <a:latin typeface="Calibri" panose="020F0502020204030204" pitchFamily="34" charset="0"/>
              </a:defRPr>
            </a:lvl2pPr>
            <a:lvl3pPr marL="815975" indent="-163830" algn="l" rtl="0" fontAlgn="base" latinLnBrk="1">
              <a:lnSpc>
                <a:spcPct val="90000"/>
              </a:lnSpc>
              <a:spcBef>
                <a:spcPts val="350"/>
              </a:spcBef>
              <a:spcAft>
                <a:spcPct val="0"/>
              </a:spcAft>
              <a:buSzTx/>
              <a:buFont typeface="Arial" panose="020B0604020202020204" pitchFamily="34" charset="0"/>
              <a:buChar char="•"/>
              <a:defRPr sz="1300" b="1">
                <a:solidFill>
                  <a:schemeClr val="dk1"/>
                </a:solidFill>
                <a:latin typeface="Calibri" panose="020F0502020204030204" pitchFamily="34" charset="0"/>
              </a:defRPr>
            </a:lvl3pPr>
            <a:lvl4pPr marL="1143000" indent="-163830"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仿宋" panose="02010609060101010101" charset="-122"/>
                <a:ea typeface="仿宋" panose="02010609060101010101" charset="-122"/>
              </a:defRPr>
            </a:lvl4pPr>
            <a:lvl5pPr marL="1468120" indent="-161925"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楷体" panose="02010609060101010101" charset="-122"/>
                <a:ea typeface="楷体" panose="02010609060101010101" charset="-122"/>
              </a:defRPr>
            </a:lvl5pPr>
          </a:lstStyle>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sz="2400"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1</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）着眼整体，</a:t>
            </a:r>
            <a:r>
              <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理清文脉</a:t>
            </a:r>
            <a:endPar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找出重要语段、关键句子、核心概念；审明题意，理清思路，把握结构，提炼要点。</a:t>
            </a:r>
            <a:endPar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提要钩玄，圈点勾画</a:t>
            </a: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sz="2400"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2</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）研究背景，概括主旨</a:t>
            </a:r>
            <a:endPar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借助相关知识，研究时代背景、作者经历、创作风格，把握文章主旨。</a:t>
            </a:r>
            <a:endPar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论人论世，以意逆志</a:t>
            </a: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sz="2400"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3</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瞻前顾后，辨析句段关系</a:t>
            </a:r>
            <a:endPar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明确各段在文中地位和作用，辩明他们之间的逻辑关系，各中心句和材料之间的关系。</a:t>
            </a:r>
            <a:endPar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撮其机要，收彼菁华</a:t>
            </a: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sz="2400"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4</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明确技巧</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找准突破口。</a:t>
            </a:r>
            <a:endPar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借助表现手法</a:t>
            </a:r>
            <a:r>
              <a:rPr kumimoji="0" lang="en-US" altLang="zh-CN" sz="2400"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如象征、托物言志）、修辞手法等，把握文章体式特征和深层意蕴。</a:t>
            </a:r>
            <a:endPar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会意尚巧</a:t>
            </a:r>
            <a:r>
              <a:rPr kumimoji="0" lang="en-US" altLang="zh-CN" sz="2400" b="1" i="0" u="none" strike="noStrike" kern="0" cap="none" spc="0" normalizeH="0" baseline="0" noProof="1">
                <a:solidFill>
                  <a:srgbClr val="FF0000"/>
                </a:solidFill>
                <a:latin typeface="仿宋" panose="02010609060101010101" charset="-122"/>
                <a:ea typeface="仿宋" panose="02010609060101010101" charset="-122"/>
                <a:cs typeface="+mn-ea"/>
              </a:rPr>
              <a:t>,</a:t>
            </a: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遣言贵妍</a:t>
            </a: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sz="2400"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5</a:t>
            </a:r>
            <a:r>
              <a:rPr kumimoji="0" lang="zh-CN" altLang="en-US"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）借助意象辞采</a:t>
            </a:r>
            <a:r>
              <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，体会作者情感。</a:t>
            </a:r>
            <a:endParaRPr kumimoji="0" lang="zh-CN" altLang="zh-CN" sz="24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rPr>
              <a:t>通过写景、环境、意象、辞采等要素，体会作者情感。</a:t>
            </a:r>
            <a:endParaRPr kumimoji="0" lang="zh-CN" altLang="en-US" sz="2400"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r>
              <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rPr>
              <a:t>披文入情，沿波讨源</a:t>
            </a: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00000"/>
              </a:lnSpc>
              <a:spcBef>
                <a:spcPct val="0"/>
              </a:spcBef>
              <a:spcAft>
                <a:spcPct val="0"/>
              </a:spcAft>
              <a:buClrTx/>
              <a:buSzTx/>
              <a:buFontTx/>
              <a:buNone/>
            </a:pPr>
            <a:endParaRPr kumimoji="0" lang="zh-CN" altLang="en-US" sz="2400" b="1" i="0" u="none" strike="noStrike" kern="0" cap="none" spc="0" normalizeH="0" baseline="0" noProof="1">
              <a:solidFill>
                <a:srgbClr val="FF0000"/>
              </a:solidFill>
              <a:latin typeface="仿宋" panose="02010609060101010101" charset="-122"/>
              <a:ea typeface="仿宋" panose="02010609060101010101" charset="-122"/>
              <a:cs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031">
                                            <p:txEl>
                                              <p:charRg st="0" end="12"/>
                                            </p:txEl>
                                          </p:spTgt>
                                        </p:tgtEl>
                                        <p:attrNameLst>
                                          <p:attrName>style.visibility</p:attrName>
                                        </p:attrNameLst>
                                      </p:cBhvr>
                                      <p:to>
                                        <p:strVal val="visible"/>
                                      </p:to>
                                    </p:set>
                                    <p:anim calcmode="lin" valueType="num">
                                      <p:cBhvr>
                                        <p:cTn id="7" dur="500" fill="hold"/>
                                        <p:tgtEl>
                                          <p:spTgt spid="1049031">
                                            <p:txEl>
                                              <p:charRg st="0" end="12"/>
                                            </p:txEl>
                                          </p:spTgt>
                                        </p:tgtEl>
                                        <p:attrNameLst>
                                          <p:attrName>ppt_x</p:attrName>
                                        </p:attrNameLst>
                                      </p:cBhvr>
                                      <p:tavLst>
                                        <p:tav tm="0">
                                          <p:val>
                                            <p:strVal val="#ppt_x"/>
                                          </p:val>
                                        </p:tav>
                                        <p:tav tm="100000">
                                          <p:val>
                                            <p:strVal val="#ppt_x"/>
                                          </p:val>
                                        </p:tav>
                                      </p:tavLst>
                                    </p:anim>
                                    <p:anim calcmode="lin" valueType="num">
                                      <p:cBhvr>
                                        <p:cTn id="8" dur="500" fill="hold"/>
                                        <p:tgtEl>
                                          <p:spTgt spid="1049031">
                                            <p:txEl>
                                              <p:charRg st="0" end="1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9031">
                                            <p:txEl>
                                              <p:charRg st="12" end="50"/>
                                            </p:txEl>
                                          </p:spTgt>
                                        </p:tgtEl>
                                        <p:attrNameLst>
                                          <p:attrName>style.visibility</p:attrName>
                                        </p:attrNameLst>
                                      </p:cBhvr>
                                      <p:to>
                                        <p:strVal val="visible"/>
                                      </p:to>
                                    </p:set>
                                    <p:anim calcmode="lin" valueType="num">
                                      <p:cBhvr>
                                        <p:cTn id="11" dur="500" fill="hold"/>
                                        <p:tgtEl>
                                          <p:spTgt spid="1049031">
                                            <p:txEl>
                                              <p:charRg st="12" end="50"/>
                                            </p:txEl>
                                          </p:spTgt>
                                        </p:tgtEl>
                                        <p:attrNameLst>
                                          <p:attrName>ppt_x</p:attrName>
                                        </p:attrNameLst>
                                      </p:cBhvr>
                                      <p:tavLst>
                                        <p:tav tm="0">
                                          <p:val>
                                            <p:strVal val="#ppt_x"/>
                                          </p:val>
                                        </p:tav>
                                        <p:tav tm="100000">
                                          <p:val>
                                            <p:strVal val="#ppt_x"/>
                                          </p:val>
                                        </p:tav>
                                      </p:tavLst>
                                    </p:anim>
                                    <p:anim calcmode="lin" valueType="num">
                                      <p:cBhvr>
                                        <p:cTn id="12" dur="500" fill="hold"/>
                                        <p:tgtEl>
                                          <p:spTgt spid="1049031">
                                            <p:txEl>
                                              <p:charRg st="12" end="5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49031">
                                            <p:txEl>
                                              <p:charRg st="50" end="60"/>
                                            </p:txEl>
                                          </p:spTgt>
                                        </p:tgtEl>
                                        <p:attrNameLst>
                                          <p:attrName>style.visibility</p:attrName>
                                        </p:attrNameLst>
                                      </p:cBhvr>
                                      <p:to>
                                        <p:strVal val="visible"/>
                                      </p:to>
                                    </p:set>
                                    <p:anim calcmode="lin" valueType="num">
                                      <p:cBhvr>
                                        <p:cTn id="15" dur="500" fill="hold"/>
                                        <p:tgtEl>
                                          <p:spTgt spid="1049031">
                                            <p:txEl>
                                              <p:charRg st="50" end="60"/>
                                            </p:txEl>
                                          </p:spTgt>
                                        </p:tgtEl>
                                        <p:attrNameLst>
                                          <p:attrName>ppt_x</p:attrName>
                                        </p:attrNameLst>
                                      </p:cBhvr>
                                      <p:tavLst>
                                        <p:tav tm="0">
                                          <p:val>
                                            <p:strVal val="#ppt_x"/>
                                          </p:val>
                                        </p:tav>
                                        <p:tav tm="100000">
                                          <p:val>
                                            <p:strVal val="#ppt_x"/>
                                          </p:val>
                                        </p:tav>
                                      </p:tavLst>
                                    </p:anim>
                                    <p:anim calcmode="lin" valueType="num">
                                      <p:cBhvr>
                                        <p:cTn id="16" dur="500" fill="hold"/>
                                        <p:tgtEl>
                                          <p:spTgt spid="1049031">
                                            <p:txEl>
                                              <p:charRg st="50" end="6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49031">
                                            <p:txEl>
                                              <p:charRg st="60" end="72"/>
                                            </p:txEl>
                                          </p:spTgt>
                                        </p:tgtEl>
                                        <p:attrNameLst>
                                          <p:attrName>style.visibility</p:attrName>
                                        </p:attrNameLst>
                                      </p:cBhvr>
                                      <p:to>
                                        <p:strVal val="visible"/>
                                      </p:to>
                                    </p:set>
                                    <p:anim calcmode="lin" valueType="num">
                                      <p:cBhvr>
                                        <p:cTn id="21" dur="500" fill="hold"/>
                                        <p:tgtEl>
                                          <p:spTgt spid="1049031">
                                            <p:txEl>
                                              <p:charRg st="60" end="72"/>
                                            </p:txEl>
                                          </p:spTgt>
                                        </p:tgtEl>
                                        <p:attrNameLst>
                                          <p:attrName>ppt_x</p:attrName>
                                        </p:attrNameLst>
                                      </p:cBhvr>
                                      <p:tavLst>
                                        <p:tav tm="0">
                                          <p:val>
                                            <p:strVal val="#ppt_x"/>
                                          </p:val>
                                        </p:tav>
                                        <p:tav tm="100000">
                                          <p:val>
                                            <p:strVal val="#ppt_x"/>
                                          </p:val>
                                        </p:tav>
                                      </p:tavLst>
                                    </p:anim>
                                    <p:anim calcmode="lin" valueType="num">
                                      <p:cBhvr>
                                        <p:cTn id="22" dur="500" fill="hold"/>
                                        <p:tgtEl>
                                          <p:spTgt spid="1049031">
                                            <p:txEl>
                                              <p:charRg st="60" end="7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49031">
                                            <p:txEl>
                                              <p:charRg st="72" end="104"/>
                                            </p:txEl>
                                          </p:spTgt>
                                        </p:tgtEl>
                                        <p:attrNameLst>
                                          <p:attrName>style.visibility</p:attrName>
                                        </p:attrNameLst>
                                      </p:cBhvr>
                                      <p:to>
                                        <p:strVal val="visible"/>
                                      </p:to>
                                    </p:set>
                                    <p:anim calcmode="lin" valueType="num">
                                      <p:cBhvr>
                                        <p:cTn id="25" dur="500" fill="hold"/>
                                        <p:tgtEl>
                                          <p:spTgt spid="1049031">
                                            <p:txEl>
                                              <p:charRg st="72" end="104"/>
                                            </p:txEl>
                                          </p:spTgt>
                                        </p:tgtEl>
                                        <p:attrNameLst>
                                          <p:attrName>ppt_x</p:attrName>
                                        </p:attrNameLst>
                                      </p:cBhvr>
                                      <p:tavLst>
                                        <p:tav tm="0">
                                          <p:val>
                                            <p:strVal val="#ppt_x"/>
                                          </p:val>
                                        </p:tav>
                                        <p:tav tm="100000">
                                          <p:val>
                                            <p:strVal val="#ppt_x"/>
                                          </p:val>
                                        </p:tav>
                                      </p:tavLst>
                                    </p:anim>
                                    <p:anim calcmode="lin" valueType="num">
                                      <p:cBhvr>
                                        <p:cTn id="26" dur="500" fill="hold"/>
                                        <p:tgtEl>
                                          <p:spTgt spid="1049031">
                                            <p:txEl>
                                              <p:charRg st="72" end="10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49031">
                                            <p:txEl>
                                              <p:charRg st="104" end="114"/>
                                            </p:txEl>
                                          </p:spTgt>
                                        </p:tgtEl>
                                        <p:attrNameLst>
                                          <p:attrName>style.visibility</p:attrName>
                                        </p:attrNameLst>
                                      </p:cBhvr>
                                      <p:to>
                                        <p:strVal val="visible"/>
                                      </p:to>
                                    </p:set>
                                    <p:anim calcmode="lin" valueType="num">
                                      <p:cBhvr>
                                        <p:cTn id="29" dur="500" fill="hold"/>
                                        <p:tgtEl>
                                          <p:spTgt spid="1049031">
                                            <p:txEl>
                                              <p:charRg st="104" end="114"/>
                                            </p:txEl>
                                          </p:spTgt>
                                        </p:tgtEl>
                                        <p:attrNameLst>
                                          <p:attrName>ppt_x</p:attrName>
                                        </p:attrNameLst>
                                      </p:cBhvr>
                                      <p:tavLst>
                                        <p:tav tm="0">
                                          <p:val>
                                            <p:strVal val="#ppt_x"/>
                                          </p:val>
                                        </p:tav>
                                        <p:tav tm="100000">
                                          <p:val>
                                            <p:strVal val="#ppt_x"/>
                                          </p:val>
                                        </p:tav>
                                      </p:tavLst>
                                    </p:anim>
                                    <p:anim calcmode="lin" valueType="num">
                                      <p:cBhvr>
                                        <p:cTn id="30" dur="500" fill="hold"/>
                                        <p:tgtEl>
                                          <p:spTgt spid="1049031">
                                            <p:txEl>
                                              <p:charRg st="104" end="11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49031">
                                            <p:txEl>
                                              <p:charRg st="114" end="128"/>
                                            </p:txEl>
                                          </p:spTgt>
                                        </p:tgtEl>
                                        <p:attrNameLst>
                                          <p:attrName>style.visibility</p:attrName>
                                        </p:attrNameLst>
                                      </p:cBhvr>
                                      <p:to>
                                        <p:strVal val="visible"/>
                                      </p:to>
                                    </p:set>
                                    <p:animEffect transition="in" filter="fade">
                                      <p:cBhvr>
                                        <p:cTn id="35" dur="500"/>
                                        <p:tgtEl>
                                          <p:spTgt spid="1049031">
                                            <p:txEl>
                                              <p:charRg st="114" end="12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049031">
                                            <p:txEl>
                                              <p:charRg st="128" end="167"/>
                                            </p:txEl>
                                          </p:spTgt>
                                        </p:tgtEl>
                                        <p:attrNameLst>
                                          <p:attrName>style.visibility</p:attrName>
                                        </p:attrNameLst>
                                      </p:cBhvr>
                                      <p:to>
                                        <p:strVal val="visible"/>
                                      </p:to>
                                    </p:set>
                                    <p:animEffect transition="in" filter="fade">
                                      <p:cBhvr>
                                        <p:cTn id="38" dur="500"/>
                                        <p:tgtEl>
                                          <p:spTgt spid="1049031">
                                            <p:txEl>
                                              <p:charRg st="128" end="16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049031">
                                            <p:txEl>
                                              <p:charRg st="167" end="177"/>
                                            </p:txEl>
                                          </p:spTgt>
                                        </p:tgtEl>
                                        <p:attrNameLst>
                                          <p:attrName>style.visibility</p:attrName>
                                        </p:attrNameLst>
                                      </p:cBhvr>
                                      <p:to>
                                        <p:strVal val="visible"/>
                                      </p:to>
                                    </p:set>
                                    <p:animEffect transition="in" filter="fade">
                                      <p:cBhvr>
                                        <p:cTn id="41" dur="500"/>
                                        <p:tgtEl>
                                          <p:spTgt spid="1049031">
                                            <p:txEl>
                                              <p:charRg st="167" end="17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049031">
                                            <p:txEl>
                                              <p:charRg st="177" end="191"/>
                                            </p:txEl>
                                          </p:spTgt>
                                        </p:tgtEl>
                                        <p:attrNameLst>
                                          <p:attrName>style.visibility</p:attrName>
                                        </p:attrNameLst>
                                      </p:cBhvr>
                                      <p:to>
                                        <p:strVal val="visible"/>
                                      </p:to>
                                    </p:set>
                                    <p:anim calcmode="lin" valueType="num">
                                      <p:cBhvr>
                                        <p:cTn id="46" dur="500" fill="hold"/>
                                        <p:tgtEl>
                                          <p:spTgt spid="1049031">
                                            <p:txEl>
                                              <p:charRg st="177" end="191"/>
                                            </p:txEl>
                                          </p:spTgt>
                                        </p:tgtEl>
                                        <p:attrNameLst>
                                          <p:attrName>ppt_x</p:attrName>
                                        </p:attrNameLst>
                                      </p:cBhvr>
                                      <p:tavLst>
                                        <p:tav tm="0">
                                          <p:val>
                                            <p:strVal val="#ppt_x"/>
                                          </p:val>
                                        </p:tav>
                                        <p:tav tm="100000">
                                          <p:val>
                                            <p:strVal val="#ppt_x"/>
                                          </p:val>
                                        </p:tav>
                                      </p:tavLst>
                                    </p:anim>
                                    <p:anim calcmode="lin" valueType="num">
                                      <p:cBhvr>
                                        <p:cTn id="47" dur="500" fill="hold"/>
                                        <p:tgtEl>
                                          <p:spTgt spid="1049031">
                                            <p:txEl>
                                              <p:charRg st="177" end="191"/>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049031">
                                            <p:txEl>
                                              <p:charRg st="191" end="229"/>
                                            </p:txEl>
                                          </p:spTgt>
                                        </p:tgtEl>
                                        <p:attrNameLst>
                                          <p:attrName>style.visibility</p:attrName>
                                        </p:attrNameLst>
                                      </p:cBhvr>
                                      <p:to>
                                        <p:strVal val="visible"/>
                                      </p:to>
                                    </p:set>
                                    <p:anim calcmode="lin" valueType="num">
                                      <p:cBhvr>
                                        <p:cTn id="50" dur="500" fill="hold"/>
                                        <p:tgtEl>
                                          <p:spTgt spid="1049031">
                                            <p:txEl>
                                              <p:charRg st="191" end="229"/>
                                            </p:txEl>
                                          </p:spTgt>
                                        </p:tgtEl>
                                        <p:attrNameLst>
                                          <p:attrName>ppt_x</p:attrName>
                                        </p:attrNameLst>
                                      </p:cBhvr>
                                      <p:tavLst>
                                        <p:tav tm="0">
                                          <p:val>
                                            <p:strVal val="#ppt_x"/>
                                          </p:val>
                                        </p:tav>
                                        <p:tav tm="100000">
                                          <p:val>
                                            <p:strVal val="#ppt_x"/>
                                          </p:val>
                                        </p:tav>
                                      </p:tavLst>
                                    </p:anim>
                                    <p:anim calcmode="lin" valueType="num">
                                      <p:cBhvr>
                                        <p:cTn id="51" dur="500" fill="hold"/>
                                        <p:tgtEl>
                                          <p:spTgt spid="1049031">
                                            <p:txEl>
                                              <p:charRg st="191" end="229"/>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049031">
                                            <p:txEl>
                                              <p:charRg st="229" end="239"/>
                                            </p:txEl>
                                          </p:spTgt>
                                        </p:tgtEl>
                                        <p:attrNameLst>
                                          <p:attrName>style.visibility</p:attrName>
                                        </p:attrNameLst>
                                      </p:cBhvr>
                                      <p:to>
                                        <p:strVal val="visible"/>
                                      </p:to>
                                    </p:set>
                                    <p:anim calcmode="lin" valueType="num">
                                      <p:cBhvr>
                                        <p:cTn id="54" dur="500" fill="hold"/>
                                        <p:tgtEl>
                                          <p:spTgt spid="1049031">
                                            <p:txEl>
                                              <p:charRg st="229" end="239"/>
                                            </p:txEl>
                                          </p:spTgt>
                                        </p:tgtEl>
                                        <p:attrNameLst>
                                          <p:attrName>ppt_x</p:attrName>
                                        </p:attrNameLst>
                                      </p:cBhvr>
                                      <p:tavLst>
                                        <p:tav tm="0">
                                          <p:val>
                                            <p:strVal val="#ppt_x"/>
                                          </p:val>
                                        </p:tav>
                                        <p:tav tm="100000">
                                          <p:val>
                                            <p:strVal val="#ppt_x"/>
                                          </p:val>
                                        </p:tav>
                                      </p:tavLst>
                                    </p:anim>
                                    <p:anim calcmode="lin" valueType="num">
                                      <p:cBhvr>
                                        <p:cTn id="55" dur="500" fill="hold"/>
                                        <p:tgtEl>
                                          <p:spTgt spid="1049031">
                                            <p:txEl>
                                              <p:charRg st="229" end="239"/>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049031">
                                            <p:txEl>
                                              <p:charRg st="239" end="256"/>
                                            </p:txEl>
                                          </p:spTgt>
                                        </p:tgtEl>
                                        <p:attrNameLst>
                                          <p:attrName>style.visibility</p:attrName>
                                        </p:attrNameLst>
                                      </p:cBhvr>
                                      <p:to>
                                        <p:strVal val="visible"/>
                                      </p:to>
                                    </p:set>
                                    <p:animEffect transition="in" filter="fade">
                                      <p:cBhvr>
                                        <p:cTn id="60" dur="1000"/>
                                        <p:tgtEl>
                                          <p:spTgt spid="1049031">
                                            <p:txEl>
                                              <p:charRg st="239" end="256"/>
                                            </p:txEl>
                                          </p:spTgt>
                                        </p:tgtEl>
                                      </p:cBhvr>
                                    </p:animEffect>
                                    <p:anim calcmode="lin" valueType="num">
                                      <p:cBhvr>
                                        <p:cTn id="61" dur="1000" fill="hold"/>
                                        <p:tgtEl>
                                          <p:spTgt spid="1049031">
                                            <p:txEl>
                                              <p:charRg st="239" end="256"/>
                                            </p:txEl>
                                          </p:spTgt>
                                        </p:tgtEl>
                                        <p:attrNameLst>
                                          <p:attrName>ppt_x</p:attrName>
                                        </p:attrNameLst>
                                      </p:cBhvr>
                                      <p:tavLst>
                                        <p:tav tm="0">
                                          <p:val>
                                            <p:strVal val="#ppt_x"/>
                                          </p:val>
                                        </p:tav>
                                        <p:tav tm="100000">
                                          <p:val>
                                            <p:strVal val="#ppt_x"/>
                                          </p:val>
                                        </p:tav>
                                      </p:tavLst>
                                    </p:anim>
                                    <p:anim calcmode="lin" valueType="num">
                                      <p:cBhvr>
                                        <p:cTn id="62" dur="1000" fill="hold"/>
                                        <p:tgtEl>
                                          <p:spTgt spid="1049031">
                                            <p:txEl>
                                              <p:charRg st="239" end="256"/>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049031">
                                            <p:txEl>
                                              <p:charRg st="256" end="281"/>
                                            </p:txEl>
                                          </p:spTgt>
                                        </p:tgtEl>
                                        <p:attrNameLst>
                                          <p:attrName>style.visibility</p:attrName>
                                        </p:attrNameLst>
                                      </p:cBhvr>
                                      <p:to>
                                        <p:strVal val="visible"/>
                                      </p:to>
                                    </p:set>
                                    <p:animEffect transition="in" filter="fade">
                                      <p:cBhvr>
                                        <p:cTn id="65" dur="1000"/>
                                        <p:tgtEl>
                                          <p:spTgt spid="1049031">
                                            <p:txEl>
                                              <p:charRg st="256" end="281"/>
                                            </p:txEl>
                                          </p:spTgt>
                                        </p:tgtEl>
                                      </p:cBhvr>
                                    </p:animEffect>
                                    <p:anim calcmode="lin" valueType="num">
                                      <p:cBhvr>
                                        <p:cTn id="66" dur="1000" fill="hold"/>
                                        <p:tgtEl>
                                          <p:spTgt spid="1049031">
                                            <p:txEl>
                                              <p:charRg st="256" end="281"/>
                                            </p:txEl>
                                          </p:spTgt>
                                        </p:tgtEl>
                                        <p:attrNameLst>
                                          <p:attrName>ppt_x</p:attrName>
                                        </p:attrNameLst>
                                      </p:cBhvr>
                                      <p:tavLst>
                                        <p:tav tm="0">
                                          <p:val>
                                            <p:strVal val="#ppt_x"/>
                                          </p:val>
                                        </p:tav>
                                        <p:tav tm="100000">
                                          <p:val>
                                            <p:strVal val="#ppt_x"/>
                                          </p:val>
                                        </p:tav>
                                      </p:tavLst>
                                    </p:anim>
                                    <p:anim calcmode="lin" valueType="num">
                                      <p:cBhvr>
                                        <p:cTn id="67" dur="1000" fill="hold"/>
                                        <p:tgtEl>
                                          <p:spTgt spid="1049031">
                                            <p:txEl>
                                              <p:charRg st="256" end="281"/>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049031">
                                            <p:txEl>
                                              <p:charRg st="281" end="291"/>
                                            </p:txEl>
                                          </p:spTgt>
                                        </p:tgtEl>
                                        <p:attrNameLst>
                                          <p:attrName>style.visibility</p:attrName>
                                        </p:attrNameLst>
                                      </p:cBhvr>
                                      <p:to>
                                        <p:strVal val="visible"/>
                                      </p:to>
                                    </p:set>
                                    <p:animEffect transition="in" filter="fade">
                                      <p:cBhvr>
                                        <p:cTn id="70" dur="1000"/>
                                        <p:tgtEl>
                                          <p:spTgt spid="1049031">
                                            <p:txEl>
                                              <p:charRg st="281" end="291"/>
                                            </p:txEl>
                                          </p:spTgt>
                                        </p:tgtEl>
                                      </p:cBhvr>
                                    </p:animEffect>
                                    <p:anim calcmode="lin" valueType="num">
                                      <p:cBhvr>
                                        <p:cTn id="71" dur="1000" fill="hold"/>
                                        <p:tgtEl>
                                          <p:spTgt spid="1049031">
                                            <p:txEl>
                                              <p:charRg st="281" end="291"/>
                                            </p:txEl>
                                          </p:spTgt>
                                        </p:tgtEl>
                                        <p:attrNameLst>
                                          <p:attrName>ppt_x</p:attrName>
                                        </p:attrNameLst>
                                      </p:cBhvr>
                                      <p:tavLst>
                                        <p:tav tm="0">
                                          <p:val>
                                            <p:strVal val="#ppt_x"/>
                                          </p:val>
                                        </p:tav>
                                        <p:tav tm="100000">
                                          <p:val>
                                            <p:strVal val="#ppt_x"/>
                                          </p:val>
                                        </p:tav>
                                      </p:tavLst>
                                    </p:anim>
                                    <p:anim calcmode="lin" valueType="num">
                                      <p:cBhvr>
                                        <p:cTn id="72" dur="1000" fill="hold"/>
                                        <p:tgtEl>
                                          <p:spTgt spid="1049031">
                                            <p:txEl>
                                              <p:charRg st="281" end="29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37" name="标题 1"/>
          <p:cNvSpPr>
            <a:spLocks noGrp="1"/>
          </p:cNvSpPr>
          <p:nvPr>
            <p:ph type="title" idx="4294967295"/>
            <p:custDataLst>
              <p:tags r:id="rId1"/>
            </p:custDataLst>
          </p:nvPr>
        </p:nvSpPr>
        <p:spPr>
          <a:xfrm>
            <a:off x="249238" y="0"/>
            <a:ext cx="6937375" cy="658813"/>
          </a:xfrm>
        </p:spPr>
        <p:txBody>
          <a:bodyPr lIns="87054" tIns="43528" rIns="87054" bIns="43528" anchor="ctr"/>
          <a:lstStyle>
            <a:lvl1pPr marL="0" indent="0" algn="ctr" rtl="0" fontAlgn="base" latinLnBrk="1">
              <a:lnSpc>
                <a:spcPct val="90000"/>
              </a:lnSpc>
              <a:spcBef>
                <a:spcPct val="0"/>
              </a:spcBef>
              <a:spcAft>
                <a:spcPct val="0"/>
              </a:spcAft>
              <a:buFontTx/>
              <a:buNone/>
              <a:defRPr sz="3300">
                <a:solidFill>
                  <a:srgbClr val="FF0000"/>
                </a:solidFill>
                <a:latin typeface="隶书" panose="02010509060101010101" pitchFamily="49" charset="-122"/>
                <a:ea typeface="隶书" panose="02010509060101010101" pitchFamily="49" charset="-122"/>
              </a:defRPr>
            </a:lvl1pPr>
          </a:lstStyle>
          <a:p>
            <a:pPr marL="0" marR="0" lvl="0" indent="0" algn="l" defTabSz="914400" rtl="0" eaLnBrk="1" fontAlgn="base" latinLnBrk="1" hangingPunct="1">
              <a:lnSpc>
                <a:spcPct val="90000"/>
              </a:lnSpc>
              <a:spcBef>
                <a:spcPct val="0"/>
              </a:spcBef>
              <a:spcAft>
                <a:spcPct val="0"/>
              </a:spcAft>
              <a:buClrTx/>
              <a:buSzTx/>
              <a:buFontTx/>
              <a:buNone/>
            </a:pPr>
            <a:r>
              <a:rPr kumimoji="0" lang="en-US"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3.</a:t>
            </a:r>
            <a:r>
              <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建构知识网络，掌握必备知识</a:t>
            </a:r>
            <a:endPar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endParaRPr>
          </a:p>
        </p:txBody>
      </p:sp>
      <p:sp>
        <p:nvSpPr>
          <p:cNvPr id="1049038" name="内容占位符 2"/>
          <p:cNvSpPr>
            <a:spLocks noGrp="1"/>
          </p:cNvSpPr>
          <p:nvPr>
            <p:ph idx="4294967295"/>
            <p:custDataLst>
              <p:tags r:id="rId2"/>
            </p:custDataLst>
          </p:nvPr>
        </p:nvSpPr>
        <p:spPr>
          <a:xfrm>
            <a:off x="750627" y="731790"/>
            <a:ext cx="10426889" cy="2707445"/>
          </a:xfrm>
        </p:spPr>
        <p:txBody>
          <a:bodyPr lIns="87054" tIns="43528" rIns="87054" bIns="43528" anchor="t"/>
          <a:lstStyle>
            <a:lvl1pPr marL="161925" indent="-161925" algn="l" rtl="0" fontAlgn="base" latinLnBrk="1">
              <a:lnSpc>
                <a:spcPct val="90000"/>
              </a:lnSpc>
              <a:spcBef>
                <a:spcPct val="143000"/>
              </a:spcBef>
              <a:spcAft>
                <a:spcPct val="0"/>
              </a:spcAft>
              <a:buSzTx/>
              <a:buFont typeface="Arial" panose="020B0604020202020204" pitchFamily="34" charset="0"/>
              <a:buChar char="•"/>
              <a:defRPr sz="2000" b="1">
                <a:solidFill>
                  <a:schemeClr val="dk1"/>
                </a:solidFill>
              </a:defRPr>
            </a:lvl1pPr>
            <a:lvl2pPr marL="488950" indent="-161925" algn="l" rtl="0" fontAlgn="base" latinLnBrk="1">
              <a:lnSpc>
                <a:spcPct val="90000"/>
              </a:lnSpc>
              <a:spcBef>
                <a:spcPts val="350"/>
              </a:spcBef>
              <a:spcAft>
                <a:spcPct val="0"/>
              </a:spcAft>
              <a:buSzTx/>
              <a:buFont typeface="Arial" panose="020B0604020202020204" pitchFamily="34" charset="0"/>
              <a:buChar char="•"/>
              <a:defRPr sz="1700" b="1">
                <a:solidFill>
                  <a:schemeClr val="dk1"/>
                </a:solidFill>
                <a:latin typeface="Calibri" panose="020F0502020204030204" pitchFamily="34" charset="0"/>
              </a:defRPr>
            </a:lvl2pPr>
            <a:lvl3pPr marL="815975" indent="-163830" algn="l" rtl="0" fontAlgn="base" latinLnBrk="1">
              <a:lnSpc>
                <a:spcPct val="90000"/>
              </a:lnSpc>
              <a:spcBef>
                <a:spcPts val="350"/>
              </a:spcBef>
              <a:spcAft>
                <a:spcPct val="0"/>
              </a:spcAft>
              <a:buSzTx/>
              <a:buFont typeface="Arial" panose="020B0604020202020204" pitchFamily="34" charset="0"/>
              <a:buChar char="•"/>
              <a:defRPr sz="1300" b="1">
                <a:solidFill>
                  <a:schemeClr val="dk1"/>
                </a:solidFill>
                <a:latin typeface="Calibri" panose="020F0502020204030204" pitchFamily="34" charset="0"/>
              </a:defRPr>
            </a:lvl3pPr>
            <a:lvl4pPr marL="1143000" indent="-163830"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仿宋" panose="02010609060101010101" charset="-122"/>
                <a:ea typeface="仿宋" panose="02010609060101010101" charset="-122"/>
              </a:defRPr>
            </a:lvl4pPr>
            <a:lvl5pPr marL="1468120" indent="-161925"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楷体" panose="02010609060101010101" charset="-122"/>
                <a:ea typeface="楷体" panose="02010609060101010101" charset="-122"/>
              </a:defRPr>
            </a:lvl5pPr>
          </a:lstStyle>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1</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）文体知识</a:t>
            </a: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如：小说的三要素：生动的人物形象、完整的故事情节和具体环境描写。</a:t>
            </a:r>
            <a:br>
              <a:rPr lang="zh-CN" altLang="en-US" u="none" baseline="0">
                <a:ea typeface="宋体" panose="02010600030101010101" pitchFamily="2" charset="-122"/>
              </a:rPr>
            </a:b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1</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）人物形象。人物的核心是思想性格，人物描写的角度有正面描写和侧面描写。</a:t>
            </a:r>
            <a:br>
              <a:rPr lang="zh-CN" altLang="en-US" u="none" baseline="0">
                <a:ea typeface="宋体" panose="02010600030101010101" pitchFamily="2" charset="-122"/>
              </a:rPr>
            </a:b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①正面描写包括外貌、语言、动作、神态、心理等</a:t>
            </a:r>
            <a:r>
              <a:rPr kumimoji="0" lang="zh-CN" altLang="en-US" b="1" i="0" u="none" strike="noStrike" kern="0" cap="none" spc="0" normalizeH="0" baseline="0" noProof="1" smtClean="0">
                <a:solidFill>
                  <a:schemeClr val="dk1"/>
                </a:solidFill>
                <a:latin typeface="Arial" panose="020B0604020202020204" pitchFamily="34" charset="0"/>
                <a:ea typeface="宋体" panose="02010600030101010101" pitchFamily="2" charset="-122"/>
                <a:cs typeface="+mn-ea"/>
              </a:rPr>
              <a:t>；</a:t>
            </a:r>
            <a:endParaRPr kumimoji="0" lang="en-US" altLang="zh-CN" b="1" i="0" u="none" strike="noStrike" kern="0" cap="none" spc="0" normalizeH="0" baseline="0" noProof="1" smtClean="0">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lang="en-US" altLang="zh-CN" noProof="1" smtClean="0">
                <a:latin typeface="Arial" panose="020B0604020202020204" pitchFamily="34" charset="0"/>
                <a:ea typeface="宋体" panose="02010600030101010101" pitchFamily="2" charset="-122"/>
                <a:cs typeface="+mn-ea"/>
              </a:rPr>
              <a:t>          </a:t>
            </a:r>
            <a:r>
              <a:rPr kumimoji="0" lang="zh-CN" altLang="en-US" b="1" i="0" u="none" strike="noStrike" kern="0" cap="none" spc="0" normalizeH="0" baseline="0" noProof="1" smtClean="0">
                <a:solidFill>
                  <a:schemeClr val="dk1"/>
                </a:solidFill>
                <a:latin typeface="Arial" panose="020B0604020202020204" pitchFamily="34" charset="0"/>
                <a:ea typeface="宋体" panose="02010600030101010101" pitchFamily="2" charset="-122"/>
                <a:cs typeface="+mn-ea"/>
              </a:rPr>
              <a:t>②</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侧面描写通常以他人或事物来反映该人物，又叫侧面烘托。</a:t>
            </a:r>
            <a:br>
              <a:rPr lang="zh-CN" altLang="en-US" u="none" baseline="0">
                <a:ea typeface="宋体" panose="02010600030101010101" pitchFamily="2" charset="-122"/>
              </a:rPr>
            </a:b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2</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）故事情节。故事情节的一般结构：序幕－开端－发展－高潮－结局－（尾声）。</a:t>
            </a:r>
            <a:br>
              <a:rPr lang="zh-CN" altLang="en-US" u="none" baseline="0">
                <a:ea typeface="宋体" panose="02010600030101010101" pitchFamily="2" charset="-122"/>
              </a:rPr>
            </a:b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3</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）环境描写。①自然环境描写；②社会环境描写　</a:t>
            </a: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p:txBody>
      </p:sp>
      <p:sp>
        <p:nvSpPr>
          <p:cNvPr id="4" name="矩形 3"/>
          <p:cNvSpPr/>
          <p:nvPr/>
        </p:nvSpPr>
        <p:spPr>
          <a:xfrm>
            <a:off x="673289" y="3845949"/>
            <a:ext cx="11104729" cy="1938992"/>
          </a:xfrm>
          <a:prstGeom prst="rect">
            <a:avLst/>
          </a:prstGeom>
        </p:spPr>
        <p:txBody>
          <a:bodyPr wrap="square">
            <a:spAutoFit/>
          </a:bodyPr>
          <a:lstStyle/>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en-US" altLang="zh-CN" sz="2000" b="1" kern="0" noProof="1" smtClean="0">
                <a:solidFill>
                  <a:schemeClr val="dk1"/>
                </a:solidFill>
                <a:latin typeface="Arial" panose="020B0604020202020204" pitchFamily="34" charset="0"/>
                <a:ea typeface="Arial" panose="020B0604020202020204" pitchFamily="34" charset="0"/>
                <a:cs typeface="+mn-ea"/>
              </a:rPr>
              <a:t>2</a:t>
            </a:r>
            <a:r>
              <a:rPr lang="zh-CN" altLang="en-US" sz="2000" b="1" kern="0" noProof="1" smtClean="0">
                <a:solidFill>
                  <a:schemeClr val="dk1"/>
                </a:solidFill>
                <a:latin typeface="Arial" panose="020B0604020202020204" pitchFamily="34" charset="0"/>
                <a:ea typeface="宋体" panose="02010600030101010101" pitchFamily="2" charset="-122"/>
                <a:cs typeface="+mn-ea"/>
              </a:rPr>
              <a:t>）鉴赏知识</a:t>
            </a:r>
            <a:endParaRPr lang="zh-CN" altLang="en-US"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r>
              <a:rPr lang="zh-CN" altLang="zh-CN" sz="2000" b="1" kern="0" noProof="1" smtClean="0">
                <a:solidFill>
                  <a:schemeClr val="dk1"/>
                </a:solidFill>
                <a:latin typeface="Arial" panose="020B0604020202020204" pitchFamily="34" charset="0"/>
                <a:ea typeface="宋体" panose="02010600030101010101" pitchFamily="2" charset="-122"/>
                <a:cs typeface="+mn-ea"/>
              </a:rPr>
              <a:t>一般说来，文学作品的表现技巧大致包括四个方面：</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r>
              <a:rPr lang="en-US" altLang="zh-CN" sz="2000" b="1" kern="0" noProof="1" smtClean="0">
                <a:solidFill>
                  <a:schemeClr val="dk1"/>
                </a:solidFill>
                <a:latin typeface="Arial" panose="020B0604020202020204" pitchFamily="34" charset="0"/>
                <a:ea typeface="Arial" panose="020B0604020202020204" pitchFamily="34" charset="0"/>
                <a:cs typeface="+mn-ea"/>
              </a:rPr>
              <a:t>1</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表现手法</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zh-CN" sz="2000" b="1" kern="0" noProof="1" smtClean="0">
                <a:solidFill>
                  <a:schemeClr val="dk1"/>
                </a:solidFill>
                <a:latin typeface="Arial" panose="020B0604020202020204" pitchFamily="34" charset="0"/>
                <a:ea typeface="宋体" panose="02010600030101010101" pitchFamily="2" charset="-122"/>
                <a:cs typeface="+mn-ea"/>
              </a:rPr>
              <a:t>　　象征</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联想</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对比</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衬托</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渲染</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托物言志</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想象</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对比</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点面结合</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动静结合</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人称变化</a:t>
            </a:r>
            <a:r>
              <a:rPr lang="zh-CN" altLang="en-US" sz="2000" b="1" kern="0" noProof="1" smtClean="0">
                <a:solidFill>
                  <a:schemeClr val="dk1"/>
                </a:solidFill>
                <a:latin typeface="Arial" panose="020B0604020202020204" pitchFamily="34" charset="0"/>
                <a:ea typeface="宋体" panose="02010600030101010101" pitchFamily="2" charset="-122"/>
                <a:cs typeface="+mn-ea"/>
              </a:rPr>
              <a:t>等</a:t>
            </a:r>
            <a:r>
              <a:rPr lang="zh-CN" altLang="zh-CN" sz="2000" b="1" kern="0" noProof="1" smtClean="0">
                <a:solidFill>
                  <a:schemeClr val="dk1"/>
                </a:solidFill>
                <a:latin typeface="Arial" panose="020B0604020202020204" pitchFamily="34" charset="0"/>
                <a:ea typeface="宋体" panose="02010600030101010101" pitchFamily="2" charset="-122"/>
                <a:cs typeface="+mn-ea"/>
              </a:rPr>
              <a:t>。象；升华主旨；渲染气氛等。</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038">
                                            <p:txEl>
                                              <p:charRg st="0"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9038">
                                            <p:txEl>
                                              <p:charRg st="7" end="20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49038">
                                            <p:txEl>
                                              <p:charRg st="204" end="207"/>
                                            </p:txEl>
                                          </p:spTgt>
                                        </p:tgtEl>
                                        <p:attrNameLst>
                                          <p:attrName>style.visibility</p:attrName>
                                        </p:attrNameLst>
                                      </p:cBhvr>
                                      <p:to>
                                        <p:strVal val="visible"/>
                                      </p:to>
                                    </p:set>
                                    <p:animEffect transition="in" filter="fade">
                                      <p:cBhvr>
                                        <p:cTn id="13" dur="500"/>
                                        <p:tgtEl>
                                          <p:spTgt spid="1049038">
                                            <p:txEl>
                                              <p:charRg st="204" end="20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49038">
                                            <p:txEl>
                                              <p:charRg st="207" end="207"/>
                                            </p:txEl>
                                          </p:spTgt>
                                        </p:tgtEl>
                                        <p:attrNameLst>
                                          <p:attrName>style.visibility</p:attrName>
                                        </p:attrNameLst>
                                      </p:cBhvr>
                                      <p:to>
                                        <p:strVal val="visible"/>
                                      </p:to>
                                    </p:set>
                                    <p:animEffect transition="in" filter="fade">
                                      <p:cBhvr>
                                        <p:cTn id="16" dur="500"/>
                                        <p:tgtEl>
                                          <p:spTgt spid="1049038">
                                            <p:txEl>
                                              <p:charRg st="207" end="207"/>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49038">
                                            <p:txEl>
                                              <p:charRg st="207" end="207"/>
                                            </p:txEl>
                                          </p:spTgt>
                                        </p:tgtEl>
                                        <p:attrNameLst>
                                          <p:attrName>style.visibility</p:attrName>
                                        </p:attrNameLst>
                                      </p:cBhvr>
                                      <p:to>
                                        <p:strVal val="visible"/>
                                      </p:to>
                                    </p:set>
                                    <p:animEffect transition="in" filter="fade">
                                      <p:cBhvr>
                                        <p:cTn id="19" dur="500"/>
                                        <p:tgtEl>
                                          <p:spTgt spid="1049038">
                                            <p:txEl>
                                              <p:charRg st="207" end="20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49038">
                                            <p:txEl>
                                              <p:charRg st="207" end="207"/>
                                            </p:txEl>
                                          </p:spTgt>
                                        </p:tgtEl>
                                        <p:attrNameLst>
                                          <p:attrName>style.visibility</p:attrName>
                                        </p:attrNameLst>
                                      </p:cBhvr>
                                      <p:to>
                                        <p:strVal val="visible"/>
                                      </p:to>
                                    </p:set>
                                    <p:animEffect transition="in" filter="fade">
                                      <p:cBhvr>
                                        <p:cTn id="22" dur="500"/>
                                        <p:tgtEl>
                                          <p:spTgt spid="1049038">
                                            <p:txEl>
                                              <p:charRg st="207" end="20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049038">
                                            <p:txEl>
                                              <p:charRg st="207" end="207"/>
                                            </p:txEl>
                                          </p:spTgt>
                                        </p:tgtEl>
                                        <p:attrNameLst>
                                          <p:attrName>style.visibility</p:attrName>
                                        </p:attrNameLst>
                                      </p:cBhvr>
                                      <p:to>
                                        <p:strVal val="visible"/>
                                      </p:to>
                                    </p:set>
                                    <p:animEffect transition="in" filter="fade">
                                      <p:cBhvr>
                                        <p:cTn id="25" dur="500"/>
                                        <p:tgtEl>
                                          <p:spTgt spid="1049038">
                                            <p:txEl>
                                              <p:charRg st="207" end="20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049038">
                                            <p:txEl>
                                              <p:charRg st="207" end="207"/>
                                            </p:txEl>
                                          </p:spTgt>
                                        </p:tgtEl>
                                        <p:attrNameLst>
                                          <p:attrName>style.visibility</p:attrName>
                                        </p:attrNameLst>
                                      </p:cBhvr>
                                      <p:to>
                                        <p:strVal val="visible"/>
                                      </p:to>
                                    </p:set>
                                    <p:animEffect transition="in" filter="fade">
                                      <p:cBhvr>
                                        <p:cTn id="28" dur="500"/>
                                        <p:tgtEl>
                                          <p:spTgt spid="1049038">
                                            <p:txEl>
                                              <p:charRg st="207" end="20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049038">
                                            <p:txEl>
                                              <p:charRg st="207" end="207"/>
                                            </p:txEl>
                                          </p:spTgt>
                                        </p:tgtEl>
                                        <p:attrNameLst>
                                          <p:attrName>style.visibility</p:attrName>
                                        </p:attrNameLst>
                                      </p:cBhvr>
                                      <p:to>
                                        <p:strVal val="visible"/>
                                      </p:to>
                                    </p:set>
                                    <p:animEffect transition="in" filter="fade">
                                      <p:cBhvr>
                                        <p:cTn id="31" dur="500"/>
                                        <p:tgtEl>
                                          <p:spTgt spid="1049038">
                                            <p:txEl>
                                              <p:charRg st="207" end="20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049038">
                                            <p:txEl>
                                              <p:charRg st="207" end="207"/>
                                            </p:txEl>
                                          </p:spTgt>
                                        </p:tgtEl>
                                        <p:attrNameLst>
                                          <p:attrName>style.visibility</p:attrName>
                                        </p:attrNameLst>
                                      </p:cBhvr>
                                      <p:to>
                                        <p:strVal val="visible"/>
                                      </p:to>
                                    </p:set>
                                    <p:animEffect transition="in" filter="fade">
                                      <p:cBhvr>
                                        <p:cTn id="34" dur="500"/>
                                        <p:tgtEl>
                                          <p:spTgt spid="1049038">
                                            <p:txEl>
                                              <p:charRg st="207" end="20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049038">
                                            <p:txEl>
                                              <p:charRg st="207" end="207"/>
                                            </p:txEl>
                                          </p:spTgt>
                                        </p:tgtEl>
                                        <p:attrNameLst>
                                          <p:attrName>style.visibility</p:attrName>
                                        </p:attrNameLst>
                                      </p:cBhvr>
                                      <p:to>
                                        <p:strVal val="visible"/>
                                      </p:to>
                                    </p:set>
                                    <p:animEffect transition="in" filter="fade">
                                      <p:cBhvr>
                                        <p:cTn id="37" dur="500"/>
                                        <p:tgtEl>
                                          <p:spTgt spid="1049038">
                                            <p:txEl>
                                              <p:charRg st="207" end="207"/>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1049038">
                                            <p:txEl>
                                              <p:charRg st="207" end="207"/>
                                            </p:txEl>
                                          </p:spTgt>
                                        </p:tgtEl>
                                        <p:attrNameLst>
                                          <p:attrName>style.visibility</p:attrName>
                                        </p:attrNameLst>
                                      </p:cBhvr>
                                      <p:to>
                                        <p:strVal val="visible"/>
                                      </p:to>
                                    </p:set>
                                    <p:animEffect transition="in" filter="fade">
                                      <p:cBhvr>
                                        <p:cTn id="40" dur="500"/>
                                        <p:tgtEl>
                                          <p:spTgt spid="1049038">
                                            <p:txEl>
                                              <p:charRg st="207" end="20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049038">
                                            <p:txEl>
                                              <p:charRg st="207" end="207"/>
                                            </p:txEl>
                                          </p:spTgt>
                                        </p:tgtEl>
                                        <p:attrNameLst>
                                          <p:attrName>style.visibility</p:attrName>
                                        </p:attrNameLst>
                                      </p:cBhvr>
                                      <p:to>
                                        <p:strVal val="visible"/>
                                      </p:to>
                                    </p:set>
                                    <p:animEffect transition="in" filter="fade">
                                      <p:cBhvr>
                                        <p:cTn id="43" dur="500"/>
                                        <p:tgtEl>
                                          <p:spTgt spid="1049038">
                                            <p:txEl>
                                              <p:charRg st="207"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2137" y="517819"/>
            <a:ext cx="11586950" cy="5262979"/>
          </a:xfrm>
          <a:prstGeom prst="rect">
            <a:avLst/>
          </a:prstGeom>
        </p:spPr>
        <p:txBody>
          <a:bodyPr wrap="square">
            <a:spAutoFit/>
          </a:bodyPr>
          <a:lstStyle/>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r>
              <a:rPr lang="en-US" altLang="zh-CN" sz="2000" b="1" kern="0" noProof="1" smtClean="0">
                <a:solidFill>
                  <a:schemeClr val="dk1"/>
                </a:solidFill>
                <a:latin typeface="Arial" panose="020B0604020202020204" pitchFamily="34" charset="0"/>
                <a:ea typeface="Arial" panose="020B0604020202020204" pitchFamily="34" charset="0"/>
                <a:cs typeface="+mn-ea"/>
              </a:rPr>
              <a:t>2</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布局谋篇技巧</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zh-CN" sz="2000" b="1" kern="0" noProof="1" smtClean="0">
                <a:solidFill>
                  <a:schemeClr val="dk1"/>
                </a:solidFill>
                <a:latin typeface="Arial" panose="020B0604020202020204" pitchFamily="34" charset="0"/>
                <a:ea typeface="宋体" panose="02010600030101010101" pitchFamily="2" charset="-122"/>
                <a:cs typeface="+mn-ea"/>
              </a:rPr>
              <a:t>　　</a:t>
            </a:r>
            <a:r>
              <a:rPr lang="en-US" altLang="zh-CN" sz="2000" b="1" kern="0" noProof="1" smtClean="0">
                <a:solidFill>
                  <a:schemeClr val="dk1"/>
                </a:solidFill>
                <a:latin typeface="Arial" panose="020B0604020202020204" pitchFamily="34" charset="0"/>
                <a:ea typeface="Arial" panose="020B0604020202020204" pitchFamily="34" charset="0"/>
                <a:cs typeface="+mn-ea"/>
              </a:rPr>
              <a:t>1</a:t>
            </a:r>
            <a:r>
              <a:rPr lang="zh-CN" altLang="zh-CN" sz="2000" b="1" kern="0" noProof="1" smtClean="0">
                <a:solidFill>
                  <a:schemeClr val="dk1"/>
                </a:solidFill>
                <a:latin typeface="Arial" panose="020B0604020202020204" pitchFamily="34" charset="0"/>
                <a:ea typeface="宋体" panose="02010600030101010101" pitchFamily="2" charset="-122"/>
                <a:cs typeface="+mn-ea"/>
              </a:rPr>
              <a:t>．卒章显志。呼应前文，深化升华主旨，卒章显志。</a:t>
            </a:r>
            <a:r>
              <a:rPr lang="en-US" altLang="zh-CN" sz="2000" b="1" kern="0" noProof="1" smtClean="0">
                <a:solidFill>
                  <a:schemeClr val="dk1"/>
                </a:solidFill>
                <a:latin typeface="Arial" panose="020B0604020202020204" pitchFamily="34" charset="0"/>
                <a:ea typeface="Arial" panose="020B0604020202020204" pitchFamily="34" charset="0"/>
                <a:cs typeface="+mn-ea"/>
              </a:rPr>
              <a:t>2</a:t>
            </a:r>
            <a:r>
              <a:rPr lang="zh-CN" altLang="zh-CN" sz="2000" b="1" kern="0" noProof="1" smtClean="0">
                <a:solidFill>
                  <a:schemeClr val="dk1"/>
                </a:solidFill>
                <a:latin typeface="Arial" panose="020B0604020202020204" pitchFamily="34" charset="0"/>
                <a:ea typeface="宋体" panose="02010600030101010101" pitchFamily="2" charset="-122"/>
                <a:cs typeface="+mn-ea"/>
              </a:rPr>
              <a:t>．铺垫照应 。使情节发展自然。</a:t>
            </a:r>
            <a:r>
              <a:rPr lang="en-US" altLang="zh-CN" sz="2000" b="1" kern="0" noProof="1" smtClean="0">
                <a:solidFill>
                  <a:schemeClr val="dk1"/>
                </a:solidFill>
                <a:latin typeface="Arial" panose="020B0604020202020204" pitchFamily="34" charset="0"/>
                <a:ea typeface="Arial" panose="020B0604020202020204" pitchFamily="34" charset="0"/>
                <a:cs typeface="+mn-ea"/>
              </a:rPr>
              <a:t>3</a:t>
            </a:r>
            <a:r>
              <a:rPr lang="zh-CN" altLang="zh-CN" sz="2000" b="1" kern="0" noProof="1" smtClean="0">
                <a:solidFill>
                  <a:schemeClr val="dk1"/>
                </a:solidFill>
                <a:latin typeface="Arial" panose="020B0604020202020204" pitchFamily="34" charset="0"/>
                <a:ea typeface="宋体" panose="02010600030101010101" pitchFamily="2" charset="-122"/>
                <a:cs typeface="+mn-ea"/>
              </a:rPr>
              <a:t>．伏笔悬念。伏笔能推动文章情节发展，暗示事件的发展方向与结果；悬念能引起读者的阅读兴趣。</a:t>
            </a:r>
            <a:r>
              <a:rPr lang="en-US" altLang="zh-CN" sz="2000" b="1" kern="0" noProof="1" smtClean="0">
                <a:solidFill>
                  <a:schemeClr val="dk1"/>
                </a:solidFill>
                <a:latin typeface="Arial" panose="020B0604020202020204" pitchFamily="34" charset="0"/>
                <a:ea typeface="Arial" panose="020B0604020202020204" pitchFamily="34" charset="0"/>
                <a:cs typeface="+mn-ea"/>
              </a:rPr>
              <a:t>4</a:t>
            </a:r>
            <a:r>
              <a:rPr lang="zh-CN" altLang="zh-CN" sz="2000" b="1" kern="0" noProof="1" smtClean="0">
                <a:solidFill>
                  <a:schemeClr val="dk1"/>
                </a:solidFill>
                <a:latin typeface="Arial" panose="020B0604020202020204" pitchFamily="34" charset="0"/>
                <a:ea typeface="宋体" panose="02010600030101010101" pitchFamily="2" charset="-122"/>
                <a:cs typeface="+mn-ea"/>
              </a:rPr>
              <a:t>．承上启下。</a:t>
            </a:r>
            <a:r>
              <a:rPr lang="en-US" altLang="zh-CN" sz="2000" b="1" kern="0" noProof="1" smtClean="0">
                <a:solidFill>
                  <a:schemeClr val="dk1"/>
                </a:solidFill>
                <a:latin typeface="Arial" panose="020B0604020202020204" pitchFamily="34" charset="0"/>
                <a:ea typeface="Arial" panose="020B0604020202020204" pitchFamily="34" charset="0"/>
                <a:cs typeface="+mn-ea"/>
              </a:rPr>
              <a:t>5</a:t>
            </a:r>
            <a:r>
              <a:rPr lang="zh-CN" altLang="zh-CN" sz="2000" b="1" kern="0" noProof="1" smtClean="0">
                <a:solidFill>
                  <a:schemeClr val="dk1"/>
                </a:solidFill>
                <a:latin typeface="Arial" panose="020B0604020202020204" pitchFamily="34" charset="0"/>
                <a:ea typeface="宋体" panose="02010600030101010101" pitchFamily="2" charset="-122"/>
                <a:cs typeface="+mn-ea"/>
              </a:rPr>
              <a:t>．开门见山。</a:t>
            </a:r>
            <a:r>
              <a:rPr lang="en-US" altLang="zh-CN" sz="2000" b="1" kern="0" noProof="1" smtClean="0">
                <a:solidFill>
                  <a:schemeClr val="dk1"/>
                </a:solidFill>
                <a:latin typeface="Arial" panose="020B0604020202020204" pitchFamily="34" charset="0"/>
                <a:ea typeface="Arial" panose="020B0604020202020204" pitchFamily="34" charset="0"/>
                <a:cs typeface="+mn-ea"/>
              </a:rPr>
              <a:t>6</a:t>
            </a:r>
            <a:r>
              <a:rPr lang="zh-CN" altLang="zh-CN" sz="2000" b="1" kern="0" noProof="1" smtClean="0">
                <a:solidFill>
                  <a:schemeClr val="dk1"/>
                </a:solidFill>
                <a:latin typeface="Arial" panose="020B0604020202020204" pitchFamily="34" charset="0"/>
                <a:ea typeface="宋体" panose="02010600030101010101" pitchFamily="2" charset="-122"/>
                <a:cs typeface="+mn-ea"/>
              </a:rPr>
              <a:t>．贯穿线索</a:t>
            </a:r>
            <a:r>
              <a:rPr lang="en-US" altLang="zh-CN" sz="2000" b="1" kern="0" noProof="1" smtClean="0">
                <a:solidFill>
                  <a:schemeClr val="dk1"/>
                </a:solidFill>
                <a:latin typeface="Arial" panose="020B0604020202020204" pitchFamily="34" charset="0"/>
                <a:ea typeface="Arial" panose="020B0604020202020204" pitchFamily="34" charset="0"/>
                <a:cs typeface="+mn-ea"/>
              </a:rPr>
              <a:t>7</a:t>
            </a:r>
            <a:r>
              <a:rPr lang="zh-CN" altLang="zh-CN" sz="2000" b="1" kern="0" noProof="1" smtClean="0">
                <a:solidFill>
                  <a:schemeClr val="dk1"/>
                </a:solidFill>
                <a:latin typeface="Arial" panose="020B0604020202020204" pitchFamily="34" charset="0"/>
                <a:ea typeface="宋体" panose="02010600030101010101" pitchFamily="2" charset="-122"/>
                <a:cs typeface="+mn-ea"/>
              </a:rPr>
              <a:t>．前后呼应。使文章结构严谨，浑然一体。</a:t>
            </a:r>
            <a:r>
              <a:rPr lang="en-US" altLang="zh-CN" sz="2000" b="1" kern="0" noProof="1" smtClean="0">
                <a:solidFill>
                  <a:schemeClr val="dk1"/>
                </a:solidFill>
                <a:latin typeface="Arial" panose="020B0604020202020204" pitchFamily="34" charset="0"/>
                <a:ea typeface="Arial" panose="020B0604020202020204" pitchFamily="34" charset="0"/>
                <a:cs typeface="+mn-ea"/>
              </a:rPr>
              <a:t>7</a:t>
            </a:r>
            <a:r>
              <a:rPr lang="zh-CN" altLang="zh-CN" sz="2000" b="1" kern="0" noProof="1" smtClean="0">
                <a:solidFill>
                  <a:schemeClr val="dk1"/>
                </a:solidFill>
                <a:latin typeface="Arial" panose="020B0604020202020204" pitchFamily="34" charset="0"/>
                <a:ea typeface="宋体" panose="02010600030101010101" pitchFamily="2" charset="-122"/>
                <a:cs typeface="+mn-ea"/>
              </a:rPr>
              <a:t>．抑扬。欲扬先抑，也叫先抑后扬</a:t>
            </a:r>
            <a:r>
              <a:rPr lang="en-US" altLang="zh-CN" sz="2000" b="1" kern="0" noProof="1" smtClean="0">
                <a:solidFill>
                  <a:schemeClr val="dk1"/>
                </a:solidFill>
                <a:latin typeface="Arial" panose="020B0604020202020204" pitchFamily="34" charset="0"/>
                <a:ea typeface="Arial" panose="020B0604020202020204" pitchFamily="34" charset="0"/>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是指为肯定某人、事、物、景，先用曲解或嘲讽的态度尽力去贬低或否定。反之为欲抑先扬。这种方法能在变化的反差中突出事物。</a:t>
            </a:r>
            <a:r>
              <a:rPr lang="en-US" altLang="zh-CN" sz="2000" b="1" kern="0" noProof="1" smtClean="0">
                <a:solidFill>
                  <a:schemeClr val="dk1"/>
                </a:solidFill>
                <a:latin typeface="Arial" panose="020B0604020202020204" pitchFamily="34" charset="0"/>
                <a:ea typeface="Arial" panose="020B0604020202020204" pitchFamily="34" charset="0"/>
                <a:cs typeface="+mn-ea"/>
              </a:rPr>
              <a:t>8</a:t>
            </a:r>
            <a:r>
              <a:rPr lang="zh-CN" altLang="zh-CN" sz="2000" b="1" kern="0" noProof="1" smtClean="0">
                <a:solidFill>
                  <a:schemeClr val="dk1"/>
                </a:solidFill>
                <a:latin typeface="Arial" panose="020B0604020202020204" pitchFamily="34" charset="0"/>
                <a:ea typeface="宋体" panose="02010600030101010101" pitchFamily="2" charset="-122"/>
                <a:cs typeface="+mn-ea"/>
              </a:rPr>
              <a:t>．以小见大。通过生活中常见的不起眼的人和事，挖掘出大的主题或体现一个深刻的哲理。</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r>
              <a:rPr lang="en-US" altLang="zh-CN" sz="2000" b="1" kern="0" noProof="1" smtClean="0">
                <a:solidFill>
                  <a:schemeClr val="dk1"/>
                </a:solidFill>
                <a:latin typeface="Arial" panose="020B0604020202020204" pitchFamily="34" charset="0"/>
                <a:ea typeface="Arial" panose="020B0604020202020204" pitchFamily="34" charset="0"/>
                <a:cs typeface="+mn-ea"/>
              </a:rPr>
              <a:t>3</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修辞方法和语言风格</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zh-CN" sz="2000" b="1" kern="0" noProof="1" smtClean="0">
                <a:solidFill>
                  <a:schemeClr val="dk1"/>
                </a:solidFill>
                <a:latin typeface="Arial" panose="020B0604020202020204" pitchFamily="34" charset="0"/>
                <a:ea typeface="宋体" panose="02010600030101010101" pitchFamily="2" charset="-122"/>
                <a:cs typeface="+mn-ea"/>
              </a:rPr>
              <a:t>　　比喻</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比拟</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借代</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夸张</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对偶</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排比</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设问</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反问</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反复</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用典</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双关</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化用</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引用</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反语</a:t>
            </a:r>
            <a:r>
              <a:rPr lang="zh-CN" altLang="en-US" sz="2000" b="1" kern="0" noProof="1" smtClean="0">
                <a:solidFill>
                  <a:schemeClr val="dk1"/>
                </a:solidFill>
                <a:latin typeface="Arial" panose="020B0604020202020204" pitchFamily="34" charset="0"/>
                <a:ea typeface="宋体" panose="02010600030101010101" pitchFamily="2" charset="-122"/>
                <a:cs typeface="+mn-ea"/>
              </a:rPr>
              <a:t>等</a:t>
            </a:r>
            <a:r>
              <a:rPr lang="zh-CN" altLang="zh-CN" sz="2000" b="1" kern="0" noProof="1" smtClean="0">
                <a:solidFill>
                  <a:schemeClr val="dk1"/>
                </a:solidFill>
                <a:latin typeface="Arial" panose="020B0604020202020204" pitchFamily="34" charset="0"/>
                <a:ea typeface="宋体" panose="02010600030101010101" pitchFamily="2" charset="-122"/>
                <a:cs typeface="+mn-ea"/>
              </a:rPr>
              <a:t>。</a:t>
            </a:r>
            <a:r>
              <a:rPr lang="zh-CN" altLang="en-US" sz="2000" b="1" kern="0" noProof="1" smtClean="0">
                <a:solidFill>
                  <a:schemeClr val="dk1"/>
                </a:solidFill>
                <a:latin typeface="Arial" panose="020B0604020202020204" pitchFamily="34" charset="0"/>
                <a:ea typeface="宋体" panose="02010600030101010101" pitchFamily="2" charset="-122"/>
                <a:cs typeface="+mn-ea"/>
              </a:rPr>
              <a:t>　</a:t>
            </a:r>
            <a:endParaRPr lang="zh-CN" altLang="en-US"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r>
              <a:rPr lang="en-US" altLang="zh-CN" sz="2000" b="1" kern="0" noProof="1" smtClean="0">
                <a:solidFill>
                  <a:schemeClr val="dk1"/>
                </a:solidFill>
                <a:latin typeface="Arial" panose="020B0604020202020204" pitchFamily="34" charset="0"/>
                <a:ea typeface="Arial" panose="020B0604020202020204" pitchFamily="34" charset="0"/>
                <a:cs typeface="+mn-ea"/>
              </a:rPr>
              <a:t>4</a:t>
            </a:r>
            <a:r>
              <a:rPr lang="zh-CN" altLang="en-US" sz="2000" b="1" kern="0" noProof="1" smtClean="0">
                <a:solidFill>
                  <a:schemeClr val="dk1"/>
                </a:solidFill>
                <a:latin typeface="Arial" panose="020B0604020202020204" pitchFamily="34" charset="0"/>
                <a:ea typeface="宋体" panose="02010600030101010101" pitchFamily="2" charset="-122"/>
                <a:cs typeface="+mn-ea"/>
              </a:rPr>
              <a:t>）</a:t>
            </a:r>
            <a:r>
              <a:rPr lang="zh-CN" altLang="zh-CN" sz="2000" b="1" kern="0" noProof="1" smtClean="0">
                <a:solidFill>
                  <a:schemeClr val="dk1"/>
                </a:solidFill>
                <a:latin typeface="Arial" panose="020B0604020202020204" pitchFamily="34" charset="0"/>
                <a:ea typeface="宋体" panose="02010600030101010101" pitchFamily="2" charset="-122"/>
                <a:cs typeface="+mn-ea"/>
              </a:rPr>
              <a:t>表达方式和叙述方法</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zh-CN" sz="2000" b="1" kern="0" noProof="1" smtClean="0">
                <a:solidFill>
                  <a:schemeClr val="dk1"/>
                </a:solidFill>
                <a:latin typeface="Arial" panose="020B0604020202020204" pitchFamily="34" charset="0"/>
                <a:ea typeface="宋体" panose="02010600030101010101" pitchFamily="2" charset="-122"/>
                <a:cs typeface="+mn-ea"/>
              </a:rPr>
              <a:t>　　叙述的技巧，如顺序、倒叙、插叙、补叙；描写的技巧，如白描（指抓住事物的主要特征，并以简洁的语言勾画出事物形象的一种写法）、人物描写、景物描写、事件描写、环境描写；抒情技巧，如直接抒情、间接抒情（借景、借事或借物抒情）；议论、说明的技巧。</a:t>
            </a:r>
            <a:endParaRPr lang="zh-CN" altLang="zh-CN"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Arial" panose="020B0604020202020204" pitchFamily="34" charset="0"/>
                <a:ea typeface="宋体" panose="02010600030101010101" pitchFamily="2" charset="-122"/>
                <a:cs typeface="+mn-ea"/>
              </a:rPr>
              <a:t>　</a:t>
            </a:r>
            <a:endParaRPr lang="zh-CN" altLang="en-US"/>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39" name="标题 1"/>
          <p:cNvSpPr>
            <a:spLocks noGrp="1"/>
          </p:cNvSpPr>
          <p:nvPr>
            <p:ph type="title" idx="4294967295"/>
            <p:custDataLst>
              <p:tags r:id="rId1"/>
            </p:custDataLst>
          </p:nvPr>
        </p:nvSpPr>
        <p:spPr>
          <a:xfrm>
            <a:off x="249238" y="0"/>
            <a:ext cx="7070725" cy="579438"/>
          </a:xfrm>
        </p:spPr>
        <p:txBody>
          <a:bodyPr lIns="87054" tIns="43528" rIns="87054" bIns="43528" anchor="ctr"/>
          <a:lstStyle>
            <a:lvl1pPr marL="0" indent="0" algn="ctr" rtl="0" fontAlgn="base" latinLnBrk="1">
              <a:lnSpc>
                <a:spcPct val="90000"/>
              </a:lnSpc>
              <a:spcBef>
                <a:spcPct val="0"/>
              </a:spcBef>
              <a:spcAft>
                <a:spcPct val="0"/>
              </a:spcAft>
              <a:buFontTx/>
              <a:buNone/>
              <a:defRPr sz="3300">
                <a:solidFill>
                  <a:srgbClr val="FF0000"/>
                </a:solidFill>
                <a:latin typeface="隶书" panose="02010509060101010101" pitchFamily="49" charset="-122"/>
                <a:ea typeface="隶书" panose="02010509060101010101" pitchFamily="49" charset="-122"/>
              </a:defRPr>
            </a:lvl1pPr>
          </a:lstStyle>
          <a:p>
            <a:pPr marL="0" marR="0" lvl="0" indent="0" algn="l" defTabSz="914400" rtl="0" eaLnBrk="1" fontAlgn="base" latinLnBrk="1" hangingPunct="1">
              <a:lnSpc>
                <a:spcPct val="90000"/>
              </a:lnSpc>
              <a:spcBef>
                <a:spcPct val="0"/>
              </a:spcBef>
              <a:spcAft>
                <a:spcPct val="0"/>
              </a:spcAft>
              <a:buClrTx/>
              <a:buSzTx/>
              <a:buFontTx/>
              <a:buNone/>
            </a:pPr>
            <a:r>
              <a:rPr kumimoji="0" lang="en-US" altLang="zh-CN" sz="293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4.</a:t>
            </a:r>
            <a:r>
              <a:rPr kumimoji="0" lang="zh-CN" altLang="zh-CN" sz="293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唤醒阅读体验，用</a:t>
            </a:r>
            <a:r>
              <a:rPr kumimoji="0" lang="zh-CN" altLang="en-US" sz="293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好</a:t>
            </a:r>
            <a:r>
              <a:rPr kumimoji="0" lang="zh-CN" altLang="zh-CN" sz="293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教材范例</a:t>
            </a:r>
            <a:endParaRPr kumimoji="0" lang="zh-CN" altLang="zh-CN" sz="293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endParaRPr>
          </a:p>
        </p:txBody>
      </p:sp>
      <p:sp>
        <p:nvSpPr>
          <p:cNvPr id="1049040" name="内容占位符 2"/>
          <p:cNvSpPr>
            <a:spLocks noGrp="1"/>
          </p:cNvSpPr>
          <p:nvPr>
            <p:ph idx="4294967295"/>
            <p:custDataLst>
              <p:tags r:id="rId2"/>
            </p:custDataLst>
          </p:nvPr>
        </p:nvSpPr>
        <p:spPr>
          <a:xfrm>
            <a:off x="484496" y="578776"/>
            <a:ext cx="11320463" cy="6151563"/>
          </a:xfrm>
        </p:spPr>
        <p:txBody>
          <a:bodyPr lIns="87054" tIns="43528" rIns="87054" bIns="43528" anchor="t"/>
          <a:lstStyle>
            <a:lvl1pPr marL="161925" indent="-161925" algn="l" rtl="0" fontAlgn="base" latinLnBrk="1">
              <a:lnSpc>
                <a:spcPct val="90000"/>
              </a:lnSpc>
              <a:spcBef>
                <a:spcPct val="143000"/>
              </a:spcBef>
              <a:spcAft>
                <a:spcPct val="0"/>
              </a:spcAft>
              <a:buSzTx/>
              <a:buFont typeface="Arial" panose="020B0604020202020204" pitchFamily="34" charset="0"/>
              <a:buChar char="•"/>
              <a:defRPr sz="2000" b="1">
                <a:solidFill>
                  <a:schemeClr val="dk1"/>
                </a:solidFill>
              </a:defRPr>
            </a:lvl1pPr>
            <a:lvl2pPr marL="488950" indent="-161925" algn="l" rtl="0" fontAlgn="base" latinLnBrk="1">
              <a:lnSpc>
                <a:spcPct val="90000"/>
              </a:lnSpc>
              <a:spcBef>
                <a:spcPts val="350"/>
              </a:spcBef>
              <a:spcAft>
                <a:spcPct val="0"/>
              </a:spcAft>
              <a:buSzTx/>
              <a:buFont typeface="Arial" panose="020B0604020202020204" pitchFamily="34" charset="0"/>
              <a:buChar char="•"/>
              <a:defRPr sz="1700" b="1">
                <a:solidFill>
                  <a:schemeClr val="dk1"/>
                </a:solidFill>
                <a:latin typeface="Calibri" panose="020F0502020204030204" pitchFamily="34" charset="0"/>
              </a:defRPr>
            </a:lvl2pPr>
            <a:lvl3pPr marL="815975" indent="-163830" algn="l" rtl="0" fontAlgn="base" latinLnBrk="1">
              <a:lnSpc>
                <a:spcPct val="90000"/>
              </a:lnSpc>
              <a:spcBef>
                <a:spcPts val="350"/>
              </a:spcBef>
              <a:spcAft>
                <a:spcPct val="0"/>
              </a:spcAft>
              <a:buSzTx/>
              <a:buFont typeface="Arial" panose="020B0604020202020204" pitchFamily="34" charset="0"/>
              <a:buChar char="•"/>
              <a:defRPr sz="1300" b="1">
                <a:solidFill>
                  <a:schemeClr val="dk1"/>
                </a:solidFill>
                <a:latin typeface="Calibri" panose="020F0502020204030204" pitchFamily="34" charset="0"/>
              </a:defRPr>
            </a:lvl3pPr>
            <a:lvl4pPr marL="1143000" indent="-163830"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仿宋" panose="02010609060101010101" charset="-122"/>
                <a:ea typeface="仿宋" panose="02010609060101010101" charset="-122"/>
              </a:defRPr>
            </a:lvl4pPr>
            <a:lvl5pPr marL="1468120" indent="-161925"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楷体" panose="02010609060101010101" charset="-122"/>
                <a:ea typeface="楷体" panose="02010609060101010101" charset="-122"/>
              </a:defRPr>
            </a:lvl5pPr>
          </a:lstStyle>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论述类：</a:t>
            </a:r>
            <a:endPar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在马克思墓前的讲话</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拿来主义</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父母与孩子之间的</a:t>
            </a:r>
            <a:r>
              <a:rPr kumimoji="0" lang="zh-CN"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rPr>
              <a:t>爱</a:t>
            </a:r>
            <a:r>
              <a:rPr kumimoji="0" lang="en-US"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人是一根能思想的苇草</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咬文嚼字</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说“木叶”</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谈中国</a:t>
            </a:r>
            <a:r>
              <a:rPr kumimoji="0" lang="zh-CN"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rPr>
              <a:t>诗</a:t>
            </a:r>
            <a:r>
              <a:rPr kumimoji="0" lang="en-US"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中国建筑的特征</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endPar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文学类：</a:t>
            </a:r>
            <a:endPar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小说</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林黛玉进贾府</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祝福</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老人与海</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林教头风雪山神庙</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装在套子里的人</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边城</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endPar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　　散文</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荷塘月色</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故都的秋</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囚绿记</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endPar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实用类：</a:t>
            </a:r>
            <a:endPar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别了，“不列颠尼亚”</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奥斯维辛没有什么新闻</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包身工</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zh-CN" sz="2265" b="1" i="0" u="none" strike="noStrike" kern="0" cap="none" spc="0" normalizeH="0" baseline="0" noProof="1">
                <a:solidFill>
                  <a:schemeClr val="dk1"/>
                </a:solidFill>
                <a:latin typeface="仿宋" panose="02010609060101010101" charset="-122"/>
                <a:ea typeface="仿宋" panose="02010609060101010101" charset="-122"/>
                <a:cs typeface="+mn-ea"/>
              </a:rPr>
              <a:t>飞向太空的航程</a:t>
            </a:r>
            <a:r>
              <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sz="2265" b="1" i="0" u="none" strike="noStrike" kern="0" cap="none" spc="0" normalizeH="0" baseline="0" noProof="1">
                <a:solidFill>
                  <a:schemeClr val="dk1"/>
                </a:solidFill>
                <a:latin typeface="仿宋" panose="02010609060101010101" charset="-122"/>
                <a:ea typeface="仿宋" panose="02010609060101010101" charset="-122"/>
                <a:cs typeface="+mn-ea"/>
              </a:rPr>
              <a:t>宇宙的未来</a:t>
            </a:r>
            <a:r>
              <a:rPr kumimoji="0" lang="en-US"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rPr>
              <a:t>》</a:t>
            </a:r>
            <a:endParaRPr kumimoji="0" lang="en-US" altLang="zh-CN" sz="2265" b="1" i="0" u="none" strike="noStrike" kern="0" cap="none" spc="0" normalizeH="0" baseline="0" noProof="1" smtClean="0">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endParaRPr kumimoji="0" lang="en-US" altLang="zh-CN" sz="2265"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隶书" panose="02010509060101010101" pitchFamily="49" charset="-122"/>
                <a:ea typeface="隶书" panose="02010509060101010101" pitchFamily="49" charset="-122"/>
                <a:cs typeface="+mn-ea"/>
              </a:rPr>
              <a:t>文章学要素（材料、主题、结构、语言）</a:t>
            </a:r>
            <a:endParaRPr kumimoji="0" lang="zh-CN" altLang="en-US" sz="2000" b="1" i="0" u="none" strike="noStrike" kern="0" cap="none" spc="0" normalizeH="0" baseline="0" noProof="1">
              <a:solidFill>
                <a:schemeClr val="dk1"/>
              </a:solidFill>
              <a:latin typeface="隶书" panose="02010509060101010101" pitchFamily="49" charset="-122"/>
              <a:ea typeface="隶书" panose="02010509060101010101" pitchFamily="49"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隶书" panose="02010509060101010101" pitchFamily="49" charset="-122"/>
                <a:ea typeface="隶书" panose="02010509060101010101" pitchFamily="49" charset="-122"/>
                <a:cs typeface="+mn-ea"/>
              </a:rPr>
              <a:t>文章解读的方法</a:t>
            </a:r>
            <a:endParaRPr kumimoji="0" lang="zh-CN" altLang="en-US" sz="2000" b="1" i="0" u="none" strike="noStrike" kern="0" cap="none" spc="0" normalizeH="0" baseline="0" noProof="1">
              <a:solidFill>
                <a:schemeClr val="dk1"/>
              </a:solidFill>
              <a:latin typeface="隶书" panose="02010509060101010101" pitchFamily="49" charset="-122"/>
              <a:ea typeface="隶书" panose="02010509060101010101" pitchFamily="49"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sz="2000" b="1" i="0" u="none" strike="noStrike" kern="0" cap="none" spc="0" normalizeH="0" baseline="0" noProof="1">
                <a:solidFill>
                  <a:schemeClr val="dk1"/>
                </a:solidFill>
                <a:latin typeface="隶书" panose="02010509060101010101" pitchFamily="49" charset="-122"/>
                <a:ea typeface="隶书" panose="02010509060101010101" pitchFamily="49" charset="-122"/>
                <a:cs typeface="+mn-ea"/>
              </a:rPr>
              <a:t>文章鉴赏的方</a:t>
            </a:r>
            <a:r>
              <a:rPr kumimoji="0" lang="zh-CN" altLang="en-US" sz="2000" b="1" i="0" u="none" strike="noStrike" kern="0" cap="none" spc="0" normalizeH="0" baseline="0" noProof="1" smtClean="0">
                <a:solidFill>
                  <a:schemeClr val="dk1"/>
                </a:solidFill>
                <a:latin typeface="隶书" panose="02010509060101010101" pitchFamily="49" charset="-122"/>
                <a:ea typeface="隶书" panose="02010509060101010101" pitchFamily="49" charset="-122"/>
                <a:cs typeface="+mn-ea"/>
              </a:rPr>
              <a:t>法</a:t>
            </a:r>
            <a:endParaRPr kumimoji="0" lang="en-US" altLang="zh-CN" sz="2000"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143000"/>
              </a:spcBef>
              <a:spcAft>
                <a:spcPct val="0"/>
              </a:spcAft>
              <a:buClrTx/>
              <a:buSzTx/>
              <a:buFontTx/>
              <a:buNone/>
            </a:pPr>
            <a:endParaRPr kumimoji="0" lang="en-US" altLang="zh-CN" sz="2000"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143000"/>
              </a:spcBef>
              <a:spcAft>
                <a:spcPct val="0"/>
              </a:spcAft>
              <a:buClrTx/>
              <a:buSzTx/>
              <a:buFontTx/>
              <a:buNone/>
            </a:pPr>
            <a:endParaRPr kumimoji="0" lang="zh-CN" altLang="en-US" sz="2000"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040">
                                            <p:txEl>
                                              <p:pRg st="0" end="0"/>
                                            </p:txEl>
                                          </p:spTgt>
                                        </p:tgtEl>
                                        <p:attrNameLst>
                                          <p:attrName>style.visibility</p:attrName>
                                        </p:attrNameLst>
                                      </p:cBhvr>
                                      <p:to>
                                        <p:strVal val="visible"/>
                                      </p:to>
                                    </p:set>
                                    <p:anim calcmode="lin" valueType="num">
                                      <p:cBhvr>
                                        <p:cTn id="7" dur="500" fill="hold"/>
                                        <p:tgtEl>
                                          <p:spTgt spid="104904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4904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9040">
                                            <p:txEl>
                                              <p:pRg st="1" end="1"/>
                                            </p:txEl>
                                          </p:spTgt>
                                        </p:tgtEl>
                                        <p:attrNameLst>
                                          <p:attrName>style.visibility</p:attrName>
                                        </p:attrNameLst>
                                      </p:cBhvr>
                                      <p:to>
                                        <p:strVal val="visible"/>
                                      </p:to>
                                    </p:set>
                                    <p:anim calcmode="lin" valueType="num">
                                      <p:cBhvr>
                                        <p:cTn id="11" dur="500" fill="hold"/>
                                        <p:tgtEl>
                                          <p:spTgt spid="1049040">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104904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49040">
                                            <p:txEl>
                                              <p:pRg st="2" end="2"/>
                                            </p:txEl>
                                          </p:spTgt>
                                        </p:tgtEl>
                                        <p:attrNameLst>
                                          <p:attrName>style.visibility</p:attrName>
                                        </p:attrNameLst>
                                      </p:cBhvr>
                                      <p:to>
                                        <p:strVal val="visible"/>
                                      </p:to>
                                    </p:set>
                                    <p:animEffect transition="in" filter="fade">
                                      <p:cBhvr>
                                        <p:cTn id="17" dur="1000"/>
                                        <p:tgtEl>
                                          <p:spTgt spid="1049040">
                                            <p:txEl>
                                              <p:pRg st="2" end="2"/>
                                            </p:txEl>
                                          </p:spTgt>
                                        </p:tgtEl>
                                      </p:cBhvr>
                                    </p:animEffect>
                                    <p:anim calcmode="lin" valueType="num">
                                      <p:cBhvr>
                                        <p:cTn id="18" dur="1000" fill="hold"/>
                                        <p:tgtEl>
                                          <p:spTgt spid="1049040">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049040">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49040">
                                            <p:txEl>
                                              <p:pRg st="3" end="3"/>
                                            </p:txEl>
                                          </p:spTgt>
                                        </p:tgtEl>
                                        <p:attrNameLst>
                                          <p:attrName>style.visibility</p:attrName>
                                        </p:attrNameLst>
                                      </p:cBhvr>
                                      <p:to>
                                        <p:strVal val="visible"/>
                                      </p:to>
                                    </p:set>
                                    <p:animEffect transition="in" filter="fade">
                                      <p:cBhvr>
                                        <p:cTn id="22" dur="1000"/>
                                        <p:tgtEl>
                                          <p:spTgt spid="1049040">
                                            <p:txEl>
                                              <p:pRg st="3" end="3"/>
                                            </p:txEl>
                                          </p:spTgt>
                                        </p:tgtEl>
                                      </p:cBhvr>
                                    </p:animEffect>
                                    <p:anim calcmode="lin" valueType="num">
                                      <p:cBhvr>
                                        <p:cTn id="23" dur="1000" fill="hold"/>
                                        <p:tgtEl>
                                          <p:spTgt spid="1049040">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049040">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49040">
                                            <p:txEl>
                                              <p:pRg st="4" end="4"/>
                                            </p:txEl>
                                          </p:spTgt>
                                        </p:tgtEl>
                                        <p:attrNameLst>
                                          <p:attrName>style.visibility</p:attrName>
                                        </p:attrNameLst>
                                      </p:cBhvr>
                                      <p:to>
                                        <p:strVal val="visible"/>
                                      </p:to>
                                    </p:set>
                                    <p:animEffect transition="in" filter="fade">
                                      <p:cBhvr>
                                        <p:cTn id="27" dur="1000"/>
                                        <p:tgtEl>
                                          <p:spTgt spid="1049040">
                                            <p:txEl>
                                              <p:pRg st="4" end="4"/>
                                            </p:txEl>
                                          </p:spTgt>
                                        </p:tgtEl>
                                      </p:cBhvr>
                                    </p:animEffect>
                                    <p:anim calcmode="lin" valueType="num">
                                      <p:cBhvr>
                                        <p:cTn id="28" dur="1000" fill="hold"/>
                                        <p:tgtEl>
                                          <p:spTgt spid="1049040">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04904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49040">
                                            <p:txEl>
                                              <p:pRg st="5" end="5"/>
                                            </p:txEl>
                                          </p:spTgt>
                                        </p:tgtEl>
                                        <p:attrNameLst>
                                          <p:attrName>style.visibility</p:attrName>
                                        </p:attrNameLst>
                                      </p:cBhvr>
                                      <p:to>
                                        <p:strVal val="visible"/>
                                      </p:to>
                                    </p:set>
                                    <p:animEffect transition="in" filter="fade">
                                      <p:cBhvr>
                                        <p:cTn id="34" dur="1000"/>
                                        <p:tgtEl>
                                          <p:spTgt spid="1049040">
                                            <p:txEl>
                                              <p:pRg st="5" end="5"/>
                                            </p:txEl>
                                          </p:spTgt>
                                        </p:tgtEl>
                                      </p:cBhvr>
                                    </p:animEffect>
                                    <p:anim calcmode="lin" valueType="num">
                                      <p:cBhvr>
                                        <p:cTn id="35" dur="1000" fill="hold"/>
                                        <p:tgtEl>
                                          <p:spTgt spid="1049040">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1049040">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49040">
                                            <p:txEl>
                                              <p:pRg st="6" end="6"/>
                                            </p:txEl>
                                          </p:spTgt>
                                        </p:tgtEl>
                                        <p:attrNameLst>
                                          <p:attrName>style.visibility</p:attrName>
                                        </p:attrNameLst>
                                      </p:cBhvr>
                                      <p:to>
                                        <p:strVal val="visible"/>
                                      </p:to>
                                    </p:set>
                                    <p:animEffect transition="in" filter="fade">
                                      <p:cBhvr>
                                        <p:cTn id="39" dur="1000"/>
                                        <p:tgtEl>
                                          <p:spTgt spid="1049040">
                                            <p:txEl>
                                              <p:pRg st="6" end="6"/>
                                            </p:txEl>
                                          </p:spTgt>
                                        </p:tgtEl>
                                      </p:cBhvr>
                                    </p:animEffect>
                                    <p:anim calcmode="lin" valueType="num">
                                      <p:cBhvr>
                                        <p:cTn id="40" dur="1000" fill="hold"/>
                                        <p:tgtEl>
                                          <p:spTgt spid="1049040">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1049040">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049040">
                                            <p:txEl>
                                              <p:pRg st="8" end="8"/>
                                            </p:txEl>
                                          </p:spTgt>
                                        </p:tgtEl>
                                        <p:attrNameLst>
                                          <p:attrName>style.visibility</p:attrName>
                                        </p:attrNameLst>
                                      </p:cBhvr>
                                      <p:to>
                                        <p:strVal val="visible"/>
                                      </p:to>
                                    </p:set>
                                    <p:animEffect transition="in" filter="barn(inVertical)">
                                      <p:cBhvr>
                                        <p:cTn id="46" dur="500"/>
                                        <p:tgtEl>
                                          <p:spTgt spid="1049040">
                                            <p:txEl>
                                              <p:pRg st="8"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049040">
                                            <p:txEl>
                                              <p:pRg st="9" end="9"/>
                                            </p:txEl>
                                          </p:spTgt>
                                        </p:tgtEl>
                                        <p:attrNameLst>
                                          <p:attrName>style.visibility</p:attrName>
                                        </p:attrNameLst>
                                      </p:cBhvr>
                                      <p:to>
                                        <p:strVal val="visible"/>
                                      </p:to>
                                    </p:set>
                                    <p:anim calcmode="lin" valueType="num">
                                      <p:cBhvr>
                                        <p:cTn id="51" dur="500" fill="hold"/>
                                        <p:tgtEl>
                                          <p:spTgt spid="1049040">
                                            <p:txEl>
                                              <p:pRg st="9" end="9"/>
                                            </p:txEl>
                                          </p:spTgt>
                                        </p:tgtEl>
                                        <p:attrNameLst>
                                          <p:attrName>ppt_x</p:attrName>
                                        </p:attrNameLst>
                                      </p:cBhvr>
                                      <p:tavLst>
                                        <p:tav tm="0">
                                          <p:val>
                                            <p:strVal val="#ppt_x"/>
                                          </p:val>
                                        </p:tav>
                                        <p:tav tm="100000">
                                          <p:val>
                                            <p:strVal val="#ppt_x"/>
                                          </p:val>
                                        </p:tav>
                                      </p:tavLst>
                                    </p:anim>
                                    <p:anim calcmode="lin" valueType="num">
                                      <p:cBhvr>
                                        <p:cTn id="52" dur="500" fill="hold"/>
                                        <p:tgtEl>
                                          <p:spTgt spid="104904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049040">
                                            <p:txEl>
                                              <p:pRg st="10" end="10"/>
                                            </p:txEl>
                                          </p:spTgt>
                                        </p:tgtEl>
                                        <p:attrNameLst>
                                          <p:attrName>style.visibility</p:attrName>
                                        </p:attrNameLst>
                                      </p:cBhvr>
                                      <p:to>
                                        <p:strVal val="visible"/>
                                      </p:to>
                                    </p:set>
                                    <p:animEffect transition="in" filter="fade">
                                      <p:cBhvr>
                                        <p:cTn id="57" dur="1000"/>
                                        <p:tgtEl>
                                          <p:spTgt spid="1049040">
                                            <p:txEl>
                                              <p:pRg st="10" end="10"/>
                                            </p:txEl>
                                          </p:spTgt>
                                        </p:tgtEl>
                                      </p:cBhvr>
                                    </p:animEffect>
                                    <p:anim calcmode="lin" valueType="num">
                                      <p:cBhvr>
                                        <p:cTn id="58" dur="1000" fill="hold"/>
                                        <p:tgtEl>
                                          <p:spTgt spid="1049040">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1049040">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41" name="标题 1"/>
          <p:cNvSpPr>
            <a:spLocks noGrp="1"/>
          </p:cNvSpPr>
          <p:nvPr>
            <p:ph type="title" idx="4294967295"/>
            <p:custDataLst>
              <p:tags r:id="rId1"/>
            </p:custDataLst>
          </p:nvPr>
        </p:nvSpPr>
        <p:spPr>
          <a:xfrm>
            <a:off x="249238" y="191072"/>
            <a:ext cx="7688263" cy="427038"/>
          </a:xfrm>
        </p:spPr>
        <p:txBody>
          <a:bodyPr lIns="87054" tIns="43528" rIns="87054" bIns="43528" anchor="ctr"/>
          <a:lstStyle>
            <a:lvl1pPr marL="0" indent="0" algn="ctr" rtl="0" fontAlgn="base" latinLnBrk="1">
              <a:lnSpc>
                <a:spcPct val="90000"/>
              </a:lnSpc>
              <a:spcBef>
                <a:spcPct val="0"/>
              </a:spcBef>
              <a:spcAft>
                <a:spcPct val="0"/>
              </a:spcAft>
              <a:buFontTx/>
              <a:buNone/>
              <a:defRPr sz="3300">
                <a:solidFill>
                  <a:srgbClr val="FF0000"/>
                </a:solidFill>
                <a:latin typeface="隶书" panose="02010509060101010101" pitchFamily="49" charset="-122"/>
                <a:ea typeface="隶书" panose="02010509060101010101" pitchFamily="49" charset="-122"/>
              </a:defRPr>
            </a:lvl1pPr>
          </a:lstStyle>
          <a:p>
            <a:pPr marL="0" marR="0" lvl="0" indent="0" algn="l" defTabSz="914400" rtl="0" eaLnBrk="1" fontAlgn="base" latinLnBrk="1" hangingPunct="1">
              <a:lnSpc>
                <a:spcPct val="90000"/>
              </a:lnSpc>
              <a:spcBef>
                <a:spcPct val="0"/>
              </a:spcBef>
              <a:spcAft>
                <a:spcPct val="0"/>
              </a:spcAft>
              <a:buClrTx/>
              <a:buSzTx/>
              <a:buFontTx/>
              <a:buNone/>
            </a:pPr>
            <a:r>
              <a:rPr kumimoji="0" lang="en-US"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5.</a:t>
            </a:r>
            <a:r>
              <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做好题型归类，建好分类档案</a:t>
            </a:r>
            <a:endPar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endParaRPr>
          </a:p>
        </p:txBody>
      </p:sp>
      <p:sp>
        <p:nvSpPr>
          <p:cNvPr id="1049042" name="内容占位符 2"/>
          <p:cNvSpPr>
            <a:spLocks noGrp="1"/>
          </p:cNvSpPr>
          <p:nvPr>
            <p:ph idx="4294967295"/>
            <p:custDataLst>
              <p:tags r:id="rId2"/>
            </p:custDataLst>
          </p:nvPr>
        </p:nvSpPr>
        <p:spPr>
          <a:xfrm>
            <a:off x="539750" y="755207"/>
            <a:ext cx="11252200" cy="5427235"/>
          </a:xfrm>
        </p:spPr>
        <p:txBody>
          <a:bodyPr lIns="87054" tIns="43528" rIns="87054" bIns="43528" anchor="t"/>
          <a:lstStyle>
            <a:lvl1pPr marL="161925" indent="-161925" algn="l" rtl="0" fontAlgn="base" latinLnBrk="1">
              <a:lnSpc>
                <a:spcPct val="90000"/>
              </a:lnSpc>
              <a:spcBef>
                <a:spcPct val="143000"/>
              </a:spcBef>
              <a:spcAft>
                <a:spcPct val="0"/>
              </a:spcAft>
              <a:buSzTx/>
              <a:buFont typeface="Arial" panose="020B0604020202020204" pitchFamily="34" charset="0"/>
              <a:buChar char="•"/>
              <a:defRPr sz="2000" b="1">
                <a:solidFill>
                  <a:schemeClr val="dk1"/>
                </a:solidFill>
              </a:defRPr>
            </a:lvl1pPr>
            <a:lvl2pPr marL="488950" indent="-161925" algn="l" rtl="0" fontAlgn="base" latinLnBrk="1">
              <a:lnSpc>
                <a:spcPct val="90000"/>
              </a:lnSpc>
              <a:spcBef>
                <a:spcPts val="350"/>
              </a:spcBef>
              <a:spcAft>
                <a:spcPct val="0"/>
              </a:spcAft>
              <a:buSzTx/>
              <a:buFont typeface="Arial" panose="020B0604020202020204" pitchFamily="34" charset="0"/>
              <a:buChar char="•"/>
              <a:defRPr sz="1700" b="1">
                <a:solidFill>
                  <a:schemeClr val="dk1"/>
                </a:solidFill>
                <a:latin typeface="Calibri" panose="020F0502020204030204" pitchFamily="34" charset="0"/>
              </a:defRPr>
            </a:lvl2pPr>
            <a:lvl3pPr marL="815975" indent="-163830" algn="l" rtl="0" fontAlgn="base" latinLnBrk="1">
              <a:lnSpc>
                <a:spcPct val="90000"/>
              </a:lnSpc>
              <a:spcBef>
                <a:spcPts val="350"/>
              </a:spcBef>
              <a:spcAft>
                <a:spcPct val="0"/>
              </a:spcAft>
              <a:buSzTx/>
              <a:buFont typeface="Arial" panose="020B0604020202020204" pitchFamily="34" charset="0"/>
              <a:buChar char="•"/>
              <a:defRPr sz="1300" b="1">
                <a:solidFill>
                  <a:schemeClr val="dk1"/>
                </a:solidFill>
                <a:latin typeface="Calibri" panose="020F0502020204030204" pitchFamily="34" charset="0"/>
              </a:defRPr>
            </a:lvl3pPr>
            <a:lvl4pPr marL="1143000" indent="-163830"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仿宋" panose="02010609060101010101" charset="-122"/>
                <a:ea typeface="仿宋" panose="02010609060101010101" charset="-122"/>
              </a:defRPr>
            </a:lvl4pPr>
            <a:lvl5pPr marL="1468120" indent="-161925"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楷体" panose="02010609060101010101" charset="-122"/>
                <a:ea typeface="楷体" panose="02010609060101010101" charset="-122"/>
              </a:defRPr>
            </a:lvl5pPr>
          </a:lstStyle>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例</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1</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：小说标题的考查类型</a:t>
            </a: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1.</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小说标题的含意</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双重或多重</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endPar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①</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表面意义与真实意义。</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②指代意义与比喻意义。</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③一语双关</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双层含义。</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2.</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小说标题的用意</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原因、作用、效果、好处</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endPar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①</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点明时间地点</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创设故事背景</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渲染环境氛围。</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②概括故事情节、暗示比喻象征、揭示小说主旨。</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③结构线索</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组织全文</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寄托情感</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深化主题。</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④铺开情节</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呼应细节</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对比讽刺</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强化效果。</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3.</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标题是否可以替换</a:t>
            </a: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①这个题目的优点</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是否有助于突出</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XX</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形象、主题</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是否是文章的线索或概括主要内容或制造悬念或讽刺或双关。</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a:t>
            </a:r>
            <a:endPar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② </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替代的题目有</a:t>
            </a:r>
            <a:r>
              <a:rPr kumimoji="0" lang="en-US" altLang="zh-CN" b="1" i="0" u="none" strike="noStrike" kern="0" cap="none" spc="0" normalizeH="0" baseline="0" noProof="1">
                <a:solidFill>
                  <a:schemeClr val="dk1"/>
                </a:solidFill>
                <a:latin typeface="仿宋" panose="02010609060101010101" charset="-122"/>
                <a:ea typeface="仿宋" panose="02010609060101010101" charset="-122"/>
                <a:cs typeface="+mn-ea"/>
              </a:rPr>
              <a:t>XX</a:t>
            </a:r>
            <a:r>
              <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rPr>
              <a:t>缺点。</a:t>
            </a: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endParaRPr kumimoji="0" lang="zh-CN" altLang="en-US" b="1" i="0" u="none" strike="noStrike" kern="0" cap="none" spc="0" normalizeH="0" baseline="0" noProof="1">
              <a:solidFill>
                <a:schemeClr val="dk1"/>
              </a:solidFill>
              <a:latin typeface="仿宋" panose="02010609060101010101" charset="-122"/>
              <a:ea typeface="仿宋" panose="02010609060101010101"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endParaRPr kumimoji="0" lang="en-US" altLang="zh-CN" b="0"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endParaRPr kumimoji="0" lang="zh-CN" altLang="en-US" b="0"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ts val="1000"/>
              </a:spcBef>
              <a:spcAft>
                <a:spcPct val="0"/>
              </a:spcAft>
              <a:buClrTx/>
              <a:buSzTx/>
              <a:buFontTx/>
              <a:buNone/>
            </a:pP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p:txBody>
      </p:sp>
    </p:spTree>
    <p:custDataLst>
      <p:tags r:id="rId3"/>
    </p:custData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0752" y="1012954"/>
            <a:ext cx="10508776" cy="4253665"/>
          </a:xfrm>
          <a:prstGeom prst="rect">
            <a:avLst/>
          </a:prstGeom>
        </p:spPr>
        <p:txBody>
          <a:bodyPr wrap="square">
            <a:spAutoFit/>
          </a:bodyPr>
          <a:lstStyle/>
          <a:p>
            <a:pPr lvl="0" defTabSz="914400" fontAlgn="base" latinLnBrk="1">
              <a:lnSpc>
                <a:spcPct val="120000"/>
              </a:lnSpc>
              <a:spcBef>
                <a:spcPct val="0"/>
              </a:spcBef>
              <a:spcAft>
                <a:spcPct val="0"/>
              </a:spcAft>
            </a:pPr>
            <a:r>
              <a:rPr lang="zh-CN" altLang="en-US" sz="2800" b="1" kern="0" noProof="1" smtClean="0">
                <a:solidFill>
                  <a:schemeClr val="dk1"/>
                </a:solidFill>
                <a:latin typeface="Arial" panose="020B0604020202020204" pitchFamily="34" charset="0"/>
                <a:ea typeface="宋体" panose="02010600030101010101" pitchFamily="2" charset="-122"/>
                <a:cs typeface="+mn-ea"/>
              </a:rPr>
              <a:t>例</a:t>
            </a:r>
            <a:r>
              <a:rPr lang="en-US" altLang="zh-CN" sz="2800" b="1" kern="0" noProof="1" smtClean="0">
                <a:solidFill>
                  <a:schemeClr val="dk1"/>
                </a:solidFill>
                <a:latin typeface="Arial" panose="020B0604020202020204" pitchFamily="34" charset="0"/>
                <a:ea typeface="Arial" panose="020B0604020202020204" pitchFamily="34" charset="0"/>
                <a:cs typeface="+mn-ea"/>
              </a:rPr>
              <a:t>2</a:t>
            </a:r>
            <a:r>
              <a:rPr lang="zh-CN" altLang="en-US" sz="2000" b="1" kern="0" noProof="1" smtClean="0">
                <a:solidFill>
                  <a:schemeClr val="dk1"/>
                </a:solidFill>
                <a:latin typeface="Arial" panose="020B0604020202020204" pitchFamily="34" charset="0"/>
                <a:ea typeface="宋体" panose="02010600030101010101" pitchFamily="2" charset="-122"/>
                <a:cs typeface="+mn-ea"/>
              </a:rPr>
              <a:t>：散文鉴赏</a:t>
            </a:r>
            <a:endParaRPr lang="zh-CN" altLang="en-US"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en-US" altLang="zh-CN" sz="2000" b="1" kern="0" noProof="1" smtClean="0">
                <a:solidFill>
                  <a:schemeClr val="dk1"/>
                </a:solidFill>
                <a:latin typeface="Arial" panose="020B0604020202020204" pitchFamily="34" charset="0"/>
                <a:ea typeface="Arial" panose="020B0604020202020204" pitchFamily="34" charset="0"/>
                <a:cs typeface="+mn-ea"/>
              </a:rPr>
              <a:t>1.</a:t>
            </a:r>
            <a:r>
              <a:rPr lang="zh-CN" altLang="en-US" sz="2000" b="1" kern="0" noProof="1" smtClean="0">
                <a:solidFill>
                  <a:schemeClr val="dk1"/>
                </a:solidFill>
                <a:latin typeface="Arial" panose="020B0604020202020204" pitchFamily="34" charset="0"/>
                <a:ea typeface="宋体" panose="02010600030101010101" pitchFamily="2" charset="-122"/>
                <a:cs typeface="+mn-ea"/>
              </a:rPr>
              <a:t>形象分析类</a:t>
            </a:r>
            <a:endParaRPr lang="zh-CN" altLang="en-US"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①请简要分析文中的主人公的形象联系全文。</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②指出某物象的含义和它在结构上的作用。</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③某物象对表现文章的主旨有什么作用？请简要分析。</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en-US" altLang="zh-CN" sz="2000" b="1" kern="0" noProof="1" smtClean="0">
                <a:solidFill>
                  <a:schemeClr val="dk1"/>
                </a:solidFill>
                <a:latin typeface="Arial" panose="020B0604020202020204" pitchFamily="34" charset="0"/>
                <a:ea typeface="Arial" panose="020B0604020202020204" pitchFamily="34" charset="0"/>
                <a:cs typeface="+mn-ea"/>
              </a:rPr>
              <a:t>2.</a:t>
            </a:r>
            <a:r>
              <a:rPr lang="zh-CN" altLang="en-US" sz="2000" b="1" kern="0" noProof="1" smtClean="0">
                <a:solidFill>
                  <a:schemeClr val="dk1"/>
                </a:solidFill>
                <a:latin typeface="Arial" panose="020B0604020202020204" pitchFamily="34" charset="0"/>
                <a:ea typeface="宋体" panose="02010600030101010101" pitchFamily="2" charset="-122"/>
                <a:cs typeface="+mn-ea"/>
              </a:rPr>
              <a:t>行文思路（或结构）</a:t>
            </a:r>
            <a:endParaRPr lang="zh-CN" altLang="en-US" sz="2000" b="1" kern="0" noProof="1" smtClean="0">
              <a:solidFill>
                <a:schemeClr val="dk1"/>
              </a:solidFill>
              <a:latin typeface="Arial" panose="020B0604020202020204" pitchFamily="34" charset="0"/>
              <a:ea typeface="宋体" panose="02010600030101010101" pitchFamily="2"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①文章以什么为线索？请你进一步地理解文章思路。或除了以</a:t>
            </a:r>
            <a:r>
              <a:rPr lang="en-US" altLang="zh-CN" sz="2000" b="1" kern="0" noProof="1" smtClean="0">
                <a:solidFill>
                  <a:schemeClr val="dk1"/>
                </a:solidFill>
                <a:latin typeface="仿宋" panose="02010609060101010101" charset="-122"/>
                <a:ea typeface="仿宋" panose="02010609060101010101" charset="-122"/>
                <a:cs typeface="+mn-ea"/>
              </a:rPr>
              <a:t>×××</a:t>
            </a:r>
            <a:r>
              <a:rPr lang="zh-CN" altLang="en-US" sz="2000" b="1" kern="0" noProof="1" smtClean="0">
                <a:solidFill>
                  <a:schemeClr val="dk1"/>
                </a:solidFill>
                <a:latin typeface="仿宋" panose="02010609060101010101" charset="-122"/>
                <a:ea typeface="仿宋" panose="02010609060101010101" charset="-122"/>
                <a:cs typeface="+mn-ea"/>
              </a:rPr>
              <a:t>为思路安排的文章结构外，本文还有另一个隐喻性的表达结构，请写出体现这一线索的思路来。</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②本文主要分几个画面来写，这些画面是如何组织到一起的？</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③请概括文章写了哪些方面？或概括特点？</a:t>
            </a:r>
            <a:endParaRPr lang="zh-CN" altLang="en-US" sz="2000" b="1" kern="0" noProof="1" smtClean="0">
              <a:solidFill>
                <a:schemeClr val="dk1"/>
              </a:solidFill>
              <a:latin typeface="仿宋" panose="02010609060101010101" charset="-122"/>
              <a:ea typeface="仿宋" panose="02010609060101010101" charset="-122"/>
              <a:cs typeface="+mn-ea"/>
            </a:endParaRPr>
          </a:p>
          <a:p>
            <a:pPr lvl="0" defTabSz="914400" fontAlgn="base" latinLnBrk="1">
              <a:lnSpc>
                <a:spcPct val="120000"/>
              </a:lnSpc>
              <a:spcBef>
                <a:spcPct val="0"/>
              </a:spcBef>
              <a:spcAft>
                <a:spcPct val="0"/>
              </a:spcAft>
            </a:pPr>
            <a:r>
              <a:rPr lang="zh-CN" altLang="en-US" sz="2000" b="1" kern="0" noProof="1" smtClean="0">
                <a:solidFill>
                  <a:schemeClr val="dk1"/>
                </a:solidFill>
                <a:latin typeface="仿宋" panose="02010609060101010101" charset="-122"/>
                <a:ea typeface="仿宋" panose="02010609060101010101" charset="-122"/>
                <a:cs typeface="+mn-ea"/>
              </a:rPr>
              <a:t>④为什么从这里写起；先写这个后写那个，为什么？为什么作者在文章开头写某某内容？</a:t>
            </a:r>
            <a:endParaRPr lang="zh-CN" altLang="en-US" sz="2000" b="1" kern="0" noProof="1">
              <a:solidFill>
                <a:schemeClr val="dk1"/>
              </a:solidFill>
              <a:latin typeface="仿宋" panose="02010609060101010101" charset="-122"/>
              <a:ea typeface="仿宋" panose="02010609060101010101" charset="-122"/>
              <a:cs typeface="+mn-ea"/>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043" name="标题 1"/>
          <p:cNvSpPr>
            <a:spLocks noGrp="1"/>
          </p:cNvSpPr>
          <p:nvPr>
            <p:ph type="title" idx="4294967295"/>
            <p:custDataLst>
              <p:tags r:id="rId1"/>
            </p:custDataLst>
          </p:nvPr>
        </p:nvSpPr>
        <p:spPr>
          <a:xfrm>
            <a:off x="249238" y="0"/>
            <a:ext cx="4976813" cy="658813"/>
          </a:xfrm>
        </p:spPr>
        <p:txBody>
          <a:bodyPr lIns="87054" tIns="43528" rIns="87054" bIns="43528" anchor="ctr"/>
          <a:lstStyle>
            <a:lvl1pPr marL="0" indent="0" algn="ctr" rtl="0" fontAlgn="base" latinLnBrk="1">
              <a:lnSpc>
                <a:spcPct val="90000"/>
              </a:lnSpc>
              <a:spcBef>
                <a:spcPct val="0"/>
              </a:spcBef>
              <a:spcAft>
                <a:spcPct val="0"/>
              </a:spcAft>
              <a:buFontTx/>
              <a:buNone/>
              <a:defRPr sz="3300">
                <a:solidFill>
                  <a:srgbClr val="FF0000"/>
                </a:solidFill>
                <a:latin typeface="隶书" panose="02010509060101010101" pitchFamily="49" charset="-122"/>
                <a:ea typeface="隶书" panose="02010509060101010101" pitchFamily="49" charset="-122"/>
              </a:defRPr>
            </a:lvl1pPr>
          </a:lstStyle>
          <a:p>
            <a:pPr marL="0" marR="0" lvl="0" indent="0" algn="ctr" defTabSz="914400" rtl="0" eaLnBrk="1" fontAlgn="base" latinLnBrk="1" hangingPunct="1">
              <a:lnSpc>
                <a:spcPct val="90000"/>
              </a:lnSpc>
              <a:spcBef>
                <a:spcPct val="0"/>
              </a:spcBef>
              <a:spcAft>
                <a:spcPct val="0"/>
              </a:spcAft>
              <a:buClrTx/>
              <a:buSzTx/>
              <a:buFontTx/>
              <a:buNone/>
            </a:pPr>
            <a:r>
              <a:rPr kumimoji="0" lang="en-US"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6.</a:t>
            </a:r>
            <a:r>
              <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rPr>
              <a:t>梳理解题思路，打造答题模板</a:t>
            </a:r>
            <a:endParaRPr kumimoji="0" lang="zh-CN" altLang="zh-CN" sz="2665" b="1" i="0" u="none" strike="noStrike" kern="0" cap="none" spc="0" normalizeH="0" baseline="0" noProof="1">
              <a:solidFill>
                <a:schemeClr val="dk1"/>
              </a:solidFill>
              <a:latin typeface="宋体" panose="02010600030101010101" pitchFamily="2" charset="-122"/>
              <a:ea typeface="宋体" panose="02010600030101010101" pitchFamily="2" charset="-122"/>
              <a:cs typeface="+mn-ea"/>
            </a:endParaRPr>
          </a:p>
        </p:txBody>
      </p:sp>
      <p:sp>
        <p:nvSpPr>
          <p:cNvPr id="1049044" name="内容占位符 2"/>
          <p:cNvSpPr>
            <a:spLocks noGrp="1"/>
          </p:cNvSpPr>
          <p:nvPr>
            <p:ph idx="4294967295"/>
            <p:custDataLst>
              <p:tags r:id="rId2"/>
            </p:custDataLst>
          </p:nvPr>
        </p:nvSpPr>
        <p:spPr>
          <a:xfrm>
            <a:off x="249238" y="735013"/>
            <a:ext cx="11585575" cy="5818188"/>
          </a:xfrm>
        </p:spPr>
        <p:txBody>
          <a:bodyPr lIns="87054" tIns="43528" rIns="87054" bIns="43528" anchor="t"/>
          <a:lstStyle>
            <a:lvl1pPr marL="161925" indent="-161925" algn="l" rtl="0" fontAlgn="base" latinLnBrk="1">
              <a:lnSpc>
                <a:spcPct val="90000"/>
              </a:lnSpc>
              <a:spcBef>
                <a:spcPct val="143000"/>
              </a:spcBef>
              <a:spcAft>
                <a:spcPct val="0"/>
              </a:spcAft>
              <a:buSzTx/>
              <a:buFont typeface="Arial" panose="020B0604020202020204" pitchFamily="34" charset="0"/>
              <a:buChar char="•"/>
              <a:defRPr sz="2000" b="1">
                <a:solidFill>
                  <a:schemeClr val="dk1"/>
                </a:solidFill>
              </a:defRPr>
            </a:lvl1pPr>
            <a:lvl2pPr marL="488950" indent="-161925" algn="l" rtl="0" fontAlgn="base" latinLnBrk="1">
              <a:lnSpc>
                <a:spcPct val="90000"/>
              </a:lnSpc>
              <a:spcBef>
                <a:spcPts val="350"/>
              </a:spcBef>
              <a:spcAft>
                <a:spcPct val="0"/>
              </a:spcAft>
              <a:buSzTx/>
              <a:buFont typeface="Arial" panose="020B0604020202020204" pitchFamily="34" charset="0"/>
              <a:buChar char="•"/>
              <a:defRPr sz="1700" b="1">
                <a:solidFill>
                  <a:schemeClr val="dk1"/>
                </a:solidFill>
                <a:latin typeface="Calibri" panose="020F0502020204030204" pitchFamily="34" charset="0"/>
              </a:defRPr>
            </a:lvl2pPr>
            <a:lvl3pPr marL="815975" indent="-163830" algn="l" rtl="0" fontAlgn="base" latinLnBrk="1">
              <a:lnSpc>
                <a:spcPct val="90000"/>
              </a:lnSpc>
              <a:spcBef>
                <a:spcPts val="350"/>
              </a:spcBef>
              <a:spcAft>
                <a:spcPct val="0"/>
              </a:spcAft>
              <a:buSzTx/>
              <a:buFont typeface="Arial" panose="020B0604020202020204" pitchFamily="34" charset="0"/>
              <a:buChar char="•"/>
              <a:defRPr sz="1300" b="1">
                <a:solidFill>
                  <a:schemeClr val="dk1"/>
                </a:solidFill>
                <a:latin typeface="Calibri" panose="020F0502020204030204" pitchFamily="34" charset="0"/>
              </a:defRPr>
            </a:lvl3pPr>
            <a:lvl4pPr marL="1143000" indent="-163830"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仿宋" panose="02010609060101010101" charset="-122"/>
                <a:ea typeface="仿宋" panose="02010609060101010101" charset="-122"/>
              </a:defRPr>
            </a:lvl4pPr>
            <a:lvl5pPr marL="1468120" indent="-161925" algn="l" rtl="0" fontAlgn="base" latinLnBrk="1">
              <a:lnSpc>
                <a:spcPct val="90000"/>
              </a:lnSpc>
              <a:spcBef>
                <a:spcPts val="350"/>
              </a:spcBef>
              <a:spcAft>
                <a:spcPct val="0"/>
              </a:spcAft>
              <a:buSzTx/>
              <a:buFont typeface="Arial" panose="020B0604020202020204" pitchFamily="34" charset="0"/>
              <a:buChar char="•"/>
              <a:defRPr sz="1400" b="0">
                <a:solidFill>
                  <a:schemeClr val="dk1"/>
                </a:solidFill>
                <a:latin typeface="楷体" panose="02010609060101010101" charset="-122"/>
                <a:ea typeface="楷体" panose="02010609060101010101" charset="-122"/>
              </a:defRPr>
            </a:lvl5pPr>
          </a:lstStyle>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smtClean="0">
                <a:solidFill>
                  <a:schemeClr val="dk1"/>
                </a:solidFill>
                <a:latin typeface="Arial" panose="020B0604020202020204" pitchFamily="34" charset="0"/>
                <a:ea typeface="Arial" panose="020B0604020202020204" pitchFamily="34" charset="0"/>
                <a:cs typeface="+mn-ea"/>
              </a:rPr>
              <a:t>1</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修辞类</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endPar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提问方式：这句话运用了什么修辞方法？这样写在表达上有什么好处？</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endPar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答题模式：确认修辞手法</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修辞本身的作用</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结合句子语境</a:t>
            </a:r>
            <a:endPar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①</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比喻：化平淡为生动，化深奥为浅显，化抽象为具体。答题格式：生动形象地写出了</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对象</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特性。</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②</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比拟：给物赋予人的形态情感（指拟人），描写生动形象，表意丰富。答题格式：生动形象地写出了</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对象</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特性。</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2.</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表现手法类（象征、联想、想象、对比、衬托、渲染、抑扬、托物言志、借景抒情等）</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r>
              <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提问方式：文章这样写有什么好处、效果、作用？</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答题模式：使用的方法</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内容</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效果（或作用）</a:t>
            </a:r>
            <a:endPar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3.</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人称类</a:t>
            </a: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endPar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提问方式：使用这种人称写的好处是什么？或：为什么要改变人称？</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答题模式：</a:t>
            </a: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chemeClr val="dk1"/>
                </a:solidFill>
                <a:latin typeface="Arial" panose="020B0604020202020204" pitchFamily="34" charset="0"/>
                <a:ea typeface="Arial" panose="020B0604020202020204" pitchFamily="34" charset="0"/>
                <a:cs typeface="+mn-ea"/>
              </a:rPr>
              <a:t> </a:t>
            </a:r>
            <a:r>
              <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rPr>
              <a:t>　</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第一人称：叙述亲切自然，便于直接抒情，自由表达思想感情，给读者以真实生动之感</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 </a:t>
            </a:r>
            <a:endPar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　第二人称：呼告抒情更强烈感人，便于对话（感情交流），增强文章的抒情感和亲切感，还能起拟人化的作用</a:t>
            </a: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a:t>
            </a:r>
            <a:endPar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endParaRPr>
          </a:p>
          <a:p>
            <a:pPr marL="0" marR="0" lvl="0" indent="0" algn="l" defTabSz="914400" rtl="0" eaLnBrk="1" fontAlgn="base" latinLnBrk="1" hangingPunct="1">
              <a:lnSpc>
                <a:spcPct val="120000"/>
              </a:lnSpc>
              <a:spcBef>
                <a:spcPct val="0"/>
              </a:spcBef>
              <a:spcAft>
                <a:spcPct val="0"/>
              </a:spcAft>
              <a:buClrTx/>
              <a:buSzTx/>
              <a:buFontTx/>
              <a:buNone/>
            </a:pPr>
            <a:r>
              <a:rPr kumimoji="0" lang="en-US" altLang="zh-CN" b="1" i="0" u="none" strike="noStrike" kern="0" cap="none" spc="0" normalizeH="0" baseline="0" noProof="1">
                <a:solidFill>
                  <a:srgbClr val="FF0000"/>
                </a:solidFill>
                <a:latin typeface="Arial" panose="020B0604020202020204" pitchFamily="34" charset="0"/>
                <a:ea typeface="Arial" panose="020B0604020202020204" pitchFamily="34" charset="0"/>
                <a:cs typeface="+mn-ea"/>
              </a:rPr>
              <a:t> </a:t>
            </a:r>
            <a:r>
              <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rPr>
              <a:t>　第三人称：显得客观冷静，不受时空限制，便于叙事和议论。</a:t>
            </a:r>
            <a:endParaRPr kumimoji="0" lang="zh-CN" altLang="zh-CN" b="1" i="0" u="none" strike="noStrike" kern="0" cap="none" spc="0" normalizeH="0" baseline="0" noProof="1">
              <a:solidFill>
                <a:srgbClr val="FF0000"/>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ts val="1000"/>
              </a:spcBef>
              <a:spcAft>
                <a:spcPct val="0"/>
              </a:spcAft>
              <a:buClrTx/>
              <a:buSzTx/>
              <a:buFontTx/>
              <a:buNone/>
            </a:pPr>
            <a:endParaRPr kumimoji="0" lang="zh-CN" altLang="zh-CN"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a:p>
            <a:pPr marL="0" marR="0" lvl="0" indent="0" algn="l" defTabSz="914400" rtl="0" eaLnBrk="1" fontAlgn="base" latinLnBrk="1" hangingPunct="1">
              <a:lnSpc>
                <a:spcPct val="120000"/>
              </a:lnSpc>
              <a:spcBef>
                <a:spcPct val="0"/>
              </a:spcBef>
              <a:spcAft>
                <a:spcPct val="0"/>
              </a:spcAft>
              <a:buClrTx/>
              <a:buSzTx/>
              <a:buFontTx/>
              <a:buNone/>
            </a:pPr>
            <a:endParaRPr kumimoji="0" lang="zh-CN" altLang="en-US" b="1" i="0" u="none" strike="noStrike" kern="0" cap="none" spc="0" normalizeH="0" baseline="0" noProof="1">
              <a:solidFill>
                <a:schemeClr val="dk1"/>
              </a:solidFill>
              <a:latin typeface="Arial" panose="020B0604020202020204" pitchFamily="34" charset="0"/>
              <a:ea typeface="宋体" panose="02010600030101010101" pitchFamily="2" charset="-122"/>
              <a:cs typeface="+mn-ea"/>
            </a:endParaRPr>
          </a:p>
        </p:txBody>
      </p:sp>
    </p:spTree>
    <p:custDataLst>
      <p:tags r:id="rId3"/>
    </p:custData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标题 1"/>
          <p:cNvSpPr>
            <a:spLocks noGrp="1"/>
          </p:cNvSpPr>
          <p:nvPr>
            <p:ph type="title"/>
            <p:custDataLst>
              <p:tags r:id="rId1"/>
            </p:custDataLst>
          </p:nvPr>
        </p:nvSpPr>
        <p:spPr>
          <a:xfrm>
            <a:off x="0" y="261231"/>
            <a:ext cx="4279900" cy="538163"/>
          </a:xfrm>
          <a:noFill/>
          <a:ln>
            <a:noFill/>
          </a:ln>
        </p:spPr>
        <p:txBody>
          <a:bodyPr lIns="104613" tIns="52308" rIns="104613" bIns="52308" anchor="t"/>
          <a:lstStyle/>
          <a:p>
            <a:pPr marL="1045210" marR="0" indent="-1045210" algn="l" defTabSz="914400" rtl="0" eaLnBrk="0" fontAlgn="base" latinLnBrk="0" hangingPunct="0">
              <a:lnSpc>
                <a:spcPct val="100000"/>
              </a:lnSpc>
              <a:spcBef>
                <a:spcPct val="0"/>
              </a:spcBef>
              <a:spcAft>
                <a:spcPct val="0"/>
              </a:spcAft>
              <a:buClrTx/>
              <a:buSzTx/>
              <a:buFontTx/>
              <a:buNone/>
            </a:pPr>
            <a:r>
              <a:rPr kumimoji="0" lang="zh-CN" altLang="en-US" sz="2800" b="0" i="0" u="none" strike="noStrike" kern="0" cap="none" spc="0" normalizeH="0" baseline="0" noProof="1">
                <a:solidFill>
                  <a:schemeClr val="tx1"/>
                </a:solidFill>
                <a:latin typeface="华文新魏" panose="02010800040101010101" charset="-122"/>
                <a:ea typeface="华文新魏" panose="02010800040101010101" charset="-122"/>
                <a:cs typeface="+mj-cs"/>
              </a:rPr>
              <a:t>（一）</a:t>
            </a:r>
            <a:r>
              <a:rPr kumimoji="0" lang="zh-CN" altLang="en-US" sz="2800" b="0" i="0" u="none" strike="noStrike" kern="0" cap="none" spc="0" normalizeH="0" baseline="0" noProof="1">
                <a:solidFill>
                  <a:schemeClr val="tx1"/>
                </a:solidFill>
                <a:latin typeface="华文新魏" panose="02010800040101010101" charset="-122"/>
                <a:ea typeface="华文新魏" panose="02010800040101010101" charset="-122"/>
                <a:cs typeface="+mj-cs"/>
                <a:sym typeface="+mn-ea"/>
              </a:rPr>
              <a:t>复习课存在的问题</a:t>
            </a:r>
            <a:endParaRPr kumimoji="0" lang="zh-CN" altLang="en-US" sz="2635" b="0" i="0" u="none" strike="noStrike" kern="0" cap="none" spc="0" normalizeH="0" baseline="0" noProof="1">
              <a:solidFill>
                <a:schemeClr val="tx1"/>
              </a:solidFill>
              <a:latin typeface="黑体" panose="02010609060101010101" charset="-122"/>
              <a:ea typeface="黑体" panose="02010609060101010101" charset="-122"/>
              <a:cs typeface="+mj-cs"/>
            </a:endParaRPr>
          </a:p>
        </p:txBody>
      </p:sp>
      <p:sp>
        <p:nvSpPr>
          <p:cNvPr id="3" name="内容占位符 2"/>
          <p:cNvSpPr>
            <a:spLocks noGrp="1"/>
          </p:cNvSpPr>
          <p:nvPr>
            <p:ph idx="1"/>
            <p:custDataLst>
              <p:tags r:id="rId2"/>
            </p:custDataLst>
          </p:nvPr>
        </p:nvSpPr>
        <p:spPr>
          <a:xfrm>
            <a:off x="347663" y="926393"/>
            <a:ext cx="11547475" cy="5854700"/>
          </a:xfrm>
        </p:spPr>
        <p:txBody>
          <a:bodyPr lIns="104526" tIns="52265" rIns="104526" bIns="52265"/>
          <a:lstStyle/>
          <a:p>
            <a:pPr marL="415925" marR="0" lvl="0" indent="417195" algn="l" defTabSz="914400" rtl="0" eaLnBrk="1" fontAlgn="auto" latinLnBrk="1"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1.</a:t>
            </a:r>
            <a:r>
              <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对考纲考题的研究不够。对考点内涵、范围、能力层级不能了然于心，对教材和考点的联系认识模糊；对每一考点设题的形式、答题的关键、答题的规范、答题的误区没有准确地把握。</a:t>
            </a:r>
            <a:endPar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5925" marR="0" lvl="0" indent="417195" algn="l" defTabSz="914400" rtl="0" eaLnBrk="1" fontAlgn="auto" latinLnBrk="1"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2.</a:t>
            </a:r>
            <a:r>
              <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忽视课堂的整体设计，程序不符合学生的认知规律。简单粗放的做法是：讲解考点知识――罗列解题方法――随便做几道练习。这种做法的弊端在于，它只是一种演绎式的思维，体现的是以知识为中心的理念。课堂环节不清晰，各环节的安排缺少层次性和逻辑性；问题的设计没有梯度和思考价值。</a:t>
            </a:r>
            <a:endPar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5925" marR="0" lvl="0" indent="417195" algn="l" defTabSz="914400" rtl="0" eaLnBrk="1" fontAlgn="auto" latinLnBrk="1"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3.</a:t>
            </a:r>
            <a:r>
              <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选题不精，缺乏类型意识。课上的选例没有提前试做，即使做了也没有筛选取舍</a:t>
            </a:r>
            <a:r>
              <a:rPr kumimoji="0" lang="zh-CN"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a:t>
            </a:r>
            <a:r>
              <a:rPr kumimoji="0" lang="zh-CN" altLang="en-US"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对</a:t>
            </a:r>
            <a:r>
              <a:rPr kumimoji="0" lang="zh-CN" altLang="zh-CN" sz="2000" b="1" i="0" u="none" strike="noStrike" kern="0" cap="none" spc="0" normalizeH="0" baseline="0" noProof="1" smtClean="0">
                <a:ln>
                  <a:noFill/>
                </a:ln>
                <a:solidFill>
                  <a:schemeClr val="tx1"/>
                </a:solidFill>
                <a:effectLst/>
                <a:uLnTx/>
                <a:uFillTx/>
                <a:latin typeface="+mn-ea"/>
                <a:cs typeface="+mn-cs"/>
                <a:sym typeface="Calibri" panose="020F0502020204030204" pitchFamily="34" charset="0"/>
              </a:rPr>
              <a:t>每</a:t>
            </a:r>
            <a:r>
              <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rPr>
              <a:t>题的范例价值、训练难度、应用方式推敲不够。无论是例题还是训练题目，都要考虑其典型性和代表性，以例题来引导学生对于考点知识的认知。对题目应合理分类，以提高训练的针对性。</a:t>
            </a:r>
            <a:endParaRPr kumimoji="0" lang="zh-CN" altLang="zh-CN" sz="2000" b="1" i="0" u="none" strike="noStrike" kern="0" cap="none" spc="0" normalizeH="0" baseline="0" noProof="1">
              <a:ln>
                <a:noFill/>
              </a:ln>
              <a:solidFill>
                <a:schemeClr val="tx1"/>
              </a:solidFill>
              <a:effectLst/>
              <a:uLnTx/>
              <a:uFillTx/>
              <a:latin typeface="+mn-ea"/>
              <a:cs typeface="+mn-cs"/>
              <a:sym typeface="Calibri" panose="020F0502020204030204" pitchFamily="34" charset="0"/>
            </a:endParaRPr>
          </a:p>
          <a:p>
            <a:pPr marL="415925" marR="0" lvl="0" indent="-415925" algn="l" defTabSz="914400" rtl="0" eaLnBrk="0" fontAlgn="base" latinLnBrk="0" hangingPunct="0">
              <a:lnSpc>
                <a:spcPct val="200000"/>
              </a:lnSpc>
              <a:spcBef>
                <a:spcPct val="20000"/>
              </a:spcBef>
              <a:spcAft>
                <a:spcPct val="0"/>
              </a:spcAft>
              <a:buClr>
                <a:srgbClr val="FF0000"/>
              </a:buClr>
              <a:buSzPct val="110000"/>
              <a:buFont typeface="Arial" panose="020B0604020202020204" pitchFamily="34" charset="0"/>
              <a:buNone/>
              <a:defRPr/>
            </a:pPr>
            <a:endParaRPr kumimoji="0" lang="zh-CN" altLang="en-US" sz="2000" b="1" i="0" u="none" strike="noStrike" kern="0" cap="none" spc="0" normalizeH="0" baseline="0" noProof="1">
              <a:ln>
                <a:noFill/>
              </a:ln>
              <a:solidFill>
                <a:srgbClr val="FF0000"/>
              </a:solidFill>
              <a:effectLst/>
              <a:uLnTx/>
              <a:uFillTx/>
              <a:latin typeface="+mn-ea"/>
              <a:cs typeface="+mn-cs"/>
              <a:sym typeface="Calibri" panose="020F050202020403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内容占位符 2"/>
          <p:cNvSpPr>
            <a:spLocks noGrp="1"/>
          </p:cNvSpPr>
          <p:nvPr>
            <p:ph idx="1"/>
            <p:custDataLst>
              <p:tags r:id="rId1"/>
            </p:custDataLst>
          </p:nvPr>
        </p:nvSpPr>
        <p:spPr>
          <a:xfrm>
            <a:off x="334963" y="327025"/>
            <a:ext cx="11349038" cy="5992813"/>
          </a:xfrm>
          <a:noFill/>
          <a:ln>
            <a:noFill/>
          </a:ln>
        </p:spPr>
        <p:txBody>
          <a:bodyPr lIns="104621" tIns="52311" rIns="104621" bIns="52311" anchor="t"/>
          <a:lstStyle/>
          <a:p>
            <a:pPr marL="391160" marR="0" indent="417830" algn="l" defTabSz="914400" rtl="0" eaLnBrk="1" fontAlgn="base" latinLnBrk="1" hangingPunct="1">
              <a:lnSpc>
                <a:spcPct val="150000"/>
              </a:lnSpc>
              <a:spcBef>
                <a:spcPct val="0"/>
              </a:spcBef>
              <a:spcAft>
                <a:spcPct val="0"/>
              </a:spcAft>
              <a:buClrTx/>
              <a:buSzTx/>
              <a:buFont typeface="Arial" panose="020B0604020202020204" pitchFamily="34" charset="0"/>
              <a:buNone/>
            </a:pPr>
            <a:r>
              <a:rPr kumimoji="0" lang="en-US" altLang="zh-CN" sz="2000" b="1" i="0" u="none" strike="noStrike" kern="0" cap="none" spc="0" normalizeH="0" baseline="0" noProof="1">
                <a:solidFill>
                  <a:schemeClr val="tx1"/>
                </a:solidFill>
                <a:latin typeface="+mn-ea"/>
                <a:cs typeface="+mn-cs"/>
              </a:rPr>
              <a:t>4.</a:t>
            </a:r>
            <a:r>
              <a:rPr kumimoji="0" lang="zh-CN" altLang="zh-CN" sz="2000" b="1" i="0" u="none" strike="noStrike" kern="0" cap="none" spc="0" normalizeH="0" baseline="0" noProof="1">
                <a:solidFill>
                  <a:schemeClr val="tx1"/>
                </a:solidFill>
                <a:latin typeface="+mn-ea"/>
                <a:cs typeface="+mn-cs"/>
              </a:rPr>
              <a:t>以讲代练，以讲促练。老师喋喋不休，学生没有思考、反刍、验证的机会。老师忽视了学生潜能的发掘，没有很好地利用学生中的差异资源；缺少学生自悟、合作讨论、互学互评的环节。</a:t>
            </a:r>
            <a:endParaRPr kumimoji="0" lang="zh-CN" altLang="zh-CN" sz="2000" b="1" i="0" u="none" strike="noStrike" kern="0" cap="none" spc="0" normalizeH="0" baseline="0" noProof="1">
              <a:solidFill>
                <a:schemeClr val="tx1"/>
              </a:solidFill>
              <a:latin typeface="+mn-ea"/>
              <a:cs typeface="+mn-cs"/>
            </a:endParaRPr>
          </a:p>
          <a:p>
            <a:pPr marL="391160" marR="0" indent="417830" algn="l" defTabSz="914400" rtl="0" eaLnBrk="1" fontAlgn="base" latinLnBrk="1" hangingPunct="1">
              <a:lnSpc>
                <a:spcPct val="150000"/>
              </a:lnSpc>
              <a:spcBef>
                <a:spcPct val="0"/>
              </a:spcBef>
              <a:spcAft>
                <a:spcPct val="0"/>
              </a:spcAft>
              <a:buClrTx/>
              <a:buSzTx/>
              <a:buFont typeface="Arial" panose="020B0604020202020204" pitchFamily="34" charset="0"/>
              <a:buNone/>
            </a:pPr>
            <a:r>
              <a:rPr kumimoji="0" lang="en-US" altLang="zh-CN" sz="2000" b="1" i="0" u="none" strike="noStrike" kern="0" cap="none" spc="0" normalizeH="0" baseline="0" noProof="1">
                <a:solidFill>
                  <a:schemeClr val="tx1"/>
                </a:solidFill>
                <a:latin typeface="+mn-ea"/>
                <a:cs typeface="+mn-cs"/>
              </a:rPr>
              <a:t>5.</a:t>
            </a:r>
            <a:r>
              <a:rPr kumimoji="0" lang="zh-CN" altLang="zh-CN" sz="2000" b="1" i="0" u="none" strike="noStrike" kern="0" cap="none" spc="0" normalizeH="0" baseline="0" noProof="1">
                <a:solidFill>
                  <a:schemeClr val="tx1"/>
                </a:solidFill>
                <a:latin typeface="+mn-ea"/>
                <a:cs typeface="+mn-cs"/>
              </a:rPr>
              <a:t>过分倚重教辅，宥于成说。任何一本教辅都无法替代老师自行设计的教案和学案，很多老师的复习课就是领着学生学生学教辅。没经过老师的筛选的内容是粗劣而缺少针对性的，课堂的效率不高，浪费了学生的时间，有的方法没有实用价值，增加了学生的记忆负担（如编口诀）。</a:t>
            </a:r>
            <a:endParaRPr kumimoji="0" lang="zh-CN" altLang="zh-CN" sz="2000" b="1" i="0" u="none" strike="noStrike" kern="0" cap="none" spc="0" normalizeH="0" baseline="0" noProof="1">
              <a:solidFill>
                <a:schemeClr val="tx1"/>
              </a:solidFill>
              <a:latin typeface="+mn-ea"/>
              <a:cs typeface="+mn-cs"/>
            </a:endParaRPr>
          </a:p>
          <a:p>
            <a:pPr marL="391160" marR="0" indent="417830" algn="l" defTabSz="914400" rtl="0" eaLnBrk="1" fontAlgn="base" latinLnBrk="1" hangingPunct="1">
              <a:lnSpc>
                <a:spcPct val="150000"/>
              </a:lnSpc>
              <a:spcBef>
                <a:spcPct val="0"/>
              </a:spcBef>
              <a:spcAft>
                <a:spcPct val="0"/>
              </a:spcAft>
              <a:buClrTx/>
              <a:buSzTx/>
              <a:buFont typeface="Arial" panose="020B0604020202020204" pitchFamily="34" charset="0"/>
              <a:buNone/>
            </a:pPr>
            <a:r>
              <a:rPr kumimoji="0" lang="en-US" altLang="zh-CN" sz="2000" b="1" i="0" u="none" strike="noStrike" kern="0" cap="none" spc="0" normalizeH="0" baseline="0" noProof="1">
                <a:solidFill>
                  <a:schemeClr val="tx1"/>
                </a:solidFill>
                <a:latin typeface="+mn-ea"/>
                <a:cs typeface="+mn-cs"/>
              </a:rPr>
              <a:t>6.</a:t>
            </a:r>
            <a:r>
              <a:rPr kumimoji="0" lang="zh-CN" altLang="zh-CN" sz="2000" b="1" i="0" u="none" strike="noStrike" kern="0" cap="none" spc="0" normalizeH="0" baseline="0" noProof="1">
                <a:solidFill>
                  <a:schemeClr val="tx1"/>
                </a:solidFill>
                <a:latin typeface="+mn-ea"/>
                <a:cs typeface="+mn-cs"/>
              </a:rPr>
              <a:t>课堂追求虚假繁荣，过分花哨。滥用现代教学手段，图片、视频、音乐不合时宜地插入；让学生唱歌、表演、鼓掌，大搞才艺展示，制造热烈氛围；合作讨论更是形式夸张、次数频繁。</a:t>
            </a:r>
            <a:endParaRPr kumimoji="0" lang="zh-CN" altLang="zh-CN" sz="2000" b="1" i="0" u="none" strike="noStrike" kern="0" cap="none" spc="0" normalizeH="0" baseline="0" noProof="1">
              <a:solidFill>
                <a:schemeClr val="tx1"/>
              </a:solidFill>
              <a:latin typeface="+mn-ea"/>
              <a:cs typeface="+mn-cs"/>
            </a:endParaRPr>
          </a:p>
          <a:p>
            <a:pPr marL="391160" marR="0" indent="417830" algn="l" defTabSz="914400" rtl="0" eaLnBrk="1" fontAlgn="base" latinLnBrk="1" hangingPunct="1">
              <a:lnSpc>
                <a:spcPct val="150000"/>
              </a:lnSpc>
              <a:spcBef>
                <a:spcPct val="0"/>
              </a:spcBef>
              <a:spcAft>
                <a:spcPct val="0"/>
              </a:spcAft>
              <a:buClrTx/>
              <a:buSzPct val="110000"/>
              <a:buFont typeface="Arial" panose="020B0604020202020204" pitchFamily="34" charset="0"/>
              <a:buNone/>
            </a:pPr>
            <a:endParaRPr kumimoji="0" lang="zh-CN" altLang="en-US" sz="2000" b="1" i="0" u="none" strike="noStrike" kern="0" cap="none" spc="0" normalizeH="0" baseline="0" noProof="1">
              <a:solidFill>
                <a:schemeClr val="tx1"/>
              </a:solidFill>
              <a:latin typeface="+mn-ea"/>
              <a:cs typeface="+mn-cs"/>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p:cTn id="7" dur="500" fill="hold"/>
                                        <p:tgtEl>
                                          <p:spTgt spid="3789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78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p:cTn id="13" dur="500" fill="hold"/>
                                        <p:tgtEl>
                                          <p:spTgt spid="37890">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78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0">
                                            <p:txEl>
                                              <p:pRg st="2" end="2"/>
                                            </p:txEl>
                                          </p:spTgt>
                                        </p:tgtEl>
                                        <p:attrNameLst>
                                          <p:attrName>style.visibility</p:attrName>
                                        </p:attrNameLst>
                                      </p:cBhvr>
                                      <p:to>
                                        <p:strVal val="visible"/>
                                      </p:to>
                                    </p:set>
                                    <p:anim calcmode="lin" valueType="num">
                                      <p:cBhvr>
                                        <p:cTn id="19" dur="500" fill="hold"/>
                                        <p:tgtEl>
                                          <p:spTgt spid="37890">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789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158;p24"/>
          <p:cNvSpPr txBox="1"/>
          <p:nvPr/>
        </p:nvSpPr>
        <p:spPr>
          <a:xfrm rot="5400000">
            <a:off x="8162673" y="3529632"/>
            <a:ext cx="3882538" cy="1015663"/>
          </a:xfrm>
          <a:prstGeom prst="rect">
            <a:avLst/>
          </a:prstGeom>
          <a:no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6000" b="1">
              <a:solidFill>
                <a:schemeClr val="dk1"/>
              </a:solidFill>
              <a:latin typeface="思源黑体" panose="020B0500000000000000" pitchFamily="34" charset="-122"/>
              <a:ea typeface="思源黑体" panose="020B0500000000000000" pitchFamily="34" charset="-122"/>
              <a:cs typeface="Arial" panose="020B0604020202020204"/>
              <a:sym typeface="思源黑体" panose="020B0500000000000000" pitchFamily="34" charset="-122"/>
            </a:endParaRPr>
          </a:p>
        </p:txBody>
      </p:sp>
      <p:sp>
        <p:nvSpPr>
          <p:cNvPr id="5" name="文本框 4"/>
          <p:cNvSpPr txBox="1"/>
          <p:nvPr/>
        </p:nvSpPr>
        <p:spPr>
          <a:xfrm>
            <a:off x="868699" y="762843"/>
            <a:ext cx="10713085" cy="4825552"/>
          </a:xfrm>
          <a:prstGeom prst="rect">
            <a:avLst/>
          </a:prstGeom>
          <a:noFill/>
        </p:spPr>
        <p:txBody>
          <a:bodyPr wrap="square" rtlCol="0">
            <a:spAutoFit/>
          </a:bodyPr>
          <a:lstStyle/>
          <a:p>
            <a:pPr>
              <a:lnSpc>
                <a:spcPct val="130000"/>
              </a:lnSpc>
            </a:pPr>
            <a:r>
              <a:rPr lang="en-US" altLang="zh-CN" sz="2400" b="1">
                <a:solidFill>
                  <a:srgbClr val="0000FF"/>
                </a:solidFill>
                <a:latin typeface="+mn-ea"/>
                <a:cs typeface="黑体" panose="02010609060101010101" charset="-122"/>
              </a:rPr>
              <a:t>3.</a:t>
            </a:r>
            <a:r>
              <a:rPr lang="zh-CN" altLang="en-US" sz="2400" b="1">
                <a:solidFill>
                  <a:srgbClr val="0000FF"/>
                </a:solidFill>
                <a:latin typeface="+mn-ea"/>
                <a:cs typeface="黑体" panose="02010609060101010101" charset="-122"/>
              </a:rPr>
              <a:t>语文核心素养与关系。</a:t>
            </a:r>
            <a:endParaRPr lang="zh-CN" altLang="en-US" sz="2400" b="1">
              <a:solidFill>
                <a:srgbClr val="0000FF"/>
              </a:solidFill>
              <a:latin typeface="+mn-ea"/>
              <a:cs typeface="宋体" panose="02010600030101010101" pitchFamily="2" charset="-122"/>
            </a:endParaRPr>
          </a:p>
          <a:p>
            <a:pPr>
              <a:lnSpc>
                <a:spcPct val="130000"/>
              </a:lnSpc>
            </a:pPr>
            <a:r>
              <a:rPr lang="zh-CN" altLang="en-US" sz="2400">
                <a:latin typeface="+mn-ea"/>
                <a:cs typeface="宋体" panose="02010600030101010101" pitchFamily="2" charset="-122"/>
              </a:rPr>
              <a:t>    主要包括“语言建构与运用”“思维发展与提升”“审美鉴赏与创造”“文化传承与理解”四个方面。</a:t>
            </a:r>
            <a:endParaRPr lang="zh-CN" altLang="en-US" sz="2400">
              <a:latin typeface="+mn-ea"/>
              <a:cs typeface="宋体" panose="02010600030101010101" pitchFamily="2" charset="-122"/>
            </a:endParaRPr>
          </a:p>
          <a:p>
            <a:pPr>
              <a:lnSpc>
                <a:spcPct val="130000"/>
              </a:lnSpc>
            </a:pPr>
            <a:r>
              <a:rPr lang="zh-CN" altLang="en-US" sz="2400">
                <a:latin typeface="+mn-ea"/>
                <a:cs typeface="宋体" panose="02010600030101010101" pitchFamily="2" charset="-122"/>
              </a:rPr>
              <a:t>    语文学科核心素养的四个方面是一个整体。语言是重要的交际工具，也是重要的思维工具；语言的发展与思维的发展相互依存，相辅相成。语言文字是文化的载体，又是文化的重要组成部分；学习语言文字的过程也是文化获得的过程。语言文字作品是人类重要的审美对象，语文学习也是学生审美能力和审美品质发展的重要途径。</a:t>
            </a:r>
            <a:r>
              <a:rPr lang="zh-CN" altLang="en-US" sz="2400" u="sng">
                <a:latin typeface="+mn-ea"/>
                <a:cs typeface="宋体" panose="02010600030101010101" pitchFamily="2" charset="-122"/>
              </a:rPr>
              <a:t>语言建构与运用是语文学科核心素养的基础</a:t>
            </a:r>
            <a:r>
              <a:rPr lang="zh-CN" altLang="en-US" sz="2400">
                <a:latin typeface="+mn-ea"/>
                <a:cs typeface="宋体" panose="02010600030101010101" pitchFamily="2" charset="-122"/>
              </a:rPr>
              <a:t>，</a:t>
            </a:r>
            <a:r>
              <a:rPr lang="zh-CN" altLang="en-US" sz="2400" u="sng">
                <a:latin typeface="+mn-ea"/>
                <a:cs typeface="宋体" panose="02010600030101010101" pitchFamily="2" charset="-122"/>
              </a:rPr>
              <a:t>在语文课程中，学生的思维发展与提升、审美鉴赏与创造、文化传承与理解，都是以语言的建构与运用为基础，并在学生个体言语经验发展过程中得以实现的。</a:t>
            </a:r>
            <a:endParaRPr lang="zh-CN" altLang="en-US" sz="2400" u="sng">
              <a:latin typeface="+mn-ea"/>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4950" y="404812"/>
            <a:ext cx="11622088" cy="6453188"/>
          </a:xfrm>
        </p:spPr>
        <p:txBody>
          <a:bodyPr vert="horz" wrap="square" lIns="92075" tIns="46038" rIns="92075" bIns="46038" numCol="1" anchor="t" anchorCtr="0" compatLnSpc="1"/>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rPr>
              <a:t>（二）复习课需要坚持的几个原则：</a:t>
            </a:r>
            <a:endParaRPr kumimoji="0" lang="zh-CN" altLang="en-US" sz="28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1.</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基础性原则</a:t>
            </a:r>
            <a:endParaRPr kumimoji="0" lang="zh-CN" altLang="en-US" sz="2400" b="1" i="0" u="none" strike="noStrike" kern="1200" cap="none" spc="0" normalizeH="0" baseline="0" noProof="0" smtClean="0">
              <a:ln>
                <a:noFill/>
              </a:ln>
              <a:solidFill>
                <a:schemeClr val="tx1"/>
              </a:solidFill>
              <a:effectLst/>
              <a:uLnTx/>
              <a:uFillTx/>
              <a:latin typeface="+mn-ea"/>
              <a:ea typeface="+mn-ea"/>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rPr>
              <a:t>①回归教材</a:t>
            </a:r>
            <a:endPar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rPr>
              <a:t>②回归试卷</a:t>
            </a:r>
            <a:endPar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rPr>
              <a:t>③回归规范</a:t>
            </a:r>
            <a:endParaRPr kumimoji="0" lang="zh-CN" altLang="en-US" sz="2000" b="1" i="0" u="none" strike="noStrike" kern="1200" cap="none" spc="0" normalizeH="0" baseline="0" noProof="0" smtClean="0">
              <a:ln>
                <a:noFill/>
              </a:ln>
              <a:solidFill>
                <a:schemeClr val="tx1"/>
              </a:solidFill>
              <a:effectLst/>
              <a:uLnTx/>
              <a:uFillTx/>
              <a:latin typeface="华文新魏" panose="02010800040101010101" charset="-122"/>
              <a:ea typeface="华文新魏" panose="02010800040101010101"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ea"/>
                <a:ea typeface="+mn-ea"/>
                <a:cs typeface="+mn-cs"/>
              </a:rPr>
              <a:t>2.</a:t>
            </a:r>
            <a:r>
              <a:rPr kumimoji="0" lang="zh-CN" altLang="en-US" sz="2400" b="1" i="0" u="none" strike="noStrike" kern="1200" cap="none" spc="0" normalizeH="0" baseline="0" noProof="0">
                <a:ln>
                  <a:noFill/>
                </a:ln>
                <a:solidFill>
                  <a:schemeClr val="tx1"/>
                </a:solidFill>
                <a:effectLst/>
                <a:uLnTx/>
                <a:uFillTx/>
                <a:latin typeface="+mn-ea"/>
                <a:ea typeface="+mn-ea"/>
                <a:cs typeface="+mn-cs"/>
              </a:rPr>
              <a:t>系统性原则</a:t>
            </a: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①复习程序系统，目标和功能明确</a:t>
            </a:r>
            <a:endPar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②考查内容系统，不能存在死角</a:t>
            </a:r>
            <a:endPar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③</a:t>
            </a:r>
            <a:r>
              <a:rPr kumimoji="0" lang="en-US" altLang="zh-CN"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a:t>
            </a:r>
            <a:r>
              <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操作方式系统，符合认知规律 </a:t>
            </a:r>
            <a:endPar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endParaRPr>
          </a:p>
          <a:p>
            <a:pPr marL="0" marR="0" lvl="0" indent="363855"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rPr>
              <a:t>④注重思维程序，研究课堂结构</a:t>
            </a:r>
            <a:endParaRPr kumimoji="0" lang="zh-CN" altLang="en-US" sz="2000" b="1" i="0" u="none" strike="noStrike" kern="1200" cap="none" spc="0" normalizeH="0" baseline="0" noProof="0">
              <a:ln>
                <a:noFill/>
              </a:ln>
              <a:solidFill>
                <a:schemeClr val="tx1"/>
              </a:solidFill>
              <a:effectLst/>
              <a:uLnTx/>
              <a:uFillTx/>
              <a:latin typeface="华文新魏" panose="02010800040101010101" charset="-122"/>
              <a:ea typeface="华文新魏" panose="02010800040101010101"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3.</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自主性</a:t>
            </a:r>
            <a:r>
              <a:rPr kumimoji="0" lang="zh-CN" altLang="en-US" sz="2400" b="1" i="0" u="none" strike="noStrike" kern="1200" cap="none" spc="0" normalizeH="0" baseline="0" noProof="0">
                <a:ln>
                  <a:noFill/>
                </a:ln>
                <a:solidFill>
                  <a:schemeClr val="tx1"/>
                </a:solidFill>
                <a:effectLst/>
                <a:uLnTx/>
                <a:uFillTx/>
                <a:latin typeface="+mn-ea"/>
                <a:ea typeface="+mn-ea"/>
                <a:cs typeface="+mn-cs"/>
              </a:rPr>
              <a:t>原则</a:t>
            </a:r>
            <a:endParaRPr kumimoji="0" lang="en-US" altLang="zh-CN" sz="2400" b="1" i="0" u="none" strike="noStrike" kern="1200" cap="none" spc="0" normalizeH="0" baseline="0" noProof="0">
              <a:ln>
                <a:noFill/>
              </a:ln>
              <a:solidFill>
                <a:schemeClr val="tx1"/>
              </a:solidFill>
              <a:effectLst/>
              <a:uLnTx/>
              <a:uFillTx/>
              <a:latin typeface="+mn-ea"/>
              <a:ea typeface="+mn-ea"/>
              <a:cs typeface="+mn-cs"/>
            </a:endParaRPr>
          </a:p>
          <a:p>
            <a:pPr marL="0" marR="0" lvl="0" indent="45720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楷体" panose="02010609060101010101" charset="-122"/>
                <a:ea typeface="楷体" panose="02010609060101010101" charset="-122"/>
                <a:cs typeface="+mn-cs"/>
              </a:rPr>
              <a:t>课堂</a:t>
            </a:r>
            <a:r>
              <a:rPr kumimoji="0" lang="zh-CN" altLang="en-US" sz="20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教学通过优化教学结构，指导和组织学生开展“个人先学”、“小组合作”，并通过“精讲点拨”、’即练即评”，帮助学生强化自主、合作、探究的学习方式，所有教学活动均从学生实际出发，以学生为主体，以学生学会、会学为目标</a:t>
            </a:r>
            <a:r>
              <a:rPr kumimoji="0" lang="zh-CN" altLang="en-US" sz="2000" b="1" i="0" u="none" strike="noStrike" kern="1200" cap="none" spc="0" normalizeH="0" baseline="0" noProof="0" smtClean="0">
                <a:ln>
                  <a:noFill/>
                </a:ln>
                <a:solidFill>
                  <a:schemeClr val="tx1"/>
                </a:solidFill>
                <a:effectLst/>
                <a:uLnTx/>
                <a:uFillTx/>
                <a:latin typeface="楷体" panose="02010609060101010101" charset="-122"/>
                <a:ea typeface="楷体" panose="02010609060101010101" charset="-122"/>
                <a:cs typeface="+mn-cs"/>
              </a:rPr>
              <a:t>。</a:t>
            </a:r>
            <a:endParaRPr kumimoji="0" lang="en-US" altLang="zh-CN" sz="2000" b="1" i="0" u="none" strike="noStrike" kern="1200" cap="none" spc="0" normalizeH="0" baseline="0" noProof="0" smtClean="0">
              <a:ln>
                <a:noFill/>
              </a:ln>
              <a:solidFill>
                <a:schemeClr val="tx1"/>
              </a:solidFill>
              <a:effectLst/>
              <a:uLnTx/>
              <a:uFillTx/>
              <a:latin typeface="楷体" panose="02010609060101010101" charset="-122"/>
              <a:ea typeface="楷体" panose="02010609060101010101"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ea"/>
                <a:ea typeface="+mn-ea"/>
                <a:cs typeface="+mn-cs"/>
              </a:rPr>
              <a:t>4.</a:t>
            </a:r>
            <a:r>
              <a:rPr kumimoji="0" lang="zh-CN" altLang="en-US" sz="2400" b="1" i="0" u="none" strike="noStrike" kern="1200" cap="none" spc="0" normalizeH="0" baseline="0" noProof="0">
                <a:ln>
                  <a:noFill/>
                </a:ln>
                <a:solidFill>
                  <a:schemeClr val="tx1"/>
                </a:solidFill>
                <a:effectLst/>
                <a:uLnTx/>
                <a:uFillTx/>
                <a:latin typeface="+mn-ea"/>
                <a:ea typeface="+mn-ea"/>
                <a:cs typeface="+mn-cs"/>
              </a:rPr>
              <a:t>类型化原则</a:t>
            </a:r>
            <a:endParaRPr kumimoji="0" lang="en-US" altLang="zh-CN" sz="2400" b="1" i="0" u="none" strike="noStrike" kern="1200" cap="none" spc="0" normalizeH="0" baseline="0" noProof="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楷体" panose="02010609060101010101" charset="-122"/>
                <a:ea typeface="楷体" panose="02010609060101010101" charset="-122"/>
                <a:cs typeface="+mn-cs"/>
              </a:rPr>
              <a:t>   从</a:t>
            </a:r>
            <a:r>
              <a:rPr kumimoji="0" lang="zh-CN" altLang="en-US" sz="20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选材、考查点、题型、答题方法上归类，寻找规律。</a:t>
            </a:r>
            <a:endParaRPr kumimoji="0" lang="en-US" altLang="zh-CN" sz="20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457200" algn="l"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4" name="椭圆形标注 3"/>
          <p:cNvSpPr/>
          <p:nvPr/>
        </p:nvSpPr>
        <p:spPr>
          <a:xfrm>
            <a:off x="5591175" y="836613"/>
            <a:ext cx="4681538" cy="3455988"/>
          </a:xfrm>
          <a:prstGeom prst="wedgeEllipseCallou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altLang="zh-CN" sz="1800" b="1">
                <a:solidFill>
                  <a:srgbClr val="FFFFFF"/>
                </a:solidFill>
                <a:latin typeface="楷体" panose="02010609060101010101" charset="-122"/>
                <a:ea typeface="楷体" panose="02010609060101010101" charset="-122"/>
              </a:rPr>
              <a:t>    </a:t>
            </a:r>
            <a:r>
              <a:rPr lang="zh-CN" altLang="zh-CN" sz="2400" b="1">
                <a:solidFill>
                  <a:srgbClr val="FFFFFF"/>
                </a:solidFill>
                <a:latin typeface="楷体" panose="02010609060101010101" charset="-122"/>
                <a:ea typeface="楷体" panose="02010609060101010101" charset="-122"/>
              </a:rPr>
              <a:t>君子深造之以道，欲其自得之也。自得之，则居之安；居之安，则资之深；资之深，则取之左右逢其原，故君子欲其自得之也。</a:t>
            </a:r>
            <a:endParaRPr lang="en-US" altLang="zh-CN" sz="2400" b="1">
              <a:solidFill>
                <a:srgbClr val="FFFFFF"/>
              </a:solidFill>
              <a:latin typeface="楷体" panose="02010609060101010101" charset="-122"/>
              <a:ea typeface="楷体" panose="02010609060101010101" charset="-122"/>
            </a:endParaRPr>
          </a:p>
          <a:p>
            <a:pPr defTabSz="914400" eaLnBrk="0" fontAlgn="base" hangingPunct="0">
              <a:spcBef>
                <a:spcPct val="0"/>
              </a:spcBef>
              <a:spcAft>
                <a:spcPct val="0"/>
              </a:spcAft>
              <a:defRPr/>
            </a:pPr>
            <a:r>
              <a:rPr lang="en-US" altLang="zh-CN" sz="2400" b="1">
                <a:solidFill>
                  <a:srgbClr val="FFFFFF"/>
                </a:solidFill>
                <a:latin typeface="楷体" panose="02010609060101010101" charset="-122"/>
                <a:ea typeface="楷体" panose="02010609060101010101" charset="-122"/>
              </a:rPr>
              <a:t>            </a:t>
            </a:r>
            <a:r>
              <a:rPr lang="en-US" altLang="zh-CN" sz="2400" b="1">
                <a:solidFill>
                  <a:srgbClr val="FFFFFF"/>
                </a:solidFill>
              </a:rPr>
              <a:t>——</a:t>
            </a:r>
            <a:r>
              <a:rPr lang="zh-CN" altLang="en-US" sz="2400" b="1">
                <a:solidFill>
                  <a:srgbClr val="FFFFFF"/>
                </a:solidFill>
              </a:rPr>
              <a:t>孟子                           </a:t>
            </a:r>
            <a:endParaRPr lang="en-US" altLang="zh-CN" sz="2400" b="1">
              <a:solidFill>
                <a:srgbClr val="FFFFFF"/>
              </a:solidFill>
            </a:endParaRPr>
          </a:p>
          <a:p>
            <a:pPr defTabSz="914400" eaLnBrk="0" fontAlgn="base" hangingPunct="0">
              <a:spcBef>
                <a:spcPct val="0"/>
              </a:spcBef>
              <a:spcAft>
                <a:spcPct val="0"/>
              </a:spcAft>
              <a:defRPr/>
            </a:pPr>
            <a:endParaRPr lang="zh-CN" altLang="en-US" sz="2400">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4" end="22"/>
                                            </p:txEl>
                                          </p:spTgt>
                                        </p:tgtEl>
                                        <p:attrNameLst>
                                          <p:attrName>style.visibility</p:attrName>
                                        </p:attrNameLst>
                                      </p:cBhvr>
                                      <p:to>
                                        <p:strVal val="visible"/>
                                      </p:to>
                                    </p:set>
                                    <p:anim calcmode="lin" valueType="num">
                                      <p:cBhvr>
                                        <p:cTn id="7" dur="500" fill="hold"/>
                                        <p:tgtEl>
                                          <p:spTgt spid="3">
                                            <p:txEl>
                                              <p:charRg st="14" end="22"/>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14" end="2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charRg st="22" end="28"/>
                                            </p:txEl>
                                          </p:spTgt>
                                        </p:tgtEl>
                                        <p:attrNameLst>
                                          <p:attrName>style.visibility</p:attrName>
                                        </p:attrNameLst>
                                      </p:cBhvr>
                                      <p:to>
                                        <p:strVal val="visible"/>
                                      </p:to>
                                    </p:set>
                                    <p:anim calcmode="lin" valueType="num">
                                      <p:cBhvr>
                                        <p:cTn id="11" dur="500" fill="hold"/>
                                        <p:tgtEl>
                                          <p:spTgt spid="3">
                                            <p:txEl>
                                              <p:charRg st="22" end="28"/>
                                            </p:txEl>
                                          </p:spTgt>
                                        </p:tgtEl>
                                        <p:attrNameLst>
                                          <p:attrName>ppt_x</p:attrName>
                                        </p:attrNameLst>
                                      </p:cBhvr>
                                      <p:tavLst>
                                        <p:tav tm="0">
                                          <p:val>
                                            <p:strVal val="#ppt_x"/>
                                          </p:val>
                                        </p:tav>
                                        <p:tav tm="100000">
                                          <p:val>
                                            <p:strVal val="#ppt_x"/>
                                          </p:val>
                                        </p:tav>
                                      </p:tavLst>
                                    </p:anim>
                                    <p:anim calcmode="lin" valueType="num">
                                      <p:cBhvr>
                                        <p:cTn id="12" dur="500" fill="hold"/>
                                        <p:tgtEl>
                                          <p:spTgt spid="3">
                                            <p:txEl>
                                              <p:charRg st="22" end="28"/>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charRg st="28" end="34"/>
                                            </p:txEl>
                                          </p:spTgt>
                                        </p:tgtEl>
                                        <p:attrNameLst>
                                          <p:attrName>style.visibility</p:attrName>
                                        </p:attrNameLst>
                                      </p:cBhvr>
                                      <p:to>
                                        <p:strVal val="visible"/>
                                      </p:to>
                                    </p:set>
                                    <p:anim calcmode="lin" valueType="num">
                                      <p:cBhvr>
                                        <p:cTn id="15" dur="500" fill="hold"/>
                                        <p:tgtEl>
                                          <p:spTgt spid="3">
                                            <p:txEl>
                                              <p:charRg st="28" end="34"/>
                                            </p:txEl>
                                          </p:spTgt>
                                        </p:tgtEl>
                                        <p:attrNameLst>
                                          <p:attrName>ppt_x</p:attrName>
                                        </p:attrNameLst>
                                      </p:cBhvr>
                                      <p:tavLst>
                                        <p:tav tm="0">
                                          <p:val>
                                            <p:strVal val="#ppt_x"/>
                                          </p:val>
                                        </p:tav>
                                        <p:tav tm="100000">
                                          <p:val>
                                            <p:strVal val="#ppt_x"/>
                                          </p:val>
                                        </p:tav>
                                      </p:tavLst>
                                    </p:anim>
                                    <p:anim calcmode="lin" valueType="num">
                                      <p:cBhvr>
                                        <p:cTn id="16" dur="500" fill="hold"/>
                                        <p:tgtEl>
                                          <p:spTgt spid="3">
                                            <p:txEl>
                                              <p:charRg st="28" end="3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charRg st="34" end="40"/>
                                            </p:txEl>
                                          </p:spTgt>
                                        </p:tgtEl>
                                        <p:attrNameLst>
                                          <p:attrName>style.visibility</p:attrName>
                                        </p:attrNameLst>
                                      </p:cBhvr>
                                      <p:to>
                                        <p:strVal val="visible"/>
                                      </p:to>
                                    </p:set>
                                    <p:anim calcmode="lin" valueType="num">
                                      <p:cBhvr>
                                        <p:cTn id="19" dur="500" fill="hold"/>
                                        <p:tgtEl>
                                          <p:spTgt spid="3">
                                            <p:txEl>
                                              <p:charRg st="34" end="40"/>
                                            </p:txEl>
                                          </p:spTgt>
                                        </p:tgtEl>
                                        <p:attrNameLst>
                                          <p:attrName>ppt_x</p:attrName>
                                        </p:attrNameLst>
                                      </p:cBhvr>
                                      <p:tavLst>
                                        <p:tav tm="0">
                                          <p:val>
                                            <p:strVal val="#ppt_x"/>
                                          </p:val>
                                        </p:tav>
                                        <p:tav tm="100000">
                                          <p:val>
                                            <p:strVal val="#ppt_x"/>
                                          </p:val>
                                        </p:tav>
                                      </p:tavLst>
                                    </p:anim>
                                    <p:anim calcmode="lin" valueType="num">
                                      <p:cBhvr>
                                        <p:cTn id="20" dur="500" fill="hold"/>
                                        <p:tgtEl>
                                          <p:spTgt spid="3">
                                            <p:txEl>
                                              <p:charRg st="34" end="4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charRg st="40" end="48"/>
                                            </p:txEl>
                                          </p:spTgt>
                                        </p:tgtEl>
                                        <p:attrNameLst>
                                          <p:attrName>style.visibility</p:attrName>
                                        </p:attrNameLst>
                                      </p:cBhvr>
                                      <p:to>
                                        <p:strVal val="visible"/>
                                      </p:to>
                                    </p:set>
                                    <p:anim calcmode="lin" valueType="num">
                                      <p:cBhvr>
                                        <p:cTn id="25" dur="500" fill="hold"/>
                                        <p:tgtEl>
                                          <p:spTgt spid="3">
                                            <p:txEl>
                                              <p:charRg st="40" end="48"/>
                                            </p:txEl>
                                          </p:spTgt>
                                        </p:tgtEl>
                                        <p:attrNameLst>
                                          <p:attrName>ppt_x</p:attrName>
                                        </p:attrNameLst>
                                      </p:cBhvr>
                                      <p:tavLst>
                                        <p:tav tm="0">
                                          <p:val>
                                            <p:strVal val="#ppt_x"/>
                                          </p:val>
                                        </p:tav>
                                        <p:tav tm="100000">
                                          <p:val>
                                            <p:strVal val="#ppt_x"/>
                                          </p:val>
                                        </p:tav>
                                      </p:tavLst>
                                    </p:anim>
                                    <p:anim calcmode="lin" valueType="num">
                                      <p:cBhvr>
                                        <p:cTn id="26" dur="500" fill="hold"/>
                                        <p:tgtEl>
                                          <p:spTgt spid="3">
                                            <p:txEl>
                                              <p:charRg st="40" end="4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charRg st="48" end="64"/>
                                            </p:txEl>
                                          </p:spTgt>
                                        </p:tgtEl>
                                        <p:attrNameLst>
                                          <p:attrName>style.visibility</p:attrName>
                                        </p:attrNameLst>
                                      </p:cBhvr>
                                      <p:to>
                                        <p:strVal val="visible"/>
                                      </p:to>
                                    </p:set>
                                    <p:anim calcmode="lin" valueType="num">
                                      <p:cBhvr>
                                        <p:cTn id="29" dur="500" fill="hold"/>
                                        <p:tgtEl>
                                          <p:spTgt spid="3">
                                            <p:txEl>
                                              <p:charRg st="48" end="64"/>
                                            </p:txEl>
                                          </p:spTgt>
                                        </p:tgtEl>
                                        <p:attrNameLst>
                                          <p:attrName>ppt_x</p:attrName>
                                        </p:attrNameLst>
                                      </p:cBhvr>
                                      <p:tavLst>
                                        <p:tav tm="0">
                                          <p:val>
                                            <p:strVal val="#ppt_x"/>
                                          </p:val>
                                        </p:tav>
                                        <p:tav tm="100000">
                                          <p:val>
                                            <p:strVal val="#ppt_x"/>
                                          </p:val>
                                        </p:tav>
                                      </p:tavLst>
                                    </p:anim>
                                    <p:anim calcmode="lin" valueType="num">
                                      <p:cBhvr>
                                        <p:cTn id="30" dur="500" fill="hold"/>
                                        <p:tgtEl>
                                          <p:spTgt spid="3">
                                            <p:txEl>
                                              <p:charRg st="48" end="6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charRg st="64" end="79"/>
                                            </p:txEl>
                                          </p:spTgt>
                                        </p:tgtEl>
                                        <p:attrNameLst>
                                          <p:attrName>style.visibility</p:attrName>
                                        </p:attrNameLst>
                                      </p:cBhvr>
                                      <p:to>
                                        <p:strVal val="visible"/>
                                      </p:to>
                                    </p:set>
                                    <p:anim calcmode="lin" valueType="num">
                                      <p:cBhvr>
                                        <p:cTn id="33" dur="500" fill="hold"/>
                                        <p:tgtEl>
                                          <p:spTgt spid="3">
                                            <p:txEl>
                                              <p:charRg st="64" end="79"/>
                                            </p:txEl>
                                          </p:spTgt>
                                        </p:tgtEl>
                                        <p:attrNameLst>
                                          <p:attrName>ppt_x</p:attrName>
                                        </p:attrNameLst>
                                      </p:cBhvr>
                                      <p:tavLst>
                                        <p:tav tm="0">
                                          <p:val>
                                            <p:strVal val="#ppt_x"/>
                                          </p:val>
                                        </p:tav>
                                        <p:tav tm="100000">
                                          <p:val>
                                            <p:strVal val="#ppt_x"/>
                                          </p:val>
                                        </p:tav>
                                      </p:tavLst>
                                    </p:anim>
                                    <p:anim calcmode="lin" valueType="num">
                                      <p:cBhvr>
                                        <p:cTn id="34" dur="500" fill="hold"/>
                                        <p:tgtEl>
                                          <p:spTgt spid="3">
                                            <p:txEl>
                                              <p:charRg st="64" end="79"/>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charRg st="79" end="96"/>
                                            </p:txEl>
                                          </p:spTgt>
                                        </p:tgtEl>
                                        <p:attrNameLst>
                                          <p:attrName>style.visibility</p:attrName>
                                        </p:attrNameLst>
                                      </p:cBhvr>
                                      <p:to>
                                        <p:strVal val="visible"/>
                                      </p:to>
                                    </p:set>
                                    <p:anim calcmode="lin" valueType="num">
                                      <p:cBhvr>
                                        <p:cTn id="37" dur="500" fill="hold"/>
                                        <p:tgtEl>
                                          <p:spTgt spid="3">
                                            <p:txEl>
                                              <p:charRg st="79" end="96"/>
                                            </p:txEl>
                                          </p:spTgt>
                                        </p:tgtEl>
                                        <p:attrNameLst>
                                          <p:attrName>ppt_x</p:attrName>
                                        </p:attrNameLst>
                                      </p:cBhvr>
                                      <p:tavLst>
                                        <p:tav tm="0">
                                          <p:val>
                                            <p:strVal val="#ppt_x"/>
                                          </p:val>
                                        </p:tav>
                                        <p:tav tm="100000">
                                          <p:val>
                                            <p:strVal val="#ppt_x"/>
                                          </p:val>
                                        </p:tav>
                                      </p:tavLst>
                                    </p:anim>
                                    <p:anim calcmode="lin" valueType="num">
                                      <p:cBhvr>
                                        <p:cTn id="38" dur="500" fill="hold"/>
                                        <p:tgtEl>
                                          <p:spTgt spid="3">
                                            <p:txEl>
                                              <p:charRg st="79" end="9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charRg st="96" end="111"/>
                                            </p:txEl>
                                          </p:spTgt>
                                        </p:tgtEl>
                                        <p:attrNameLst>
                                          <p:attrName>style.visibility</p:attrName>
                                        </p:attrNameLst>
                                      </p:cBhvr>
                                      <p:to>
                                        <p:strVal val="visible"/>
                                      </p:to>
                                    </p:set>
                                    <p:anim calcmode="lin" valueType="num">
                                      <p:cBhvr>
                                        <p:cTn id="41" dur="500" fill="hold"/>
                                        <p:tgtEl>
                                          <p:spTgt spid="3">
                                            <p:txEl>
                                              <p:charRg st="96" end="111"/>
                                            </p:txEl>
                                          </p:spTgt>
                                        </p:tgtEl>
                                        <p:attrNameLst>
                                          <p:attrName>ppt_x</p:attrName>
                                        </p:attrNameLst>
                                      </p:cBhvr>
                                      <p:tavLst>
                                        <p:tav tm="0">
                                          <p:val>
                                            <p:strVal val="#ppt_x"/>
                                          </p:val>
                                        </p:tav>
                                        <p:tav tm="100000">
                                          <p:val>
                                            <p:strVal val="#ppt_x"/>
                                          </p:val>
                                        </p:tav>
                                      </p:tavLst>
                                    </p:anim>
                                    <p:anim calcmode="lin" valueType="num">
                                      <p:cBhvr>
                                        <p:cTn id="42" dur="500" fill="hold"/>
                                        <p:tgtEl>
                                          <p:spTgt spid="3">
                                            <p:txEl>
                                              <p:charRg st="96" end="111"/>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charRg st="111" end="119"/>
                                            </p:txEl>
                                          </p:spTgt>
                                        </p:tgtEl>
                                        <p:attrNameLst>
                                          <p:attrName>style.visibility</p:attrName>
                                        </p:attrNameLst>
                                      </p:cBhvr>
                                      <p:to>
                                        <p:strVal val="visible"/>
                                      </p:to>
                                    </p:set>
                                    <p:anim calcmode="lin" valueType="num">
                                      <p:cBhvr>
                                        <p:cTn id="47" dur="500" fill="hold"/>
                                        <p:tgtEl>
                                          <p:spTgt spid="3">
                                            <p:txEl>
                                              <p:charRg st="111" end="119"/>
                                            </p:txEl>
                                          </p:spTgt>
                                        </p:tgtEl>
                                        <p:attrNameLst>
                                          <p:attrName>ppt_x</p:attrName>
                                        </p:attrNameLst>
                                      </p:cBhvr>
                                      <p:tavLst>
                                        <p:tav tm="0">
                                          <p:val>
                                            <p:strVal val="#ppt_x"/>
                                          </p:val>
                                        </p:tav>
                                        <p:tav tm="100000">
                                          <p:val>
                                            <p:strVal val="#ppt_x"/>
                                          </p:val>
                                        </p:tav>
                                      </p:tavLst>
                                    </p:anim>
                                    <p:anim calcmode="lin" valueType="num">
                                      <p:cBhvr>
                                        <p:cTn id="48" dur="500" fill="hold"/>
                                        <p:tgtEl>
                                          <p:spTgt spid="3">
                                            <p:txEl>
                                              <p:charRg st="111" end="11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charRg st="119" end="227"/>
                                            </p:txEl>
                                          </p:spTgt>
                                        </p:tgtEl>
                                        <p:attrNameLst>
                                          <p:attrName>style.visibility</p:attrName>
                                        </p:attrNameLst>
                                      </p:cBhvr>
                                      <p:to>
                                        <p:strVal val="visible"/>
                                      </p:to>
                                    </p:set>
                                    <p:anim calcmode="lin" valueType="num">
                                      <p:cBhvr>
                                        <p:cTn id="51" dur="500" fill="hold"/>
                                        <p:tgtEl>
                                          <p:spTgt spid="3">
                                            <p:txEl>
                                              <p:charRg st="119" end="227"/>
                                            </p:txEl>
                                          </p:spTgt>
                                        </p:tgtEl>
                                        <p:attrNameLst>
                                          <p:attrName>ppt_x</p:attrName>
                                        </p:attrNameLst>
                                      </p:cBhvr>
                                      <p:tavLst>
                                        <p:tav tm="0">
                                          <p:val>
                                            <p:strVal val="#ppt_x"/>
                                          </p:val>
                                        </p:tav>
                                        <p:tav tm="100000">
                                          <p:val>
                                            <p:strVal val="#ppt_x"/>
                                          </p:val>
                                        </p:tav>
                                      </p:tavLst>
                                    </p:anim>
                                    <p:anim calcmode="lin" valueType="num">
                                      <p:cBhvr>
                                        <p:cTn id="52" dur="500" fill="hold"/>
                                        <p:tgtEl>
                                          <p:spTgt spid="3">
                                            <p:txEl>
                                              <p:charRg st="119" end="227"/>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ppt_x</p:attrName>
                                        </p:attrNameLst>
                                      </p:cBhvr>
                                      <p:tavLst>
                                        <p:tav tm="0">
                                          <p:val>
                                            <p:strVal val="#ppt_x"/>
                                          </p:val>
                                        </p:tav>
                                        <p:tav tm="100000">
                                          <p:val>
                                            <p:strVal val="#ppt_x"/>
                                          </p:val>
                                        </p:tav>
                                      </p:tavLst>
                                    </p:anim>
                                    <p:anim calcmode="lin" valueType="num">
                                      <p:cBhvr>
                                        <p:cTn id="5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charRg st="227" end="235"/>
                                            </p:txEl>
                                          </p:spTgt>
                                        </p:tgtEl>
                                        <p:attrNameLst>
                                          <p:attrName>style.visibility</p:attrName>
                                        </p:attrNameLst>
                                      </p:cBhvr>
                                      <p:to>
                                        <p:strVal val="visible"/>
                                      </p:to>
                                    </p:set>
                                    <p:anim calcmode="lin" valueType="num">
                                      <p:cBhvr>
                                        <p:cTn id="63" dur="500" fill="hold"/>
                                        <p:tgtEl>
                                          <p:spTgt spid="3">
                                            <p:txEl>
                                              <p:charRg st="227" end="235"/>
                                            </p:txEl>
                                          </p:spTgt>
                                        </p:tgtEl>
                                        <p:attrNameLst>
                                          <p:attrName>ppt_x</p:attrName>
                                        </p:attrNameLst>
                                      </p:cBhvr>
                                      <p:tavLst>
                                        <p:tav tm="0">
                                          <p:val>
                                            <p:strVal val="#ppt_x"/>
                                          </p:val>
                                        </p:tav>
                                        <p:tav tm="100000">
                                          <p:val>
                                            <p:strVal val="#ppt_x"/>
                                          </p:val>
                                        </p:tav>
                                      </p:tavLst>
                                    </p:anim>
                                    <p:anim calcmode="lin" valueType="num">
                                      <p:cBhvr>
                                        <p:cTn id="64" dur="500" fill="hold"/>
                                        <p:tgtEl>
                                          <p:spTgt spid="3">
                                            <p:txEl>
                                              <p:charRg st="227" end="235"/>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
                                            <p:txEl>
                                              <p:charRg st="235" end="263"/>
                                            </p:txEl>
                                          </p:spTgt>
                                        </p:tgtEl>
                                        <p:attrNameLst>
                                          <p:attrName>style.visibility</p:attrName>
                                        </p:attrNameLst>
                                      </p:cBhvr>
                                      <p:to>
                                        <p:strVal val="visible"/>
                                      </p:to>
                                    </p:set>
                                    <p:anim calcmode="lin" valueType="num">
                                      <p:cBhvr>
                                        <p:cTn id="67" dur="500" fill="hold"/>
                                        <p:tgtEl>
                                          <p:spTgt spid="3">
                                            <p:txEl>
                                              <p:charRg st="235" end="263"/>
                                            </p:txEl>
                                          </p:spTgt>
                                        </p:tgtEl>
                                        <p:attrNameLst>
                                          <p:attrName>ppt_x</p:attrName>
                                        </p:attrNameLst>
                                      </p:cBhvr>
                                      <p:tavLst>
                                        <p:tav tm="0">
                                          <p:val>
                                            <p:strVal val="#ppt_x"/>
                                          </p:val>
                                        </p:tav>
                                        <p:tav tm="100000">
                                          <p:val>
                                            <p:strVal val="#ppt_x"/>
                                          </p:val>
                                        </p:tav>
                                      </p:tavLst>
                                    </p:anim>
                                    <p:anim calcmode="lin" valueType="num">
                                      <p:cBhvr>
                                        <p:cTn id="68" dur="500" fill="hold"/>
                                        <p:tgtEl>
                                          <p:spTgt spid="3">
                                            <p:txEl>
                                              <p:charRg st="235" end="26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382136" y="736028"/>
            <a:ext cx="11548897" cy="5645150"/>
          </a:xfrm>
          <a:prstGeom prst="rect">
            <a:avLst/>
          </a:prstGeom>
          <a:noFill/>
          <a:ln w="9525">
            <a:noFill/>
          </a:ln>
        </p:spPr>
        <p:txBody>
          <a:bodyPr wrap="square" lIns="104628" tIns="52314" rIns="104628" bIns="52314" anchor="t" anchorCtr="0">
            <a:spAutoFit/>
          </a:bodyPr>
          <a:lstStyle/>
          <a:p>
            <a:pPr indent="555625" defTabSz="914400" eaLnBrk="0" fontAlgn="base" hangingPunct="0">
              <a:lnSpc>
                <a:spcPct val="150000"/>
              </a:lnSpc>
              <a:spcBef>
                <a:spcPct val="0"/>
              </a:spcBef>
              <a:spcAft>
                <a:spcPct val="0"/>
              </a:spcAft>
            </a:pPr>
            <a:r>
              <a:rPr lang="zh-CN" altLang="en-US" sz="2000">
                <a:solidFill>
                  <a:srgbClr val="000000"/>
                </a:solidFill>
                <a:latin typeface="Arial" panose="020B0604020202020204" pitchFamily="34" charset="0"/>
                <a:ea typeface="PMingLiU" panose="02020500000000000000" pitchFamily="18" charset="-120"/>
              </a:rPr>
              <a:t>  </a:t>
            </a:r>
            <a:r>
              <a:rPr lang="zh-CN" altLang="en-US" sz="2000" b="1">
                <a:solidFill>
                  <a:srgbClr val="000000"/>
                </a:solidFill>
                <a:latin typeface="宋体" panose="02010600030101010101" pitchFamily="2" charset="-122"/>
              </a:rPr>
              <a:t>课型研究往往指向于一类课的研究，因此，研究的着力点是改进一类课的课堂教学模式。教学模式也叫教学范式，是指在一定教学思想或教学理论指导下建立起来的较为稳定的教学活动结构框架和活动程序。作为</a:t>
            </a:r>
            <a:r>
              <a:rPr lang="zh-CN" altLang="en-US" sz="2000" b="1">
                <a:solidFill>
                  <a:srgbClr val="FF0000"/>
                </a:solidFill>
                <a:latin typeface="宋体" panose="02010600030101010101" pitchFamily="2" charset="-122"/>
              </a:rPr>
              <a:t>结构框架</a:t>
            </a:r>
            <a:r>
              <a:rPr lang="zh-CN" altLang="en-US" sz="2000" b="1">
                <a:solidFill>
                  <a:srgbClr val="000000"/>
                </a:solidFill>
                <a:latin typeface="宋体" panose="02010600030101010101" pitchFamily="2" charset="-122"/>
              </a:rPr>
              <a:t>，要求教学模式能够对课堂教学做到宏观的把握，作为</a:t>
            </a:r>
            <a:r>
              <a:rPr lang="zh-CN" altLang="en-US" sz="2000" b="1">
                <a:solidFill>
                  <a:srgbClr val="FF0000"/>
                </a:solidFill>
                <a:latin typeface="宋体" panose="02010600030101010101" pitchFamily="2" charset="-122"/>
              </a:rPr>
              <a:t>活动程序</a:t>
            </a:r>
            <a:r>
              <a:rPr lang="zh-CN" altLang="en-US" sz="2000" b="1">
                <a:solidFill>
                  <a:srgbClr val="000000"/>
                </a:solidFill>
                <a:latin typeface="宋体" panose="02010600030101010101" pitchFamily="2" charset="-122"/>
              </a:rPr>
              <a:t>，则要求教学模式具有可操作性。所以，课型研究是衔接</a:t>
            </a:r>
            <a:r>
              <a:rPr lang="zh-CN" altLang="en-US" sz="2000" b="1">
                <a:solidFill>
                  <a:srgbClr val="FF0000"/>
                </a:solidFill>
                <a:latin typeface="宋体" panose="02010600030101010101" pitchFamily="2" charset="-122"/>
              </a:rPr>
              <a:t>教育理论与教学实践</a:t>
            </a:r>
            <a:r>
              <a:rPr lang="zh-CN" altLang="en-US" sz="2000" b="1">
                <a:solidFill>
                  <a:srgbClr val="000000"/>
                </a:solidFill>
                <a:latin typeface="宋体" panose="02010600030101010101" pitchFamily="2" charset="-122"/>
              </a:rPr>
              <a:t>的桥梁。</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zh-CN" altLang="en-US" sz="2000" b="1">
                <a:solidFill>
                  <a:srgbClr val="000000"/>
                </a:solidFill>
                <a:latin typeface="宋体" panose="02010600030101010101" pitchFamily="2" charset="-122"/>
              </a:rPr>
              <a:t>课型因为分类基点的选择不同而区别，一般可按教学任务的不同，把课型分类为</a:t>
            </a:r>
            <a:r>
              <a:rPr lang="en-US" altLang="zh-CN" sz="2000" b="1">
                <a:solidFill>
                  <a:srgbClr val="000000"/>
                </a:solidFill>
                <a:latin typeface="宋体" panose="02010600030101010101" pitchFamily="2" charset="-122"/>
              </a:rPr>
              <a:t>:</a:t>
            </a:r>
            <a:r>
              <a:rPr lang="zh-CN" altLang="en-US" sz="2000" b="1">
                <a:solidFill>
                  <a:srgbClr val="000000"/>
                </a:solidFill>
                <a:latin typeface="宋体" panose="02010600030101010101" pitchFamily="2" charset="-122"/>
              </a:rPr>
              <a:t>新授课、练习课、实验课、复习课、检测课和活动课。每一类课型又可根据不同的标准分为若干种亚型。</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zh-CN" altLang="en-US" sz="2000" b="1">
                <a:solidFill>
                  <a:srgbClr val="000000"/>
                </a:solidFill>
                <a:latin typeface="宋体" panose="02010600030101010101" pitchFamily="2" charset="-122"/>
              </a:rPr>
              <a:t>如理科新授课一般地可按学习的中心内容的不同分为五种亚型</a:t>
            </a:r>
            <a:r>
              <a:rPr lang="en-US" altLang="zh-CN" sz="2000" b="1">
                <a:solidFill>
                  <a:srgbClr val="000000"/>
                </a:solidFill>
                <a:latin typeface="宋体" panose="02010600030101010101" pitchFamily="2" charset="-122"/>
              </a:rPr>
              <a:t>:</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en-US" altLang="zh-CN" sz="2000" b="1">
                <a:solidFill>
                  <a:srgbClr val="000000"/>
                </a:solidFill>
                <a:latin typeface="宋体" panose="02010600030101010101" pitchFamily="2" charset="-122"/>
              </a:rPr>
              <a:t>①</a:t>
            </a:r>
            <a:r>
              <a:rPr lang="zh-CN" altLang="en-US" sz="2000" b="1">
                <a:solidFill>
                  <a:srgbClr val="000000"/>
                </a:solidFill>
                <a:latin typeface="宋体" panose="02010600030101010101" pitchFamily="2" charset="-122"/>
              </a:rPr>
              <a:t>以“事实学习”为中心内容的课型；</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en-US" altLang="zh-CN" sz="2000" b="1">
                <a:solidFill>
                  <a:srgbClr val="000000"/>
                </a:solidFill>
                <a:latin typeface="宋体" panose="02010600030101010101" pitchFamily="2" charset="-122"/>
              </a:rPr>
              <a:t>②</a:t>
            </a:r>
            <a:r>
              <a:rPr lang="zh-CN" altLang="en-US" sz="2000" b="1">
                <a:solidFill>
                  <a:srgbClr val="000000"/>
                </a:solidFill>
                <a:latin typeface="宋体" panose="02010600030101010101" pitchFamily="2" charset="-122"/>
              </a:rPr>
              <a:t>以“概念学习”为中心内容的课型；</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en-US" altLang="zh-CN" sz="2000" b="1">
                <a:solidFill>
                  <a:srgbClr val="000000"/>
                </a:solidFill>
                <a:latin typeface="宋体" panose="02010600030101010101" pitchFamily="2" charset="-122"/>
              </a:rPr>
              <a:t>③</a:t>
            </a:r>
            <a:r>
              <a:rPr lang="zh-CN" altLang="en-US" sz="2000" b="1">
                <a:solidFill>
                  <a:srgbClr val="000000"/>
                </a:solidFill>
                <a:latin typeface="宋体" panose="02010600030101010101" pitchFamily="2" charset="-122"/>
              </a:rPr>
              <a:t>以“规律学习”为中心内容的课型；</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en-US" altLang="zh-CN" sz="2000" b="1">
                <a:solidFill>
                  <a:srgbClr val="000000"/>
                </a:solidFill>
                <a:latin typeface="宋体" panose="02010600030101010101" pitchFamily="2" charset="-122"/>
              </a:rPr>
              <a:t>④</a:t>
            </a:r>
            <a:r>
              <a:rPr lang="zh-CN" altLang="en-US" sz="2000" b="1">
                <a:solidFill>
                  <a:srgbClr val="000000"/>
                </a:solidFill>
                <a:latin typeface="宋体" panose="02010600030101010101" pitchFamily="2" charset="-122"/>
              </a:rPr>
              <a:t>以“联系学习”为中心内容的课型；</a:t>
            </a:r>
            <a:endParaRPr lang="en-US" altLang="zh-CN" sz="2000" b="1">
              <a:solidFill>
                <a:srgbClr val="000000"/>
              </a:solidFill>
              <a:latin typeface="宋体" panose="02010600030101010101" pitchFamily="2" charset="-122"/>
            </a:endParaRPr>
          </a:p>
          <a:p>
            <a:pPr indent="555625" defTabSz="914400" eaLnBrk="0" fontAlgn="base" hangingPunct="0">
              <a:lnSpc>
                <a:spcPct val="150000"/>
              </a:lnSpc>
              <a:spcBef>
                <a:spcPct val="0"/>
              </a:spcBef>
              <a:spcAft>
                <a:spcPct val="0"/>
              </a:spcAft>
            </a:pPr>
            <a:r>
              <a:rPr lang="en-US" altLang="zh-CN" sz="2000" b="1">
                <a:solidFill>
                  <a:srgbClr val="000000"/>
                </a:solidFill>
                <a:latin typeface="宋体" panose="02010600030101010101" pitchFamily="2" charset="-122"/>
              </a:rPr>
              <a:t>⑤</a:t>
            </a:r>
            <a:r>
              <a:rPr lang="zh-CN" altLang="en-US" sz="2000" b="1">
                <a:solidFill>
                  <a:srgbClr val="000000"/>
                </a:solidFill>
                <a:latin typeface="宋体" panose="02010600030101010101" pitchFamily="2" charset="-122"/>
              </a:rPr>
              <a:t>以“方法</a:t>
            </a:r>
            <a:r>
              <a:rPr lang="en-US" altLang="zh-CN" sz="2000" b="1">
                <a:solidFill>
                  <a:srgbClr val="000000"/>
                </a:solidFill>
                <a:latin typeface="宋体" panose="02010600030101010101" pitchFamily="2" charset="-122"/>
              </a:rPr>
              <a:t>(</a:t>
            </a:r>
            <a:r>
              <a:rPr lang="zh-CN" altLang="en-US" sz="2000" b="1">
                <a:solidFill>
                  <a:srgbClr val="000000"/>
                </a:solidFill>
                <a:latin typeface="宋体" panose="02010600030101010101" pitchFamily="2" charset="-122"/>
              </a:rPr>
              <a:t>技能</a:t>
            </a:r>
            <a:r>
              <a:rPr lang="en-US" altLang="zh-CN" sz="2000" b="1">
                <a:solidFill>
                  <a:srgbClr val="000000"/>
                </a:solidFill>
                <a:latin typeface="宋体" panose="02010600030101010101" pitchFamily="2" charset="-122"/>
              </a:rPr>
              <a:t>)</a:t>
            </a:r>
            <a:r>
              <a:rPr lang="zh-CN" altLang="en-US" sz="2000" b="1">
                <a:solidFill>
                  <a:srgbClr val="000000"/>
                </a:solidFill>
                <a:latin typeface="宋体" panose="02010600030101010101" pitchFamily="2" charset="-122"/>
              </a:rPr>
              <a:t>学习”为中心内容的课型。</a:t>
            </a:r>
            <a:endParaRPr lang="zh-CN" altLang="en-US" sz="2000" b="1">
              <a:solidFill>
                <a:srgbClr val="000000"/>
              </a:solidFill>
              <a:latin typeface="宋体" panose="02010600030101010101" pitchFamily="2" charset="-122"/>
            </a:endParaRPr>
          </a:p>
        </p:txBody>
      </p:sp>
      <p:sp>
        <p:nvSpPr>
          <p:cNvPr id="238594" name="文本框 2"/>
          <p:cNvSpPr txBox="1"/>
          <p:nvPr>
            <p:custDataLst>
              <p:tags r:id="rId2"/>
            </p:custDataLst>
          </p:nvPr>
        </p:nvSpPr>
        <p:spPr>
          <a:xfrm>
            <a:off x="276225" y="65088"/>
            <a:ext cx="4241800" cy="522287"/>
          </a:xfrm>
          <a:prstGeom prst="rect">
            <a:avLst/>
          </a:prstGeom>
          <a:noFill/>
          <a:ln w="9525">
            <a:noFill/>
          </a:ln>
        </p:spPr>
        <p:txBody>
          <a:bodyPr wrap="square" anchor="t" anchorCtr="0">
            <a:spAutoFit/>
          </a:bodyPr>
          <a:lstStyle/>
          <a:p>
            <a:pPr defTabSz="914400" fontAlgn="base">
              <a:spcBef>
                <a:spcPct val="0"/>
              </a:spcBef>
              <a:spcAft>
                <a:spcPct val="0"/>
              </a:spcAft>
            </a:pPr>
            <a:r>
              <a:rPr lang="zh-CN" altLang="en-US" sz="2800">
                <a:solidFill>
                  <a:srgbClr val="000000"/>
                </a:solidFill>
                <a:latin typeface="华文新魏" panose="02010800040101010101" charset="-122"/>
                <a:ea typeface="华文新魏" panose="02010800040101010101" charset="-122"/>
              </a:rPr>
              <a:t>（三）加强课型研究</a:t>
            </a:r>
            <a:endParaRPr lang="zh-CN" altLang="en-US" sz="2800">
              <a:solidFill>
                <a:srgbClr val="000000"/>
              </a:solidFill>
              <a:latin typeface="华文新魏" panose="02010800040101010101" charset="-122"/>
              <a:ea typeface="华文新魏"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内容占位符 2"/>
          <p:cNvSpPr>
            <a:spLocks noGrp="1"/>
          </p:cNvSpPr>
          <p:nvPr>
            <p:ph idx="1"/>
            <p:custDataLst>
              <p:tags r:id="rId1"/>
            </p:custDataLst>
          </p:nvPr>
        </p:nvSpPr>
        <p:spPr>
          <a:xfrm>
            <a:off x="764275" y="1564893"/>
            <a:ext cx="7861110" cy="2938865"/>
          </a:xfrm>
          <a:noFill/>
          <a:ln>
            <a:noFill/>
          </a:ln>
        </p:spPr>
        <p:txBody>
          <a:bodyPr lIns="104636" tIns="52318" rIns="104636" bIns="52318" anchor="t"/>
          <a:lstStyle/>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zh-CN" altLang="en-US" sz="2400" b="0" i="0" u="none" strike="noStrike" kern="0" cap="none" spc="0" normalizeH="0" baseline="0" noProof="1">
                <a:solidFill>
                  <a:schemeClr val="tx1"/>
                </a:solidFill>
                <a:latin typeface="黑体" panose="02010609060101010101" charset="-122"/>
                <a:ea typeface="黑体" panose="02010609060101010101" charset="-122"/>
                <a:cs typeface="+mn-cs"/>
              </a:rPr>
              <a:t>一、要求：</a:t>
            </a:r>
            <a:endParaRPr kumimoji="0" lang="en-US" altLang="zh-CN" sz="2400" b="0" i="0" u="none" strike="noStrike" kern="0" cap="none" spc="0" normalizeH="0" baseline="0" noProof="1">
              <a:solidFill>
                <a:schemeClr val="tx1"/>
              </a:solidFill>
              <a:latin typeface="黑体" panose="02010609060101010101" charset="-122"/>
              <a:ea typeface="黑体" panose="02010609060101010101" charset="-122"/>
              <a:cs typeface="+mn-cs"/>
            </a:endParaRPr>
          </a:p>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rPr>
              <a:t>1.</a:t>
            </a:r>
            <a:r>
              <a:rPr kumimoji="0" lang="zh-CN" altLang="en-US" sz="2400" b="0" i="0" u="none" strike="noStrike" kern="0" cap="none" spc="0" normalizeH="0" baseline="0" noProof="1">
                <a:solidFill>
                  <a:schemeClr val="tx1"/>
                </a:solidFill>
                <a:latin typeface="宋体" panose="02010600030101010101" pitchFamily="2" charset="-122"/>
                <a:ea typeface="仿宋_GB2312" pitchFamily="49" charset="-122"/>
                <a:cs typeface="+mn-cs"/>
              </a:rPr>
              <a:t>按文体分类复习，便于与高考考点对应。</a:t>
            </a:r>
            <a:endPar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endParaRPr>
          </a:p>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rPr>
              <a:t>2.</a:t>
            </a:r>
            <a:r>
              <a:rPr kumimoji="0" lang="zh-CN" altLang="en-US" sz="2400" b="0" i="0" u="none" strike="noStrike" kern="0" cap="none" spc="0" normalizeH="0" baseline="0" noProof="1">
                <a:solidFill>
                  <a:schemeClr val="tx1"/>
                </a:solidFill>
                <a:latin typeface="宋体" panose="02010600030101010101" pitchFamily="2" charset="-122"/>
                <a:ea typeface="仿宋_GB2312" pitchFamily="49" charset="-122"/>
                <a:cs typeface="+mn-cs"/>
              </a:rPr>
              <a:t>不是简单重复，而是温固、整合、深化。</a:t>
            </a:r>
            <a:endPar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endParaRPr>
          </a:p>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rPr>
              <a:t>3.</a:t>
            </a:r>
            <a:r>
              <a:rPr kumimoji="0" lang="zh-CN" altLang="en-US" sz="2400" b="0" i="0" u="none" strike="noStrike" kern="0" cap="none" spc="0" normalizeH="0" baseline="0" noProof="1">
                <a:solidFill>
                  <a:schemeClr val="tx1"/>
                </a:solidFill>
                <a:latin typeface="宋体" panose="02010600030101010101" pitchFamily="2" charset="-122"/>
                <a:ea typeface="仿宋_GB2312" pitchFamily="49" charset="-122"/>
                <a:cs typeface="+mn-cs"/>
              </a:rPr>
              <a:t>老师定目标、范围、要求，学生自主梳理。</a:t>
            </a:r>
            <a:endPar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endParaRPr>
          </a:p>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rPr>
              <a:t>4.</a:t>
            </a:r>
            <a:r>
              <a:rPr kumimoji="0" lang="zh-CN" altLang="en-US" sz="2400" b="0" i="0" u="none" strike="noStrike" kern="0" cap="none" spc="0" normalizeH="0" baseline="0" noProof="1">
                <a:solidFill>
                  <a:schemeClr val="tx1"/>
                </a:solidFill>
                <a:latin typeface="宋体" panose="02010600030101010101" pitchFamily="2" charset="-122"/>
                <a:ea typeface="仿宋_GB2312" pitchFamily="49" charset="-122"/>
                <a:cs typeface="+mn-cs"/>
              </a:rPr>
              <a:t>活用教材文本，与高考考点、题型适配。</a:t>
            </a:r>
            <a:endPar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endParaRPr>
          </a:p>
          <a:p>
            <a:pPr marL="391160" marR="0" indent="-391160" algn="l" defTabSz="914400" rtl="0" eaLnBrk="1" fontAlgn="base" latinLnBrk="0" hangingPunct="1">
              <a:lnSpc>
                <a:spcPct val="130000"/>
              </a:lnSpc>
              <a:spcBef>
                <a:spcPts val="90"/>
              </a:spcBef>
              <a:spcAft>
                <a:spcPct val="0"/>
              </a:spcAft>
              <a:buClrTx/>
              <a:buSzTx/>
              <a:buFont typeface="Wingdings 2" panose="05020102010507070707" pitchFamily="18" charset="2"/>
              <a:buNone/>
            </a:pPr>
            <a:r>
              <a:rPr kumimoji="0" lang="en-US" altLang="zh-CN" sz="2400" b="0" i="0" u="none" strike="noStrike" kern="0" cap="none" spc="0" normalizeH="0" baseline="0" noProof="1">
                <a:solidFill>
                  <a:schemeClr val="tx1"/>
                </a:solidFill>
                <a:latin typeface="宋体" panose="02010600030101010101" pitchFamily="2" charset="-122"/>
                <a:ea typeface="仿宋_GB2312" pitchFamily="49" charset="-122"/>
                <a:cs typeface="+mn-cs"/>
              </a:rPr>
              <a:t>5.</a:t>
            </a:r>
            <a:r>
              <a:rPr kumimoji="0" lang="zh-CN" altLang="en-US" sz="2400" b="0" i="0" u="none" strike="noStrike" kern="0" cap="none" spc="0" normalizeH="0" baseline="0" noProof="1">
                <a:solidFill>
                  <a:schemeClr val="tx1"/>
                </a:solidFill>
                <a:latin typeface="宋体" panose="02010600030101010101" pitchFamily="2" charset="-122"/>
                <a:ea typeface="仿宋_GB2312" pitchFamily="49" charset="-122"/>
                <a:cs typeface="+mn-cs"/>
              </a:rPr>
              <a:t>以高考范围为界域，决定内容的轻重和取舍</a:t>
            </a:r>
            <a:r>
              <a:rPr kumimoji="0" lang="zh-CN" altLang="en-US" sz="2400" b="0" i="0" u="none" strike="noStrike" kern="0" cap="none" spc="0" normalizeH="0" baseline="0" noProof="1" smtClean="0">
                <a:solidFill>
                  <a:schemeClr val="tx1"/>
                </a:solidFill>
                <a:latin typeface="宋体" panose="02010600030101010101" pitchFamily="2" charset="-122"/>
                <a:ea typeface="仿宋_GB2312" pitchFamily="49" charset="-122"/>
                <a:cs typeface="+mn-cs"/>
              </a:rPr>
              <a:t>。</a:t>
            </a:r>
            <a:endParaRPr kumimoji="0" lang="en-US" altLang="zh-CN" sz="2400" b="0" i="0" u="none" strike="noStrike" kern="0" cap="none" spc="0" normalizeH="0" baseline="0" noProof="1">
              <a:solidFill>
                <a:schemeClr val="tx1"/>
              </a:solidFill>
              <a:latin typeface="宋体" panose="02010600030101010101" pitchFamily="2" charset="-122"/>
              <a:ea typeface="+mn-ea"/>
              <a:cs typeface="+mn-cs"/>
            </a:endParaRPr>
          </a:p>
        </p:txBody>
      </p:sp>
      <p:sp>
        <p:nvSpPr>
          <p:cNvPr id="116742" name="TextBox 6"/>
          <p:cNvSpPr txBox="1"/>
          <p:nvPr>
            <p:custDataLst>
              <p:tags r:id="rId2"/>
            </p:custDataLst>
          </p:nvPr>
        </p:nvSpPr>
        <p:spPr>
          <a:xfrm>
            <a:off x="764275" y="725251"/>
            <a:ext cx="2347913" cy="523875"/>
          </a:xfrm>
          <a:prstGeom prst="rect">
            <a:avLst/>
          </a:prstGeom>
          <a:solidFill>
            <a:srgbClr val="00B050"/>
          </a:solidFill>
          <a:ln w="9525">
            <a:noFill/>
          </a:ln>
        </p:spPr>
        <p:txBody>
          <a:bodyPr lIns="104636" tIns="52318" rIns="104636" bIns="52318" anchor="t">
            <a:spAutoFit/>
          </a:bodyPr>
          <a:lstStyle/>
          <a:p>
            <a:pPr defTabSz="914400" eaLnBrk="0" fontAlgn="base" hangingPunct="0">
              <a:spcBef>
                <a:spcPct val="0"/>
              </a:spcBef>
              <a:spcAft>
                <a:spcPct val="0"/>
              </a:spcAft>
            </a:pPr>
            <a:r>
              <a:rPr lang="zh-CN" altLang="en-US" sz="2730" b="1" noProof="1">
                <a:solidFill>
                  <a:srgbClr val="FFFFFF"/>
                </a:solidFill>
                <a:latin typeface="黑体" panose="02010609060101010101" charset="-122"/>
                <a:ea typeface="黑体" panose="02010609060101010101" charset="-122"/>
              </a:rPr>
              <a:t>教材复习课</a:t>
            </a:r>
            <a:endParaRPr lang="zh-CN" altLang="en-US" sz="273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938">
                                            <p:txEl>
                                              <p:pRg st="1" end="1"/>
                                            </p:txEl>
                                          </p:spTgt>
                                        </p:tgtEl>
                                        <p:attrNameLst>
                                          <p:attrName>style.visibility</p:attrName>
                                        </p:attrNameLst>
                                      </p:cBhvr>
                                      <p:to>
                                        <p:strVal val="visible"/>
                                      </p:to>
                                    </p:set>
                                    <p:anim calcmode="lin" valueType="num">
                                      <p:cBhvr>
                                        <p:cTn id="11" dur="500" fill="hold"/>
                                        <p:tgtEl>
                                          <p:spTgt spid="39938">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3993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938">
                                            <p:txEl>
                                              <p:pRg st="2" end="2"/>
                                            </p:txEl>
                                          </p:spTgt>
                                        </p:tgtEl>
                                        <p:attrNameLst>
                                          <p:attrName>style.visibility</p:attrName>
                                        </p:attrNameLst>
                                      </p:cBhvr>
                                      <p:to>
                                        <p:strVal val="visible"/>
                                      </p:to>
                                    </p:set>
                                    <p:anim calcmode="lin" valueType="num">
                                      <p:cBhvr>
                                        <p:cTn id="15" dur="5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993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9938">
                                            <p:txEl>
                                              <p:pRg st="3" end="3"/>
                                            </p:txEl>
                                          </p:spTgt>
                                        </p:tgtEl>
                                        <p:attrNameLst>
                                          <p:attrName>style.visibility</p:attrName>
                                        </p:attrNameLst>
                                      </p:cBhvr>
                                      <p:to>
                                        <p:strVal val="visible"/>
                                      </p:to>
                                    </p:set>
                                    <p:anim calcmode="lin" valueType="num">
                                      <p:cBhvr>
                                        <p:cTn id="19" dur="500" fill="hold"/>
                                        <p:tgtEl>
                                          <p:spTgt spid="39938">
                                            <p:txEl>
                                              <p:pRg st="3" end="3"/>
                                            </p:txEl>
                                          </p:spTgt>
                                        </p:tgtEl>
                                        <p:attrNameLst>
                                          <p:attrName>ppt_x</p:attrName>
                                        </p:attrNameLst>
                                      </p:cBhvr>
                                      <p:tavLst>
                                        <p:tav tm="0">
                                          <p:val>
                                            <p:strVal val="#ppt_x"/>
                                          </p:val>
                                        </p:tav>
                                        <p:tav tm="100000">
                                          <p:val>
                                            <p:strVal val="#ppt_x"/>
                                          </p:val>
                                        </p:tav>
                                      </p:tavLst>
                                    </p:anim>
                                    <p:anim calcmode="lin" valueType="num">
                                      <p:cBhvr>
                                        <p:cTn id="20" dur="500" fill="hold"/>
                                        <p:tgtEl>
                                          <p:spTgt spid="3993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9938">
                                            <p:txEl>
                                              <p:pRg st="4" end="4"/>
                                            </p:txEl>
                                          </p:spTgt>
                                        </p:tgtEl>
                                        <p:attrNameLst>
                                          <p:attrName>style.visibility</p:attrName>
                                        </p:attrNameLst>
                                      </p:cBhvr>
                                      <p:to>
                                        <p:strVal val="visible"/>
                                      </p:to>
                                    </p:set>
                                    <p:anim calcmode="lin" valueType="num">
                                      <p:cBhvr>
                                        <p:cTn id="23" dur="500" fill="hold"/>
                                        <p:tgtEl>
                                          <p:spTgt spid="39938">
                                            <p:txEl>
                                              <p:pRg st="4" end="4"/>
                                            </p:txEl>
                                          </p:spTgt>
                                        </p:tgtEl>
                                        <p:attrNameLst>
                                          <p:attrName>ppt_x</p:attrName>
                                        </p:attrNameLst>
                                      </p:cBhvr>
                                      <p:tavLst>
                                        <p:tav tm="0">
                                          <p:val>
                                            <p:strVal val="#ppt_x"/>
                                          </p:val>
                                        </p:tav>
                                        <p:tav tm="100000">
                                          <p:val>
                                            <p:strVal val="#ppt_x"/>
                                          </p:val>
                                        </p:tav>
                                      </p:tavLst>
                                    </p:anim>
                                    <p:anim calcmode="lin" valueType="num">
                                      <p:cBhvr>
                                        <p:cTn id="24" dur="500" fill="hold"/>
                                        <p:tgtEl>
                                          <p:spTgt spid="3993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9938">
                                            <p:txEl>
                                              <p:pRg st="5" end="5"/>
                                            </p:txEl>
                                          </p:spTgt>
                                        </p:tgtEl>
                                        <p:attrNameLst>
                                          <p:attrName>style.visibility</p:attrName>
                                        </p:attrNameLst>
                                      </p:cBhvr>
                                      <p:to>
                                        <p:strVal val="visible"/>
                                      </p:to>
                                    </p:set>
                                    <p:anim calcmode="lin" valueType="num">
                                      <p:cBhvr>
                                        <p:cTn id="27" dur="500" fill="hold"/>
                                        <p:tgtEl>
                                          <p:spTgt spid="39938">
                                            <p:txEl>
                                              <p:pRg st="5" end="5"/>
                                            </p:txEl>
                                          </p:spTgt>
                                        </p:tgtEl>
                                        <p:attrNameLst>
                                          <p:attrName>ppt_x</p:attrName>
                                        </p:attrNameLst>
                                      </p:cBhvr>
                                      <p:tavLst>
                                        <p:tav tm="0">
                                          <p:val>
                                            <p:strVal val="#ppt_x"/>
                                          </p:val>
                                        </p:tav>
                                        <p:tav tm="100000">
                                          <p:val>
                                            <p:strVal val="#ppt_x"/>
                                          </p:val>
                                        </p:tav>
                                      </p:tavLst>
                                    </p:anim>
                                    <p:anim calcmode="lin" valueType="num">
                                      <p:cBhvr>
                                        <p:cTn id="28" dur="500" fill="hold"/>
                                        <p:tgtEl>
                                          <p:spTgt spid="3993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标注 3"/>
          <p:cNvSpPr/>
          <p:nvPr>
            <p:custDataLst>
              <p:tags r:id="rId1"/>
            </p:custDataLst>
          </p:nvPr>
        </p:nvSpPr>
        <p:spPr>
          <a:xfrm>
            <a:off x="1522128" y="1433015"/>
            <a:ext cx="2679700" cy="448383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36" tIns="52318" rIns="104636" bIns="52318"/>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0000"/>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前</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00"/>
                </a:solidFill>
                <a:latin typeface="宋体" panose="02010600030101010101" pitchFamily="2" charset="-122"/>
                <a:sym typeface="+mn-ea"/>
              </a:rPr>
              <a:t>课前预习</a:t>
            </a:r>
            <a:endParaRPr kumimoji="1" lang="en-US" altLang="zh-CN" sz="18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１</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明确复习文体、范围、要求。</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２</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学生重读课文，概括文体特点。</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３</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梳理字词、名句等识记性内容</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４</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完成教材复习训练试题</a:t>
            </a:r>
            <a:endParaRPr kumimoji="1" lang="en-US" altLang="zh-CN" sz="1800" b="1" noProof="1">
              <a:solidFill>
                <a:srgbClr val="FFFFFF"/>
              </a:solidFill>
              <a:latin typeface="宋体" panose="02010600030101010101" pitchFamily="2" charset="-122"/>
              <a:sym typeface="+mn-ea"/>
            </a:endParaRPr>
          </a:p>
        </p:txBody>
      </p:sp>
      <p:sp>
        <p:nvSpPr>
          <p:cNvPr id="5" name="右箭头标注 4"/>
          <p:cNvSpPr/>
          <p:nvPr>
            <p:custDataLst>
              <p:tags r:id="rId2"/>
            </p:custDataLst>
          </p:nvPr>
        </p:nvSpPr>
        <p:spPr>
          <a:xfrm>
            <a:off x="4004978" y="1419367"/>
            <a:ext cx="2524125" cy="4497484"/>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36" tIns="52318" rIns="104636" bIns="52318"/>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FFFF"/>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上</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00"/>
                </a:solidFill>
                <a:latin typeface="Verdana" panose="020B0604030504040204" pitchFamily="34" charset="0"/>
                <a:sym typeface="+mn-ea"/>
              </a:rPr>
              <a:t>学生展示讨论</a:t>
            </a:r>
            <a:endParaRPr kumimoji="1" lang="zh-CN" altLang="zh-CN" sz="18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１</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自荐性发言：单元重点，高考中常考到的知识</a:t>
            </a:r>
            <a:r>
              <a:rPr kumimoji="1" lang="zh-CN" altLang="en-US" sz="1800" b="1" noProof="1">
                <a:solidFill>
                  <a:srgbClr val="FFFFFF"/>
                </a:solidFill>
                <a:latin typeface="Verdana" panose="020B0604030504040204" pitchFamily="34" charset="0"/>
                <a:sym typeface="+mn-ea"/>
              </a:rPr>
              <a:t>。</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２</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轮流展示本单元习题完成的情况，相互补充。</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３</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讨论交流对重回扣时得到新的认识。</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４</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推荐学生对单元的知识作综合梳理</a:t>
            </a:r>
            <a:r>
              <a:rPr kumimoji="1" lang="zh-CN" altLang="zh-CN" sz="1800" noProof="1">
                <a:solidFill>
                  <a:srgbClr val="FFFFFF"/>
                </a:solidFill>
                <a:latin typeface="Verdana" panose="020B0604030504040204" pitchFamily="34" charset="0"/>
                <a:sym typeface="+mn-ea"/>
              </a:rPr>
              <a:t>。</a:t>
            </a:r>
            <a:endParaRPr kumimoji="1" lang="zh-CN" altLang="zh-CN" sz="1800" noProof="1">
              <a:solidFill>
                <a:srgbClr val="FFFFFF"/>
              </a:solidFill>
              <a:latin typeface="Verdana" panose="020B0604030504040204" pitchFamily="34" charset="0"/>
              <a:sym typeface="+mn-ea"/>
            </a:endParaRPr>
          </a:p>
        </p:txBody>
      </p:sp>
      <p:sp>
        <p:nvSpPr>
          <p:cNvPr id="6" name="右箭头标注 5"/>
          <p:cNvSpPr/>
          <p:nvPr>
            <p:custDataLst>
              <p:tags r:id="rId3"/>
            </p:custDataLst>
          </p:nvPr>
        </p:nvSpPr>
        <p:spPr>
          <a:xfrm>
            <a:off x="6389403" y="1433015"/>
            <a:ext cx="2390775" cy="447113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36" tIns="52318" rIns="104636" bIns="52318"/>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FFFF"/>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上</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00"/>
                </a:solidFill>
                <a:latin typeface="Verdana" panose="020B0604030504040204" pitchFamily="34" charset="0"/>
                <a:sym typeface="+mn-ea"/>
              </a:rPr>
              <a:t>深化拓展</a:t>
            </a:r>
            <a:endParaRPr kumimoji="1" lang="zh-CN" altLang="zh-CN" sz="18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１</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学生自选本单元的知识或文本参照高考题型命制一道考题。</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２</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学生完善、评价、推介。</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３</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选出优秀题目，共同解答。</a:t>
            </a:r>
            <a:endParaRPr kumimoji="1" lang="zh-CN" altLang="zh-CN" sz="1800" b="1" noProof="1">
              <a:solidFill>
                <a:srgbClr val="FFFFFF"/>
              </a:solidFill>
              <a:latin typeface="Verdana" panose="020B0604030504040204" pitchFamily="34" charset="0"/>
              <a:sym typeface="+mn-ea"/>
            </a:endParaRPr>
          </a:p>
        </p:txBody>
      </p:sp>
      <p:sp>
        <p:nvSpPr>
          <p:cNvPr id="7" name="矩形 6"/>
          <p:cNvSpPr/>
          <p:nvPr>
            <p:custDataLst>
              <p:tags r:id="rId4"/>
            </p:custDataLst>
          </p:nvPr>
        </p:nvSpPr>
        <p:spPr>
          <a:xfrm>
            <a:off x="8815103" y="1364777"/>
            <a:ext cx="1858963" cy="455207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36" tIns="52318" rIns="104636" bIns="52318"/>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Arial" panose="020B0604020202020204" pitchFamily="34" charset="0"/>
              <a:buNone/>
              <a:defRPr/>
            </a:pPr>
            <a:r>
              <a:rPr kumimoji="1" lang="zh-CN" altLang="en-US" sz="1800" noProof="1">
                <a:solidFill>
                  <a:srgbClr val="FF0000"/>
                </a:solidFill>
                <a:latin typeface="Verdana" panose="020B0604030504040204" pitchFamily="34" charset="0"/>
                <a:sym typeface="+mn-ea"/>
              </a:rPr>
              <a:t>　　</a:t>
            </a:r>
            <a:r>
              <a:rPr kumimoji="1" lang="zh-CN" altLang="zh-CN" sz="1800" noProof="1">
                <a:solidFill>
                  <a:srgbClr val="FFFF00"/>
                </a:solidFill>
                <a:latin typeface="Verdana" panose="020B0604030504040204" pitchFamily="34" charset="0"/>
                <a:sym typeface="+mn-ea"/>
              </a:rPr>
              <a:t>课　上</a:t>
            </a:r>
            <a:endParaRPr kumimoji="1" lang="zh-CN"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00"/>
                </a:solidFill>
                <a:latin typeface="Verdana" panose="020B0604030504040204" pitchFamily="34" charset="0"/>
                <a:sym typeface="+mn-ea"/>
              </a:rPr>
              <a:t>老师评价总结</a:t>
            </a:r>
            <a:endParaRPr kumimoji="1" lang="zh-CN" altLang="zh-CN" sz="18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１</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修正学生训练中错误。</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２</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对学生梳理单元内容的评价补充。</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３</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明确本单元在高考中的地位。</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４</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布置下一单元复习的要求。</a:t>
            </a:r>
            <a:endParaRPr kumimoji="1" lang="zh-CN" altLang="zh-CN" sz="1800" b="1" noProof="1">
              <a:solidFill>
                <a:srgbClr val="FFFFFF"/>
              </a:solidFill>
              <a:latin typeface="Verdana" panose="020B0604030504040204" pitchFamily="34" charset="0"/>
              <a:sym typeface="+mn-ea"/>
            </a:endParaRPr>
          </a:p>
          <a:p>
            <a:pPr algn="ctr" defTabSz="914400" eaLnBrk="0" fontAlgn="base" hangingPunct="0">
              <a:spcBef>
                <a:spcPct val="0"/>
              </a:spcBef>
              <a:spcAft>
                <a:spcPct val="0"/>
              </a:spcAft>
              <a:buFont typeface="Arial" panose="020B0604020202020204" pitchFamily="34" charset="0"/>
              <a:buNone/>
              <a:defRPr/>
            </a:pPr>
            <a:endParaRPr kumimoji="1" lang="zh-CN" altLang="en-US" sz="1800" b="1" noProof="1">
              <a:solidFill>
                <a:srgbClr val="FFFFFF"/>
              </a:solidFill>
              <a:latin typeface="Verdana" panose="020B0604030504040204" pitchFamily="34" charset="0"/>
              <a:sym typeface="+mn-ea"/>
            </a:endParaRPr>
          </a:p>
        </p:txBody>
      </p:sp>
      <p:sp>
        <p:nvSpPr>
          <p:cNvPr id="8" name="矩形 7"/>
          <p:cNvSpPr/>
          <p:nvPr/>
        </p:nvSpPr>
        <p:spPr>
          <a:xfrm>
            <a:off x="1650274" y="553984"/>
            <a:ext cx="1980029" cy="523220"/>
          </a:xfrm>
          <a:prstGeom prst="rect">
            <a:avLst/>
          </a:prstGeom>
        </p:spPr>
        <p:txBody>
          <a:bodyPr wrap="none">
            <a:spAutoFit/>
          </a:bodyPr>
          <a:lstStyle/>
          <a:p>
            <a:pPr marL="391160" indent="-391160" defTabSz="914400" fontAlgn="base">
              <a:spcBef>
                <a:spcPts val="90"/>
              </a:spcBef>
              <a:spcAft>
                <a:spcPct val="0"/>
              </a:spcAft>
            </a:pPr>
            <a:r>
              <a:rPr lang="zh-CN" altLang="en-US" sz="2800" kern="0" noProof="1" smtClean="0">
                <a:latin typeface="黑体" panose="02010609060101010101" charset="-122"/>
                <a:ea typeface="黑体" panose="02010609060101010101" charset="-122"/>
              </a:rPr>
              <a:t>二、流程：</a:t>
            </a:r>
            <a:endParaRPr lang="en-US" altLang="zh-CN" sz="2800" kern="0" noProof="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内容占位符 2"/>
          <p:cNvSpPr>
            <a:spLocks noGrp="1"/>
          </p:cNvSpPr>
          <p:nvPr>
            <p:ph idx="1"/>
            <p:custDataLst>
              <p:tags r:id="rId1"/>
            </p:custDataLst>
          </p:nvPr>
        </p:nvSpPr>
        <p:spPr bwMode="auto">
          <a:xfrm>
            <a:off x="341200" y="889025"/>
            <a:ext cx="11204812" cy="3669328"/>
          </a:xfrm>
          <a:ln>
            <a:noFill/>
            <a:miter lim="800000"/>
          </a:ln>
        </p:spPr>
        <p:txBody>
          <a:bodyPr vert="horz" wrap="square" lIns="104650" tIns="52325" rIns="104650" bIns="52325" numCol="1" anchor="t" anchorCtr="0" compatLnSpc="1"/>
          <a:lstStyle/>
          <a:p>
            <a:pPr marL="417830" marR="0" lvl="0" indent="-417830" algn="l" defTabSz="914400" rtl="0" eaLnBrk="1" fontAlgn="base" latinLnBrk="0" hangingPunct="1">
              <a:lnSpc>
                <a:spcPct val="120000"/>
              </a:lnSpc>
              <a:spcBef>
                <a:spcPct val="0"/>
              </a:spcBef>
              <a:spcAft>
                <a:spcPct val="0"/>
              </a:spcAft>
              <a:buClr>
                <a:srgbClr val="2F2F2F"/>
              </a:buClr>
              <a:buSzTx/>
              <a:buFont typeface="Wingdings 2" panose="05020102010507070707" pitchFamily="18" charset="2"/>
              <a:buNone/>
              <a:defRPr/>
            </a:pPr>
            <a:endParaRPr kumimoji="0" lang="en-US" altLang="zh-CN" sz="2000" b="1" i="0" u="none" strike="noStrike" kern="0" cap="none" spc="0" normalizeH="0" baseline="0" noProof="1" smtClean="0">
              <a:ln>
                <a:noFill/>
              </a:ln>
              <a:solidFill>
                <a:schemeClr val="tx1"/>
              </a:solidFill>
              <a:effectLst/>
              <a:uLnTx/>
              <a:uFillTx/>
              <a:latin typeface="黑体" panose="02010609060101010101" charset="-122"/>
              <a:ea typeface="黑体" panose="02010609060101010101" charset="-122"/>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
                <a:srgbClr val="2F2F2F"/>
              </a:buClr>
              <a:buSzTx/>
              <a:buFont typeface="Wingdings 2" panose="05020102010507070707" pitchFamily="18" charset="2"/>
              <a:buNone/>
              <a:defRPr/>
            </a:pPr>
            <a:endParaRPr kumimoji="0" lang="en-US" altLang="zh-CN" sz="2000" b="1" i="0" u="none" strike="noStrike" kern="0" cap="none" spc="0" normalizeH="0" baseline="0" noProof="1" smtClean="0">
              <a:ln>
                <a:noFill/>
              </a:ln>
              <a:solidFill>
                <a:schemeClr val="tx1"/>
              </a:solidFill>
              <a:effectLst/>
              <a:uLnTx/>
              <a:uFillTx/>
              <a:latin typeface="黑体" panose="02010609060101010101" charset="-122"/>
              <a:ea typeface="黑体" panose="02010609060101010101" charset="-122"/>
              <a:cs typeface="+mn-cs"/>
              <a:sym typeface="Calibri" panose="020F0502020204030204" pitchFamily="34" charset="0"/>
            </a:endParaRPr>
          </a:p>
          <a:p>
            <a:pPr marL="417830" marR="0" lvl="0" indent="-417830" algn="l" defTabSz="914400" rtl="0" eaLnBrk="1" fontAlgn="base" latinLnBrk="0" hangingPunct="1">
              <a:lnSpc>
                <a:spcPct val="120000"/>
              </a:lnSpc>
              <a:spcBef>
                <a:spcPct val="0"/>
              </a:spcBef>
              <a:spcAft>
                <a:spcPct val="0"/>
              </a:spcAft>
              <a:buClr>
                <a:srgbClr val="2F2F2F"/>
              </a:buClr>
              <a:buSzTx/>
              <a:buFont typeface="Wingdings 2" panose="05020102010507070707" pitchFamily="18" charset="2"/>
              <a:buNone/>
              <a:defRPr/>
            </a:pPr>
            <a:r>
              <a:rPr kumimoji="0" lang="zh-CN" altLang="en-US" sz="2000" b="1" i="0" u="none" strike="noStrike" kern="0" cap="none" spc="0" normalizeH="0" baseline="0" noProof="1" smtClean="0">
                <a:ln>
                  <a:noFill/>
                </a:ln>
                <a:solidFill>
                  <a:schemeClr val="tx1"/>
                </a:solidFill>
                <a:effectLst/>
                <a:uLnTx/>
                <a:uFillTx/>
                <a:latin typeface="黑体" panose="02010609060101010101" charset="-122"/>
                <a:ea typeface="黑体" panose="02010609060101010101" charset="-122"/>
                <a:cs typeface="+mn-cs"/>
                <a:sym typeface="Calibri" panose="020F0502020204030204" pitchFamily="34" charset="0"/>
              </a:rPr>
              <a:t>一、要求：</a:t>
            </a:r>
            <a:endParaRPr kumimoji="0" lang="en-US" altLang="zh-CN" sz="2000" b="1" i="0" u="none" strike="noStrike" kern="0" cap="none" spc="0" normalizeH="0" baseline="0" noProof="1" smtClean="0">
              <a:ln>
                <a:noFill/>
              </a:ln>
              <a:solidFill>
                <a:schemeClr val="tx1"/>
              </a:solidFill>
              <a:effectLst/>
              <a:uLnTx/>
              <a:uFillTx/>
              <a:latin typeface="黑体" panose="02010609060101010101" charset="-122"/>
              <a:ea typeface="黑体" panose="02010609060101010101"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1.</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教研组要集体讨论，规划复习的考点，合理安排时间，制订复习方案。</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2.</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对各考点的能力层级定位、知识的特点、复习的方法要形成共识。</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3.</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老师要对考纲要求、命题的规律、题型的种类认真研究，精心选择材料、例题和训练题目。</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4.</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 要科学设计教学方案，以归纳式教学为主，重视学生思维能力训练，少用演绎式教学程序。</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5.</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老师要先下水试做，对质量低劣的习题大胆舍弃；方法、例题、练习要分类对应。</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6.</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要在组内形成统一的学案，不能照搬任何现成的资料。</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198755" algn="l" defTabSz="914400" rtl="0" eaLnBrk="1" fontAlgn="base" latinLnBrk="0" hangingPunct="1">
              <a:lnSpc>
                <a:spcPct val="120000"/>
              </a:lnSpc>
              <a:spcBef>
                <a:spcPct val="0"/>
              </a:spcBef>
              <a:spcAft>
                <a:spcPct val="0"/>
              </a:spcAft>
              <a:buClr>
                <a:srgbClr val="2F2F2F"/>
              </a:buClr>
              <a:buSzTx/>
              <a:buFont typeface="Arial" panose="020B0604020202020204" pitchFamily="34" charset="0"/>
              <a:buNone/>
              <a:defRPr/>
            </a:pPr>
            <a:r>
              <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7.</a:t>
            </a:r>
            <a:r>
              <a:rPr kumimoji="0" lang="zh-CN" altLang="en-US"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rPr>
              <a:t>一个考点复习完要集体讨论反思学生复习中存在的问题和原因。</a:t>
            </a:r>
            <a:endParaRPr kumimoji="0" lang="en-US" altLang="zh-CN" sz="2000" b="1" i="0" u="none" strike="noStrike" kern="0" cap="none" spc="0" normalizeH="0" baseline="0" noProof="1" smtClean="0">
              <a:ln>
                <a:noFill/>
              </a:ln>
              <a:solidFill>
                <a:schemeClr val="tx1"/>
              </a:solidFill>
              <a:effectLst/>
              <a:uLnTx/>
              <a:uFillTx/>
              <a:latin typeface="宋体" panose="02010600030101010101" pitchFamily="2" charset="-122"/>
              <a:ea typeface="仿宋_GB2312" pitchFamily="49" charset="-122"/>
              <a:cs typeface="+mn-cs"/>
              <a:sym typeface="Calibri" panose="020F0502020204030204" pitchFamily="34" charset="0"/>
            </a:endParaRPr>
          </a:p>
          <a:p>
            <a:pPr marL="417830" marR="0" lvl="0" indent="-417830" algn="l" defTabSz="914400" rtl="0" eaLnBrk="1" fontAlgn="base" latinLnBrk="0" hangingPunct="1">
              <a:lnSpc>
                <a:spcPct val="120000"/>
              </a:lnSpc>
              <a:spcBef>
                <a:spcPct val="20000"/>
              </a:spcBef>
              <a:spcAft>
                <a:spcPct val="0"/>
              </a:spcAft>
              <a:buClr>
                <a:srgbClr val="2F2F2F"/>
              </a:buClr>
              <a:buSzTx/>
              <a:buFont typeface="Wingdings 2" panose="05020102010507070707" pitchFamily="18" charset="2"/>
              <a:buNone/>
              <a:defRPr/>
            </a:pPr>
            <a:endParaRPr kumimoji="0" lang="en-US" altLang="zh-CN" sz="2000" b="0" i="0" u="none" strike="noStrike" kern="0" cap="none" spc="0" normalizeH="0" baseline="0" noProof="1" smtClean="0">
              <a:ln>
                <a:noFill/>
              </a:ln>
              <a:solidFill>
                <a:srgbClr val="000000"/>
              </a:solidFill>
              <a:effectLst/>
              <a:uLnTx/>
              <a:uFillTx/>
              <a:latin typeface="+mn-lt"/>
              <a:ea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20000"/>
              </a:spcBef>
              <a:spcAft>
                <a:spcPct val="0"/>
              </a:spcAft>
              <a:buClr>
                <a:srgbClr val="2F2F2F"/>
              </a:buClr>
              <a:buSzTx/>
              <a:buFont typeface="Wingdings 2" panose="05020102010507070707" pitchFamily="18" charset="2"/>
              <a:buNone/>
              <a:defRPr/>
            </a:pPr>
            <a:endParaRPr kumimoji="0" lang="en-US" altLang="zh-CN" sz="2000" b="0" i="0" u="none" strike="noStrike" kern="0" cap="none" spc="0" normalizeH="0" baseline="0" noProof="1" smtClean="0">
              <a:ln>
                <a:noFill/>
              </a:ln>
              <a:solidFill>
                <a:srgbClr val="000000"/>
              </a:solidFill>
              <a:effectLst/>
              <a:uLnTx/>
              <a:uFillTx/>
              <a:latin typeface="+mn-lt"/>
              <a:ea typeface="+mn-ea"/>
              <a:cs typeface="+mn-cs"/>
              <a:sym typeface="Calibri" panose="020F0502020204030204" pitchFamily="34" charset="0"/>
            </a:endParaRPr>
          </a:p>
          <a:p>
            <a:pPr marL="417830" marR="0" lvl="0" indent="-417830" algn="l" defTabSz="914400" rtl="0" eaLnBrk="1" fontAlgn="base" latinLnBrk="0" hangingPunct="1">
              <a:lnSpc>
                <a:spcPct val="120000"/>
              </a:lnSpc>
              <a:spcBef>
                <a:spcPct val="20000"/>
              </a:spcBef>
              <a:spcAft>
                <a:spcPct val="0"/>
              </a:spcAft>
              <a:buClr>
                <a:srgbClr val="2F2F2F"/>
              </a:buClr>
              <a:buSzTx/>
              <a:buFont typeface="Wingdings 2" panose="05020102010507070707" pitchFamily="18" charset="2"/>
              <a:buNone/>
              <a:defRPr/>
            </a:pPr>
            <a:endParaRPr kumimoji="0" lang="zh-CN" altLang="en-US" sz="2000" b="0" i="0" u="none" strike="noStrike" kern="0" cap="none" spc="0" normalizeH="0" baseline="0" noProof="1" smtClean="0">
              <a:ln>
                <a:noFill/>
              </a:ln>
              <a:solidFill>
                <a:schemeClr val="tx1"/>
              </a:solidFill>
              <a:effectLst/>
              <a:uLnTx/>
              <a:uFillTx/>
              <a:latin typeface="+mn-lt"/>
              <a:ea typeface="+mn-ea"/>
              <a:cs typeface="+mn-cs"/>
              <a:sym typeface="Calibri" panose="020F0502020204030204" pitchFamily="34" charset="0"/>
            </a:endParaRPr>
          </a:p>
        </p:txBody>
      </p:sp>
      <p:sp>
        <p:nvSpPr>
          <p:cNvPr id="117767" name="TextBox 8"/>
          <p:cNvSpPr txBox="1"/>
          <p:nvPr>
            <p:custDataLst>
              <p:tags r:id="rId2"/>
            </p:custDataLst>
          </p:nvPr>
        </p:nvSpPr>
        <p:spPr>
          <a:xfrm>
            <a:off x="682388" y="711603"/>
            <a:ext cx="2347913" cy="523875"/>
          </a:xfrm>
          <a:prstGeom prst="rect">
            <a:avLst/>
          </a:prstGeom>
          <a:solidFill>
            <a:srgbClr val="00B050"/>
          </a:solidFill>
          <a:ln w="9525">
            <a:noFill/>
          </a:ln>
        </p:spPr>
        <p:txBody>
          <a:bodyPr lIns="104650" tIns="52325" rIns="104650" bIns="52325" anchor="t">
            <a:spAutoFit/>
          </a:bodyPr>
          <a:lstStyle/>
          <a:p>
            <a:pPr defTabSz="914400" eaLnBrk="0" fontAlgn="base" hangingPunct="0">
              <a:spcBef>
                <a:spcPct val="0"/>
              </a:spcBef>
              <a:spcAft>
                <a:spcPct val="0"/>
              </a:spcAft>
            </a:pPr>
            <a:r>
              <a:rPr lang="zh-CN" altLang="en-US" sz="2730" b="1" noProof="1">
                <a:solidFill>
                  <a:srgbClr val="FFFFFF"/>
                </a:solidFill>
                <a:latin typeface="黑体" panose="02010609060101010101" charset="-122"/>
                <a:ea typeface="黑体" panose="02010609060101010101" charset="-122"/>
              </a:rPr>
              <a:t>专题复习课</a:t>
            </a:r>
            <a:endParaRPr lang="zh-CN" altLang="en-US" sz="273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2">
                                            <p:txEl>
                                              <p:pRg st="3" end="3"/>
                                            </p:txEl>
                                          </p:spTgt>
                                        </p:tgtEl>
                                        <p:attrNameLst>
                                          <p:attrName>style.visibility</p:attrName>
                                        </p:attrNameLst>
                                      </p:cBhvr>
                                      <p:to>
                                        <p:strVal val="visible"/>
                                      </p:to>
                                    </p:set>
                                    <p:anim calcmode="lin" valueType="num">
                                      <p:cBhvr>
                                        <p:cTn id="7" dur="500" fill="hold"/>
                                        <p:tgtEl>
                                          <p:spTgt spid="40962">
                                            <p:txEl>
                                              <p:pRg st="3" end="3"/>
                                            </p:txEl>
                                          </p:spTgt>
                                        </p:tgtEl>
                                        <p:attrNameLst>
                                          <p:attrName>ppt_x</p:attrName>
                                        </p:attrNameLst>
                                      </p:cBhvr>
                                      <p:tavLst>
                                        <p:tav tm="0">
                                          <p:val>
                                            <p:strVal val="#ppt_x"/>
                                          </p:val>
                                        </p:tav>
                                        <p:tav tm="100000">
                                          <p:val>
                                            <p:strVal val="#ppt_x"/>
                                          </p:val>
                                        </p:tav>
                                      </p:tavLst>
                                    </p:anim>
                                    <p:anim calcmode="lin" valueType="num">
                                      <p:cBhvr>
                                        <p:cTn id="8" dur="500" fill="hold"/>
                                        <p:tgtEl>
                                          <p:spTgt spid="4096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2">
                                            <p:txEl>
                                              <p:pRg st="4" end="4"/>
                                            </p:txEl>
                                          </p:spTgt>
                                        </p:tgtEl>
                                        <p:attrNameLst>
                                          <p:attrName>style.visibility</p:attrName>
                                        </p:attrNameLst>
                                      </p:cBhvr>
                                      <p:to>
                                        <p:strVal val="visible"/>
                                      </p:to>
                                    </p:set>
                                    <p:anim calcmode="lin" valueType="num">
                                      <p:cBhvr>
                                        <p:cTn id="11" dur="500" fill="hold"/>
                                        <p:tgtEl>
                                          <p:spTgt spid="40962">
                                            <p:txEl>
                                              <p:pRg st="4" end="4"/>
                                            </p:txEl>
                                          </p:spTgt>
                                        </p:tgtEl>
                                        <p:attrNameLst>
                                          <p:attrName>ppt_x</p:attrName>
                                        </p:attrNameLst>
                                      </p:cBhvr>
                                      <p:tavLst>
                                        <p:tav tm="0">
                                          <p:val>
                                            <p:strVal val="#ppt_x"/>
                                          </p:val>
                                        </p:tav>
                                        <p:tav tm="100000">
                                          <p:val>
                                            <p:strVal val="#ppt_x"/>
                                          </p:val>
                                        </p:tav>
                                      </p:tavLst>
                                    </p:anim>
                                    <p:anim calcmode="lin" valueType="num">
                                      <p:cBhvr>
                                        <p:cTn id="12" dur="500" fill="hold"/>
                                        <p:tgtEl>
                                          <p:spTgt spid="40962">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62">
                                            <p:txEl>
                                              <p:pRg st="5" end="5"/>
                                            </p:txEl>
                                          </p:spTgt>
                                        </p:tgtEl>
                                        <p:attrNameLst>
                                          <p:attrName>style.visibility</p:attrName>
                                        </p:attrNameLst>
                                      </p:cBhvr>
                                      <p:to>
                                        <p:strVal val="visible"/>
                                      </p:to>
                                    </p:set>
                                    <p:anim calcmode="lin" valueType="num">
                                      <p:cBhvr>
                                        <p:cTn id="15" dur="500" fill="hold"/>
                                        <p:tgtEl>
                                          <p:spTgt spid="40962">
                                            <p:txEl>
                                              <p:pRg st="5" end="5"/>
                                            </p:txEl>
                                          </p:spTgt>
                                        </p:tgtEl>
                                        <p:attrNameLst>
                                          <p:attrName>ppt_x</p:attrName>
                                        </p:attrNameLst>
                                      </p:cBhvr>
                                      <p:tavLst>
                                        <p:tav tm="0">
                                          <p:val>
                                            <p:strVal val="#ppt_x"/>
                                          </p:val>
                                        </p:tav>
                                        <p:tav tm="100000">
                                          <p:val>
                                            <p:strVal val="#ppt_x"/>
                                          </p:val>
                                        </p:tav>
                                      </p:tavLst>
                                    </p:anim>
                                    <p:anim calcmode="lin" valueType="num">
                                      <p:cBhvr>
                                        <p:cTn id="16" dur="500" fill="hold"/>
                                        <p:tgtEl>
                                          <p:spTgt spid="40962">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962">
                                            <p:txEl>
                                              <p:pRg st="6" end="6"/>
                                            </p:txEl>
                                          </p:spTgt>
                                        </p:tgtEl>
                                        <p:attrNameLst>
                                          <p:attrName>style.visibility</p:attrName>
                                        </p:attrNameLst>
                                      </p:cBhvr>
                                      <p:to>
                                        <p:strVal val="visible"/>
                                      </p:to>
                                    </p:set>
                                    <p:anim calcmode="lin" valueType="num">
                                      <p:cBhvr>
                                        <p:cTn id="19" dur="500" fill="hold"/>
                                        <p:tgtEl>
                                          <p:spTgt spid="40962">
                                            <p:txEl>
                                              <p:pRg st="6" end="6"/>
                                            </p:txEl>
                                          </p:spTgt>
                                        </p:tgtEl>
                                        <p:attrNameLst>
                                          <p:attrName>ppt_x</p:attrName>
                                        </p:attrNameLst>
                                      </p:cBhvr>
                                      <p:tavLst>
                                        <p:tav tm="0">
                                          <p:val>
                                            <p:strVal val="#ppt_x"/>
                                          </p:val>
                                        </p:tav>
                                        <p:tav tm="100000">
                                          <p:val>
                                            <p:strVal val="#ppt_x"/>
                                          </p:val>
                                        </p:tav>
                                      </p:tavLst>
                                    </p:anim>
                                    <p:anim calcmode="lin" valueType="num">
                                      <p:cBhvr>
                                        <p:cTn id="20" dur="500" fill="hold"/>
                                        <p:tgtEl>
                                          <p:spTgt spid="40962">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0962">
                                            <p:txEl>
                                              <p:pRg st="7" end="7"/>
                                            </p:txEl>
                                          </p:spTgt>
                                        </p:tgtEl>
                                        <p:attrNameLst>
                                          <p:attrName>style.visibility</p:attrName>
                                        </p:attrNameLst>
                                      </p:cBhvr>
                                      <p:to>
                                        <p:strVal val="visible"/>
                                      </p:to>
                                    </p:set>
                                    <p:anim calcmode="lin" valueType="num">
                                      <p:cBhvr>
                                        <p:cTn id="23" dur="500" fill="hold"/>
                                        <p:tgtEl>
                                          <p:spTgt spid="40962">
                                            <p:txEl>
                                              <p:pRg st="7" end="7"/>
                                            </p:txEl>
                                          </p:spTgt>
                                        </p:tgtEl>
                                        <p:attrNameLst>
                                          <p:attrName>ppt_x</p:attrName>
                                        </p:attrNameLst>
                                      </p:cBhvr>
                                      <p:tavLst>
                                        <p:tav tm="0">
                                          <p:val>
                                            <p:strVal val="#ppt_x"/>
                                          </p:val>
                                        </p:tav>
                                        <p:tav tm="100000">
                                          <p:val>
                                            <p:strVal val="#ppt_x"/>
                                          </p:val>
                                        </p:tav>
                                      </p:tavLst>
                                    </p:anim>
                                    <p:anim calcmode="lin" valueType="num">
                                      <p:cBhvr>
                                        <p:cTn id="24" dur="500" fill="hold"/>
                                        <p:tgtEl>
                                          <p:spTgt spid="40962">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0962">
                                            <p:txEl>
                                              <p:pRg st="8" end="8"/>
                                            </p:txEl>
                                          </p:spTgt>
                                        </p:tgtEl>
                                        <p:attrNameLst>
                                          <p:attrName>style.visibility</p:attrName>
                                        </p:attrNameLst>
                                      </p:cBhvr>
                                      <p:to>
                                        <p:strVal val="visible"/>
                                      </p:to>
                                    </p:set>
                                    <p:anim calcmode="lin" valueType="num">
                                      <p:cBhvr>
                                        <p:cTn id="27" dur="500" fill="hold"/>
                                        <p:tgtEl>
                                          <p:spTgt spid="40962">
                                            <p:txEl>
                                              <p:pRg st="8" end="8"/>
                                            </p:txEl>
                                          </p:spTgt>
                                        </p:tgtEl>
                                        <p:attrNameLst>
                                          <p:attrName>ppt_x</p:attrName>
                                        </p:attrNameLst>
                                      </p:cBhvr>
                                      <p:tavLst>
                                        <p:tav tm="0">
                                          <p:val>
                                            <p:strVal val="#ppt_x"/>
                                          </p:val>
                                        </p:tav>
                                        <p:tav tm="100000">
                                          <p:val>
                                            <p:strVal val="#ppt_x"/>
                                          </p:val>
                                        </p:tav>
                                      </p:tavLst>
                                    </p:anim>
                                    <p:anim calcmode="lin" valueType="num">
                                      <p:cBhvr>
                                        <p:cTn id="28" dur="500" fill="hold"/>
                                        <p:tgtEl>
                                          <p:spTgt spid="40962">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0962">
                                            <p:txEl>
                                              <p:pRg st="9" end="9"/>
                                            </p:txEl>
                                          </p:spTgt>
                                        </p:tgtEl>
                                        <p:attrNameLst>
                                          <p:attrName>style.visibility</p:attrName>
                                        </p:attrNameLst>
                                      </p:cBhvr>
                                      <p:to>
                                        <p:strVal val="visible"/>
                                      </p:to>
                                    </p:set>
                                    <p:anim calcmode="lin" valueType="num">
                                      <p:cBhvr>
                                        <p:cTn id="31" dur="500" fill="hold"/>
                                        <p:tgtEl>
                                          <p:spTgt spid="40962">
                                            <p:txEl>
                                              <p:pRg st="9" end="9"/>
                                            </p:txEl>
                                          </p:spTgt>
                                        </p:tgtEl>
                                        <p:attrNameLst>
                                          <p:attrName>ppt_x</p:attrName>
                                        </p:attrNameLst>
                                      </p:cBhvr>
                                      <p:tavLst>
                                        <p:tav tm="0">
                                          <p:val>
                                            <p:strVal val="#ppt_x"/>
                                          </p:val>
                                        </p:tav>
                                        <p:tav tm="100000">
                                          <p:val>
                                            <p:strVal val="#ppt_x"/>
                                          </p:val>
                                        </p:tav>
                                      </p:tavLst>
                                    </p:anim>
                                    <p:anim calcmode="lin" valueType="num">
                                      <p:cBhvr>
                                        <p:cTn id="32" dur="500" fill="hold"/>
                                        <p:tgtEl>
                                          <p:spTgt spid="4096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标注 3"/>
          <p:cNvSpPr/>
          <p:nvPr>
            <p:custDataLst>
              <p:tags r:id="rId1"/>
            </p:custDataLst>
          </p:nvPr>
        </p:nvSpPr>
        <p:spPr>
          <a:xfrm>
            <a:off x="741363" y="1665025"/>
            <a:ext cx="2735263" cy="4999986"/>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50" tIns="52325" rIns="104650" bIns="5232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0000"/>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前</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00"/>
                </a:solidFill>
                <a:latin typeface="宋体" panose="02010600030101010101" pitchFamily="2" charset="-122"/>
                <a:sym typeface="+mn-ea"/>
              </a:rPr>
              <a:t>课前预习</a:t>
            </a:r>
            <a:endParaRPr kumimoji="1" lang="en-US" altLang="zh-CN" sz="18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１</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学生对上一节所复习的考点自行回顾，对上节的拓展练习通过对照答案、集体讨论、相互批阅的方式解决。</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２</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对下节课要复习的考点的内容、要求自主研究。</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３</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提前阅读学案中的资料，解答其中的习题。</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endParaRPr kumimoji="1" lang="en-US" altLang="zh-CN" sz="1800" b="1" noProof="1">
              <a:solidFill>
                <a:srgbClr val="FFFFFF"/>
              </a:solidFill>
              <a:latin typeface="宋体" panose="02010600030101010101" pitchFamily="2" charset="-122"/>
              <a:sym typeface="+mn-ea"/>
            </a:endParaRPr>
          </a:p>
        </p:txBody>
      </p:sp>
      <p:sp>
        <p:nvSpPr>
          <p:cNvPr id="5" name="右箭头标注 4"/>
          <p:cNvSpPr/>
          <p:nvPr>
            <p:custDataLst>
              <p:tags r:id="rId2"/>
            </p:custDataLst>
          </p:nvPr>
        </p:nvSpPr>
        <p:spPr>
          <a:xfrm>
            <a:off x="2979738" y="1665025"/>
            <a:ext cx="2141538" cy="4999986"/>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50" tIns="52325" rIns="104650" bIns="5232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0000"/>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上</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00"/>
                </a:solidFill>
                <a:latin typeface="宋体" panose="02010600030101010101" pitchFamily="2" charset="-122"/>
                <a:sym typeface="+mn-ea"/>
              </a:rPr>
              <a:t>案例研讨</a:t>
            </a:r>
            <a:endParaRPr kumimoji="1" lang="en-US" altLang="zh-CN" sz="18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１</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选用二至三道经典考题，学生试做。</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２</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学生结合题目，尝试介绍考点内容。</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３</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讨论交流解题心得和思路。</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４</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尝试总结解题的方法和要领。</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５</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老师简要补充</a:t>
            </a:r>
            <a:endParaRPr kumimoji="1" lang="en-US" altLang="zh-CN" sz="1800" b="1" noProof="1">
              <a:solidFill>
                <a:srgbClr val="FFFFFF"/>
              </a:solidFill>
              <a:latin typeface="宋体" panose="02010600030101010101" pitchFamily="2" charset="-122"/>
              <a:sym typeface="+mn-ea"/>
            </a:endParaRPr>
          </a:p>
        </p:txBody>
      </p:sp>
      <p:sp>
        <p:nvSpPr>
          <p:cNvPr id="6" name="右箭头标注 5"/>
          <p:cNvSpPr/>
          <p:nvPr>
            <p:custDataLst>
              <p:tags r:id="rId3"/>
            </p:custDataLst>
          </p:nvPr>
        </p:nvSpPr>
        <p:spPr>
          <a:xfrm>
            <a:off x="4830763" y="1665025"/>
            <a:ext cx="2724150" cy="4999986"/>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50" tIns="52325" rIns="104650" bIns="5232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0000"/>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上</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00"/>
                </a:solidFill>
                <a:latin typeface="宋体" panose="02010600030101010101" pitchFamily="2" charset="-122"/>
                <a:sym typeface="+mn-ea"/>
              </a:rPr>
              <a:t>归纳整合</a:t>
            </a:r>
            <a:endParaRPr kumimoji="1" lang="en-US" altLang="zh-CN" sz="18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１</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按不同的类型选择有典型性的习题，学生自主完成。</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２</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学生讨论各题的特点和不同。</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３</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可一题一结，也可最后讨论。</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４</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学生谈对不同类型的题目的认识，分清类型，总结方法和规律。</a:t>
            </a:r>
            <a:endParaRPr kumimoji="1" lang="en-US" altLang="zh-CN" sz="1800" b="1" noProof="1">
              <a:solidFill>
                <a:srgbClr val="FFFFFF"/>
              </a:solidFill>
              <a:latin typeface="宋体" panose="02010600030101010101" pitchFamily="2" charset="-122"/>
              <a:sym typeface="+mn-ea"/>
            </a:endParaRPr>
          </a:p>
        </p:txBody>
      </p:sp>
      <p:sp>
        <p:nvSpPr>
          <p:cNvPr id="7" name="右箭头标注 6"/>
          <p:cNvSpPr/>
          <p:nvPr>
            <p:custDataLst>
              <p:tags r:id="rId4"/>
            </p:custDataLst>
          </p:nvPr>
        </p:nvSpPr>
        <p:spPr>
          <a:xfrm>
            <a:off x="7021513" y="1712821"/>
            <a:ext cx="3114675" cy="4952190"/>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50" tIns="52325" rIns="104650" bIns="5232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800" noProof="1">
                <a:solidFill>
                  <a:srgbClr val="FF0000"/>
                </a:solidFill>
                <a:latin typeface="Verdana" panose="020B0604030504040204" pitchFamily="34" charset="0"/>
                <a:sym typeface="+mn-ea"/>
              </a:rPr>
              <a:t>　</a:t>
            </a:r>
            <a:r>
              <a:rPr kumimoji="1" lang="zh-CN" altLang="en-US" sz="1800" noProof="1">
                <a:solidFill>
                  <a:srgbClr val="FFFF00"/>
                </a:solidFill>
                <a:latin typeface="Verdana" panose="020B0604030504040204" pitchFamily="34" charset="0"/>
                <a:sym typeface="+mn-ea"/>
              </a:rPr>
              <a:t>课　上</a:t>
            </a:r>
            <a:endParaRPr kumimoji="1" lang="en-US"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00"/>
                </a:solidFill>
                <a:latin typeface="宋体" panose="02010600030101010101" pitchFamily="2" charset="-122"/>
                <a:sym typeface="+mn-ea"/>
              </a:rPr>
              <a:t>验证完善</a:t>
            </a:r>
            <a:endParaRPr kumimoji="1" lang="en-US" altLang="zh-CN" sz="18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１</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精选几道习题，让学生用先前总结的方法解题，并验证其有效性。</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２</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学生展示答案和解题思路。</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３</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学生相互评价补充。</a:t>
            </a:r>
            <a:endParaRPr kumimoji="1" lang="en-US" altLang="zh-CN" sz="18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800" b="1" noProof="1">
                <a:solidFill>
                  <a:srgbClr val="FFFFFF"/>
                </a:solidFill>
                <a:latin typeface="宋体" panose="02010600030101010101" pitchFamily="2" charset="-122"/>
                <a:sym typeface="+mn-ea"/>
              </a:rPr>
              <a:t>４</a:t>
            </a:r>
            <a:r>
              <a:rPr kumimoji="1" lang="en-US" altLang="zh-CN" sz="1800" b="1" noProof="1">
                <a:solidFill>
                  <a:srgbClr val="FFFFFF"/>
                </a:solidFill>
                <a:latin typeface="宋体" panose="02010600030101010101" pitchFamily="2" charset="-122"/>
                <a:sym typeface="+mn-ea"/>
              </a:rPr>
              <a:t>.</a:t>
            </a:r>
            <a:r>
              <a:rPr kumimoji="1" lang="zh-CN" altLang="en-US" sz="1800" b="1" noProof="1">
                <a:solidFill>
                  <a:srgbClr val="FFFFFF"/>
                </a:solidFill>
                <a:latin typeface="宋体" panose="02010600030101010101" pitchFamily="2" charset="-122"/>
                <a:sym typeface="+mn-ea"/>
              </a:rPr>
              <a:t>老师对学生总结的方法规律补充完善，对整个考点综合归纳梳理。</a:t>
            </a:r>
            <a:endParaRPr kumimoji="1" lang="en-US" altLang="zh-CN" sz="1800" b="1" noProof="1">
              <a:solidFill>
                <a:srgbClr val="FFFFFF"/>
              </a:solidFill>
              <a:latin typeface="宋体" panose="02010600030101010101" pitchFamily="2" charset="-122"/>
              <a:sym typeface="+mn-ea"/>
            </a:endParaRPr>
          </a:p>
        </p:txBody>
      </p:sp>
      <p:sp>
        <p:nvSpPr>
          <p:cNvPr id="8" name="矩形 7"/>
          <p:cNvSpPr/>
          <p:nvPr>
            <p:custDataLst>
              <p:tags r:id="rId5"/>
            </p:custDataLst>
          </p:nvPr>
        </p:nvSpPr>
        <p:spPr>
          <a:xfrm>
            <a:off x="9358313" y="1712821"/>
            <a:ext cx="2092325" cy="495219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50" tIns="52325" rIns="104650" bIns="5232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Arial" panose="020B0604020202020204" pitchFamily="34" charset="0"/>
              <a:buNone/>
              <a:defRPr/>
            </a:pPr>
            <a:r>
              <a:rPr kumimoji="1" lang="zh-CN" altLang="en-US" sz="1800" noProof="1">
                <a:solidFill>
                  <a:srgbClr val="FF0000"/>
                </a:solidFill>
                <a:latin typeface="Verdana" panose="020B0604030504040204" pitchFamily="34" charset="0"/>
                <a:sym typeface="+mn-ea"/>
              </a:rPr>
              <a:t>　</a:t>
            </a:r>
            <a:r>
              <a:rPr kumimoji="1" lang="zh-CN" altLang="zh-CN" sz="1800" noProof="1">
                <a:solidFill>
                  <a:srgbClr val="FFFF00"/>
                </a:solidFill>
                <a:latin typeface="Verdana" panose="020B0604030504040204" pitchFamily="34" charset="0"/>
                <a:sym typeface="+mn-ea"/>
              </a:rPr>
              <a:t>课　上</a:t>
            </a:r>
            <a:endParaRPr kumimoji="1" lang="zh-CN" altLang="zh-CN" sz="18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en-US" sz="1800" b="1" noProof="1">
                <a:solidFill>
                  <a:srgbClr val="FFFF00"/>
                </a:solidFill>
                <a:latin typeface="Verdana" panose="020B0604030504040204" pitchFamily="34" charset="0"/>
                <a:sym typeface="+mn-ea"/>
              </a:rPr>
              <a:t>巩固提升</a:t>
            </a:r>
            <a:endParaRPr kumimoji="1" lang="zh-CN" altLang="zh-CN" sz="18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１</a:t>
            </a:r>
            <a:r>
              <a:rPr kumimoji="1" lang="en-US" altLang="zh-CN" sz="1800" b="1" noProof="1">
                <a:solidFill>
                  <a:srgbClr val="FFFFFF"/>
                </a:solidFill>
                <a:latin typeface="Verdana" panose="020B0604030504040204" pitchFamily="34" charset="0"/>
                <a:sym typeface="+mn-ea"/>
              </a:rPr>
              <a:t>.</a:t>
            </a:r>
            <a:r>
              <a:rPr kumimoji="1" lang="zh-CN" altLang="en-US" sz="1800" b="1" noProof="1">
                <a:solidFill>
                  <a:srgbClr val="FFFFFF"/>
                </a:solidFill>
                <a:latin typeface="Verdana" panose="020B0604030504040204" pitchFamily="34" charset="0"/>
                <a:sym typeface="+mn-ea"/>
              </a:rPr>
              <a:t>再次选用少量的习题，提出要求，规定时间，让学生完成</a:t>
            </a:r>
            <a:r>
              <a:rPr kumimoji="1" lang="zh-CN" altLang="zh-CN" sz="1800" b="1" noProof="1">
                <a:solidFill>
                  <a:srgbClr val="FFFFFF"/>
                </a:solidFill>
                <a:latin typeface="Verdana" panose="020B0604030504040204" pitchFamily="34" charset="0"/>
                <a:sym typeface="+mn-ea"/>
              </a:rPr>
              <a:t>。</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２</a:t>
            </a:r>
            <a:r>
              <a:rPr kumimoji="1" lang="en-US" altLang="zh-CN" sz="1800" b="1" noProof="1">
                <a:solidFill>
                  <a:srgbClr val="FFFFFF"/>
                </a:solidFill>
                <a:latin typeface="Verdana" panose="020B0604030504040204" pitchFamily="34" charset="0"/>
                <a:sym typeface="+mn-ea"/>
              </a:rPr>
              <a:t>.</a:t>
            </a:r>
            <a:r>
              <a:rPr kumimoji="1" lang="zh-CN" altLang="en-US" sz="1800" b="1" noProof="1">
                <a:solidFill>
                  <a:srgbClr val="FFFFFF"/>
                </a:solidFill>
                <a:latin typeface="Verdana" panose="020B0604030504040204" pitchFamily="34" charset="0"/>
                <a:sym typeface="+mn-ea"/>
              </a:rPr>
              <a:t>检测学生答题质量、规范程度、速度</a:t>
            </a:r>
            <a:r>
              <a:rPr kumimoji="1" lang="zh-CN" altLang="zh-CN" sz="1800" b="1" noProof="1">
                <a:solidFill>
                  <a:srgbClr val="FFFFFF"/>
                </a:solidFill>
                <a:latin typeface="Verdana" panose="020B0604030504040204" pitchFamily="34" charset="0"/>
                <a:sym typeface="+mn-ea"/>
              </a:rPr>
              <a:t>。</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３</a:t>
            </a:r>
            <a:r>
              <a:rPr kumimoji="1" lang="en-US" altLang="zh-CN" sz="1800" b="1" noProof="1">
                <a:solidFill>
                  <a:srgbClr val="FFFFFF"/>
                </a:solidFill>
                <a:latin typeface="Verdana" panose="020B0604030504040204" pitchFamily="34" charset="0"/>
                <a:sym typeface="+mn-ea"/>
              </a:rPr>
              <a:t>.</a:t>
            </a:r>
            <a:r>
              <a:rPr kumimoji="1" lang="zh-CN" altLang="en-US" sz="1800" b="1" noProof="1">
                <a:solidFill>
                  <a:srgbClr val="FFFFFF"/>
                </a:solidFill>
                <a:latin typeface="Verdana" panose="020B0604030504040204" pitchFamily="34" charset="0"/>
                <a:sym typeface="+mn-ea"/>
              </a:rPr>
              <a:t>让学生互改，打出分数</a:t>
            </a:r>
            <a:r>
              <a:rPr kumimoji="1" lang="zh-CN" altLang="zh-CN" sz="1800" b="1" noProof="1">
                <a:solidFill>
                  <a:srgbClr val="FFFFFF"/>
                </a:solidFill>
                <a:latin typeface="Verdana" panose="020B0604030504040204" pitchFamily="34" charset="0"/>
                <a:sym typeface="+mn-ea"/>
              </a:rPr>
              <a:t>。</a:t>
            </a:r>
            <a:endParaRPr kumimoji="1" lang="zh-CN" altLang="zh-CN" sz="18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800" b="1" noProof="1">
                <a:solidFill>
                  <a:srgbClr val="FFFFFF"/>
                </a:solidFill>
                <a:latin typeface="Verdana" panose="020B0604030504040204" pitchFamily="34" charset="0"/>
                <a:sym typeface="+mn-ea"/>
              </a:rPr>
              <a:t>４</a:t>
            </a:r>
            <a:r>
              <a:rPr kumimoji="1" lang="en-US" altLang="zh-CN" sz="1800" b="1" noProof="1">
                <a:solidFill>
                  <a:srgbClr val="FFFFFF"/>
                </a:solidFill>
                <a:latin typeface="Verdana" panose="020B0604030504040204" pitchFamily="34" charset="0"/>
                <a:sym typeface="+mn-ea"/>
              </a:rPr>
              <a:t>.</a:t>
            </a:r>
            <a:r>
              <a:rPr kumimoji="1" lang="zh-CN" altLang="zh-CN" sz="1800" b="1" noProof="1">
                <a:solidFill>
                  <a:srgbClr val="FFFFFF"/>
                </a:solidFill>
                <a:latin typeface="Verdana" panose="020B0604030504040204" pitchFamily="34" charset="0"/>
                <a:sym typeface="+mn-ea"/>
              </a:rPr>
              <a:t>布置下一单元复</a:t>
            </a:r>
            <a:r>
              <a:rPr kumimoji="1" lang="zh-CN" altLang="en-US" sz="1800" b="1" noProof="1">
                <a:solidFill>
                  <a:srgbClr val="FFFFFF"/>
                </a:solidFill>
                <a:latin typeface="Verdana" panose="020B0604030504040204" pitchFamily="34" charset="0"/>
                <a:sym typeface="+mn-ea"/>
              </a:rPr>
              <a:t>习任务</a:t>
            </a:r>
            <a:r>
              <a:rPr kumimoji="1" lang="zh-CN" altLang="zh-CN" sz="1800" b="1" noProof="1">
                <a:solidFill>
                  <a:srgbClr val="FFFFFF"/>
                </a:solidFill>
                <a:latin typeface="Verdana" panose="020B0604030504040204" pitchFamily="34" charset="0"/>
                <a:sym typeface="+mn-ea"/>
              </a:rPr>
              <a:t>。</a:t>
            </a:r>
            <a:endParaRPr kumimoji="1" lang="zh-CN" altLang="zh-CN" sz="1800" b="1" noProof="1">
              <a:solidFill>
                <a:srgbClr val="FFFFFF"/>
              </a:solidFill>
              <a:latin typeface="Verdana" panose="020B0604030504040204" pitchFamily="34" charset="0"/>
              <a:sym typeface="+mn-ea"/>
            </a:endParaRPr>
          </a:p>
          <a:p>
            <a:pPr algn="ctr" defTabSz="914400" eaLnBrk="0" fontAlgn="base" hangingPunct="0">
              <a:spcBef>
                <a:spcPct val="0"/>
              </a:spcBef>
              <a:spcAft>
                <a:spcPct val="0"/>
              </a:spcAft>
              <a:buFont typeface="Arial" panose="020B0604020202020204" pitchFamily="34" charset="0"/>
              <a:buNone/>
              <a:defRPr/>
            </a:pPr>
            <a:endParaRPr kumimoji="1" lang="zh-CN" altLang="en-US" sz="1800" b="1" noProof="1">
              <a:solidFill>
                <a:srgbClr val="FFFFFF"/>
              </a:solidFill>
              <a:latin typeface="Verdana" panose="020B0604030504040204" pitchFamily="34" charset="0"/>
              <a:sym typeface="+mn-ea"/>
            </a:endParaRPr>
          </a:p>
        </p:txBody>
      </p:sp>
      <p:sp>
        <p:nvSpPr>
          <p:cNvPr id="9" name="矩形 8"/>
          <p:cNvSpPr/>
          <p:nvPr/>
        </p:nvSpPr>
        <p:spPr>
          <a:xfrm>
            <a:off x="881992" y="485745"/>
            <a:ext cx="1988045" cy="523220"/>
          </a:xfrm>
          <a:prstGeom prst="rect">
            <a:avLst/>
          </a:prstGeom>
        </p:spPr>
        <p:txBody>
          <a:bodyPr wrap="none">
            <a:spAutoFit/>
          </a:bodyPr>
          <a:lstStyle/>
          <a:p>
            <a:pPr marL="417830" lvl="0" indent="-417830" defTabSz="914400" fontAlgn="base">
              <a:spcBef>
                <a:spcPct val="20000"/>
              </a:spcBef>
              <a:spcAft>
                <a:spcPct val="0"/>
              </a:spcAft>
              <a:buClr>
                <a:srgbClr val="2F2F2F"/>
              </a:buClr>
              <a:defRPr/>
            </a:pPr>
            <a:r>
              <a:rPr lang="zh-CN" altLang="en-US" sz="2800" b="1" kern="0" noProof="1" smtClean="0">
                <a:latin typeface="黑体" panose="02010609060101010101" charset="-122"/>
                <a:ea typeface="黑体" panose="02010609060101010101" charset="-122"/>
                <a:sym typeface="Calibri" panose="020F0502020204030204" pitchFamily="34" charset="0"/>
              </a:rPr>
              <a:t>二、流程：</a:t>
            </a:r>
            <a:endParaRPr lang="en-US" altLang="zh-CN" sz="2800" b="1" kern="0" noProof="1" smtClean="0">
              <a:latin typeface="黑体" panose="02010609060101010101" charset="-122"/>
              <a:ea typeface="黑体" panose="02010609060101010101" charset="-122"/>
              <a:sym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内容占位符 2"/>
          <p:cNvSpPr>
            <a:spLocks noGrp="1"/>
          </p:cNvSpPr>
          <p:nvPr>
            <p:ph idx="1"/>
            <p:custDataLst>
              <p:tags r:id="rId1"/>
            </p:custDataLst>
          </p:nvPr>
        </p:nvSpPr>
        <p:spPr>
          <a:xfrm>
            <a:off x="668739" y="1313195"/>
            <a:ext cx="11127475" cy="3149623"/>
          </a:xfrm>
          <a:noFill/>
          <a:ln>
            <a:noFill/>
          </a:ln>
        </p:spPr>
        <p:txBody>
          <a:bodyPr lIns="104679" tIns="52339" rIns="104679" bIns="52339" anchor="t"/>
          <a:lstStyle/>
          <a:p>
            <a:pPr marL="393065" marR="0" indent="-393065" algn="l" defTabSz="914400" rtl="0" eaLnBrk="1" fontAlgn="base" latinLnBrk="0" hangingPunct="1">
              <a:lnSpc>
                <a:spcPct val="120000"/>
              </a:lnSpc>
              <a:spcBef>
                <a:spcPct val="0"/>
              </a:spcBef>
              <a:spcAft>
                <a:spcPct val="0"/>
              </a:spcAft>
              <a:buClrTx/>
              <a:buSzTx/>
              <a:buFont typeface="Wingdings 2" panose="05020102010507070707" pitchFamily="18" charset="2"/>
              <a:buNone/>
            </a:pPr>
            <a:r>
              <a:rPr kumimoji="0" lang="zh-CN" altLang="en-US" sz="2070" b="1" i="0" u="none" strike="noStrike" kern="0" cap="none" spc="0" normalizeH="0" baseline="0" noProof="1">
                <a:solidFill>
                  <a:schemeClr val="tx1"/>
                </a:solidFill>
                <a:latin typeface="+mn-lt"/>
                <a:ea typeface="+mn-ea"/>
                <a:cs typeface="+mn-cs"/>
              </a:rPr>
              <a:t>一、要求：</a:t>
            </a:r>
            <a:endParaRPr kumimoji="0" lang="en-US" altLang="zh-CN" sz="2070" b="1" i="0" u="none" strike="noStrike" kern="0" cap="none" spc="0" normalizeH="0" baseline="0" noProof="1">
              <a:solidFill>
                <a:schemeClr val="tx1"/>
              </a:solidFill>
              <a:latin typeface="+mn-lt"/>
              <a:ea typeface="+mn-ea"/>
              <a:cs typeface="+mn-cs"/>
            </a:endParaRPr>
          </a:p>
          <a:p>
            <a:pPr marL="393065" marR="0" indent="-393065" algn="l" defTabSz="914400" rtl="0" eaLnBrk="1" fontAlgn="base" latinLnBrk="0" hangingPunct="1">
              <a:lnSpc>
                <a:spcPct val="120000"/>
              </a:lnSpc>
              <a:spcBef>
                <a:spcPct val="0"/>
              </a:spcBef>
              <a:spcAft>
                <a:spcPct val="0"/>
              </a:spcAft>
              <a:buClrTx/>
              <a:buSzTx/>
              <a:buFont typeface="Wingdings 2" panose="05020102010507070707" pitchFamily="18" charset="2"/>
              <a:buNone/>
            </a:pPr>
            <a:r>
              <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rPr>
              <a:t>1.</a:t>
            </a:r>
            <a:r>
              <a:rPr kumimoji="0" lang="zh-CN" altLang="en-US" sz="2070" b="1" i="0" u="none" strike="noStrike" kern="0" cap="none" spc="0" normalizeH="0" baseline="0" noProof="1">
                <a:solidFill>
                  <a:schemeClr val="tx1"/>
                </a:solidFill>
                <a:latin typeface="仿宋_GB2312" pitchFamily="49" charset="-122"/>
                <a:ea typeface="仿宋_GB2312" pitchFamily="49" charset="-122"/>
                <a:cs typeface="+mn-cs"/>
              </a:rPr>
              <a:t>注意阅读教学和阅读课的区别，了解阅读课的类型（分类型阅读、目标型阅读、拓展型阅读、专题型阅读）。</a:t>
            </a:r>
            <a:endPar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endParaRPr>
          </a:p>
          <a:p>
            <a:pPr marL="393065" marR="0" indent="-393065" algn="l" defTabSz="914400" rtl="0" eaLnBrk="1" fontAlgn="base" latinLnBrk="0" hangingPunct="1">
              <a:lnSpc>
                <a:spcPct val="120000"/>
              </a:lnSpc>
              <a:spcBef>
                <a:spcPct val="0"/>
              </a:spcBef>
              <a:spcAft>
                <a:spcPct val="0"/>
              </a:spcAft>
              <a:buClrTx/>
              <a:buSzTx/>
              <a:buFont typeface="Wingdings 2" panose="05020102010507070707" pitchFamily="18" charset="2"/>
              <a:buNone/>
            </a:pPr>
            <a:r>
              <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rPr>
              <a:t>2.</a:t>
            </a:r>
            <a:r>
              <a:rPr kumimoji="0" lang="zh-CN" altLang="en-US" sz="2070" b="1" i="0" u="none" strike="noStrike" kern="0" cap="none" spc="0" normalizeH="0" baseline="0" noProof="1">
                <a:solidFill>
                  <a:schemeClr val="tx1"/>
                </a:solidFill>
                <a:latin typeface="仿宋_GB2312" pitchFamily="49" charset="-122"/>
                <a:ea typeface="仿宋_GB2312" pitchFamily="49" charset="-122"/>
                <a:cs typeface="+mn-cs"/>
              </a:rPr>
              <a:t>厘清阅读的目的，丰富知识贮存，培养语感，增强理解文本获取信息的技能，训练思维能力，愉悦思想情感，涵养道德情操。</a:t>
            </a:r>
            <a:endPar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endParaRPr>
          </a:p>
          <a:p>
            <a:pPr marL="393065" marR="0" indent="-393065" algn="l" defTabSz="914400" rtl="0" eaLnBrk="1" fontAlgn="base" latinLnBrk="0" hangingPunct="1">
              <a:lnSpc>
                <a:spcPct val="120000"/>
              </a:lnSpc>
              <a:spcBef>
                <a:spcPct val="0"/>
              </a:spcBef>
              <a:spcAft>
                <a:spcPct val="0"/>
              </a:spcAft>
              <a:buClrTx/>
              <a:buSzTx/>
              <a:buFont typeface="Wingdings 2" panose="05020102010507070707" pitchFamily="18" charset="2"/>
              <a:buNone/>
            </a:pPr>
            <a:r>
              <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rPr>
              <a:t>3.</a:t>
            </a:r>
            <a:r>
              <a:rPr kumimoji="0" lang="zh-CN" altLang="en-US" sz="2070" b="1" i="0" u="none" strike="noStrike" kern="0" cap="none" spc="0" normalizeH="0" baseline="0" noProof="1">
                <a:solidFill>
                  <a:schemeClr val="tx1"/>
                </a:solidFill>
                <a:latin typeface="仿宋_GB2312" pitchFamily="49" charset="-122"/>
                <a:ea typeface="仿宋_GB2312" pitchFamily="49" charset="-122"/>
                <a:cs typeface="+mn-cs"/>
              </a:rPr>
              <a:t>做好阅读规划。确定目标，选好材料，明确方法要求，组织交流展示，布置写读书笔记、读后感、书评。</a:t>
            </a:r>
            <a:endPar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endParaRPr>
          </a:p>
          <a:p>
            <a:pPr marL="393065" marR="0" indent="-393065" algn="l" defTabSz="914400" rtl="0" eaLnBrk="1" fontAlgn="base" latinLnBrk="0" hangingPunct="1">
              <a:lnSpc>
                <a:spcPct val="120000"/>
              </a:lnSpc>
              <a:spcBef>
                <a:spcPct val="0"/>
              </a:spcBef>
              <a:spcAft>
                <a:spcPct val="0"/>
              </a:spcAft>
              <a:buClrTx/>
              <a:buSzTx/>
              <a:buFont typeface="Wingdings 2" panose="05020102010507070707" pitchFamily="18" charset="2"/>
              <a:buNone/>
            </a:pPr>
            <a:r>
              <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rPr>
              <a:t>4.</a:t>
            </a:r>
            <a:r>
              <a:rPr kumimoji="0" lang="zh-CN" altLang="en-US" sz="2070" b="1" i="0" u="none" strike="noStrike" kern="0" cap="none" spc="0" normalizeH="0" baseline="0" noProof="1">
                <a:solidFill>
                  <a:schemeClr val="tx1"/>
                </a:solidFill>
                <a:latin typeface="仿宋_GB2312" pitchFamily="49" charset="-122"/>
                <a:ea typeface="仿宋_GB2312" pitchFamily="49" charset="-122"/>
                <a:cs typeface="+mn-cs"/>
              </a:rPr>
              <a:t>避免三种情况：一是越俎代庖；二是完全撒手不管；三是上成习题训练课。</a:t>
            </a:r>
            <a:endParaRPr kumimoji="0" lang="en-US" altLang="zh-CN" sz="2070" b="1" i="0" u="none" strike="noStrike" kern="0" cap="none" spc="0" normalizeH="0" baseline="0" noProof="1">
              <a:solidFill>
                <a:schemeClr val="tx1"/>
              </a:solidFill>
              <a:latin typeface="仿宋_GB2312" pitchFamily="49" charset="-122"/>
              <a:ea typeface="仿宋_GB2312" pitchFamily="49" charset="-122"/>
              <a:cs typeface="+mn-cs"/>
            </a:endParaRPr>
          </a:p>
          <a:p>
            <a:pPr marL="393065" marR="0" indent="-393065" algn="l" defTabSz="914400" rtl="0" eaLnBrk="1" fontAlgn="base" latinLnBrk="0" hangingPunct="1">
              <a:lnSpc>
                <a:spcPct val="120000"/>
              </a:lnSpc>
              <a:spcBef>
                <a:spcPts val="90"/>
              </a:spcBef>
              <a:spcAft>
                <a:spcPct val="0"/>
              </a:spcAft>
              <a:buClrTx/>
              <a:buSzTx/>
              <a:buFont typeface="Wingdings 2" panose="05020102010507070707" pitchFamily="18" charset="2"/>
              <a:buNone/>
            </a:pPr>
            <a:endParaRPr kumimoji="0" lang="en-US" altLang="zh-CN" sz="2070" b="0" i="0" u="none" strike="noStrike" kern="0" cap="none" spc="0" normalizeH="0" baseline="0" noProof="1">
              <a:solidFill>
                <a:schemeClr val="tx1"/>
              </a:solidFill>
              <a:latin typeface="+mn-lt"/>
              <a:ea typeface="+mn-ea"/>
              <a:cs typeface="+mn-cs"/>
            </a:endParaRPr>
          </a:p>
          <a:p>
            <a:pPr marL="393065" marR="0" indent="-393065" algn="l" defTabSz="914400" rtl="0" eaLnBrk="1" fontAlgn="base" latinLnBrk="0" hangingPunct="1">
              <a:lnSpc>
                <a:spcPct val="120000"/>
              </a:lnSpc>
              <a:spcBef>
                <a:spcPts val="90"/>
              </a:spcBef>
              <a:spcAft>
                <a:spcPct val="0"/>
              </a:spcAft>
              <a:buClrTx/>
              <a:buSzTx/>
              <a:buFont typeface="Wingdings 2" panose="05020102010507070707" pitchFamily="18" charset="2"/>
              <a:buNone/>
            </a:pPr>
            <a:endParaRPr kumimoji="0" lang="zh-CN" altLang="en-US" sz="2070" b="0" i="0" u="none" strike="noStrike" kern="0" cap="none" spc="0" normalizeH="0" baseline="0" noProof="1">
              <a:solidFill>
                <a:schemeClr val="tx1"/>
              </a:solidFill>
              <a:latin typeface="+mn-lt"/>
              <a:ea typeface="+mn-ea"/>
              <a:cs typeface="+mn-cs"/>
            </a:endParaRPr>
          </a:p>
        </p:txBody>
      </p:sp>
      <p:sp>
        <p:nvSpPr>
          <p:cNvPr id="118790" name="TextBox 9"/>
          <p:cNvSpPr txBox="1"/>
          <p:nvPr>
            <p:custDataLst>
              <p:tags r:id="rId2"/>
            </p:custDataLst>
          </p:nvPr>
        </p:nvSpPr>
        <p:spPr>
          <a:xfrm>
            <a:off x="668740" y="425000"/>
            <a:ext cx="2347913" cy="523875"/>
          </a:xfrm>
          <a:prstGeom prst="rect">
            <a:avLst/>
          </a:prstGeom>
          <a:solidFill>
            <a:srgbClr val="00B050"/>
          </a:solidFill>
          <a:ln w="9525">
            <a:noFill/>
          </a:ln>
        </p:spPr>
        <p:txBody>
          <a:bodyPr lIns="104679" tIns="52339" rIns="104679" bIns="52339" anchor="t">
            <a:spAutoFit/>
          </a:bodyPr>
          <a:lstStyle/>
          <a:p>
            <a:pPr defTabSz="914400" eaLnBrk="0" fontAlgn="base" hangingPunct="0">
              <a:spcBef>
                <a:spcPct val="0"/>
              </a:spcBef>
              <a:spcAft>
                <a:spcPct val="0"/>
              </a:spcAft>
            </a:pPr>
            <a:r>
              <a:rPr lang="zh-CN" altLang="en-US" sz="2730" b="1" noProof="1">
                <a:solidFill>
                  <a:srgbClr val="FFFFFF"/>
                </a:solidFill>
                <a:latin typeface="黑体" panose="02010609060101010101" charset="-122"/>
                <a:ea typeface="黑体" panose="02010609060101010101" charset="-122"/>
              </a:rPr>
              <a:t>阅读指导课</a:t>
            </a:r>
            <a:endParaRPr lang="zh-CN" altLang="en-US" sz="273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 calcmode="lin" valueType="num">
                                      <p:cBhvr>
                                        <p:cTn id="7" dur="500" fill="hold"/>
                                        <p:tgtEl>
                                          <p:spTgt spid="4198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198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986">
                                            <p:txEl>
                                              <p:pRg st="1" end="1"/>
                                            </p:txEl>
                                          </p:spTgt>
                                        </p:tgtEl>
                                        <p:attrNameLst>
                                          <p:attrName>style.visibility</p:attrName>
                                        </p:attrNameLst>
                                      </p:cBhvr>
                                      <p:to>
                                        <p:strVal val="visible"/>
                                      </p:to>
                                    </p:set>
                                    <p:anim calcmode="lin" valueType="num">
                                      <p:cBhvr>
                                        <p:cTn id="11" dur="500" fill="hold"/>
                                        <p:tgtEl>
                                          <p:spTgt spid="41986">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4198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986">
                                            <p:txEl>
                                              <p:pRg st="2" end="2"/>
                                            </p:txEl>
                                          </p:spTgt>
                                        </p:tgtEl>
                                        <p:attrNameLst>
                                          <p:attrName>style.visibility</p:attrName>
                                        </p:attrNameLst>
                                      </p:cBhvr>
                                      <p:to>
                                        <p:strVal val="visible"/>
                                      </p:to>
                                    </p:set>
                                    <p:anim calcmode="lin" valueType="num">
                                      <p:cBhvr>
                                        <p:cTn id="15" dur="500" fill="hold"/>
                                        <p:tgtEl>
                                          <p:spTgt spid="41986">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4198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1986">
                                            <p:txEl>
                                              <p:pRg st="3" end="3"/>
                                            </p:txEl>
                                          </p:spTgt>
                                        </p:tgtEl>
                                        <p:attrNameLst>
                                          <p:attrName>style.visibility</p:attrName>
                                        </p:attrNameLst>
                                      </p:cBhvr>
                                      <p:to>
                                        <p:strVal val="visible"/>
                                      </p:to>
                                    </p:set>
                                    <p:anim calcmode="lin" valueType="num">
                                      <p:cBhvr>
                                        <p:cTn id="19" dur="500" fill="hold"/>
                                        <p:tgtEl>
                                          <p:spTgt spid="41986">
                                            <p:txEl>
                                              <p:pRg st="3" end="3"/>
                                            </p:txEl>
                                          </p:spTgt>
                                        </p:tgtEl>
                                        <p:attrNameLst>
                                          <p:attrName>ppt_x</p:attrName>
                                        </p:attrNameLst>
                                      </p:cBhvr>
                                      <p:tavLst>
                                        <p:tav tm="0">
                                          <p:val>
                                            <p:strVal val="#ppt_x"/>
                                          </p:val>
                                        </p:tav>
                                        <p:tav tm="100000">
                                          <p:val>
                                            <p:strVal val="#ppt_x"/>
                                          </p:val>
                                        </p:tav>
                                      </p:tavLst>
                                    </p:anim>
                                    <p:anim calcmode="lin" valueType="num">
                                      <p:cBhvr>
                                        <p:cTn id="20" dur="500" fill="hold"/>
                                        <p:tgtEl>
                                          <p:spTgt spid="4198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986">
                                            <p:txEl>
                                              <p:pRg st="4" end="4"/>
                                            </p:txEl>
                                          </p:spTgt>
                                        </p:tgtEl>
                                        <p:attrNameLst>
                                          <p:attrName>style.visibility</p:attrName>
                                        </p:attrNameLst>
                                      </p:cBhvr>
                                      <p:to>
                                        <p:strVal val="visible"/>
                                      </p:to>
                                    </p:set>
                                    <p:anim calcmode="lin" valueType="num">
                                      <p:cBhvr>
                                        <p:cTn id="23" dur="500" fill="hold"/>
                                        <p:tgtEl>
                                          <p:spTgt spid="41986">
                                            <p:txEl>
                                              <p:pRg st="4" end="4"/>
                                            </p:txEl>
                                          </p:spTgt>
                                        </p:tgtEl>
                                        <p:attrNameLst>
                                          <p:attrName>ppt_x</p:attrName>
                                        </p:attrNameLst>
                                      </p:cBhvr>
                                      <p:tavLst>
                                        <p:tav tm="0">
                                          <p:val>
                                            <p:strVal val="#ppt_x"/>
                                          </p:val>
                                        </p:tav>
                                        <p:tav tm="100000">
                                          <p:val>
                                            <p:strVal val="#ppt_x"/>
                                          </p:val>
                                        </p:tav>
                                      </p:tavLst>
                                    </p:anim>
                                    <p:anim calcmode="lin" valueType="num">
                                      <p:cBhvr>
                                        <p:cTn id="24" dur="500" fill="hold"/>
                                        <p:tgtEl>
                                          <p:spTgt spid="4198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标注 3"/>
          <p:cNvSpPr/>
          <p:nvPr>
            <p:custDataLst>
              <p:tags r:id="rId1"/>
            </p:custDataLst>
          </p:nvPr>
        </p:nvSpPr>
        <p:spPr>
          <a:xfrm>
            <a:off x="372753" y="1256684"/>
            <a:ext cx="2834472" cy="4202420"/>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79" tIns="52339" rIns="104679" bIns="5233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785" noProof="1">
                <a:solidFill>
                  <a:srgbClr val="FF0000"/>
                </a:solidFill>
                <a:latin typeface="Verdana" panose="020B0604030504040204" pitchFamily="34" charset="0"/>
                <a:sym typeface="+mn-ea"/>
              </a:rPr>
              <a:t>　　</a:t>
            </a:r>
            <a:r>
              <a:rPr kumimoji="1" lang="zh-CN" altLang="en-US" sz="1600" noProof="1">
                <a:solidFill>
                  <a:srgbClr val="FFFF00"/>
                </a:solidFill>
                <a:latin typeface="Verdana" panose="020B0604030504040204" pitchFamily="34" charset="0"/>
                <a:sym typeface="+mn-ea"/>
              </a:rPr>
              <a:t>课　前</a:t>
            </a:r>
            <a:endParaRPr kumimoji="1" lang="en-US" altLang="zh-CN" sz="1600"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00"/>
                </a:solidFill>
                <a:latin typeface="宋体" panose="02010600030101010101" pitchFamily="2" charset="-122"/>
                <a:sym typeface="+mn-ea"/>
              </a:rPr>
              <a:t>筹划准备</a:t>
            </a:r>
            <a:endParaRPr kumimoji="1" lang="en-US" altLang="zh-CN" sz="16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１</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确定阅读目的、类型，制订规划。</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２</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选定阅读范围或书目，准备阅读资料。</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３</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选定场所（教室、图书室、电教室）。</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４</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老师提前研究背景资料、阅读方法、活动步骤。</a:t>
            </a:r>
            <a:endParaRPr kumimoji="1" lang="en-US" altLang="zh-CN" sz="1600" b="1" noProof="1">
              <a:solidFill>
                <a:srgbClr val="FFFFFF"/>
              </a:solidFill>
              <a:latin typeface="宋体" panose="02010600030101010101" pitchFamily="2" charset="-122"/>
              <a:sym typeface="+mn-ea"/>
            </a:endParaRPr>
          </a:p>
        </p:txBody>
      </p:sp>
      <p:sp>
        <p:nvSpPr>
          <p:cNvPr id="5" name="右箭头标注 4"/>
          <p:cNvSpPr/>
          <p:nvPr>
            <p:custDataLst>
              <p:tags r:id="rId2"/>
            </p:custDataLst>
          </p:nvPr>
        </p:nvSpPr>
        <p:spPr>
          <a:xfrm>
            <a:off x="2970167" y="1256684"/>
            <a:ext cx="2161392" cy="4202420"/>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79" tIns="52339" rIns="104679" bIns="5233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785" noProof="1">
                <a:solidFill>
                  <a:srgbClr val="FF0000"/>
                </a:solidFill>
                <a:latin typeface="Verdana" panose="020B0604030504040204" pitchFamily="34" charset="0"/>
                <a:sym typeface="+mn-ea"/>
              </a:rPr>
              <a:t>　</a:t>
            </a:r>
            <a:r>
              <a:rPr kumimoji="1" lang="zh-CN" altLang="en-US" sz="1600" b="1" noProof="1">
                <a:solidFill>
                  <a:srgbClr val="FFFF00"/>
                </a:solidFill>
                <a:latin typeface="Verdana" panose="020B0604030504040204" pitchFamily="34" charset="0"/>
                <a:sym typeface="+mn-ea"/>
              </a:rPr>
              <a:t>课　上</a:t>
            </a:r>
            <a:endParaRPr kumimoji="1" lang="en-US" altLang="zh-CN" sz="16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00"/>
                </a:solidFill>
                <a:latin typeface="宋体" panose="02010600030101010101" pitchFamily="2" charset="-122"/>
                <a:sym typeface="+mn-ea"/>
              </a:rPr>
              <a:t>安排布置</a:t>
            </a:r>
            <a:endParaRPr kumimoji="1" lang="en-US" altLang="zh-CN" sz="16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１</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老师明确阅读目的，指定阅读范围。</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２</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讲明课堂实施环节，介绍阅读的方法。</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３</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介绍相关的背景，提出阅读目标。</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４</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说明交流展示的方式，应该完成的作业。</a:t>
            </a:r>
            <a:endParaRPr kumimoji="1" lang="en-US" altLang="zh-CN" sz="1600" b="1" noProof="1">
              <a:solidFill>
                <a:srgbClr val="FFFFFF"/>
              </a:solidFill>
              <a:latin typeface="宋体" panose="02010600030101010101" pitchFamily="2" charset="-122"/>
              <a:sym typeface="+mn-ea"/>
            </a:endParaRPr>
          </a:p>
        </p:txBody>
      </p:sp>
      <p:sp>
        <p:nvSpPr>
          <p:cNvPr id="6" name="右箭头标注 5"/>
          <p:cNvSpPr/>
          <p:nvPr>
            <p:custDataLst>
              <p:tags r:id="rId3"/>
            </p:custDataLst>
          </p:nvPr>
        </p:nvSpPr>
        <p:spPr>
          <a:xfrm>
            <a:off x="5014866" y="1256684"/>
            <a:ext cx="1768071" cy="4202420"/>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79" tIns="52339" rIns="104679" bIns="5233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785" noProof="1">
                <a:solidFill>
                  <a:srgbClr val="FF0000"/>
                </a:solidFill>
                <a:latin typeface="Verdana" panose="020B0604030504040204" pitchFamily="34" charset="0"/>
                <a:sym typeface="+mn-ea"/>
              </a:rPr>
              <a:t>　</a:t>
            </a:r>
            <a:r>
              <a:rPr kumimoji="1" lang="zh-CN" altLang="en-US" sz="1600" b="1" noProof="1">
                <a:solidFill>
                  <a:srgbClr val="FFFF00"/>
                </a:solidFill>
                <a:latin typeface="Verdana" panose="020B0604030504040204" pitchFamily="34" charset="0"/>
                <a:sym typeface="+mn-ea"/>
              </a:rPr>
              <a:t>课　上</a:t>
            </a:r>
            <a:endParaRPr kumimoji="1" lang="en-US" altLang="zh-CN" sz="16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00"/>
                </a:solidFill>
                <a:latin typeface="宋体" panose="02010600030101010101" pitchFamily="2" charset="-122"/>
                <a:sym typeface="+mn-ea"/>
              </a:rPr>
              <a:t>自主阅读</a:t>
            </a:r>
            <a:endParaRPr kumimoji="1" lang="en-US" altLang="zh-CN" sz="16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１</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学生潜心阅读。</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２</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保持课堂的安静。</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３</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老师巡回个别解答学生提出的问题。</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endParaRPr kumimoji="1" lang="en-US" altLang="zh-CN" sz="1410" b="1" noProof="1">
              <a:solidFill>
                <a:srgbClr val="FFFFFF"/>
              </a:solidFill>
              <a:latin typeface="宋体" panose="02010600030101010101" pitchFamily="2" charset="-122"/>
              <a:sym typeface="+mn-ea"/>
            </a:endParaRPr>
          </a:p>
        </p:txBody>
      </p:sp>
      <p:sp>
        <p:nvSpPr>
          <p:cNvPr id="7" name="右箭头标注 6"/>
          <p:cNvSpPr/>
          <p:nvPr>
            <p:custDataLst>
              <p:tags r:id="rId4"/>
            </p:custDataLst>
          </p:nvPr>
        </p:nvSpPr>
        <p:spPr>
          <a:xfrm>
            <a:off x="6801729" y="1256684"/>
            <a:ext cx="2383214" cy="4202420"/>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79" tIns="52339" rIns="104679" bIns="5233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Wingdings 2" panose="05020102010507070707" pitchFamily="18" charset="2"/>
              <a:buNone/>
              <a:defRPr/>
            </a:pPr>
            <a:r>
              <a:rPr kumimoji="1" lang="zh-CN" altLang="en-US" sz="1785" noProof="1">
                <a:solidFill>
                  <a:srgbClr val="FF0000"/>
                </a:solidFill>
                <a:latin typeface="Verdana" panose="020B0604030504040204" pitchFamily="34" charset="0"/>
                <a:sym typeface="+mn-ea"/>
              </a:rPr>
              <a:t>　</a:t>
            </a:r>
            <a:r>
              <a:rPr kumimoji="1" lang="zh-CN" altLang="en-US" sz="1600" b="1" noProof="1">
                <a:solidFill>
                  <a:srgbClr val="FFFF00"/>
                </a:solidFill>
                <a:latin typeface="Verdana" panose="020B0604030504040204" pitchFamily="34" charset="0"/>
                <a:sym typeface="+mn-ea"/>
              </a:rPr>
              <a:t>课　上</a:t>
            </a:r>
            <a:endParaRPr kumimoji="1" lang="en-US" altLang="zh-CN" sz="16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00"/>
                </a:solidFill>
                <a:latin typeface="宋体" panose="02010600030101010101" pitchFamily="2" charset="-122"/>
                <a:sym typeface="+mn-ea"/>
              </a:rPr>
              <a:t>讨论交流</a:t>
            </a:r>
            <a:endParaRPr kumimoji="1" lang="en-US" altLang="zh-CN" sz="1600" b="1" noProof="1">
              <a:solidFill>
                <a:srgbClr val="FFFF00"/>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１</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学生自荐表示自己的阅读心得。</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２</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在多个学生展示后，选出疑惑度、关注度高的问题，让学生讨论。</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３</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围绕一个有思维价值的问题组织学生辩论。</a:t>
            </a:r>
            <a:endParaRPr kumimoji="1" lang="en-US" altLang="zh-CN" sz="1600" b="1" noProof="1">
              <a:solidFill>
                <a:srgbClr val="FFFFFF"/>
              </a:solidFill>
              <a:latin typeface="宋体" panose="02010600030101010101" pitchFamily="2" charset="-122"/>
              <a:sym typeface="+mn-ea"/>
            </a:endParaRPr>
          </a:p>
          <a:p>
            <a:pPr defTabSz="914400" eaLnBrk="0" fontAlgn="base" hangingPunct="0">
              <a:spcBef>
                <a:spcPct val="0"/>
              </a:spcBef>
              <a:spcAft>
                <a:spcPct val="0"/>
              </a:spcAft>
              <a:buFont typeface="Wingdings 2" panose="05020102010507070707" pitchFamily="18" charset="2"/>
              <a:buNone/>
              <a:defRPr/>
            </a:pPr>
            <a:r>
              <a:rPr kumimoji="1" lang="zh-CN" altLang="en-US" sz="1600" b="1" noProof="1">
                <a:solidFill>
                  <a:srgbClr val="FFFFFF"/>
                </a:solidFill>
                <a:latin typeface="宋体" panose="02010600030101010101" pitchFamily="2" charset="-122"/>
                <a:sym typeface="+mn-ea"/>
              </a:rPr>
              <a:t>４</a:t>
            </a:r>
            <a:r>
              <a:rPr kumimoji="1" lang="en-US" altLang="zh-CN" sz="1600" b="1" noProof="1">
                <a:solidFill>
                  <a:srgbClr val="FFFFFF"/>
                </a:solidFill>
                <a:latin typeface="宋体" panose="02010600030101010101" pitchFamily="2" charset="-122"/>
                <a:sym typeface="+mn-ea"/>
              </a:rPr>
              <a:t>.</a:t>
            </a:r>
            <a:r>
              <a:rPr kumimoji="1" lang="zh-CN" altLang="en-US" sz="1600" b="1" noProof="1">
                <a:solidFill>
                  <a:srgbClr val="FFFFFF"/>
                </a:solidFill>
                <a:latin typeface="宋体" panose="02010600030101010101" pitchFamily="2" charset="-122"/>
                <a:sym typeface="+mn-ea"/>
              </a:rPr>
              <a:t>老师发表自己的看法。</a:t>
            </a:r>
            <a:endParaRPr kumimoji="1" lang="en-US" altLang="zh-CN" sz="1600" b="1" noProof="1">
              <a:solidFill>
                <a:srgbClr val="FFFFFF"/>
              </a:solidFill>
              <a:latin typeface="宋体" panose="02010600030101010101" pitchFamily="2" charset="-122"/>
              <a:sym typeface="+mn-ea"/>
            </a:endParaRPr>
          </a:p>
        </p:txBody>
      </p:sp>
      <p:sp>
        <p:nvSpPr>
          <p:cNvPr id="8" name="矩形 7"/>
          <p:cNvSpPr/>
          <p:nvPr>
            <p:custDataLst>
              <p:tags r:id="rId5"/>
            </p:custDataLst>
          </p:nvPr>
        </p:nvSpPr>
        <p:spPr>
          <a:xfrm>
            <a:off x="9441561" y="1221758"/>
            <a:ext cx="1858785" cy="424393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04679" tIns="52339" rIns="104679" bIns="5233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eaLnBrk="0" fontAlgn="base" hangingPunct="0">
              <a:spcBef>
                <a:spcPct val="0"/>
              </a:spcBef>
              <a:spcAft>
                <a:spcPct val="0"/>
              </a:spcAft>
              <a:buFont typeface="Arial" panose="020B0604020202020204" pitchFamily="34" charset="0"/>
              <a:buNone/>
              <a:defRPr/>
            </a:pPr>
            <a:r>
              <a:rPr kumimoji="1" lang="zh-CN" altLang="en-US" sz="1600" noProof="1">
                <a:solidFill>
                  <a:srgbClr val="FF0000"/>
                </a:solidFill>
                <a:latin typeface="Verdana" panose="020B0604030504040204" pitchFamily="34" charset="0"/>
                <a:sym typeface="+mn-ea"/>
              </a:rPr>
              <a:t>　</a:t>
            </a:r>
            <a:r>
              <a:rPr kumimoji="1" lang="zh-CN" altLang="en-US" sz="1600" b="1" noProof="1">
                <a:solidFill>
                  <a:srgbClr val="FF0000"/>
                </a:solidFill>
                <a:latin typeface="Verdana" panose="020B0604030504040204" pitchFamily="34" charset="0"/>
                <a:sym typeface="+mn-ea"/>
              </a:rPr>
              <a:t>　</a:t>
            </a:r>
            <a:r>
              <a:rPr kumimoji="1" lang="zh-CN" altLang="zh-CN" sz="1600" b="1" noProof="1">
                <a:solidFill>
                  <a:srgbClr val="FFFF00"/>
                </a:solidFill>
                <a:latin typeface="Verdana" panose="020B0604030504040204" pitchFamily="34" charset="0"/>
                <a:sym typeface="+mn-ea"/>
              </a:rPr>
              <a:t>课　上</a:t>
            </a:r>
            <a:endParaRPr kumimoji="1" lang="zh-CN" altLang="zh-CN" sz="16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en-US" sz="1600" b="1" noProof="1">
                <a:solidFill>
                  <a:srgbClr val="FFFF00"/>
                </a:solidFill>
                <a:latin typeface="Verdana" panose="020B0604030504040204" pitchFamily="34" charset="0"/>
                <a:sym typeface="+mn-ea"/>
              </a:rPr>
              <a:t>展示验收</a:t>
            </a:r>
            <a:endParaRPr kumimoji="1" lang="zh-CN" altLang="zh-CN" sz="1600" b="1" noProof="1">
              <a:solidFill>
                <a:srgbClr val="FFFF00"/>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600" b="1" noProof="1">
                <a:solidFill>
                  <a:srgbClr val="FFFFFF"/>
                </a:solidFill>
                <a:latin typeface="Verdana" panose="020B0604030504040204" pitchFamily="34" charset="0"/>
                <a:sym typeface="+mn-ea"/>
              </a:rPr>
              <a:t>１</a:t>
            </a:r>
            <a:r>
              <a:rPr kumimoji="1" lang="en-US" altLang="zh-CN" sz="1600" b="1" noProof="1">
                <a:solidFill>
                  <a:srgbClr val="FFFFFF"/>
                </a:solidFill>
                <a:latin typeface="Verdana" panose="020B0604030504040204" pitchFamily="34" charset="0"/>
                <a:sym typeface="+mn-ea"/>
              </a:rPr>
              <a:t>.</a:t>
            </a:r>
            <a:r>
              <a:rPr kumimoji="1" lang="zh-CN" altLang="en-US" sz="1600" b="1" noProof="1">
                <a:solidFill>
                  <a:srgbClr val="FFFFFF"/>
                </a:solidFill>
                <a:latin typeface="Verdana" panose="020B0604030504040204" pitchFamily="34" charset="0"/>
                <a:sym typeface="+mn-ea"/>
              </a:rPr>
              <a:t>学生宣读或张贴自己的读书笔记</a:t>
            </a:r>
            <a:r>
              <a:rPr kumimoji="1" lang="zh-CN" altLang="zh-CN" sz="1600" b="1" noProof="1">
                <a:solidFill>
                  <a:srgbClr val="FFFFFF"/>
                </a:solidFill>
                <a:latin typeface="Verdana" panose="020B0604030504040204" pitchFamily="34" charset="0"/>
                <a:sym typeface="+mn-ea"/>
              </a:rPr>
              <a:t>。</a:t>
            </a:r>
            <a:endParaRPr kumimoji="1" lang="zh-CN" altLang="zh-CN" sz="16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600" b="1" noProof="1">
                <a:solidFill>
                  <a:srgbClr val="FFFFFF"/>
                </a:solidFill>
                <a:latin typeface="Verdana" panose="020B0604030504040204" pitchFamily="34" charset="0"/>
                <a:sym typeface="+mn-ea"/>
              </a:rPr>
              <a:t>２</a:t>
            </a:r>
            <a:r>
              <a:rPr kumimoji="1" lang="en-US" altLang="zh-CN" sz="1600" b="1" noProof="1">
                <a:solidFill>
                  <a:srgbClr val="FFFFFF"/>
                </a:solidFill>
                <a:latin typeface="Verdana" panose="020B0604030504040204" pitchFamily="34" charset="0"/>
                <a:sym typeface="+mn-ea"/>
              </a:rPr>
              <a:t>.</a:t>
            </a:r>
            <a:r>
              <a:rPr kumimoji="1" lang="zh-CN" altLang="en-US" sz="1600" b="1" noProof="1">
                <a:solidFill>
                  <a:srgbClr val="FFFFFF"/>
                </a:solidFill>
                <a:latin typeface="Verdana" panose="020B0604030504040204" pitchFamily="34" charset="0"/>
                <a:sym typeface="+mn-ea"/>
              </a:rPr>
              <a:t>相互评价，推选优秀成果</a:t>
            </a:r>
            <a:r>
              <a:rPr kumimoji="1" lang="zh-CN" altLang="zh-CN" sz="1600" b="1" noProof="1">
                <a:solidFill>
                  <a:srgbClr val="FFFFFF"/>
                </a:solidFill>
                <a:latin typeface="Verdana" panose="020B0604030504040204" pitchFamily="34" charset="0"/>
                <a:sym typeface="+mn-ea"/>
              </a:rPr>
              <a:t>。</a:t>
            </a:r>
            <a:endParaRPr kumimoji="1" lang="zh-CN" altLang="zh-CN" sz="16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600" b="1" noProof="1">
                <a:solidFill>
                  <a:srgbClr val="FFFFFF"/>
                </a:solidFill>
                <a:latin typeface="Verdana" panose="020B0604030504040204" pitchFamily="34" charset="0"/>
                <a:sym typeface="+mn-ea"/>
              </a:rPr>
              <a:t>３</a:t>
            </a:r>
            <a:r>
              <a:rPr kumimoji="1" lang="en-US" altLang="zh-CN" sz="1600" b="1" noProof="1">
                <a:solidFill>
                  <a:srgbClr val="FFFFFF"/>
                </a:solidFill>
                <a:latin typeface="Verdana" panose="020B0604030504040204" pitchFamily="34" charset="0"/>
                <a:sym typeface="+mn-ea"/>
              </a:rPr>
              <a:t>.</a:t>
            </a:r>
            <a:r>
              <a:rPr kumimoji="1" lang="zh-CN" altLang="en-US" sz="1600" b="1" noProof="1">
                <a:solidFill>
                  <a:srgbClr val="FFFFFF"/>
                </a:solidFill>
                <a:latin typeface="Verdana" panose="020B0604030504040204" pitchFamily="34" charset="0"/>
                <a:sym typeface="+mn-ea"/>
              </a:rPr>
              <a:t>老师对学生的收获进行梳理，并对表现突出的学生进行表扬</a:t>
            </a:r>
            <a:r>
              <a:rPr kumimoji="1" lang="zh-CN" altLang="zh-CN" sz="1600" b="1" noProof="1">
                <a:solidFill>
                  <a:srgbClr val="FFFFFF"/>
                </a:solidFill>
                <a:latin typeface="Verdana" panose="020B0604030504040204" pitchFamily="34" charset="0"/>
                <a:sym typeface="+mn-ea"/>
              </a:rPr>
              <a:t>。</a:t>
            </a:r>
            <a:endParaRPr kumimoji="1" lang="zh-CN" altLang="zh-CN" sz="1600" b="1" noProof="1">
              <a:solidFill>
                <a:srgbClr val="FFFFFF"/>
              </a:solidFill>
              <a:latin typeface="Verdana" panose="020B0604030504040204" pitchFamily="34" charset="0"/>
              <a:sym typeface="+mn-ea"/>
            </a:endParaRPr>
          </a:p>
          <a:p>
            <a:pPr defTabSz="914400" eaLnBrk="0" fontAlgn="base" hangingPunct="0">
              <a:spcBef>
                <a:spcPct val="0"/>
              </a:spcBef>
              <a:spcAft>
                <a:spcPct val="0"/>
              </a:spcAft>
              <a:buFont typeface="Arial" panose="020B0604020202020204" pitchFamily="34" charset="0"/>
              <a:buNone/>
              <a:defRPr/>
            </a:pPr>
            <a:r>
              <a:rPr kumimoji="1" lang="zh-CN" altLang="zh-CN" sz="1600" b="1" noProof="1">
                <a:solidFill>
                  <a:srgbClr val="FFFFFF"/>
                </a:solidFill>
                <a:latin typeface="Verdana" panose="020B0604030504040204" pitchFamily="34" charset="0"/>
                <a:sym typeface="+mn-ea"/>
              </a:rPr>
              <a:t>４</a:t>
            </a:r>
            <a:r>
              <a:rPr kumimoji="1" lang="en-US" altLang="zh-CN" sz="1600" b="1" noProof="1">
                <a:solidFill>
                  <a:srgbClr val="FFFFFF"/>
                </a:solidFill>
                <a:latin typeface="Verdana" panose="020B0604030504040204" pitchFamily="34" charset="0"/>
                <a:sym typeface="+mn-ea"/>
              </a:rPr>
              <a:t>.</a:t>
            </a:r>
            <a:r>
              <a:rPr kumimoji="1" lang="zh-CN" altLang="en-US" sz="1600" b="1" noProof="1">
                <a:solidFill>
                  <a:srgbClr val="FFFFFF"/>
                </a:solidFill>
                <a:latin typeface="Verdana" panose="020B0604030504040204" pitchFamily="34" charset="0"/>
                <a:sym typeface="+mn-ea"/>
              </a:rPr>
              <a:t>简要说明阅读内容与高考的联系</a:t>
            </a:r>
            <a:r>
              <a:rPr kumimoji="1" lang="zh-CN" altLang="zh-CN" sz="1600" b="1" noProof="1">
                <a:solidFill>
                  <a:srgbClr val="FFFFFF"/>
                </a:solidFill>
                <a:latin typeface="Verdana" panose="020B0604030504040204" pitchFamily="34" charset="0"/>
                <a:sym typeface="+mn-ea"/>
              </a:rPr>
              <a:t>。</a:t>
            </a:r>
            <a:endParaRPr kumimoji="1" lang="zh-CN" altLang="zh-CN" sz="1600" b="1" noProof="1">
              <a:solidFill>
                <a:srgbClr val="FFFFFF"/>
              </a:solidFill>
              <a:latin typeface="Verdana" panose="020B0604030504040204" pitchFamily="34" charset="0"/>
              <a:sym typeface="+mn-ea"/>
            </a:endParaRPr>
          </a:p>
          <a:p>
            <a:pPr algn="ctr" defTabSz="914400" eaLnBrk="0" fontAlgn="base" hangingPunct="0">
              <a:spcBef>
                <a:spcPct val="0"/>
              </a:spcBef>
              <a:spcAft>
                <a:spcPct val="0"/>
              </a:spcAft>
              <a:buFont typeface="Arial" panose="020B0604020202020204" pitchFamily="34" charset="0"/>
              <a:buNone/>
              <a:defRPr/>
            </a:pPr>
            <a:endParaRPr kumimoji="1" lang="zh-CN" altLang="en-US" sz="1600" b="1" noProof="1">
              <a:solidFill>
                <a:srgbClr val="FFFFFF"/>
              </a:solidFill>
              <a:latin typeface="Verdana" panose="020B0604030504040204" pitchFamily="34" charset="0"/>
              <a:sym typeface="+mn-ea"/>
            </a:endParaRPr>
          </a:p>
        </p:txBody>
      </p:sp>
      <p:sp>
        <p:nvSpPr>
          <p:cNvPr id="9" name="矩形 8"/>
          <p:cNvSpPr/>
          <p:nvPr/>
        </p:nvSpPr>
        <p:spPr>
          <a:xfrm>
            <a:off x="1455198" y="308324"/>
            <a:ext cx="1475084" cy="400110"/>
          </a:xfrm>
          <a:prstGeom prst="rect">
            <a:avLst/>
          </a:prstGeom>
        </p:spPr>
        <p:txBody>
          <a:bodyPr wrap="none">
            <a:spAutoFit/>
          </a:bodyPr>
          <a:lstStyle/>
          <a:p>
            <a:pPr marL="393065" indent="-393065" defTabSz="914400" fontAlgn="base">
              <a:spcBef>
                <a:spcPct val="0"/>
              </a:spcBef>
              <a:spcAft>
                <a:spcPct val="0"/>
              </a:spcAft>
            </a:pPr>
            <a:r>
              <a:rPr lang="zh-CN" altLang="en-US" sz="2000" b="1" kern="0" noProof="1" smtClean="0"/>
              <a:t>二、流程：</a:t>
            </a:r>
            <a:endParaRPr lang="en-US" altLang="zh-CN" sz="2000" b="1" kern="0"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内容占位符 2"/>
          <p:cNvSpPr>
            <a:spLocks noGrp="1"/>
          </p:cNvSpPr>
          <p:nvPr>
            <p:ph idx="1"/>
            <p:custDataLst>
              <p:tags r:id="rId1"/>
            </p:custDataLst>
          </p:nvPr>
        </p:nvSpPr>
        <p:spPr bwMode="auto">
          <a:xfrm>
            <a:off x="1028487" y="1284809"/>
            <a:ext cx="10421985" cy="3778510"/>
          </a:xfrm>
          <a:ln>
            <a:noFill/>
            <a:miter lim="800000"/>
          </a:ln>
        </p:spPr>
        <p:txBody>
          <a:bodyPr vert="horz" wrap="square" lIns="90305" tIns="45152" rIns="90305" bIns="45152" numCol="1" anchor="t" anchorCtr="0" compatLnSpc="1"/>
          <a:lstStyle/>
          <a:p>
            <a:pPr marL="342900" marR="0" lvl="0" indent="-34290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zh-CN" altLang="en-US" sz="2000" b="1"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rPr>
              <a:t>一、要求：</a:t>
            </a:r>
            <a:endParaRPr kumimoji="0" lang="en-US" altLang="zh-CN" sz="2000" b="1"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a:p>
            <a:pPr marL="342900" marR="0" lvl="0" indent="-16383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1.</a:t>
            </a:r>
            <a:r>
              <a:rPr kumimoji="0" lang="zh-CN" altLang="en-US"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老师要认真批阅试卷，对学生完成的情况了然于心。</a:t>
            </a:r>
            <a:endPar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endParaRPr>
          </a:p>
          <a:p>
            <a:pPr marL="342900" marR="0" lvl="0" indent="-16383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2.</a:t>
            </a:r>
            <a:r>
              <a:rPr kumimoji="0" lang="zh-CN" altLang="en-US"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课前认真研究试卷的结构、考查的知识点、能力层级、试题的难易；综合分析答题中存在的问题，找出薄弱环节，对学生解题的思路、错答的原因、失分的关键、答题的规范程度要精心揣摩。</a:t>
            </a:r>
            <a:endPar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endParaRPr>
          </a:p>
          <a:p>
            <a:pPr marL="342900" marR="0" lvl="0" indent="-16383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3.</a:t>
            </a:r>
            <a:r>
              <a:rPr kumimoji="0" lang="zh-CN" altLang="en-US"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设计方案，规划步骤。要体现学生的主体性，尽可能地让学生自查、自悟、自纠、相互启发、合作探究，充分学生的差异资源，通过讨论、反思提升学生的解题能力。</a:t>
            </a:r>
            <a:endPar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endParaRPr>
          </a:p>
          <a:p>
            <a:pPr marL="342900" marR="0" lvl="0" indent="-16383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4.</a:t>
            </a:r>
            <a:r>
              <a:rPr kumimoji="0" lang="zh-CN" altLang="en-US"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不要搞老师一言堂，一串到底；不能不分主次轻重，所有题都细致毫发；要重点突出，适度拓展；多次试卷讲评的重点要有统筹，多点成线，多线成面。。</a:t>
            </a:r>
            <a:endPar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endParaRPr>
          </a:p>
          <a:p>
            <a:pPr marL="342900" marR="0" lvl="0" indent="-163830" algn="l" defTabSz="914400" rtl="0" eaLnBrk="1" fontAlgn="base" latinLnBrk="0" hangingPunct="1">
              <a:lnSpc>
                <a:spcPct val="130000"/>
              </a:lnSpc>
              <a:spcBef>
                <a:spcPct val="0"/>
              </a:spcBef>
              <a:spcAft>
                <a:spcPct val="0"/>
              </a:spcAft>
              <a:buClrTx/>
              <a:buSzTx/>
              <a:buFont typeface="Wingdings 2" panose="05020102010507070707" pitchFamily="18" charset="2"/>
              <a:buNone/>
              <a:defRPr/>
            </a:pPr>
            <a:r>
              <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5.</a:t>
            </a:r>
            <a:r>
              <a:rPr kumimoji="0" lang="zh-CN" altLang="en-US"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rPr>
              <a:t>不能只对答案，只说对错，不探求原因；要重视学生的思维过程，因势利导；要多给学生鼓励，激发学生解题的兴趣。</a:t>
            </a:r>
            <a:endParaRPr kumimoji="0" lang="en-US" altLang="zh-CN" sz="2000" b="1" i="0" u="none" strike="noStrike" kern="0" cap="none" spc="0" normalizeH="0" baseline="0" noProof="0" smtClean="0">
              <a:ln>
                <a:noFill/>
              </a:ln>
              <a:solidFill>
                <a:schemeClr val="tx1"/>
              </a:solidFill>
              <a:effectLst/>
              <a:uLnTx/>
              <a:uFillTx/>
              <a:latin typeface="仿宋_GB2312" pitchFamily="49" charset="-122"/>
              <a:ea typeface="仿宋_GB2312" pitchFamily="49" charset="-122"/>
              <a:cs typeface="+mn-cs"/>
              <a:sym typeface="Calibri" panose="020F0502020204030204" pitchFamily="34" charset="0"/>
            </a:endParaRPr>
          </a:p>
          <a:p>
            <a:pPr marL="342900" marR="0" lvl="0" indent="-342900" algn="l" defTabSz="914400" rtl="0" eaLnBrk="1" fontAlgn="base" latinLnBrk="0" hangingPunct="1">
              <a:lnSpc>
                <a:spcPct val="130000"/>
              </a:lnSpc>
              <a:spcBef>
                <a:spcPct val="20000"/>
              </a:spcBef>
              <a:spcAft>
                <a:spcPct val="0"/>
              </a:spcAft>
              <a:buClrTx/>
              <a:buSzTx/>
              <a:buFont typeface="Wingdings 2" panose="05020102010507070707" pitchFamily="18" charset="2"/>
              <a:buNone/>
              <a:defRPr/>
            </a:pPr>
            <a:endParaRPr kumimoji="0" lang="zh-CN" altLang="en-US" sz="20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5063" name="TextBox 7"/>
          <p:cNvSpPr txBox="1"/>
          <p:nvPr>
            <p:custDataLst>
              <p:tags r:id="rId2"/>
            </p:custDataLst>
          </p:nvPr>
        </p:nvSpPr>
        <p:spPr>
          <a:xfrm>
            <a:off x="1205908" y="657012"/>
            <a:ext cx="1835150" cy="455613"/>
          </a:xfrm>
          <a:prstGeom prst="rect">
            <a:avLst/>
          </a:prstGeom>
          <a:solidFill>
            <a:srgbClr val="00B050"/>
          </a:solidFill>
          <a:ln w="9525">
            <a:noFill/>
          </a:ln>
        </p:spPr>
        <p:txBody>
          <a:bodyPr>
            <a:spAutoFit/>
          </a:bodyPr>
          <a:lstStyle/>
          <a:p>
            <a:pPr defTabSz="914400" fontAlgn="base">
              <a:spcBef>
                <a:spcPct val="0"/>
              </a:spcBef>
              <a:spcAft>
                <a:spcPct val="0"/>
              </a:spcAft>
              <a:defRPr/>
            </a:pPr>
            <a:r>
              <a:rPr lang="zh-CN" altLang="en-US" sz="2370" b="1" noProof="1">
                <a:solidFill>
                  <a:srgbClr val="FFFFFF"/>
                </a:solidFill>
                <a:latin typeface="黑体" panose="02010609060101010101" charset="-122"/>
                <a:ea typeface="黑体" panose="02010609060101010101" charset="-122"/>
              </a:rPr>
              <a:t>试卷讲评课</a:t>
            </a:r>
            <a:endParaRPr lang="zh-CN" altLang="en-US" sz="2370" b="1" noProof="1">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0">
                                            <p:txEl>
                                              <p:pRg st="1" end="1"/>
                                            </p:txEl>
                                          </p:spTgt>
                                        </p:tgtEl>
                                        <p:attrNameLst>
                                          <p:attrName>style.visibility</p:attrName>
                                        </p:attrNameLst>
                                      </p:cBhvr>
                                      <p:to>
                                        <p:strVal val="visible"/>
                                      </p:to>
                                    </p:set>
                                    <p:anim calcmode="lin" valueType="num">
                                      <p:cBhvr>
                                        <p:cTn id="7" dur="500" fill="hold"/>
                                        <p:tgtEl>
                                          <p:spTgt spid="43010">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4301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10">
                                            <p:txEl>
                                              <p:pRg st="2" end="2"/>
                                            </p:txEl>
                                          </p:spTgt>
                                        </p:tgtEl>
                                        <p:attrNameLst>
                                          <p:attrName>style.visibility</p:attrName>
                                        </p:attrNameLst>
                                      </p:cBhvr>
                                      <p:to>
                                        <p:strVal val="visible"/>
                                      </p:to>
                                    </p:set>
                                    <p:anim calcmode="lin" valueType="num">
                                      <p:cBhvr>
                                        <p:cTn id="11" dur="500" fill="hold"/>
                                        <p:tgtEl>
                                          <p:spTgt spid="43010">
                                            <p:txEl>
                                              <p:pRg st="2" end="2"/>
                                            </p:txEl>
                                          </p:spTgt>
                                        </p:tgtEl>
                                        <p:attrNameLst>
                                          <p:attrName>ppt_x</p:attrName>
                                        </p:attrNameLst>
                                      </p:cBhvr>
                                      <p:tavLst>
                                        <p:tav tm="0">
                                          <p:val>
                                            <p:strVal val="#ppt_x"/>
                                          </p:val>
                                        </p:tav>
                                        <p:tav tm="100000">
                                          <p:val>
                                            <p:strVal val="#ppt_x"/>
                                          </p:val>
                                        </p:tav>
                                      </p:tavLst>
                                    </p:anim>
                                    <p:anim calcmode="lin" valueType="num">
                                      <p:cBhvr>
                                        <p:cTn id="12" dur="500" fill="hold"/>
                                        <p:tgtEl>
                                          <p:spTgt spid="43010">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3010">
                                            <p:txEl>
                                              <p:pRg st="3" end="3"/>
                                            </p:txEl>
                                          </p:spTgt>
                                        </p:tgtEl>
                                        <p:attrNameLst>
                                          <p:attrName>style.visibility</p:attrName>
                                        </p:attrNameLst>
                                      </p:cBhvr>
                                      <p:to>
                                        <p:strVal val="visible"/>
                                      </p:to>
                                    </p:set>
                                    <p:anim calcmode="lin" valueType="num">
                                      <p:cBhvr>
                                        <p:cTn id="15" dur="500" fill="hold"/>
                                        <p:tgtEl>
                                          <p:spTgt spid="43010">
                                            <p:txEl>
                                              <p:pRg st="3" end="3"/>
                                            </p:txEl>
                                          </p:spTgt>
                                        </p:tgtEl>
                                        <p:attrNameLst>
                                          <p:attrName>ppt_x</p:attrName>
                                        </p:attrNameLst>
                                      </p:cBhvr>
                                      <p:tavLst>
                                        <p:tav tm="0">
                                          <p:val>
                                            <p:strVal val="#ppt_x"/>
                                          </p:val>
                                        </p:tav>
                                        <p:tav tm="100000">
                                          <p:val>
                                            <p:strVal val="#ppt_x"/>
                                          </p:val>
                                        </p:tav>
                                      </p:tavLst>
                                    </p:anim>
                                    <p:anim calcmode="lin" valueType="num">
                                      <p:cBhvr>
                                        <p:cTn id="16" dur="500" fill="hold"/>
                                        <p:tgtEl>
                                          <p:spTgt spid="43010">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3010">
                                            <p:txEl>
                                              <p:pRg st="4" end="4"/>
                                            </p:txEl>
                                          </p:spTgt>
                                        </p:tgtEl>
                                        <p:attrNameLst>
                                          <p:attrName>style.visibility</p:attrName>
                                        </p:attrNameLst>
                                      </p:cBhvr>
                                      <p:to>
                                        <p:strVal val="visible"/>
                                      </p:to>
                                    </p:set>
                                    <p:anim calcmode="lin" valueType="num">
                                      <p:cBhvr>
                                        <p:cTn id="19" dur="500" fill="hold"/>
                                        <p:tgtEl>
                                          <p:spTgt spid="43010">
                                            <p:txEl>
                                              <p:pRg st="4" end="4"/>
                                            </p:txEl>
                                          </p:spTgt>
                                        </p:tgtEl>
                                        <p:attrNameLst>
                                          <p:attrName>ppt_x</p:attrName>
                                        </p:attrNameLst>
                                      </p:cBhvr>
                                      <p:tavLst>
                                        <p:tav tm="0">
                                          <p:val>
                                            <p:strVal val="#ppt_x"/>
                                          </p:val>
                                        </p:tav>
                                        <p:tav tm="100000">
                                          <p:val>
                                            <p:strVal val="#ppt_x"/>
                                          </p:val>
                                        </p:tav>
                                      </p:tavLst>
                                    </p:anim>
                                    <p:anim calcmode="lin" valueType="num">
                                      <p:cBhvr>
                                        <p:cTn id="20" dur="500" fill="hold"/>
                                        <p:tgtEl>
                                          <p:spTgt spid="43010">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3010">
                                            <p:txEl>
                                              <p:pRg st="5" end="5"/>
                                            </p:txEl>
                                          </p:spTgt>
                                        </p:tgtEl>
                                        <p:attrNameLst>
                                          <p:attrName>style.visibility</p:attrName>
                                        </p:attrNameLst>
                                      </p:cBhvr>
                                      <p:to>
                                        <p:strVal val="visible"/>
                                      </p:to>
                                    </p:set>
                                    <p:anim calcmode="lin" valueType="num">
                                      <p:cBhvr>
                                        <p:cTn id="23" dur="500" fill="hold"/>
                                        <p:tgtEl>
                                          <p:spTgt spid="43010">
                                            <p:txEl>
                                              <p:pRg st="5" end="5"/>
                                            </p:txEl>
                                          </p:spTgt>
                                        </p:tgtEl>
                                        <p:attrNameLst>
                                          <p:attrName>ppt_x</p:attrName>
                                        </p:attrNameLst>
                                      </p:cBhvr>
                                      <p:tavLst>
                                        <p:tav tm="0">
                                          <p:val>
                                            <p:strVal val="#ppt_x"/>
                                          </p:val>
                                        </p:tav>
                                        <p:tav tm="100000">
                                          <p:val>
                                            <p:strVal val="#ppt_x"/>
                                          </p:val>
                                        </p:tav>
                                      </p:tavLst>
                                    </p:anim>
                                    <p:anim calcmode="lin" valueType="num">
                                      <p:cBhvr>
                                        <p:cTn id="24" dur="500" fill="hold"/>
                                        <p:tgtEl>
                                          <p:spTgt spid="430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标注 3"/>
          <p:cNvSpPr/>
          <p:nvPr>
            <p:custDataLst>
              <p:tags r:id="rId1"/>
            </p:custDataLst>
          </p:nvPr>
        </p:nvSpPr>
        <p:spPr>
          <a:xfrm>
            <a:off x="890834" y="1815152"/>
            <a:ext cx="2498725" cy="439948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buFont typeface="Wingdings 2" panose="05020102010507070707" pitchFamily="18" charset="2"/>
              <a:buNone/>
              <a:defRPr/>
            </a:pPr>
            <a:r>
              <a:rPr lang="zh-CN" altLang="en-US" sz="1600">
                <a:solidFill>
                  <a:srgbClr val="FF0000"/>
                </a:solidFill>
                <a:latin typeface="Verdana" panose="020B0604030504040204" pitchFamily="34" charset="0"/>
              </a:rPr>
              <a:t>　</a:t>
            </a:r>
            <a:r>
              <a:rPr lang="zh-CN" altLang="en-US" sz="1600" b="1">
                <a:solidFill>
                  <a:srgbClr val="FFFF00"/>
                </a:solidFill>
                <a:latin typeface="Verdana" panose="020B0604030504040204" pitchFamily="34" charset="0"/>
              </a:rPr>
              <a:t>课　前</a:t>
            </a:r>
            <a:endParaRPr lang="en-US" altLang="zh-CN" sz="1600" b="1">
              <a:solidFill>
                <a:srgbClr val="FFFF00"/>
              </a:solidFill>
              <a:latin typeface="Verdana" panose="020B0604030504040204" pitchFamily="34" charset="0"/>
            </a:endParaRPr>
          </a:p>
          <a:p>
            <a:pPr defTabSz="914400" fontAlgn="base">
              <a:spcBef>
                <a:spcPct val="0"/>
              </a:spcBef>
              <a:spcAft>
                <a:spcPct val="0"/>
              </a:spcAft>
              <a:buFont typeface="Wingdings 2" panose="05020102010507070707" pitchFamily="18" charset="2"/>
              <a:buNone/>
              <a:defRPr/>
            </a:pPr>
            <a:r>
              <a:rPr lang="zh-CN" altLang="en-US" sz="1600" b="1">
                <a:solidFill>
                  <a:srgbClr val="FFFF00"/>
                </a:solidFill>
                <a:latin typeface="宋体" panose="02010600030101010101" pitchFamily="2" charset="-122"/>
              </a:rPr>
              <a:t>课前准备</a:t>
            </a:r>
            <a:endParaRPr lang="en-US" altLang="zh-CN" sz="1600" b="1">
              <a:solidFill>
                <a:srgbClr val="FFFF00"/>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１</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老师对试卷的结构、知识点、难度研究。</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２</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对学生的完成情况作定量定性分析 。</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４</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老师确定讲解的难点重点，搜集相关命题和资料。</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５</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设计讲评步骤和方法。</a:t>
            </a:r>
            <a:endParaRPr lang="en-US" altLang="zh-CN" sz="1600" b="1">
              <a:solidFill>
                <a:srgbClr val="FFFFFF"/>
              </a:solidFill>
              <a:latin typeface="宋体" panose="02010600030101010101" pitchFamily="2" charset="-122"/>
            </a:endParaRPr>
          </a:p>
        </p:txBody>
      </p:sp>
      <p:sp>
        <p:nvSpPr>
          <p:cNvPr id="5" name="右箭头标注 4"/>
          <p:cNvSpPr/>
          <p:nvPr>
            <p:custDataLst>
              <p:tags r:id="rId2"/>
            </p:custDataLst>
          </p:nvPr>
        </p:nvSpPr>
        <p:spPr>
          <a:xfrm>
            <a:off x="3340167" y="1815152"/>
            <a:ext cx="2208213" cy="439948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buFont typeface="Wingdings 2" panose="05020102010507070707" pitchFamily="18" charset="2"/>
              <a:buNone/>
              <a:defRPr/>
            </a:pPr>
            <a:r>
              <a:rPr lang="zh-CN" altLang="en-US" sz="1600" b="1">
                <a:solidFill>
                  <a:srgbClr val="FF0000"/>
                </a:solidFill>
                <a:latin typeface="Verdana" panose="020B0604030504040204" pitchFamily="34" charset="0"/>
              </a:rPr>
              <a:t>　</a:t>
            </a:r>
            <a:r>
              <a:rPr lang="zh-CN" altLang="en-US" sz="1600" b="1">
                <a:solidFill>
                  <a:srgbClr val="FFFF00"/>
                </a:solidFill>
                <a:latin typeface="Verdana" panose="020B0604030504040204" pitchFamily="34" charset="0"/>
              </a:rPr>
              <a:t>课　上</a:t>
            </a:r>
            <a:endParaRPr lang="en-US" altLang="zh-CN" sz="1600" b="1">
              <a:solidFill>
                <a:srgbClr val="FFFF00"/>
              </a:solidFill>
              <a:latin typeface="Verdana" panose="020B0604030504040204" pitchFamily="34" charset="0"/>
            </a:endParaRPr>
          </a:p>
          <a:p>
            <a:pPr defTabSz="914400" fontAlgn="base">
              <a:spcBef>
                <a:spcPct val="0"/>
              </a:spcBef>
              <a:spcAft>
                <a:spcPct val="0"/>
              </a:spcAft>
              <a:buFont typeface="Wingdings 2" panose="05020102010507070707" pitchFamily="18" charset="2"/>
              <a:buNone/>
              <a:defRPr/>
            </a:pPr>
            <a:r>
              <a:rPr lang="zh-CN" altLang="en-US" sz="1600" b="1">
                <a:solidFill>
                  <a:srgbClr val="FFFF00"/>
                </a:solidFill>
                <a:latin typeface="宋体" panose="02010600030101010101" pitchFamily="2" charset="-122"/>
              </a:rPr>
              <a:t>质疑问难</a:t>
            </a:r>
            <a:endParaRPr lang="en-US" altLang="zh-CN" sz="1600" b="1">
              <a:solidFill>
                <a:srgbClr val="FFFF00"/>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１</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印出答案，对试卷回顾，提出自己的疑点或难点。</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２</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其他同学帮助解答，对有争议的问题讨论解决。</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３</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对有的题目可让得分高的学生介绍解题思路。</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４</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老师对完成情况作简要评介。</a:t>
            </a:r>
            <a:endParaRPr lang="en-US" altLang="zh-CN" sz="1600" b="1">
              <a:solidFill>
                <a:srgbClr val="FFFFFF"/>
              </a:solidFill>
              <a:latin typeface="宋体" panose="02010600030101010101" pitchFamily="2" charset="-122"/>
            </a:endParaRPr>
          </a:p>
        </p:txBody>
      </p:sp>
      <p:sp>
        <p:nvSpPr>
          <p:cNvPr id="6" name="右箭头标注 5"/>
          <p:cNvSpPr/>
          <p:nvPr>
            <p:custDataLst>
              <p:tags r:id="rId3"/>
            </p:custDataLst>
          </p:nvPr>
        </p:nvSpPr>
        <p:spPr>
          <a:xfrm>
            <a:off x="5289527" y="1815152"/>
            <a:ext cx="2271333" cy="439948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buFont typeface="Wingdings 2" panose="05020102010507070707" pitchFamily="18" charset="2"/>
              <a:buNone/>
              <a:defRPr/>
            </a:pPr>
            <a:r>
              <a:rPr lang="zh-CN" altLang="en-US" sz="1600" b="1">
                <a:solidFill>
                  <a:srgbClr val="FF0000"/>
                </a:solidFill>
                <a:latin typeface="Verdana" panose="020B0604030504040204" pitchFamily="34" charset="0"/>
              </a:rPr>
              <a:t>　</a:t>
            </a:r>
            <a:r>
              <a:rPr lang="zh-CN" altLang="en-US" sz="1600" b="1">
                <a:solidFill>
                  <a:srgbClr val="FFFF00"/>
                </a:solidFill>
                <a:latin typeface="Verdana" panose="020B0604030504040204" pitchFamily="34" charset="0"/>
              </a:rPr>
              <a:t>课　上</a:t>
            </a:r>
            <a:endParaRPr lang="en-US" altLang="zh-CN" sz="1600" b="1">
              <a:solidFill>
                <a:srgbClr val="FFFF00"/>
              </a:solidFill>
              <a:latin typeface="Verdana" panose="020B0604030504040204" pitchFamily="34" charset="0"/>
            </a:endParaRPr>
          </a:p>
          <a:p>
            <a:pPr defTabSz="914400" fontAlgn="base">
              <a:spcBef>
                <a:spcPct val="0"/>
              </a:spcBef>
              <a:spcAft>
                <a:spcPct val="0"/>
              </a:spcAft>
              <a:buFont typeface="Wingdings 2" panose="05020102010507070707" pitchFamily="18" charset="2"/>
              <a:buNone/>
              <a:defRPr/>
            </a:pPr>
            <a:r>
              <a:rPr lang="zh-CN" altLang="en-US" sz="1600" b="1">
                <a:solidFill>
                  <a:srgbClr val="FFFF00"/>
                </a:solidFill>
                <a:latin typeface="宋体" panose="02010600030101010101" pitchFamily="2" charset="-122"/>
              </a:rPr>
              <a:t>聚焦拓展</a:t>
            </a:r>
            <a:endParaRPr lang="en-US" altLang="zh-CN" sz="1600" b="1">
              <a:solidFill>
                <a:srgbClr val="FFFF00"/>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１</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老师从差错率高、学生困惑多的问题中选二至三个，作为研讨的重点。</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２</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展示类似的例题让学生试做。</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３</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对所做题目的答案展示并讨论。</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４</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师生共同归纳特点，寻找规律，探求方法。</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endParaRPr lang="en-US" altLang="zh-CN" sz="1600" b="1">
              <a:solidFill>
                <a:srgbClr val="FFFFFF"/>
              </a:solidFill>
              <a:latin typeface="宋体" panose="02010600030101010101" pitchFamily="2" charset="-122"/>
            </a:endParaRPr>
          </a:p>
        </p:txBody>
      </p:sp>
      <p:sp>
        <p:nvSpPr>
          <p:cNvPr id="7" name="右箭头标注 6"/>
          <p:cNvSpPr/>
          <p:nvPr>
            <p:custDataLst>
              <p:tags r:id="rId4"/>
            </p:custDataLst>
          </p:nvPr>
        </p:nvSpPr>
        <p:spPr>
          <a:xfrm>
            <a:off x="7492621" y="1815152"/>
            <a:ext cx="2156346" cy="4399485"/>
          </a:xfrm>
          <a:prstGeom prst="rightArrowCallout">
            <a:avLst>
              <a:gd name="adj1" fmla="val 25000"/>
              <a:gd name="adj2" fmla="val 25000"/>
              <a:gd name="adj3" fmla="val 25000"/>
              <a:gd name="adj4" fmla="val 67558"/>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buFont typeface="Wingdings 2" panose="05020102010507070707" pitchFamily="18" charset="2"/>
              <a:buNone/>
              <a:defRPr/>
            </a:pPr>
            <a:r>
              <a:rPr lang="zh-CN" altLang="en-US" sz="1600" b="1">
                <a:solidFill>
                  <a:srgbClr val="FFFF00"/>
                </a:solidFill>
                <a:latin typeface="Verdana" panose="020B0604030504040204" pitchFamily="34" charset="0"/>
              </a:rPr>
              <a:t>课　上</a:t>
            </a:r>
            <a:endParaRPr lang="en-US" altLang="zh-CN" sz="1600" b="1">
              <a:solidFill>
                <a:srgbClr val="FFFF00"/>
              </a:solidFill>
              <a:latin typeface="Verdana" panose="020B0604030504040204" pitchFamily="34" charset="0"/>
            </a:endParaRPr>
          </a:p>
          <a:p>
            <a:pPr defTabSz="914400" fontAlgn="base">
              <a:spcBef>
                <a:spcPct val="0"/>
              </a:spcBef>
              <a:spcAft>
                <a:spcPct val="0"/>
              </a:spcAft>
              <a:buFont typeface="Wingdings 2" panose="05020102010507070707" pitchFamily="18" charset="2"/>
              <a:buNone/>
              <a:defRPr/>
            </a:pPr>
            <a:r>
              <a:rPr lang="zh-CN" altLang="en-US" sz="1600" b="1">
                <a:solidFill>
                  <a:srgbClr val="FFFF00"/>
                </a:solidFill>
                <a:latin typeface="宋体" panose="02010600030101010101" pitchFamily="2" charset="-122"/>
              </a:rPr>
              <a:t>自纠修正</a:t>
            </a:r>
            <a:endParaRPr lang="en-US" altLang="zh-CN" sz="1600" b="1">
              <a:solidFill>
                <a:srgbClr val="FFFF00"/>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１</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对自试卷中答错的题目进行修改。</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２</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修改后让同桌批阅并提出意见。</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r>
              <a:rPr lang="zh-CN" altLang="en-US" sz="1600" b="1">
                <a:solidFill>
                  <a:srgbClr val="FFFFFF"/>
                </a:solidFill>
                <a:latin typeface="宋体" panose="02010600030101010101" pitchFamily="2" charset="-122"/>
              </a:rPr>
              <a:t>３</a:t>
            </a:r>
            <a:r>
              <a:rPr lang="en-US" altLang="zh-CN" sz="1600" b="1">
                <a:solidFill>
                  <a:srgbClr val="FFFFFF"/>
                </a:solidFill>
                <a:latin typeface="宋体" panose="02010600030101010101" pitchFamily="2" charset="-122"/>
              </a:rPr>
              <a:t>.</a:t>
            </a:r>
            <a:r>
              <a:rPr lang="zh-CN" altLang="en-US" sz="1600" b="1">
                <a:solidFill>
                  <a:srgbClr val="FFFFFF"/>
                </a:solidFill>
                <a:latin typeface="宋体" panose="02010600030101010101" pitchFamily="2" charset="-122"/>
              </a:rPr>
              <a:t>学生个别就修改后的答案作展示，并说明改动的原因。</a:t>
            </a: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endParaRPr lang="en-US" altLang="zh-CN" sz="1600" b="1">
              <a:solidFill>
                <a:srgbClr val="FFFFFF"/>
              </a:solidFill>
              <a:latin typeface="宋体" panose="02010600030101010101" pitchFamily="2" charset="-122"/>
            </a:endParaRPr>
          </a:p>
          <a:p>
            <a:pPr defTabSz="914400" fontAlgn="base">
              <a:spcBef>
                <a:spcPct val="0"/>
              </a:spcBef>
              <a:spcAft>
                <a:spcPct val="0"/>
              </a:spcAft>
              <a:buFont typeface="Wingdings 2" panose="05020102010507070707" pitchFamily="18" charset="2"/>
              <a:buNone/>
              <a:defRPr/>
            </a:pPr>
            <a:endParaRPr lang="en-US" altLang="zh-CN" sz="1600" b="1">
              <a:solidFill>
                <a:srgbClr val="FFFFFF"/>
              </a:solidFill>
              <a:latin typeface="宋体" panose="02010600030101010101" pitchFamily="2" charset="-122"/>
            </a:endParaRPr>
          </a:p>
        </p:txBody>
      </p:sp>
      <p:sp>
        <p:nvSpPr>
          <p:cNvPr id="8" name="矩形 7"/>
          <p:cNvSpPr/>
          <p:nvPr>
            <p:custDataLst>
              <p:tags r:id="rId5"/>
            </p:custDataLst>
          </p:nvPr>
        </p:nvSpPr>
        <p:spPr>
          <a:xfrm>
            <a:off x="9658192" y="1815152"/>
            <a:ext cx="1682750" cy="439948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buFont typeface="Arial" panose="020B0604020202020204" pitchFamily="34" charset="0"/>
              <a:buNone/>
              <a:defRPr/>
            </a:pPr>
            <a:r>
              <a:rPr lang="zh-CN" altLang="en-US" sz="1600" b="1">
                <a:solidFill>
                  <a:srgbClr val="FF0000"/>
                </a:solidFill>
                <a:latin typeface="Verdana" panose="020B0604030504040204" pitchFamily="34" charset="0"/>
              </a:rPr>
              <a:t>　</a:t>
            </a:r>
            <a:r>
              <a:rPr lang="zh-CN" altLang="zh-CN" sz="1600" b="1">
                <a:solidFill>
                  <a:srgbClr val="FFFF00"/>
                </a:solidFill>
                <a:latin typeface="Verdana" panose="020B0604030504040204" pitchFamily="34" charset="0"/>
              </a:rPr>
              <a:t>课　上</a:t>
            </a:r>
            <a:endParaRPr lang="zh-CN" altLang="zh-CN" sz="1600" b="1">
              <a:solidFill>
                <a:srgbClr val="FFFF00"/>
              </a:solidFill>
              <a:latin typeface="Verdana" panose="020B0604030504040204" pitchFamily="34" charset="0"/>
            </a:endParaRPr>
          </a:p>
          <a:p>
            <a:pPr defTabSz="914400" fontAlgn="base">
              <a:spcBef>
                <a:spcPct val="0"/>
              </a:spcBef>
              <a:spcAft>
                <a:spcPct val="0"/>
              </a:spcAft>
              <a:buFont typeface="Arial" panose="020B0604020202020204" pitchFamily="34" charset="0"/>
              <a:buNone/>
              <a:defRPr/>
            </a:pPr>
            <a:r>
              <a:rPr lang="zh-CN" altLang="en-US" sz="1600" b="1">
                <a:solidFill>
                  <a:srgbClr val="FFFF00"/>
                </a:solidFill>
                <a:latin typeface="Verdana" panose="020B0604030504040204" pitchFamily="34" charset="0"/>
              </a:rPr>
              <a:t>反思总结</a:t>
            </a:r>
            <a:endParaRPr lang="zh-CN" altLang="zh-CN" sz="1600" b="1">
              <a:solidFill>
                <a:srgbClr val="FFFF00"/>
              </a:solidFill>
              <a:latin typeface="Verdana" panose="020B0604030504040204" pitchFamily="34" charset="0"/>
            </a:endParaRPr>
          </a:p>
          <a:p>
            <a:pPr defTabSz="914400" fontAlgn="base">
              <a:spcBef>
                <a:spcPct val="0"/>
              </a:spcBef>
              <a:spcAft>
                <a:spcPct val="0"/>
              </a:spcAft>
              <a:buFont typeface="Arial" panose="020B0604020202020204" pitchFamily="34" charset="0"/>
              <a:buNone/>
              <a:defRPr/>
            </a:pPr>
            <a:r>
              <a:rPr lang="zh-CN" altLang="zh-CN" sz="1600" b="1">
                <a:solidFill>
                  <a:srgbClr val="FFFFFF"/>
                </a:solidFill>
                <a:latin typeface="Verdana" panose="020B0604030504040204" pitchFamily="34" charset="0"/>
              </a:rPr>
              <a:t>１</a:t>
            </a:r>
            <a:r>
              <a:rPr lang="en-US" altLang="zh-CN" sz="1600" b="1">
                <a:solidFill>
                  <a:srgbClr val="FFFFFF"/>
                </a:solidFill>
                <a:latin typeface="Verdana" panose="020B0604030504040204" pitchFamily="34" charset="0"/>
              </a:rPr>
              <a:t>.</a:t>
            </a:r>
            <a:r>
              <a:rPr lang="zh-CN" altLang="en-US" sz="1600" b="1">
                <a:solidFill>
                  <a:srgbClr val="FFFFFF"/>
                </a:solidFill>
                <a:latin typeface="Verdana" panose="020B0604030504040204" pitchFamily="34" charset="0"/>
              </a:rPr>
              <a:t>学生讲述自己在答卷时存在的问题</a:t>
            </a:r>
            <a:r>
              <a:rPr lang="zh-CN" altLang="zh-CN" sz="1600" b="1">
                <a:solidFill>
                  <a:srgbClr val="FFFFFF"/>
                </a:solidFill>
                <a:latin typeface="Verdana" panose="020B0604030504040204" pitchFamily="34" charset="0"/>
              </a:rPr>
              <a:t>。</a:t>
            </a:r>
            <a:endParaRPr lang="zh-CN" altLang="zh-CN" sz="1600" b="1">
              <a:solidFill>
                <a:srgbClr val="FFFFFF"/>
              </a:solidFill>
              <a:latin typeface="Verdana" panose="020B0604030504040204" pitchFamily="34" charset="0"/>
            </a:endParaRPr>
          </a:p>
          <a:p>
            <a:pPr defTabSz="914400" fontAlgn="base">
              <a:spcBef>
                <a:spcPct val="0"/>
              </a:spcBef>
              <a:spcAft>
                <a:spcPct val="0"/>
              </a:spcAft>
              <a:buFont typeface="Arial" panose="020B0604020202020204" pitchFamily="34" charset="0"/>
              <a:buNone/>
              <a:defRPr/>
            </a:pPr>
            <a:r>
              <a:rPr lang="zh-CN" altLang="zh-CN" sz="1600" b="1">
                <a:solidFill>
                  <a:srgbClr val="FFFFFF"/>
                </a:solidFill>
                <a:latin typeface="Verdana" panose="020B0604030504040204" pitchFamily="34" charset="0"/>
              </a:rPr>
              <a:t>２</a:t>
            </a:r>
            <a:r>
              <a:rPr lang="en-US" altLang="zh-CN" sz="1600" b="1">
                <a:solidFill>
                  <a:srgbClr val="FFFFFF"/>
                </a:solidFill>
                <a:latin typeface="Verdana" panose="020B0604030504040204" pitchFamily="34" charset="0"/>
              </a:rPr>
              <a:t>.</a:t>
            </a:r>
            <a:r>
              <a:rPr lang="zh-CN" altLang="en-US" sz="1600" b="1">
                <a:solidFill>
                  <a:srgbClr val="FFFFFF"/>
                </a:solidFill>
                <a:latin typeface="Verdana" panose="020B0604030504040204" pitchFamily="34" charset="0"/>
              </a:rPr>
              <a:t>提出自己强化薄弱环节的计划和方案</a:t>
            </a:r>
            <a:r>
              <a:rPr lang="zh-CN" altLang="zh-CN" sz="1600" b="1">
                <a:solidFill>
                  <a:srgbClr val="FFFFFF"/>
                </a:solidFill>
                <a:latin typeface="Verdana" panose="020B0604030504040204" pitchFamily="34" charset="0"/>
              </a:rPr>
              <a:t>。</a:t>
            </a:r>
            <a:endParaRPr lang="zh-CN" altLang="zh-CN" sz="1600" b="1">
              <a:solidFill>
                <a:srgbClr val="FFFFFF"/>
              </a:solidFill>
              <a:latin typeface="Verdana" panose="020B0604030504040204" pitchFamily="34" charset="0"/>
            </a:endParaRPr>
          </a:p>
          <a:p>
            <a:pPr defTabSz="914400" fontAlgn="base">
              <a:spcBef>
                <a:spcPct val="0"/>
              </a:spcBef>
              <a:spcAft>
                <a:spcPct val="0"/>
              </a:spcAft>
              <a:buFont typeface="Arial" panose="020B0604020202020204" pitchFamily="34" charset="0"/>
              <a:buNone/>
              <a:defRPr/>
            </a:pPr>
            <a:endParaRPr lang="zh-CN" altLang="zh-CN" sz="1600">
              <a:solidFill>
                <a:srgbClr val="FFFFFF"/>
              </a:solidFill>
              <a:latin typeface="Verdana" panose="020B0604030504040204" pitchFamily="34" charset="0"/>
            </a:endParaRPr>
          </a:p>
          <a:p>
            <a:pPr algn="ctr" defTabSz="914400" fontAlgn="base">
              <a:spcBef>
                <a:spcPct val="0"/>
              </a:spcBef>
              <a:spcAft>
                <a:spcPct val="0"/>
              </a:spcAft>
              <a:buFont typeface="Arial" panose="020B0604020202020204" pitchFamily="34" charset="0"/>
              <a:buNone/>
              <a:defRPr/>
            </a:pPr>
            <a:endParaRPr lang="zh-CN" altLang="en-US" sz="1600">
              <a:solidFill>
                <a:srgbClr val="FFFFFF"/>
              </a:solidFill>
              <a:latin typeface="Verdana" panose="020B0604030504040204" pitchFamily="34" charset="0"/>
            </a:endParaRPr>
          </a:p>
        </p:txBody>
      </p:sp>
      <p:sp>
        <p:nvSpPr>
          <p:cNvPr id="9" name="矩形 8"/>
          <p:cNvSpPr/>
          <p:nvPr/>
        </p:nvSpPr>
        <p:spPr>
          <a:xfrm>
            <a:off x="936583" y="690463"/>
            <a:ext cx="1988045" cy="523220"/>
          </a:xfrm>
          <a:prstGeom prst="rect">
            <a:avLst/>
          </a:prstGeom>
        </p:spPr>
        <p:txBody>
          <a:bodyPr wrap="none">
            <a:spAutoFit/>
          </a:bodyPr>
          <a:lstStyle/>
          <a:p>
            <a:pPr marL="342900" lvl="0" indent="-342900" defTabSz="914400" fontAlgn="base">
              <a:spcBef>
                <a:spcPct val="0"/>
              </a:spcBef>
              <a:spcAft>
                <a:spcPct val="0"/>
              </a:spcAft>
              <a:defRPr/>
            </a:pPr>
            <a:r>
              <a:rPr lang="zh-CN" altLang="en-US" sz="2800" b="1" kern="0" smtClean="0">
                <a:sym typeface="Calibri" panose="020F0502020204030204" pitchFamily="34" charset="0"/>
              </a:rPr>
              <a:t>二、流程：</a:t>
            </a:r>
            <a:endParaRPr lang="en-US" altLang="zh-CN" sz="2800" b="1" kern="0" smtClean="0">
              <a:sym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tags/tag1.xml><?xml version="1.0" encoding="utf-8"?>
<p:tagLst xmlns:p="http://schemas.openxmlformats.org/presentationml/2006/main">
  <p:tag name="ID" val="545840"/>
  <p:tag name="MH" val="20160830110547"/>
  <p:tag name="MH_LIBRARY" val="CONTENTS"/>
  <p:tag name="MH_TYPE" val="OTHERS"/>
</p:tagLst>
</file>

<file path=ppt/tags/tag1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FULL_TEXT_BEAUTIFY_COPY_ID" val="150995766"/>
</p:tagLst>
</file>

<file path=ppt/tags/tag101.xml><?xml version="1.0" encoding="utf-8"?>
<p:tagLst xmlns:p="http://schemas.openxmlformats.org/presentationml/2006/main">
  <p:tag name="KSO_WM_FULL_TEXT_BEAUTIFY_COPY_ID" val="1049039"/>
</p:tagLst>
</file>

<file path=ppt/tags/tag102.xml><?xml version="1.0" encoding="utf-8"?>
<p:tagLst xmlns:p="http://schemas.openxmlformats.org/presentationml/2006/main">
  <p:tag name="KSO_WM_FULL_TEXT_BEAUTIFY_COPY_ID" val="1049040"/>
</p:tagLst>
</file>

<file path=ppt/tags/tag103.xml><?xml version="1.0" encoding="utf-8"?>
<p:tagLst xmlns:p="http://schemas.openxmlformats.org/presentationml/2006/main">
  <p:tag name="KSO_WM_FULL_TEXT_BEAUTIFY_COPY_ID" val="150995767"/>
</p:tagLst>
</file>

<file path=ppt/tags/tag104.xml><?xml version="1.0" encoding="utf-8"?>
<p:tagLst xmlns:p="http://schemas.openxmlformats.org/presentationml/2006/main">
  <p:tag name="KSO_WM_FULL_TEXT_BEAUTIFY_COPY_ID" val="1049041"/>
</p:tagLst>
</file>

<file path=ppt/tags/tag105.xml><?xml version="1.0" encoding="utf-8"?>
<p:tagLst xmlns:p="http://schemas.openxmlformats.org/presentationml/2006/main">
  <p:tag name="KSO_WM_FULL_TEXT_BEAUTIFY_COPY_ID" val="1049042"/>
</p:tagLst>
</file>

<file path=ppt/tags/tag106.xml><?xml version="1.0" encoding="utf-8"?>
<p:tagLst xmlns:p="http://schemas.openxmlformats.org/presentationml/2006/main">
  <p:tag name="KSO_WM_FULL_TEXT_BEAUTIFY_COPY_ID" val="150995768"/>
</p:tagLst>
</file>

<file path=ppt/tags/tag107.xml><?xml version="1.0" encoding="utf-8"?>
<p:tagLst xmlns:p="http://schemas.openxmlformats.org/presentationml/2006/main">
  <p:tag name="KSO_WM_FULL_TEXT_BEAUTIFY_COPY_ID" val="1049043"/>
</p:tagLst>
</file>

<file path=ppt/tags/tag108.xml><?xml version="1.0" encoding="utf-8"?>
<p:tagLst xmlns:p="http://schemas.openxmlformats.org/presentationml/2006/main">
  <p:tag name="KSO_WM_FULL_TEXT_BEAUTIFY_COPY_ID" val="1049044"/>
</p:tagLst>
</file>

<file path=ppt/tags/tag109.xml><?xml version="1.0" encoding="utf-8"?>
<p:tagLst xmlns:p="http://schemas.openxmlformats.org/presentationml/2006/main">
  <p:tag name="KSO_WM_FULL_TEXT_BEAUTIFY_COPY_ID" val="150995769"/>
</p:tagLst>
</file>

<file path=ppt/tags/tag1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FULL_TEXT_BEAUTIFY_COPY_ID" val="113665"/>
</p:tagLst>
</file>

<file path=ppt/tags/tag111.xml><?xml version="1.0" encoding="utf-8"?>
<p:tagLst xmlns:p="http://schemas.openxmlformats.org/presentationml/2006/main">
  <p:tag name="KSO_WM_FULL_TEXT_BEAUTIFY_COPY_ID" val="3"/>
</p:tagLst>
</file>

<file path=ppt/tags/tag112.xml><?xml version="1.0" encoding="utf-8"?>
<p:tagLst xmlns:p="http://schemas.openxmlformats.org/presentationml/2006/main">
  <p:tag name="KSO_WM_FULL_TEXT_BEAUTIFY_COPY_ID" val="150995770"/>
</p:tagLst>
</file>

<file path=ppt/tags/tag113.xml><?xml version="1.0" encoding="utf-8"?>
<p:tagLst xmlns:p="http://schemas.openxmlformats.org/presentationml/2006/main">
  <p:tag name="KSO_WM_FULL_TEXT_BEAUTIFY_COPY_ID" val="37890"/>
</p:tagLst>
</file>

<file path=ppt/tags/tag114.xml><?xml version="1.0" encoding="utf-8"?>
<p:tagLst xmlns:p="http://schemas.openxmlformats.org/presentationml/2006/main">
  <p:tag name="KSO_WM_FULL_TEXT_BEAUTIFY_COPY_ID" val="150995771"/>
</p:tagLst>
</file>

<file path=ppt/tags/tag115.xml><?xml version="1.0" encoding="utf-8"?>
<p:tagLst xmlns:p="http://schemas.openxmlformats.org/presentationml/2006/main">
  <p:tag name="KSO_WM_FULL_TEXT_BEAUTIFY_COPY_ID" val="2"/>
</p:tagLst>
</file>

<file path=ppt/tags/tag116.xml><?xml version="1.0" encoding="utf-8"?>
<p:tagLst xmlns:p="http://schemas.openxmlformats.org/presentationml/2006/main">
  <p:tag name="KSO_WM_FULL_TEXT_BEAUTIFY_COPY_ID" val="195586"/>
</p:tagLst>
</file>

<file path=ppt/tags/tag117.xml><?xml version="1.0" encoding="utf-8"?>
<p:tagLst xmlns:p="http://schemas.openxmlformats.org/presentationml/2006/main">
  <p:tag name="KSO_WM_FULL_TEXT_BEAUTIFY_COPY_ID" val="150995772"/>
</p:tagLst>
</file>

<file path=ppt/tags/tag118.xml><?xml version="1.0" encoding="utf-8"?>
<p:tagLst xmlns:p="http://schemas.openxmlformats.org/presentationml/2006/main">
  <p:tag name="KSO_WM_FULL_TEXT_BEAUTIFY_COPY_ID" val="39938"/>
</p:tagLst>
</file>

<file path=ppt/tags/tag119.xml><?xml version="1.0" encoding="utf-8"?>
<p:tagLst xmlns:p="http://schemas.openxmlformats.org/presentationml/2006/main">
  <p:tag name="KSO_WM_FULL_TEXT_BEAUTIFY_COPY_ID" val="116742"/>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FULL_TEXT_BEAUTIFY_COPY_ID" val="150995773"/>
</p:tagLst>
</file>

<file path=ppt/tags/tag121.xml><?xml version="1.0" encoding="utf-8"?>
<p:tagLst xmlns:p="http://schemas.openxmlformats.org/presentationml/2006/main">
  <p:tag name="KSO_WM_FULL_TEXT_BEAUTIFY_COPY_ID" val="3"/>
</p:tagLst>
</file>

<file path=ppt/tags/tag122.xml><?xml version="1.0" encoding="utf-8"?>
<p:tagLst xmlns:p="http://schemas.openxmlformats.org/presentationml/2006/main">
  <p:tag name="KSO_WM_FULL_TEXT_BEAUTIFY_COPY_ID" val="5"/>
</p:tagLst>
</file>

<file path=ppt/tags/tag123.xml><?xml version="1.0" encoding="utf-8"?>
<p:tagLst xmlns:p="http://schemas.openxmlformats.org/presentationml/2006/main">
  <p:tag name="KSO_WM_FULL_TEXT_BEAUTIFY_COPY_ID" val="6"/>
</p:tagLst>
</file>

<file path=ppt/tags/tag124.xml><?xml version="1.0" encoding="utf-8"?>
<p:tagLst xmlns:p="http://schemas.openxmlformats.org/presentationml/2006/main">
  <p:tag name="KSO_WM_FULL_TEXT_BEAUTIFY_COPY_ID" val="17"/>
</p:tagLst>
</file>

<file path=ppt/tags/tag125.xml><?xml version="1.0" encoding="utf-8"?>
<p:tagLst xmlns:p="http://schemas.openxmlformats.org/presentationml/2006/main">
  <p:tag name="KSO_WM_FULL_TEXT_BEAUTIFY_COPY_ID" val="40962"/>
</p:tagLst>
</file>

<file path=ppt/tags/tag126.xml><?xml version="1.0" encoding="utf-8"?>
<p:tagLst xmlns:p="http://schemas.openxmlformats.org/presentationml/2006/main">
  <p:tag name="KSO_WM_FULL_TEXT_BEAUTIFY_COPY_ID" val="117767"/>
</p:tagLst>
</file>

<file path=ppt/tags/tag127.xml><?xml version="1.0" encoding="utf-8"?>
<p:tagLst xmlns:p="http://schemas.openxmlformats.org/presentationml/2006/main">
  <p:tag name="KSO_WM_FULL_TEXT_BEAUTIFY_COPY_ID" val="150995774"/>
</p:tagLst>
</file>

<file path=ppt/tags/tag128.xml><?xml version="1.0" encoding="utf-8"?>
<p:tagLst xmlns:p="http://schemas.openxmlformats.org/presentationml/2006/main">
  <p:tag name="KSO_WM_FULL_TEXT_BEAUTIFY_COPY_ID" val="3"/>
</p:tagLst>
</file>

<file path=ppt/tags/tag129.xml><?xml version="1.0" encoding="utf-8"?>
<p:tagLst xmlns:p="http://schemas.openxmlformats.org/presentationml/2006/main">
  <p:tag name="KSO_WM_FULL_TEXT_BEAUTIFY_COPY_ID" val="4"/>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FULL_TEXT_BEAUTIFY_COPY_ID" val="5"/>
</p:tagLst>
</file>

<file path=ppt/tags/tag131.xml><?xml version="1.0" encoding="utf-8"?>
<p:tagLst xmlns:p="http://schemas.openxmlformats.org/presentationml/2006/main">
  <p:tag name="KSO_WM_FULL_TEXT_BEAUTIFY_COPY_ID" val="6"/>
</p:tagLst>
</file>

<file path=ppt/tags/tag132.xml><?xml version="1.0" encoding="utf-8"?>
<p:tagLst xmlns:p="http://schemas.openxmlformats.org/presentationml/2006/main">
  <p:tag name="KSO_WM_FULL_TEXT_BEAUTIFY_COPY_ID" val="8"/>
</p:tagLst>
</file>

<file path=ppt/tags/tag133.xml><?xml version="1.0" encoding="utf-8"?>
<p:tagLst xmlns:p="http://schemas.openxmlformats.org/presentationml/2006/main">
  <p:tag name="KSO_WM_FULL_TEXT_BEAUTIFY_COPY_ID" val="41986"/>
</p:tagLst>
</file>

<file path=ppt/tags/tag134.xml><?xml version="1.0" encoding="utf-8"?>
<p:tagLst xmlns:p="http://schemas.openxmlformats.org/presentationml/2006/main">
  <p:tag name="KSO_WM_FULL_TEXT_BEAUTIFY_COPY_ID" val="118790"/>
</p:tagLst>
</file>

<file path=ppt/tags/tag135.xml><?xml version="1.0" encoding="utf-8"?>
<p:tagLst xmlns:p="http://schemas.openxmlformats.org/presentationml/2006/main">
  <p:tag name="KSO_WM_FULL_TEXT_BEAUTIFY_COPY_ID" val="150995775"/>
</p:tagLst>
</file>

<file path=ppt/tags/tag136.xml><?xml version="1.0" encoding="utf-8"?>
<p:tagLst xmlns:p="http://schemas.openxmlformats.org/presentationml/2006/main">
  <p:tag name="KSO_WM_FULL_TEXT_BEAUTIFY_COPY_ID" val="3"/>
</p:tagLst>
</file>

<file path=ppt/tags/tag137.xml><?xml version="1.0" encoding="utf-8"?>
<p:tagLst xmlns:p="http://schemas.openxmlformats.org/presentationml/2006/main">
  <p:tag name="KSO_WM_FULL_TEXT_BEAUTIFY_COPY_ID" val="4"/>
</p:tagLst>
</file>

<file path=ppt/tags/tag138.xml><?xml version="1.0" encoding="utf-8"?>
<p:tagLst xmlns:p="http://schemas.openxmlformats.org/presentationml/2006/main">
  <p:tag name="KSO_WM_FULL_TEXT_BEAUTIFY_COPY_ID" val="5"/>
</p:tagLst>
</file>

<file path=ppt/tags/tag139.xml><?xml version="1.0" encoding="utf-8"?>
<p:tagLst xmlns:p="http://schemas.openxmlformats.org/presentationml/2006/main">
  <p:tag name="KSO_WM_FULL_TEXT_BEAUTIFY_COPY_ID" val="9"/>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FULL_TEXT_BEAUTIFY_COPY_ID" val="8"/>
</p:tagLst>
</file>

<file path=ppt/tags/tag141.xml><?xml version="1.0" encoding="utf-8"?>
<p:tagLst xmlns:p="http://schemas.openxmlformats.org/presentationml/2006/main">
  <p:tag name="KSO_WM_FULL_TEXT_BEAUTIFY_COPY_ID" val="43010"/>
</p:tagLst>
</file>

<file path=ppt/tags/tag142.xml><?xml version="1.0" encoding="utf-8"?>
<p:tagLst xmlns:p="http://schemas.openxmlformats.org/presentationml/2006/main">
  <p:tag name="KSO_WM_FULL_TEXT_BEAUTIFY_COPY_ID" val="45063"/>
</p:tagLst>
</file>

<file path=ppt/tags/tag143.xml><?xml version="1.0" encoding="utf-8"?>
<p:tagLst xmlns:p="http://schemas.openxmlformats.org/presentationml/2006/main">
  <p:tag name="KSO_WM_FULL_TEXT_BEAUTIFY_COPY_ID" val="150995776"/>
</p:tagLst>
</file>

<file path=ppt/tags/tag144.xml><?xml version="1.0" encoding="utf-8"?>
<p:tagLst xmlns:p="http://schemas.openxmlformats.org/presentationml/2006/main">
  <p:tag name="KSO_WM_FULL_TEXT_BEAUTIFY_COPY_ID" val="4"/>
</p:tagLst>
</file>

<file path=ppt/tags/tag145.xml><?xml version="1.0" encoding="utf-8"?>
<p:tagLst xmlns:p="http://schemas.openxmlformats.org/presentationml/2006/main">
  <p:tag name="KSO_WM_FULL_TEXT_BEAUTIFY_COPY_ID" val="5"/>
</p:tagLst>
</file>

<file path=ppt/tags/tag146.xml><?xml version="1.0" encoding="utf-8"?>
<p:tagLst xmlns:p="http://schemas.openxmlformats.org/presentationml/2006/main">
  <p:tag name="KSO_WM_FULL_TEXT_BEAUTIFY_COPY_ID" val="6"/>
</p:tagLst>
</file>

<file path=ppt/tags/tag147.xml><?xml version="1.0" encoding="utf-8"?>
<p:tagLst xmlns:p="http://schemas.openxmlformats.org/presentationml/2006/main">
  <p:tag name="KSO_WM_FULL_TEXT_BEAUTIFY_COPY_ID" val="7"/>
</p:tagLst>
</file>

<file path=ppt/tags/tag148.xml><?xml version="1.0" encoding="utf-8"?>
<p:tagLst xmlns:p="http://schemas.openxmlformats.org/presentationml/2006/main">
  <p:tag name="KSO_WM_FULL_TEXT_BEAUTIFY_COPY_ID" val="9"/>
</p:tagLst>
</file>

<file path=ppt/tags/tag149.xml><?xml version="1.0" encoding="utf-8"?>
<p:tagLst xmlns:p="http://schemas.openxmlformats.org/presentationml/2006/main">
  <p:tag name="KSO_WM_FULL_TEXT_BEAUTIFY_COPY_ID" val="46081"/>
</p:tagLst>
</file>

<file path=ppt/tags/tag1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0.xml><?xml version="1.0" encoding="utf-8"?>
<p:tagLst xmlns:p="http://schemas.openxmlformats.org/presentationml/2006/main">
  <p:tag name="KSO_WM_FULL_TEXT_BEAUTIFY_COPY_ID" val="46082"/>
</p:tagLst>
</file>

<file path=ppt/tags/tag151.xml><?xml version="1.0" encoding="utf-8"?>
<p:tagLst xmlns:p="http://schemas.openxmlformats.org/presentationml/2006/main">
  <p:tag name="KSO_WM_FULL_TEXT_BEAUTIFY_COPY_ID" val="150995777"/>
</p:tagLst>
</file>

<file path=ppt/tags/tag152.xml><?xml version="1.0" encoding="utf-8"?>
<p:tagLst xmlns:p="http://schemas.openxmlformats.org/presentationml/2006/main">
  <p:tag name="KSO_WM_FULL_TEXT_BEAUTIFY_COPY_ID" val="47105"/>
</p:tagLst>
</file>

<file path=ppt/tags/tag153.xml><?xml version="1.0" encoding="utf-8"?>
<p:tagLst xmlns:p="http://schemas.openxmlformats.org/presentationml/2006/main">
  <p:tag name="KSO_WM_FULL_TEXT_BEAUTIFY_COPY_ID" val="47106"/>
</p:tagLst>
</file>

<file path=ppt/tags/tag154.xml><?xml version="1.0" encoding="utf-8"?>
<p:tagLst xmlns:p="http://schemas.openxmlformats.org/presentationml/2006/main">
  <p:tag name="KSO_WM_FULL_TEXT_BEAUTIFY_COPY_ID" val="150995779"/>
</p:tagLst>
</file>

<file path=ppt/tags/tag155.xml><?xml version="1.0" encoding="utf-8"?>
<p:tagLst xmlns:p="http://schemas.openxmlformats.org/presentationml/2006/main">
  <p:tag name="KSO_WM_FULL_TEXT_BEAUTIFY_COPY_ID" val="48129"/>
</p:tagLst>
</file>

<file path=ppt/tags/tag156.xml><?xml version="1.0" encoding="utf-8"?>
<p:tagLst xmlns:p="http://schemas.openxmlformats.org/presentationml/2006/main">
  <p:tag name="KSO_WM_FULL_TEXT_BEAUTIFY_COPY_ID" val="150995780"/>
</p:tagLst>
</file>

<file path=ppt/tags/tag157.xml><?xml version="1.0" encoding="utf-8"?>
<p:tagLst xmlns:p="http://schemas.openxmlformats.org/presentationml/2006/main">
  <p:tag name="KSO_WM_FULL_TEXT_BEAUTIFY_COPY_ID" val="49153"/>
</p:tagLst>
</file>

<file path=ppt/tags/tag158.xml><?xml version="1.0" encoding="utf-8"?>
<p:tagLst xmlns:p="http://schemas.openxmlformats.org/presentationml/2006/main">
  <p:tag name="KSO_WM_FULL_TEXT_BEAUTIFY_COPY_ID" val="49154"/>
</p:tagLst>
</file>

<file path=ppt/tags/tag159.xml><?xml version="1.0" encoding="utf-8"?>
<p:tagLst xmlns:p="http://schemas.openxmlformats.org/presentationml/2006/main">
  <p:tag name="KSO_WM_FULL_TEXT_BEAUTIFY_COPY_ID" val="150995781"/>
</p:tagLst>
</file>

<file path=ppt/tags/tag1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FULL_TEXT_BEAUTIFY_COPY_ID" val="50177"/>
</p:tagLst>
</file>

<file path=ppt/tags/tag161.xml><?xml version="1.0" encoding="utf-8"?>
<p:tagLst xmlns:p="http://schemas.openxmlformats.org/presentationml/2006/main">
  <p:tag name="KSO_WM_FULL_TEXT_BEAUTIFY_COPY_ID" val="150995782"/>
</p:tagLst>
</file>

<file path=ppt/tags/tag162.xml><?xml version="1.0" encoding="utf-8"?>
<p:tagLst xmlns:p="http://schemas.openxmlformats.org/presentationml/2006/main">
  <p:tag name="AS_OS" val="Unix 3.10 unknown"/>
  <p:tag name="AS_RELEASE_DATE" val="2020.11.30"/>
  <p:tag name="AS_TITLE" val="Aspose.Slides for Java"/>
  <p:tag name="AS_VERSION" val="20.11"/>
  <p:tag name="ISLIDE.GUIDESSETTING" val="{&quot;Id&quot;:null,&quot;Name&quot;:&quot;无&quot;,&quot;HeaderHeight&quot;:0.0,&quot;FooterHeight&quot;:0.0,&quot;SideMargin&quot;:0.0,&quot;TopMargin&quot;:0.0,&quot;BottomMargin&quot;:0.0,&quot;IntervalMargin&quot;:0.0,&quot;SettingType&quot;:&quot;System&quot;}"/>
  <p:tag name="ISPRING_PRESENTATION_TITLE" val="演示文稿1"/>
  <p:tag name="COMMONDATA" val="eyJoZGlkIjoiNTJhNTRlNzE0M2YyNzgwMTMxZTIzNTg1NGYxMmM3ZjkifQ=="/>
</p:tagLst>
</file>

<file path=ppt/tags/tag1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ID" val="545840"/>
  <p:tag name="MH" val="20160830110547"/>
  <p:tag name="MH_LIBRARY" val="CONTENTS"/>
  <p:tag name="MH_TYPE" val="OTHERS"/>
</p:tagLst>
</file>

<file path=ppt/tags/tag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ID" val="545840"/>
  <p:tag name="MH" val="20160830110547"/>
  <p:tag name="MH_LIBRARY" val="CONTENTS"/>
  <p:tag name="MH_TYPE" val="OTHERS"/>
</p:tagLst>
</file>

<file path=ppt/tags/tag3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9.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85.xml><?xml version="1.0" encoding="utf-8"?>
<p:tagLst xmlns:p="http://schemas.openxmlformats.org/presentationml/2006/main">
  <p:tag name="MH" val="20170428140315"/>
  <p:tag name="MH_CATEGORY" val="#TuWHP#"/>
  <p:tag name="MH_LAYOUT" val="SubTitleText"/>
  <p:tag name="MH_LIBRARY" val="GRAPHIC"/>
  <p:tag name="MH_NUMBER" val="2"/>
  <p:tag name="MH_TYPE" val="#NeiR#"/>
</p:tagLst>
</file>

<file path=ppt/tags/tag86.xml><?xml version="1.0" encoding="utf-8"?>
<p:tagLst xmlns:p="http://schemas.openxmlformats.org/presentationml/2006/main">
  <p:tag name="KSO_WM_BEAUTIFY_FLAG" val="#wm#"/>
  <p:tag name="KSO_WM_FULL_TEXT_BEAUTIFY_COPY_ID" val="20"/>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87.xml><?xml version="1.0" encoding="utf-8"?>
<p:tagLst xmlns:p="http://schemas.openxmlformats.org/presentationml/2006/main">
  <p:tag name="KSO_WM_BEAUTIFY_FLAG" val="#wm#"/>
  <p:tag name="KSO_WM_CHIP_GROUPID" val="5fd07de04d383dce34166708"/>
  <p:tag name="KSO_WM_CHIP_XID" val="5fd07de04d383dce34166709"/>
  <p:tag name="KSO_WM_FULL_TEXT_BEAUTIFY_COPY_ID" val="36"/>
  <p:tag name="KSO_WM_TAG_VERSION" val="1.0"/>
  <p:tag name="KSO_WM_TEMPLATE_ASSEMBLE_GROUPID" val="5fd189f11fa9d42129de000f"/>
  <p:tag name="KSO_WM_TEMPLATE_ASSEMBLE_XID" val="5fd189f11fa9d42129de000f"/>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88.xml><?xml version="1.0" encoding="utf-8"?>
<p:tagLst xmlns:p="http://schemas.openxmlformats.org/presentationml/2006/main">
  <p:tag name="KSO_WM_BEAUTIFY_FLAG" val="#wm#"/>
  <p:tag name="KSO_WM_CHIP_GROUPID" val="5fd07de04d383dce34166708"/>
  <p:tag name="KSO_WM_CHIP_XID" val="5fd07de04d383dce34166709"/>
  <p:tag name="KSO_WM_FULL_TEXT_BEAUTIFY_COPY_ID" val="37"/>
  <p:tag name="KSO_WM_TAG_VERSION" val="1.0"/>
  <p:tag name="KSO_WM_TEMPLATE_ASSEMBLE_GROUPID" val="5fd189f11fa9d42129de000f"/>
  <p:tag name="KSO_WM_TEMPLATE_ASSEMBLE_XID" val="5fd189f11fa9d42129de000f"/>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89.xml><?xml version="1.0" encoding="utf-8"?>
<p:tagLst xmlns:p="http://schemas.openxmlformats.org/presentationml/2006/main">
  <p:tag name="KSO_WM_ASSEMBLE_CHIP_INDEX" val="0548908f65004a79a16de31d3f2e78f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FULL_TEXT_BEAUTIFY_COPY_ID" val="18"/>
  <p:tag name="KSO_WM_TAG_VERSION" val="1.0"/>
  <p:tag name="KSO_WM_TEMPLATE_ASSEMBLE_GROUPID" val="5fd189f11fa9d42129de000f"/>
  <p:tag name="KSO_WM_TEMPLATE_ASSEMBLE_XID" val="5fd189f11fa9d42129de000f"/>
  <p:tag name="KSO_WM_TEMPLATE_CATEGORY" val="diagram"/>
  <p:tag name="KSO_WM_TEMPLATE_INDEX" val="20217415"/>
  <p:tag name="KSO_WM_UNIT_BLOCK" val="0"/>
  <p:tag name="KSO_WM_UNIT_COMPATIBLE" val="0"/>
  <p:tag name="KSO_WM_UNIT_DEC_AREA_ID" val="2e53bc2b4a464f528fcd72975c200c8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FULL_TEXT_BEAUTIFY_COPY_ID" val="150995805"/>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12-10T10:37:39&quot;,&quot;maxSize&quot;:{&quot;size1&quot;:63.799999999999997},&quot;minSize&quot;:{&quot;size1&quot;:63.799999999999997},&quot;normalSize&quot;:{&quot;size1&quot;:63.799999999999997},&quot;subLayout&quot;:[{&quot;id&quot;:&quot;2020-12-10T10:37:39&quot;,&quot;margin&quot;:{&quot;bottom&quot;:4.2329998016357422,&quot;left&quot;:3.809999942779541,&quot;right&quot;:0.026000002399086952,&quot;top&quot;:4.2329998016357422},&quot;type&quot;:0},{&quot;id&quot;:&quot;2020-12-10T10:37:39&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189f11fa9d42129de000f"/>
  <p:tag name="KSO_WM_TEMPLATE_ASSEMBLE_XID" val="5fd189f11fa9d42129de000f"/>
  <p:tag name="KSO_WM_TEMPLATE_CATEGORY" val="diagram"/>
  <p:tag name="KSO_WM_TEMPLATE_COLOR_TYPE" val="1"/>
  <p:tag name="KSO_WM_TEMPLATE_INDEX" val="20217415"/>
  <p:tag name="KSO_WM_TEMPLATE_MASTER_TYPE" val="0"/>
  <p:tag name="KSO_WM_TEMPLATE_SUBCATEGORY" val="21"/>
</p:tagLst>
</file>

<file path=ppt/tags/tag91.xml><?xml version="1.0" encoding="utf-8"?>
<p:tagLst xmlns:p="http://schemas.openxmlformats.org/presentationml/2006/main">
  <p:tag name="KSO_WM_FULL_TEXT_BEAUTIFY_COPY_ID" val="1049023"/>
</p:tagLst>
</file>

<file path=ppt/tags/tag92.xml><?xml version="1.0" encoding="utf-8"?>
<p:tagLst xmlns:p="http://schemas.openxmlformats.org/presentationml/2006/main">
  <p:tag name="KSO_WM_FULL_TEXT_BEAUTIFY_COPY_ID" val="3"/>
</p:tagLst>
</file>

<file path=ppt/tags/tag93.xml><?xml version="1.0" encoding="utf-8"?>
<p:tagLst xmlns:p="http://schemas.openxmlformats.org/presentationml/2006/main">
  <p:tag name="KSO_WM_FULL_TEXT_BEAUTIFY_COPY_ID" val="186372"/>
</p:tagLst>
</file>

<file path=ppt/tags/tag94.xml><?xml version="1.0" encoding="utf-8"?>
<p:tagLst xmlns:p="http://schemas.openxmlformats.org/presentationml/2006/main">
  <p:tag name="KSO_WM_FULL_TEXT_BEAUTIFY_COPY_ID" val="150995764"/>
</p:tagLst>
</file>

<file path=ppt/tags/tag95.xml><?xml version="1.0" encoding="utf-8"?>
<p:tagLst xmlns:p="http://schemas.openxmlformats.org/presentationml/2006/main">
  <p:tag name="KSO_WM_FULL_TEXT_BEAUTIFY_COPY_ID" val="1049030"/>
</p:tagLst>
</file>

<file path=ppt/tags/tag96.xml><?xml version="1.0" encoding="utf-8"?>
<p:tagLst xmlns:p="http://schemas.openxmlformats.org/presentationml/2006/main">
  <p:tag name="KSO_WM_FULL_TEXT_BEAUTIFY_COPY_ID" val="1049031"/>
</p:tagLst>
</file>

<file path=ppt/tags/tag97.xml><?xml version="1.0" encoding="utf-8"?>
<p:tagLst xmlns:p="http://schemas.openxmlformats.org/presentationml/2006/main">
  <p:tag name="KSO_WM_FULL_TEXT_BEAUTIFY_COPY_ID" val="150995765"/>
</p:tagLst>
</file>

<file path=ppt/tags/tag98.xml><?xml version="1.0" encoding="utf-8"?>
<p:tagLst xmlns:p="http://schemas.openxmlformats.org/presentationml/2006/main">
  <p:tag name="KSO_WM_FULL_TEXT_BEAUTIFY_COPY_ID" val="1049037"/>
</p:tagLst>
</file>

<file path=ppt/tags/tag99.xml><?xml version="1.0" encoding="utf-8"?>
<p:tagLst xmlns:p="http://schemas.openxmlformats.org/presentationml/2006/main">
  <p:tag name="KSO_WM_FULL_TEXT_BEAUTIFY_COPY_ID" val="1049038"/>
</p:tagLst>
</file>

<file path=ppt/theme/theme1.xml><?xml version="1.0" encoding="utf-8"?>
<a:theme xmlns:a="http://schemas.openxmlformats.org/drawingml/2006/main" name="Office 主题">
  <a:themeElements>
    <a:clrScheme name="自定义 2060">
      <a:dk1>
        <a:sysClr val="windowText" lastClr="000000"/>
      </a:dk1>
      <a:lt1>
        <a:sysClr val="window" lastClr="FFFFFF"/>
      </a:lt1>
      <a:dk2>
        <a:srgbClr val="569853"/>
      </a:dk2>
      <a:lt2>
        <a:srgbClr val="E9AC3E"/>
      </a:lt2>
      <a:accent1>
        <a:srgbClr val="E9AC3E"/>
      </a:accent1>
      <a:accent2>
        <a:srgbClr val="569853"/>
      </a:accent2>
      <a:accent3>
        <a:srgbClr val="E9AC3E"/>
      </a:accent3>
      <a:accent4>
        <a:srgbClr val="569853"/>
      </a:accent4>
      <a:accent5>
        <a:srgbClr val="E9AC3E"/>
      </a:accent5>
      <a:accent6>
        <a:srgbClr val="569853"/>
      </a:accent6>
      <a:hlink>
        <a:srgbClr val="0563C1"/>
      </a:hlink>
      <a:folHlink>
        <a:srgbClr val="954F72"/>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
      <a:dk1>
        <a:srgbClr val="000000"/>
      </a:dk1>
      <a:lt1>
        <a:srgbClr val="FFFFFF"/>
      </a:lt1>
      <a:dk2>
        <a:srgbClr val="E5EBEA"/>
      </a:dk2>
      <a:lt2>
        <a:srgbClr val="FFFFFF"/>
      </a:lt2>
      <a:accent1>
        <a:srgbClr val="93ABAA"/>
      </a:accent1>
      <a:accent2>
        <a:srgbClr val="92AAA6"/>
      </a:accent2>
      <a:accent3>
        <a:srgbClr val="93ABA0"/>
      </a:accent3>
      <a:accent4>
        <a:srgbClr val="94A99B"/>
      </a:accent4>
      <a:accent5>
        <a:srgbClr val="9CAD9A"/>
      </a:accent5>
      <a:accent6>
        <a:srgbClr val="A0AB93"/>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4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6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0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8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6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accent1">
            <a:lumMod val="75000"/>
          </a:schemeClr>
        </a:solidFill>
        <a:ln>
          <a:solidFill>
            <a:schemeClr val="accent1">
              <a:lumMod val="60000"/>
              <a:lumOff val="40000"/>
            </a:schemeClr>
          </a:solidFill>
        </a:ln>
      </a:spPr>
      <a:bodyPr wrap="squar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6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3_A000120150119A19PWBG">
  <a:themeElements>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fontScheme name="A000120150119A19PWBG">
      <a:majorFont>
        <a:latin typeface="MS PMincho"/>
        <a:ea typeface="华文新魏"/>
        <a:cs typeface="Arial"/>
      </a:majorFont>
      <a:minorFont>
        <a:latin typeface="Calibri"/>
        <a:ea typeface="幼圆"/>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119A19PWBG 1">
        <a:dk1>
          <a:srgbClr val="5F5F5F"/>
        </a:dk1>
        <a:lt1>
          <a:srgbClr val="FFFFFF"/>
        </a:lt1>
        <a:dk2>
          <a:srgbClr val="5F5F5F"/>
        </a:dk2>
        <a:lt2>
          <a:srgbClr val="FFFFFF"/>
        </a:lt2>
        <a:accent1>
          <a:srgbClr val="DC5C31"/>
        </a:accent1>
        <a:accent2>
          <a:srgbClr val="EA9B26"/>
        </a:accent2>
        <a:accent3>
          <a:srgbClr val="FFFFFF"/>
        </a:accent3>
        <a:accent4>
          <a:srgbClr val="505050"/>
        </a:accent4>
        <a:accent5>
          <a:srgbClr val="EBB5AD"/>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1">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accent1">
            <a:lumMod val="75000"/>
          </a:schemeClr>
        </a:solidFill>
        <a:ln>
          <a:solidFill>
            <a:schemeClr val="accent1">
              <a:lumMod val="60000"/>
              <a:lumOff val="40000"/>
            </a:schemeClr>
          </a:solidFill>
        </a:ln>
      </a:spPr>
      <a:bodyPr wrap="squar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第一PPT，www.1ppt.com">
  <a:themeElements>
    <a:clrScheme name="自定义 1">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accent1">
            <a:lumMod val="75000"/>
          </a:schemeClr>
        </a:solidFill>
        <a:ln>
          <a:solidFill>
            <a:schemeClr val="accent1">
              <a:lumMod val="60000"/>
              <a:lumOff val="40000"/>
            </a:schemeClr>
          </a:solidFill>
        </a:ln>
      </a:spPr>
      <a:bodyPr wrap="squar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9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Default Color Scheme">
      <a:dk1>
        <a:srgbClr val="000000"/>
      </a:dk1>
      <a:lt1>
        <a:srgbClr val="FFFFFF"/>
      </a:lt1>
      <a:dk2>
        <a:srgbClr val="E7E6E6"/>
      </a:dk2>
      <a:lt2>
        <a:srgbClr val="EEF2F5"/>
      </a:lt2>
      <a:accent1>
        <a:srgbClr val="806F53"/>
      </a:accent1>
      <a:accent2>
        <a:srgbClr val="BB8251"/>
      </a:accent2>
      <a:accent3>
        <a:srgbClr val="FFFFFF"/>
      </a:accent3>
      <a:accent4>
        <a:srgbClr val="000000"/>
      </a:accent4>
      <a:accent5>
        <a:srgbClr val="C1BBB4"/>
      </a:accent5>
      <a:accent6>
        <a:srgbClr val="A77448"/>
      </a:accent6>
      <a:hlink>
        <a:srgbClr val="000000"/>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E7E6E6"/>
        </a:dk2>
        <a:lt2>
          <a:srgbClr val="EEF2F5"/>
        </a:lt2>
        <a:accent1>
          <a:srgbClr val="806F53"/>
        </a:accent1>
        <a:accent2>
          <a:srgbClr val="BB8251"/>
        </a:accent2>
        <a:accent3>
          <a:srgbClr val="FFFFFF"/>
        </a:accent3>
        <a:accent4>
          <a:srgbClr val="000000"/>
        </a:accent4>
        <a:accent5>
          <a:srgbClr val="C1BBB4"/>
        </a:accent5>
        <a:accent6>
          <a:srgbClr val="A77448"/>
        </a:accent6>
        <a:hlink>
          <a:srgbClr val="000000"/>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26155</Words>
  <Application>WPS 演示</Application>
  <PresentationFormat/>
  <Paragraphs>1284</Paragraphs>
  <Slides>132</Slides>
  <Notes>20</Notes>
  <HiddenSlides>0</HiddenSlides>
  <MMClips>0</MMClips>
  <ScaleCrop>false</ScaleCrop>
  <HeadingPairs>
    <vt:vector size="8" baseType="variant">
      <vt:variant>
        <vt:lpstr>已用的字体</vt:lpstr>
      </vt:variant>
      <vt:variant>
        <vt:i4>46</vt:i4>
      </vt:variant>
      <vt:variant>
        <vt:lpstr>主题</vt:lpstr>
      </vt:variant>
      <vt:variant>
        <vt:i4>21</vt:i4>
      </vt:variant>
      <vt:variant>
        <vt:lpstr>嵌入 OLE 服务器</vt:lpstr>
      </vt:variant>
      <vt:variant>
        <vt:i4>0</vt:i4>
      </vt:variant>
      <vt:variant>
        <vt:lpstr>幻灯片标题</vt:lpstr>
      </vt:variant>
      <vt:variant>
        <vt:i4>132</vt:i4>
      </vt:variant>
    </vt:vector>
  </HeadingPairs>
  <TitlesOfParts>
    <vt:vector size="199" baseType="lpstr">
      <vt:lpstr>Arial</vt:lpstr>
      <vt:lpstr>宋体</vt:lpstr>
      <vt:lpstr>Wingdings</vt:lpstr>
      <vt:lpstr>微软雅黑</vt:lpstr>
      <vt:lpstr>Arial Unicode MS</vt:lpstr>
      <vt:lpstr>黑体</vt:lpstr>
      <vt:lpstr>Tahoma</vt:lpstr>
      <vt:lpstr>Calibri Light</vt:lpstr>
      <vt:lpstr>微软雅黑 Light</vt:lpstr>
      <vt:lpstr>方正清刻本悦宋简体</vt:lpstr>
      <vt:lpstr>Calibri</vt:lpstr>
      <vt:lpstr>华文新魏</vt:lpstr>
      <vt:lpstr>隶书</vt:lpstr>
      <vt:lpstr>仿宋</vt:lpstr>
      <vt:lpstr>楷体</vt:lpstr>
      <vt:lpstr>长城行楷体</vt:lpstr>
      <vt:lpstr>汉仪尚巍手书W</vt:lpstr>
      <vt:lpstr>幼圆</vt:lpstr>
      <vt:lpstr>MS PMincho</vt:lpstr>
      <vt:lpstr>Webdings</vt:lpstr>
      <vt:lpstr>思源黑体</vt:lpstr>
      <vt:lpstr>Arial</vt:lpstr>
      <vt:lpstr>Arial Unicode MS</vt:lpstr>
      <vt:lpstr>等线</vt:lpstr>
      <vt:lpstr>Calibri</vt:lpstr>
      <vt:lpstr>Times New Roman</vt:lpstr>
      <vt:lpstr>风雨  粗毛楷</vt:lpstr>
      <vt:lpstr>方正兰亭黑_GBK</vt:lpstr>
      <vt:lpstr>方正兰亭中黑_GBK</vt:lpstr>
      <vt:lpstr>Calibri Light</vt:lpstr>
      <vt:lpstr>等线</vt:lpstr>
      <vt:lpstr>Verdana</vt:lpstr>
      <vt:lpstr>Impact</vt:lpstr>
      <vt:lpstr>方正准雅宋_GBK</vt:lpstr>
      <vt:lpstr>+中文正文</vt:lpstr>
      <vt:lpstr>迷你简启体</vt:lpstr>
      <vt:lpstr>风雨  粗毛楷</vt:lpstr>
      <vt:lpstr>华文楷体</vt:lpstr>
      <vt:lpstr>Segoe UI</vt:lpstr>
      <vt:lpstr>PMingLiU</vt:lpstr>
      <vt:lpstr>Wingdings 2</vt:lpstr>
      <vt:lpstr>仿宋_GB2312</vt:lpstr>
      <vt:lpstr>华文中宋</vt:lpstr>
      <vt:lpstr>Times New Roman</vt:lpstr>
      <vt:lpstr>Arial Black</vt:lpstr>
      <vt:lpstr>Segoe Print</vt:lpstr>
      <vt:lpstr>Office 主题</vt:lpstr>
      <vt:lpstr>第一PPT，www.1ppt.com</vt:lpstr>
      <vt:lpstr>1_第一PPT，www.1ppt.com</vt:lpstr>
      <vt:lpstr>2_第一PPT，www.1ppt.com</vt:lpstr>
      <vt:lpstr>默认设计模板</vt:lpstr>
      <vt:lpstr>28_Office 主题​​</vt:lpstr>
      <vt:lpstr>29_Office 主题​​</vt:lpstr>
      <vt:lpstr>Blends</vt:lpstr>
      <vt:lpstr>1_Office 主题</vt:lpstr>
      <vt:lpstr>2_Office 主题</vt:lpstr>
      <vt:lpstr>9_Office 主题​​</vt:lpstr>
      <vt:lpstr>4_Office 主题​​</vt:lpstr>
      <vt:lpstr>6_Office 主题​​</vt:lpstr>
      <vt:lpstr>7_Office 主题​​</vt:lpstr>
      <vt:lpstr>10_A000120150119A19PWBG</vt:lpstr>
      <vt:lpstr>2_A000120150119A19PWBG</vt:lpstr>
      <vt:lpstr>A000120150119A19PWBG</vt:lpstr>
      <vt:lpstr>8_A000120150119A19PWBG</vt:lpstr>
      <vt:lpstr>6_A000120150119A19PWBG</vt:lpstr>
      <vt:lpstr>16_A000120150119A19PWBG</vt:lpstr>
      <vt:lpstr>13_A000120150119A19PWBG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（三），一轮复习的三维目标</vt:lpstr>
      <vt:lpstr>PowerPoint 演示文稿</vt:lpstr>
      <vt:lpstr>（四）、一轮复习各板块有效方法</vt:lpstr>
      <vt:lpstr>PowerPoint 演示文稿</vt:lpstr>
      <vt:lpstr>PowerPoint 演示文稿</vt:lpstr>
      <vt:lpstr>PowerPoint 演示文稿</vt:lpstr>
      <vt:lpstr>论述类文本备考策略</vt:lpstr>
      <vt:lpstr>   考查内容：    主观题主要考查对论证特点的分析理解能力，包括论证方法、论证思路、论证结构、论据的使用等；考查学生筛选并整合文中信息，把握文章内容要点的基本能力。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实用类文本备考策略</vt:lpstr>
      <vt:lpstr>文学类文本备考策略</vt:lpstr>
      <vt:lpstr>PowerPoint 演示文稿</vt:lpstr>
      <vt:lpstr>PowerPoint 演示文稿</vt:lpstr>
      <vt:lpstr>PowerPoint 演示文稿</vt:lpstr>
      <vt:lpstr>PowerPoint 演示文稿</vt:lpstr>
      <vt:lpstr>  高考语文卷选文命题的价值走向      有关美好人生、人性、人情、人格的探索，美好社会风尚、优良民族传统和民族精神的赞颂，反对战争，崇尚和平，对人类美好未来的畅想，人与自然的和谐的追求等等，这些构成了所选文本的主旋律。</vt:lpstr>
      <vt:lpstr>PowerPoint 演示文稿</vt:lpstr>
      <vt:lpstr>PowerPoint 演示文稿</vt:lpstr>
      <vt:lpstr>PowerPoint 演示文稿</vt:lpstr>
      <vt:lpstr>PowerPoint 演示文稿</vt:lpstr>
      <vt:lpstr> （二）建构阅读知识结构  1、在高效复习中筛选整理（精细化例题本） 2、在解题评题中反复印证（同类归纳类比） 3、在专题反思时查漏巩固 (弱项反复训练） 4、在模拟考试中考量评议 (讲评细致科学）                    （重基础、重训练、重审题、重规范）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诗歌板块备考策略</vt:lpstr>
      <vt:lpstr>PowerPoint 演示文稿</vt:lpstr>
      <vt:lpstr>PowerPoint 演示文稿</vt:lpstr>
      <vt:lpstr>PowerPoint 演示文稿</vt:lpstr>
      <vt:lpstr>PowerPoint 演示文稿</vt:lpstr>
      <vt:lpstr>PowerPoint 演示文稿</vt:lpstr>
      <vt:lpstr>PowerPoint 演示文稿</vt:lpstr>
      <vt:lpstr> 1.注意培养思维的灵活性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2.把握阅读规律，透彻理解文本</vt:lpstr>
      <vt:lpstr>3.建构知识网络，掌握必备知识</vt:lpstr>
      <vt:lpstr>PowerPoint 演示文稿</vt:lpstr>
      <vt:lpstr>4.唤醒阅读体验，用好教材范例</vt:lpstr>
      <vt:lpstr>5.做好题型归类，建好分类档案</vt:lpstr>
      <vt:lpstr>PowerPoint 演示文稿</vt:lpstr>
      <vt:lpstr>6.梳理解题思路，打造答题模板</vt:lpstr>
      <vt:lpstr>（一）复习课存在的问题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（一）由“抽象知识”转向“具体情境”，注重营造真实的学习情境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阳光明媚</cp:lastModifiedBy>
  <cp:revision>7</cp:revision>
  <cp:lastPrinted>2021-11-06T10:15:00Z</cp:lastPrinted>
  <dcterms:created xsi:type="dcterms:W3CDTF">2021-11-06T10:15:00Z</dcterms:created>
  <dcterms:modified xsi:type="dcterms:W3CDTF">2022-06-22T02:50:25Z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048F8E3C41A94219AADAFD04D79732FB</vt:lpwstr>
  </property>
  <property fmtid="{D5CDD505-2E9C-101B-9397-08002B2CF9AE}" pid="7" name="KSOProductBuildVer">
    <vt:lpwstr>2052-11.1.0.11805</vt:lpwstr>
  </property>
</Properties>
</file>