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gif" ContentType="image/gif"/>
  <Default Extension="wmv" ContentType="video/x-ms-wmv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95" r:id="rId3"/>
    <p:sldId id="330" r:id="rId4"/>
    <p:sldId id="329" r:id="rId5"/>
    <p:sldId id="333" r:id="rId6"/>
    <p:sldId id="319" r:id="rId7"/>
    <p:sldId id="334" r:id="rId8"/>
    <p:sldId id="298" r:id="rId9"/>
    <p:sldId id="337" r:id="rId10"/>
    <p:sldId id="338" r:id="rId11"/>
    <p:sldId id="342" r:id="rId12"/>
    <p:sldId id="339" r:id="rId13"/>
    <p:sldId id="340" r:id="rId14"/>
    <p:sldId id="344" r:id="rId15"/>
    <p:sldId id="336" r:id="rId16"/>
    <p:sldId id="309" r:id="rId17"/>
    <p:sldId id="345" r:id="rId18"/>
    <p:sldId id="311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51" autoAdjust="0"/>
    <p:restoredTop sz="96215" autoAdjust="0"/>
  </p:normalViewPr>
  <p:slideViewPr>
    <p:cSldViewPr snapToGrid="0">
      <p:cViewPr>
        <p:scale>
          <a:sx n="80" d="100"/>
          <a:sy n="80" d="100"/>
        </p:scale>
        <p:origin x="-677" y="-16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tags" Target="tags/tag293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tags" Target="../tags/tag86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66C71B-9B45-443E-9007-EBC6267520DB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47E9D-1609-47B6-80B1-56BF5300E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29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tags" Target="../tags/tag158.xml" /><Relationship Id="rId6" Type="http://schemas.openxmlformats.org/officeDocument/2006/relationships/tags" Target="../tags/tag159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6.xml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tags" Target="../tags/tag179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6.xml" /><Relationship Id="rId4" Type="http://schemas.openxmlformats.org/officeDocument/2006/relationships/tags" Target="../tags/tag267.xml" /><Relationship Id="rId5" Type="http://schemas.openxmlformats.org/officeDocument/2006/relationships/tags" Target="../tags/tag268.xml" /><Relationship Id="rId6" Type="http://schemas.openxmlformats.org/officeDocument/2006/relationships/tags" Target="../tags/tag269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3.xml" /><Relationship Id="rId4" Type="http://schemas.openxmlformats.org/officeDocument/2006/relationships/tags" Target="../tags/tag284.xml" /><Relationship Id="rId5" Type="http://schemas.openxmlformats.org/officeDocument/2006/relationships/tags" Target="../tags/tag285.xml" /><Relationship Id="rId6" Type="http://schemas.openxmlformats.org/officeDocument/2006/relationships/tags" Target="../tags/tag286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FE47E9D-1609-47B6-80B1-56BF5300E93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255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 smtClean="0"/>
              <a:t>情与景，是诗歌创作的两个要素。“景乃诗之媒，情乃诗之胚”，“孤不自成，两不相背”（谢榛）。情因景生，景以情合，二者相互生发与渗透，并从而达到融和无间的状态，于是美妙的诗歌意境便产生了。借景抒情，是诗歌意境创造的基本途径之一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9FE47E9D-1609-47B6-80B1-56BF5300E93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767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altLang="zh-CN" sz="12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chuáng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9FE47E9D-1609-47B6-80B1-56BF5300E93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2711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FE47E9D-1609-47B6-80B1-56BF5300E93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255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FE47E9D-1609-47B6-80B1-56BF5300E93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255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1863385" y="685481"/>
            <a:ext cx="3131231" cy="3429534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FA36A526-BCDB-415E-9971-9E6121223D2F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2649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image" Target="../media/image1.png" /><Relationship Id="rId3" Type="http://schemas.openxmlformats.org/officeDocument/2006/relationships/tags" Target="../tags/tag71.xml" /><Relationship Id="rId4" Type="http://schemas.openxmlformats.org/officeDocument/2006/relationships/video" Target="../media/media1.wmv" /><Relationship Id="rId5" Type="http://schemas.microsoft.com/office/2007/relationships/media" Target="../media/media1.wmv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BC6D07E-5EDA-4802-B19D-D3D8445E7519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5D47591-4EFA-429B-BAF1-41A862468F19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B2DB88A-0D0F-4AA2-92AE-88528479CF08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40C6405-0D25-49D1-BB82-429C860BBC8B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EB12F34-1FA4-4E03-BEAA-B5BFB592E7F4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BC36EA1-9072-4AFB-9DEA-9C74AEBF807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213EB23C-A8EA-48F0-A624-FD594506B8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484404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8AC1C57-6A15-41F6-8723-7F37349F48F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4A1E421A-36A3-4356-B08B-F1EE336249BF}"/>
              </a:ext>
            </a:extLst>
          </p:cNvPr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8189098-D93E-489E-94A6-74855ACB6536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40C6405-0D25-49D1-BB82-429C860BBC8B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16316BE-AE94-4990-9E28-9D081818E044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73E8896-67C6-4C1C-A123-2E25BE1F8A62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213EB23C-A8EA-48F0-A624-FD594506B8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76034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4FBE9EF1-E018-4C61-BA11-835A535B3F50}"/>
              </a:ext>
            </a:extLst>
          </p:cNvPr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2A99B3E-2232-4918-8652-76CE38FC987F}"/>
              </a:ext>
            </a:extLst>
          </p:cNvPr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DCDD917-EB6A-4A45-95B4-610B7AF602E2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40C6405-0D25-49D1-BB82-429C860BBC8B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BE1018A-56A4-4C61-A7D9-9B2A6F1221C3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8924F7E-DA1C-4B11-B903-9536A99D2510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213EB23C-A8EA-48F0-A624-FD594506B8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312639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2_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" name="封面.avi">
            <a:hlinkClick action="ppaction://media"/>
          </p:cNvPr>
          <p:cNvPicPr>
            <a:picLocks noChangeAspect="1"/>
          </p:cNvPicPr>
          <p:nvPr userDrawn="1">
            <a:videoFile r:link="rId4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5">
                  <p14:trim st="2970.4654" end="1687.224"/>
                </p14:media>
              </p:ext>
            </p:extLst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5846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970195139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3A7F396-6F38-4A6D-A882-F7DE612965E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5C6ACF5-C6C6-43DE-AC44-CA7D8F142D6F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0B5ACD-F9CC-4A52-A48B-185C52958EA3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40C6405-0D25-49D1-BB82-429C860BBC8B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8204DC5-90FC-4711-8701-3E81EAB24259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3B7ECA8-75D7-4F07-820D-91BDD51FA2A7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213EB23C-A8EA-48F0-A624-FD594506B8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937497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699FF5-B29A-4F80-AB8B-09D540935DC8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6B4C5CB-9C71-467A-9370-8D9D8EA1E382}"/>
              </a:ext>
            </a:extLst>
          </p:cNvPr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7AC301A-DA3E-4EE5-AFCD-3A102E954DF9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40C6405-0D25-49D1-BB82-429C860BBC8B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AC610FE-3C3B-4AF0-A2D7-F976C2179D0D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61F0E1E-72E1-4B94-92AD-71F4FD918BE5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213EB23C-A8EA-48F0-A624-FD594506B8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866812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B17708B-ABCB-4EE8-B9D7-27C33666DA6B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5A5F0C7-53D9-4110-AB2C-5D22F16BFFCD}"/>
              </a:ext>
            </a:extLst>
          </p:cNvPr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092C4FA8-19A7-4A64-88C2-6DF551D9D252}"/>
              </a:ext>
            </a:extLst>
          </p:cNvPr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136246C-C154-4375-A119-FA2349C1636A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40C6405-0D25-49D1-BB82-429C860BBC8B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74204F3-F90E-4659-9BC7-B63211BE90A2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6242FC0-85E5-4BE3-9DB5-1297AAAD749B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213EB23C-A8EA-48F0-A624-FD594506B8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603666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D7636FA-9092-425D-BCA4-2F2093950D5C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6E6B23E-2B9D-4C8F-8304-727F866BC7D9}"/>
              </a:ext>
            </a:extLst>
          </p:cNvPr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1AE7ED02-8A27-404C-B30E-C081D8919CAE}"/>
              </a:ext>
            </a:extLst>
          </p:cNvPr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2A3E4B9C-1D2B-4C8F-9DFB-B5CA79575907}"/>
              </a:ext>
            </a:extLst>
          </p:cNvPr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3BE4E597-155A-4CDD-833E-167C18CDFB7A}"/>
              </a:ext>
            </a:extLst>
          </p:cNvPr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7A028149-D814-4E61-BE73-6B7A43277F8A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C40C6405-0D25-49D1-BB82-429C860BBC8B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934121D-B351-4619-AF4F-528F7657BF28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9F950DD-7C88-4C73-B26F-F4FA71838573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213EB23C-A8EA-48F0-A624-FD594506B8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066988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0EDB662-1BCD-4B77-A50D-728660DEFCE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C45D293-E21D-40E3-90F8-AC9BD1813639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C40C6405-0D25-49D1-BB82-429C860BBC8B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B593B6B-31F8-46AB-A069-FC4E58995327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EDE0998B-82EC-4484-B176-DB3184A5A990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213EB23C-A8EA-48F0-A624-FD594506B8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700551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2153978B-5DFF-43A7-B051-BA44A280D52A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C40C6405-0D25-49D1-BB82-429C860BBC8B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1CD2534-36D0-462F-A784-E01D58070F1B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B93F6E-DBE6-49D0-948B-8CCB9FA37A23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213EB23C-A8EA-48F0-A624-FD594506B8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801926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2C3884E-261C-4863-99A6-8CF9A931F1CA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55DAEF5-3295-428C-A5DD-FBF1E9BA145B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7684FC6E-8077-4B85-B72B-FFB1A23976F6}"/>
              </a:ext>
            </a:extLst>
          </p:cNvPr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FA760F3-7D2B-4BFD-A8CD-A97BA613037B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40C6405-0D25-49D1-BB82-429C860BBC8B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7E4BF1A-A22F-44DF-81CA-D5183689BD1A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B617596-9B79-4A2B-9405-45CA5C9699AE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213EB23C-A8EA-48F0-A624-FD594506B8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296432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961D086-07C6-4C85-99B3-61845F616B86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CA0225B1-4A21-4E04-83BA-98292DD5EDE8}"/>
              </a:ext>
            </a:extLst>
          </p:cNvPr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E998C7D-2661-46B3-91E2-9AD29839A5F6}"/>
              </a:ext>
            </a:extLst>
          </p:cNvPr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1169A14-91D6-4D3C-AF95-9DE8C45FE13C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40C6405-0D25-49D1-BB82-429C860BBC8B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1909621-1A4C-46D1-932F-C561EAC1691E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22ECC2B-64F5-4B3F-B267-FF9686FE793D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213EB23C-A8EA-48F0-A624-FD594506B8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311654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ags" Target="../tags/tag73.xml" /><Relationship Id="rId15" Type="http://schemas.openxmlformats.org/officeDocument/2006/relationships/tags" Target="../tags/tag74.xml" /><Relationship Id="rId16" Type="http://schemas.openxmlformats.org/officeDocument/2006/relationships/tags" Target="../tags/tag75.xml" /><Relationship Id="rId17" Type="http://schemas.openxmlformats.org/officeDocument/2006/relationships/tags" Target="../tags/tag76.xml" /><Relationship Id="rId18" Type="http://schemas.openxmlformats.org/officeDocument/2006/relationships/tags" Target="../tags/tag77.xml" /><Relationship Id="rId19" Type="http://schemas.openxmlformats.org/officeDocument/2006/relationships/tags" Target="../tags/tag78.xml" /><Relationship Id="rId2" Type="http://schemas.openxmlformats.org/officeDocument/2006/relationships/slideLayout" Target="../slideLayouts/slideLayout2.xml" /><Relationship Id="rId20" Type="http://schemas.openxmlformats.org/officeDocument/2006/relationships/image" Target="file:///D:\qq&#25991;&#20214;\712321467\Image\C2C\Image2\%7b75232B38-A165-1FB7-499C-2E1C792CACB5%7d.png" TargetMode="External" /><Relationship Id="rId21" Type="http://schemas.openxmlformats.org/officeDocument/2006/relationships/image" Target="../media/image2.png" /><Relationship Id="rId22" Type="http://schemas.openxmlformats.org/officeDocument/2006/relationships/tags" Target="../tags/tag79.xml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4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1F574888-8490-49A7-A996-AC0681892AD6}"/>
              </a:ext>
            </a:extLst>
          </p:cNvPr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97C9354-DDA6-4884-AB6C-5D91E89EB41D}"/>
              </a:ext>
            </a:extLst>
          </p:cNvPr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359B799-148A-4E5C-9517-2CC270A6F97F}"/>
              </a:ext>
            </a:extLst>
          </p:cNvPr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C6405-0D25-49D1-BB82-429C860BBC8B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2C29E51-836E-4C41-AD0D-C68A684FD9B7}"/>
              </a:ext>
            </a:extLst>
          </p:cNvPr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3AADC36-6F09-4D5A-B81D-FA3BAAB36ED5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EB23C-A8EA-48F0-A624-FD594506B89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260268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mc:AlternateContent>
    <mc:Choice xmlns:p14="http://schemas.microsoft.com/office/powerpoint/2010/main" Requires="p14">
      <p:transition p14:dur="10"/>
    </mc:Choice>
    <mc:Fallback>
      <p:transition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6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image" Target="../media/image3.png" /><Relationship Id="rId6" Type="http://schemas.openxmlformats.org/officeDocument/2006/relationships/tags" Target="../tags/tag93.xml" /><Relationship Id="rId7" Type="http://schemas.openxmlformats.org/officeDocument/2006/relationships/image" Target="../media/image4.jpeg" /><Relationship Id="rId8" Type="http://schemas.openxmlformats.org/officeDocument/2006/relationships/tags" Target="../tags/tag94.xml" /><Relationship Id="rId9" Type="http://schemas.openxmlformats.org/officeDocument/2006/relationships/tags" Target="../tags/tag9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2.xml" /><Relationship Id="rId11" Type="http://schemas.openxmlformats.org/officeDocument/2006/relationships/tags" Target="../tags/tag233.xml" /><Relationship Id="rId12" Type="http://schemas.openxmlformats.org/officeDocument/2006/relationships/image" Target="../media/image18.png" /><Relationship Id="rId13" Type="http://schemas.openxmlformats.org/officeDocument/2006/relationships/tags" Target="../tags/tag234.xml" /><Relationship Id="rId2" Type="http://schemas.openxmlformats.org/officeDocument/2006/relationships/tags" Target="../tags/tag225.xml" /><Relationship Id="rId3" Type="http://schemas.openxmlformats.org/officeDocument/2006/relationships/image" Target="../media/image3.png" /><Relationship Id="rId4" Type="http://schemas.openxmlformats.org/officeDocument/2006/relationships/tags" Target="../tags/tag226.xml" /><Relationship Id="rId5" Type="http://schemas.openxmlformats.org/officeDocument/2006/relationships/tags" Target="../tags/tag227.xml" /><Relationship Id="rId6" Type="http://schemas.openxmlformats.org/officeDocument/2006/relationships/tags" Target="../tags/tag228.xml" /><Relationship Id="rId7" Type="http://schemas.openxmlformats.org/officeDocument/2006/relationships/tags" Target="../tags/tag229.xml" /><Relationship Id="rId8" Type="http://schemas.openxmlformats.org/officeDocument/2006/relationships/tags" Target="../tags/tag230.xml" /><Relationship Id="rId9" Type="http://schemas.openxmlformats.org/officeDocument/2006/relationships/tags" Target="../tags/tag23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5.xml" /><Relationship Id="rId3" Type="http://schemas.openxmlformats.org/officeDocument/2006/relationships/image" Target="../media/image16.png" /><Relationship Id="rId4" Type="http://schemas.openxmlformats.org/officeDocument/2006/relationships/tags" Target="../tags/tag236.xml" /><Relationship Id="rId5" Type="http://schemas.openxmlformats.org/officeDocument/2006/relationships/image" Target="../media/image19.gif" /><Relationship Id="rId6" Type="http://schemas.openxmlformats.org/officeDocument/2006/relationships/tags" Target="../tags/tag237.xml" /><Relationship Id="rId7" Type="http://schemas.openxmlformats.org/officeDocument/2006/relationships/tags" Target="../tags/tag238.xml" /><Relationship Id="rId8" Type="http://schemas.openxmlformats.org/officeDocument/2006/relationships/tags" Target="../tags/tag23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245.xml" /><Relationship Id="rId2" Type="http://schemas.openxmlformats.org/officeDocument/2006/relationships/tags" Target="../tags/tag240.xml" /><Relationship Id="rId3" Type="http://schemas.openxmlformats.org/officeDocument/2006/relationships/image" Target="../media/image20.png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Relationship Id="rId7" Type="http://schemas.openxmlformats.org/officeDocument/2006/relationships/image" Target="../media/image21.jpeg" /><Relationship Id="rId8" Type="http://schemas.openxmlformats.org/officeDocument/2006/relationships/tags" Target="../tags/tag244.xml" /><Relationship Id="rId9" Type="http://schemas.openxmlformats.org/officeDocument/2006/relationships/image" Target="../media/image2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253.xml" /><Relationship Id="rId11" Type="http://schemas.openxmlformats.org/officeDocument/2006/relationships/tags" Target="../tags/tag254.xml" /><Relationship Id="rId12" Type="http://schemas.openxmlformats.org/officeDocument/2006/relationships/tags" Target="../tags/tag255.xml" /><Relationship Id="rId13" Type="http://schemas.openxmlformats.org/officeDocument/2006/relationships/tags" Target="../tags/tag256.xml" /><Relationship Id="rId14" Type="http://schemas.openxmlformats.org/officeDocument/2006/relationships/tags" Target="../tags/tag257.xml" /><Relationship Id="rId15" Type="http://schemas.openxmlformats.org/officeDocument/2006/relationships/tags" Target="../tags/tag258.xml" /><Relationship Id="rId2" Type="http://schemas.openxmlformats.org/officeDocument/2006/relationships/tags" Target="../tags/tag246.xml" /><Relationship Id="rId3" Type="http://schemas.openxmlformats.org/officeDocument/2006/relationships/image" Target="../media/image23.png" /><Relationship Id="rId4" Type="http://schemas.openxmlformats.org/officeDocument/2006/relationships/tags" Target="../tags/tag247.xml" /><Relationship Id="rId5" Type="http://schemas.openxmlformats.org/officeDocument/2006/relationships/tags" Target="../tags/tag248.xml" /><Relationship Id="rId6" Type="http://schemas.openxmlformats.org/officeDocument/2006/relationships/tags" Target="../tags/tag249.xml" /><Relationship Id="rId7" Type="http://schemas.openxmlformats.org/officeDocument/2006/relationships/tags" Target="../tags/tag250.xml" /><Relationship Id="rId8" Type="http://schemas.openxmlformats.org/officeDocument/2006/relationships/tags" Target="../tags/tag251.xml" /><Relationship Id="rId9" Type="http://schemas.openxmlformats.org/officeDocument/2006/relationships/tags" Target="../tags/tag25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63.xml" /><Relationship Id="rId11" Type="http://schemas.openxmlformats.org/officeDocument/2006/relationships/tags" Target="../tags/tag264.xml" /><Relationship Id="rId12" Type="http://schemas.openxmlformats.org/officeDocument/2006/relationships/tags" Target="../tags/tag265.xml" /><Relationship Id="rId2" Type="http://schemas.openxmlformats.org/officeDocument/2006/relationships/tags" Target="../tags/tag259.xml" /><Relationship Id="rId3" Type="http://schemas.openxmlformats.org/officeDocument/2006/relationships/image" Target="../media/image24.png" /><Relationship Id="rId4" Type="http://schemas.openxmlformats.org/officeDocument/2006/relationships/tags" Target="../tags/tag260.xml" /><Relationship Id="rId5" Type="http://schemas.openxmlformats.org/officeDocument/2006/relationships/image" Target="../media/image25.gif" /><Relationship Id="rId6" Type="http://schemas.openxmlformats.org/officeDocument/2006/relationships/tags" Target="../tags/tag261.xml" /><Relationship Id="rId7" Type="http://schemas.openxmlformats.org/officeDocument/2006/relationships/image" Target="../media/image6.png" /><Relationship Id="rId8" Type="http://schemas.openxmlformats.org/officeDocument/2006/relationships/tags" Target="../tags/tag262.xml" /><Relationship Id="rId9" Type="http://schemas.openxmlformats.org/officeDocument/2006/relationships/image" Target="../media/image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70.xml" /><Relationship Id="rId4" Type="http://schemas.openxmlformats.org/officeDocument/2006/relationships/image" Target="../media/image26.png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image" Target="../media/image27.png" /><Relationship Id="rId8" Type="http://schemas.openxmlformats.org/officeDocument/2006/relationships/tags" Target="../tags/tag27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9.xml" /><Relationship Id="rId11" Type="http://schemas.openxmlformats.org/officeDocument/2006/relationships/tags" Target="../tags/tag280.xml" /><Relationship Id="rId12" Type="http://schemas.openxmlformats.org/officeDocument/2006/relationships/tags" Target="../tags/tag281.xml" /><Relationship Id="rId13" Type="http://schemas.openxmlformats.org/officeDocument/2006/relationships/image" Target="../media/image28.png" /><Relationship Id="rId14" Type="http://schemas.openxmlformats.org/officeDocument/2006/relationships/tags" Target="../tags/tag282.xml" /><Relationship Id="rId2" Type="http://schemas.openxmlformats.org/officeDocument/2006/relationships/tags" Target="../tags/tag274.xml" /><Relationship Id="rId3" Type="http://schemas.openxmlformats.org/officeDocument/2006/relationships/image" Target="../media/image24.png" /><Relationship Id="rId4" Type="http://schemas.openxmlformats.org/officeDocument/2006/relationships/tags" Target="../tags/tag275.xml" /><Relationship Id="rId5" Type="http://schemas.openxmlformats.org/officeDocument/2006/relationships/image" Target="../media/image6.png" /><Relationship Id="rId6" Type="http://schemas.openxmlformats.org/officeDocument/2006/relationships/tags" Target="../tags/tag276.xml" /><Relationship Id="rId7" Type="http://schemas.openxmlformats.org/officeDocument/2006/relationships/image" Target="../media/image7.png" /><Relationship Id="rId8" Type="http://schemas.openxmlformats.org/officeDocument/2006/relationships/tags" Target="../tags/tag277.xml" /><Relationship Id="rId9" Type="http://schemas.openxmlformats.org/officeDocument/2006/relationships/tags" Target="../tags/tag27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32.png" /><Relationship Id="rId11" Type="http://schemas.openxmlformats.org/officeDocument/2006/relationships/tags" Target="../tags/tag291.xml" /><Relationship Id="rId12" Type="http://schemas.openxmlformats.org/officeDocument/2006/relationships/image" Target="../media/image33.png" /><Relationship Id="rId13" Type="http://schemas.openxmlformats.org/officeDocument/2006/relationships/tags" Target="../tags/tag29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87.xml" /><Relationship Id="rId4" Type="http://schemas.openxmlformats.org/officeDocument/2006/relationships/tags" Target="../tags/tag288.xml" /><Relationship Id="rId5" Type="http://schemas.openxmlformats.org/officeDocument/2006/relationships/image" Target="../media/image29.png" /><Relationship Id="rId6" Type="http://schemas.openxmlformats.org/officeDocument/2006/relationships/image" Target="../media/image30.png" /><Relationship Id="rId7" Type="http://schemas.openxmlformats.org/officeDocument/2006/relationships/tags" Target="../tags/tag289.xml" /><Relationship Id="rId8" Type="http://schemas.openxmlformats.org/officeDocument/2006/relationships/image" Target="../media/image31.png" /><Relationship Id="rId9" Type="http://schemas.openxmlformats.org/officeDocument/2006/relationships/tags" Target="../tags/tag29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5.xml" /><Relationship Id="rId11" Type="http://schemas.openxmlformats.org/officeDocument/2006/relationships/image" Target="../media/image7.png" /><Relationship Id="rId12" Type="http://schemas.openxmlformats.org/officeDocument/2006/relationships/tags" Target="../tags/tag106.xml" /><Relationship Id="rId13" Type="http://schemas.openxmlformats.org/officeDocument/2006/relationships/tags" Target="../tags/tag107.xml" /><Relationship Id="rId14" Type="http://schemas.openxmlformats.org/officeDocument/2006/relationships/tags" Target="../tags/tag108.xml" /><Relationship Id="rId15" Type="http://schemas.openxmlformats.org/officeDocument/2006/relationships/tags" Target="../tags/tag109.xml" /><Relationship Id="rId16" Type="http://schemas.openxmlformats.org/officeDocument/2006/relationships/tags" Target="../tags/tag110.xml" /><Relationship Id="rId17" Type="http://schemas.openxmlformats.org/officeDocument/2006/relationships/tags" Target="../tags/tag111.xml" /><Relationship Id="rId18" Type="http://schemas.openxmlformats.org/officeDocument/2006/relationships/tags" Target="../tags/tag112.xml" /><Relationship Id="rId19" Type="http://schemas.openxmlformats.org/officeDocument/2006/relationships/tags" Target="../tags/tag113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114.xml" /><Relationship Id="rId3" Type="http://schemas.openxmlformats.org/officeDocument/2006/relationships/tags" Target="../tags/tag101.xml" /><Relationship Id="rId4" Type="http://schemas.openxmlformats.org/officeDocument/2006/relationships/image" Target="../media/image3.png" /><Relationship Id="rId5" Type="http://schemas.openxmlformats.org/officeDocument/2006/relationships/tags" Target="../tags/tag102.xml" /><Relationship Id="rId6" Type="http://schemas.openxmlformats.org/officeDocument/2006/relationships/tags" Target="../tags/tag103.xml" /><Relationship Id="rId7" Type="http://schemas.openxmlformats.org/officeDocument/2006/relationships/image" Target="../media/image5.png" /><Relationship Id="rId8" Type="http://schemas.openxmlformats.org/officeDocument/2006/relationships/tags" Target="../tags/tag104.xml" /><Relationship Id="rId9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0.xml" /><Relationship Id="rId2" Type="http://schemas.openxmlformats.org/officeDocument/2006/relationships/tags" Target="../tags/tag115.xml" /><Relationship Id="rId3" Type="http://schemas.openxmlformats.org/officeDocument/2006/relationships/image" Target="../media/image8.png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image" Target="../media/image6.png" /><Relationship Id="rId7" Type="http://schemas.openxmlformats.org/officeDocument/2006/relationships/tags" Target="../tags/tag118.xml" /><Relationship Id="rId8" Type="http://schemas.openxmlformats.org/officeDocument/2006/relationships/image" Target="../media/image7.png" /><Relationship Id="rId9" Type="http://schemas.openxmlformats.org/officeDocument/2006/relationships/tags" Target="../tags/tag11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8.xml" /><Relationship Id="rId11" Type="http://schemas.openxmlformats.org/officeDocument/2006/relationships/tags" Target="../tags/tag129.xml" /><Relationship Id="rId12" Type="http://schemas.openxmlformats.org/officeDocument/2006/relationships/tags" Target="../tags/tag130.xml" /><Relationship Id="rId13" Type="http://schemas.openxmlformats.org/officeDocument/2006/relationships/tags" Target="../tags/tag131.xml" /><Relationship Id="rId14" Type="http://schemas.openxmlformats.org/officeDocument/2006/relationships/tags" Target="../tags/tag132.xml" /><Relationship Id="rId15" Type="http://schemas.openxmlformats.org/officeDocument/2006/relationships/tags" Target="../tags/tag133.xml" /><Relationship Id="rId16" Type="http://schemas.openxmlformats.org/officeDocument/2006/relationships/tags" Target="../tags/tag134.xml" /><Relationship Id="rId17" Type="http://schemas.openxmlformats.org/officeDocument/2006/relationships/image" Target="../media/image6.png" /><Relationship Id="rId18" Type="http://schemas.openxmlformats.org/officeDocument/2006/relationships/tags" Target="../tags/tag135.xml" /><Relationship Id="rId19" Type="http://schemas.openxmlformats.org/officeDocument/2006/relationships/image" Target="../media/image7.png" /><Relationship Id="rId2" Type="http://schemas.openxmlformats.org/officeDocument/2006/relationships/tags" Target="../tags/tag121.xml" /><Relationship Id="rId20" Type="http://schemas.openxmlformats.org/officeDocument/2006/relationships/tags" Target="../tags/tag136.xml" /><Relationship Id="rId21" Type="http://schemas.openxmlformats.org/officeDocument/2006/relationships/tags" Target="../tags/tag137.xml" /><Relationship Id="rId22" Type="http://schemas.openxmlformats.org/officeDocument/2006/relationships/tags" Target="../tags/tag138.xml" /><Relationship Id="rId3" Type="http://schemas.openxmlformats.org/officeDocument/2006/relationships/image" Target="../media/image9.png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6.xml" /><Relationship Id="rId11" Type="http://schemas.openxmlformats.org/officeDocument/2006/relationships/tags" Target="../tags/tag147.xml" /><Relationship Id="rId12" Type="http://schemas.openxmlformats.org/officeDocument/2006/relationships/tags" Target="../tags/tag148.xml" /><Relationship Id="rId13" Type="http://schemas.openxmlformats.org/officeDocument/2006/relationships/tags" Target="../tags/tag149.xml" /><Relationship Id="rId14" Type="http://schemas.openxmlformats.org/officeDocument/2006/relationships/tags" Target="../tags/tag150.xml" /><Relationship Id="rId15" Type="http://schemas.openxmlformats.org/officeDocument/2006/relationships/tags" Target="../tags/tag151.xml" /><Relationship Id="rId16" Type="http://schemas.openxmlformats.org/officeDocument/2006/relationships/tags" Target="../tags/tag152.xml" /><Relationship Id="rId17" Type="http://schemas.openxmlformats.org/officeDocument/2006/relationships/tags" Target="../tags/tag153.xml" /><Relationship Id="rId18" Type="http://schemas.openxmlformats.org/officeDocument/2006/relationships/tags" Target="../tags/tag154.xml" /><Relationship Id="rId19" Type="http://schemas.openxmlformats.org/officeDocument/2006/relationships/tags" Target="../tags/tag155.xml" /><Relationship Id="rId2" Type="http://schemas.openxmlformats.org/officeDocument/2006/relationships/tags" Target="../tags/tag139.xml" /><Relationship Id="rId3" Type="http://schemas.openxmlformats.org/officeDocument/2006/relationships/image" Target="../media/image10.png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tags" Target="../tags/tag144.xml" /><Relationship Id="rId9" Type="http://schemas.openxmlformats.org/officeDocument/2006/relationships/tags" Target="../tags/tag14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6.xml" /><Relationship Id="rId11" Type="http://schemas.openxmlformats.org/officeDocument/2006/relationships/tags" Target="../tags/tag167.xml" /><Relationship Id="rId12" Type="http://schemas.openxmlformats.org/officeDocument/2006/relationships/tags" Target="../tags/tag168.xml" /><Relationship Id="rId13" Type="http://schemas.openxmlformats.org/officeDocument/2006/relationships/tags" Target="../tags/tag169.xml" /><Relationship Id="rId14" Type="http://schemas.openxmlformats.org/officeDocument/2006/relationships/tags" Target="../tags/tag170.xml" /><Relationship Id="rId15" Type="http://schemas.openxmlformats.org/officeDocument/2006/relationships/tags" Target="../tags/tag171.xml" /><Relationship Id="rId16" Type="http://schemas.openxmlformats.org/officeDocument/2006/relationships/tags" Target="../tags/tag172.xml" /><Relationship Id="rId17" Type="http://schemas.openxmlformats.org/officeDocument/2006/relationships/tags" Target="../tags/tag173.xml" /><Relationship Id="rId18" Type="http://schemas.openxmlformats.org/officeDocument/2006/relationships/tags" Target="../tags/tag174.xml" /><Relationship Id="rId19" Type="http://schemas.openxmlformats.org/officeDocument/2006/relationships/tags" Target="../tags/tag175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60.xml" /><Relationship Id="rId4" Type="http://schemas.openxmlformats.org/officeDocument/2006/relationships/image" Target="../media/image11.png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tags" Target="../tags/tag163.xml" /><Relationship Id="rId8" Type="http://schemas.openxmlformats.org/officeDocument/2006/relationships/tags" Target="../tags/tag164.xml" /><Relationship Id="rId9" Type="http://schemas.openxmlformats.org/officeDocument/2006/relationships/tags" Target="../tags/tag16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4.xml" /><Relationship Id="rId11" Type="http://schemas.openxmlformats.org/officeDocument/2006/relationships/tags" Target="../tags/tag185.xml" /><Relationship Id="rId12" Type="http://schemas.openxmlformats.org/officeDocument/2006/relationships/tags" Target="../tags/tag186.xml" /><Relationship Id="rId13" Type="http://schemas.openxmlformats.org/officeDocument/2006/relationships/tags" Target="../tags/tag187.xml" /><Relationship Id="rId14" Type="http://schemas.openxmlformats.org/officeDocument/2006/relationships/tags" Target="../tags/tag188.xml" /><Relationship Id="rId15" Type="http://schemas.openxmlformats.org/officeDocument/2006/relationships/tags" Target="../tags/tag189.xml" /><Relationship Id="rId16" Type="http://schemas.openxmlformats.org/officeDocument/2006/relationships/tags" Target="../tags/tag190.xml" /><Relationship Id="rId17" Type="http://schemas.openxmlformats.org/officeDocument/2006/relationships/tags" Target="../tags/tag191.xml" /><Relationship Id="rId18" Type="http://schemas.openxmlformats.org/officeDocument/2006/relationships/tags" Target="../tags/tag192.xml" /><Relationship Id="rId19" Type="http://schemas.openxmlformats.org/officeDocument/2006/relationships/tags" Target="../tags/tag193.xml" /><Relationship Id="rId2" Type="http://schemas.openxmlformats.org/officeDocument/2006/relationships/notesSlide" Target="../notesSlides/notesSlide4.xml" /><Relationship Id="rId20" Type="http://schemas.openxmlformats.org/officeDocument/2006/relationships/tags" Target="../tags/tag194.xml" /><Relationship Id="rId21" Type="http://schemas.openxmlformats.org/officeDocument/2006/relationships/tags" Target="../tags/tag195.xml" /><Relationship Id="rId22" Type="http://schemas.openxmlformats.org/officeDocument/2006/relationships/tags" Target="../tags/tag196.xml" /><Relationship Id="rId23" Type="http://schemas.openxmlformats.org/officeDocument/2006/relationships/tags" Target="../tags/tag197.xml" /><Relationship Id="rId24" Type="http://schemas.openxmlformats.org/officeDocument/2006/relationships/tags" Target="../tags/tag198.xml" /><Relationship Id="rId25" Type="http://schemas.openxmlformats.org/officeDocument/2006/relationships/tags" Target="../tags/tag199.xml" /><Relationship Id="rId26" Type="http://schemas.openxmlformats.org/officeDocument/2006/relationships/tags" Target="../tags/tag200.xml" /><Relationship Id="rId27" Type="http://schemas.openxmlformats.org/officeDocument/2006/relationships/tags" Target="../tags/tag201.xml" /><Relationship Id="rId28" Type="http://schemas.openxmlformats.org/officeDocument/2006/relationships/tags" Target="../tags/tag202.xml" /><Relationship Id="rId29" Type="http://schemas.openxmlformats.org/officeDocument/2006/relationships/image" Target="../media/image15.png" /><Relationship Id="rId3" Type="http://schemas.openxmlformats.org/officeDocument/2006/relationships/tags" Target="../tags/tag180.xml" /><Relationship Id="rId30" Type="http://schemas.openxmlformats.org/officeDocument/2006/relationships/tags" Target="../tags/tag203.xml" /><Relationship Id="rId4" Type="http://schemas.openxmlformats.org/officeDocument/2006/relationships/image" Target="../media/image12.png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image" Target="../media/image13.png" /><Relationship Id="rId8" Type="http://schemas.microsoft.com/office/2007/relationships/hdphoto" Target="../media/image14.wdp" /><Relationship Id="rId9" Type="http://schemas.openxmlformats.org/officeDocument/2006/relationships/tags" Target="../tags/tag18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1.xml" /><Relationship Id="rId11" Type="http://schemas.openxmlformats.org/officeDocument/2006/relationships/tags" Target="../tags/tag212.xml" /><Relationship Id="rId12" Type="http://schemas.openxmlformats.org/officeDocument/2006/relationships/tags" Target="../tags/tag213.xml" /><Relationship Id="rId13" Type="http://schemas.openxmlformats.org/officeDocument/2006/relationships/tags" Target="../tags/tag214.xml" /><Relationship Id="rId14" Type="http://schemas.openxmlformats.org/officeDocument/2006/relationships/tags" Target="../tags/tag215.xml" /><Relationship Id="rId15" Type="http://schemas.openxmlformats.org/officeDocument/2006/relationships/tags" Target="../tags/tag216.xml" /><Relationship Id="rId16" Type="http://schemas.openxmlformats.org/officeDocument/2006/relationships/image" Target="../media/image6.png" /><Relationship Id="rId17" Type="http://schemas.openxmlformats.org/officeDocument/2006/relationships/tags" Target="../tags/tag217.xml" /><Relationship Id="rId18" Type="http://schemas.openxmlformats.org/officeDocument/2006/relationships/image" Target="../media/image7.png" /><Relationship Id="rId19" Type="http://schemas.openxmlformats.org/officeDocument/2006/relationships/tags" Target="../tags/tag218.xml" /><Relationship Id="rId2" Type="http://schemas.openxmlformats.org/officeDocument/2006/relationships/tags" Target="../tags/tag204.xml" /><Relationship Id="rId20" Type="http://schemas.openxmlformats.org/officeDocument/2006/relationships/tags" Target="../tags/tag219.xml" /><Relationship Id="rId3" Type="http://schemas.openxmlformats.org/officeDocument/2006/relationships/image" Target="../media/image3.png" /><Relationship Id="rId4" Type="http://schemas.openxmlformats.org/officeDocument/2006/relationships/tags" Target="../tags/tag205.xml" /><Relationship Id="rId5" Type="http://schemas.openxmlformats.org/officeDocument/2006/relationships/tags" Target="../tags/tag206.xml" /><Relationship Id="rId6" Type="http://schemas.openxmlformats.org/officeDocument/2006/relationships/tags" Target="../tags/tag207.xml" /><Relationship Id="rId7" Type="http://schemas.openxmlformats.org/officeDocument/2006/relationships/tags" Target="../tags/tag208.xml" /><Relationship Id="rId8" Type="http://schemas.openxmlformats.org/officeDocument/2006/relationships/tags" Target="../tags/tag209.xml" /><Relationship Id="rId9" Type="http://schemas.openxmlformats.org/officeDocument/2006/relationships/tags" Target="../tags/tag21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0.xml" /><Relationship Id="rId3" Type="http://schemas.openxmlformats.org/officeDocument/2006/relationships/image" Target="../media/image16.png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Relationship Id="rId7" Type="http://schemas.openxmlformats.org/officeDocument/2006/relationships/image" Target="../media/image17.png" /><Relationship Id="rId8" Type="http://schemas.openxmlformats.org/officeDocument/2006/relationships/tags" Target="../tags/tag22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>
            <p:custDataLst>
              <p:tags r:id="rId4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3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1" y="0"/>
              <a:ext cx="12192001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图片 6" descr="C:\Users\HP\Desktop\PPT图片\51miz-E1104770-C537904B-1920x1440.jpg51miz-E1104770-C537904B-1920x1440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" b="22287"/>
            <a:stretch>
              <a:fillRect/>
            </a:stretch>
          </p:blipFill>
          <p:spPr>
            <a:xfrm>
              <a:off x="0" y="1647311"/>
              <a:ext cx="12192000" cy="5210689"/>
            </a:xfrm>
            <a:prstGeom prst="rect">
              <a:avLst/>
            </a:prstGeom>
          </p:spPr>
        </p:pic>
      </p:grpSp>
      <p:sp>
        <p:nvSpPr>
          <p:cNvPr id="3" name="文本框 3"/>
          <p:cNvSpPr txBox="1"/>
          <p:nvPr>
            <p:custDataLst>
              <p:tags r:id="rId9"/>
            </p:custDataLst>
          </p:nvPr>
        </p:nvSpPr>
        <p:spPr>
          <a:xfrm>
            <a:off x="876301" y="455219"/>
            <a:ext cx="10439399" cy="1404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20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华文隶书" pitchFamily="2" charset="-122"/>
                <a:ea typeface="华文隶书" pitchFamily="2" charset="-122"/>
                <a:cs typeface="Verdana" pitchFamily="34" charset="0"/>
              </a:rPr>
              <a:t>以景</a:t>
            </a:r>
            <a:r>
              <a:rPr lang="zh-CN" altLang="en-US" sz="6200" smtClean="0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华文隶书" pitchFamily="2" charset="-122"/>
                <a:ea typeface="华文隶书" pitchFamily="2" charset="-122"/>
                <a:cs typeface="Verdana" pitchFamily="34" charset="0"/>
              </a:rPr>
              <a:t>寄情有法，缘景明情品诗</a:t>
            </a:r>
            <a:endParaRPr lang="zh-CN" altLang="en-US" sz="6200"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华文隶书" pitchFamily="2" charset="-122"/>
              <a:ea typeface="华文隶书" pitchFamily="2" charset="-122"/>
              <a:cs typeface="Verdana" pitchFamily="34" charset="0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602457" y="2130250"/>
            <a:ext cx="109870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en-US" altLang="zh-CN" sz="320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  <a:cs typeface="华康雅宋流叶体 W9" panose="02020909000000000000" charset="-122"/>
              </a:rPr>
              <a:t>——</a:t>
            </a:r>
            <a:r>
              <a:rPr lang="zh-CN" altLang="en-US" sz="320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  <a:cs typeface="华康雅宋流叶体 W9" panose="02020909000000000000" charset="-122"/>
              </a:rPr>
              <a:t>《登岳阳楼》</a:t>
            </a:r>
            <a:r>
              <a:rPr lang="zh-CN" altLang="en-US" sz="320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  <a:cs typeface="华康雅宋流叶体 W9" panose="02020909000000000000" charset="-122"/>
              </a:rPr>
              <a:t>、《念奴娇</a:t>
            </a:r>
            <a:r>
              <a:rPr lang="en-US" altLang="zh-CN" sz="320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  <a:cs typeface="华康雅宋流叶体 W9" panose="02020909000000000000" charset="-122"/>
              </a:rPr>
              <a:t>·</a:t>
            </a:r>
            <a:r>
              <a:rPr lang="zh-CN" altLang="en-US" sz="320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  <a:cs typeface="华康雅宋流叶体 W9" panose="02020909000000000000" charset="-122"/>
              </a:rPr>
              <a:t>过洞庭</a:t>
            </a:r>
            <a:r>
              <a:rPr lang="zh-CN" altLang="en-US" sz="320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  <a:cs typeface="华康雅宋流叶体 W9" panose="02020909000000000000" charset="-122"/>
              </a:rPr>
              <a:t>》、《游园》</a:t>
            </a:r>
            <a:r>
              <a:rPr lang="zh-CN" altLang="en-US" sz="320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  <a:cs typeface="华康雅宋流叶体 W9" panose="02020909000000000000" charset="-122"/>
              </a:rPr>
              <a:t>群文阅读</a:t>
            </a:r>
          </a:p>
        </p:txBody>
      </p:sp>
    </p:spTree>
    <p:extLst>
      <p:ext uri="{BB962C8B-B14F-4D97-AF65-F5344CB8AC3E}">
        <p14:creationId xmlns:p14="http://schemas.microsoft.com/office/powerpoint/2010/main" val="3914771582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26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0325" y="0"/>
            <a:ext cx="12314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504825" y="1410383"/>
            <a:ext cx="443865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600"/>
              </a:lnSpc>
              <a:spcAft>
                <a:spcPts val="1200"/>
              </a:spcAft>
            </a:pPr>
            <a:r>
              <a:rPr lang="zh-CN" altLang="en-US" sz="400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旅</a:t>
            </a:r>
            <a:r>
              <a:rPr lang="zh-CN" altLang="en-US" sz="400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夜</a:t>
            </a:r>
            <a:r>
              <a:rPr lang="zh-CN" altLang="en-US" sz="400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抒怀</a:t>
            </a:r>
            <a:endParaRPr lang="en-US" altLang="zh-CN" sz="4000" smtClean="0"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  <a:latin typeface="Aa寒鸦小少年 (非商业使用)" pitchFamily="2" charset="-122"/>
              <a:ea typeface="Aa寒鸦小少年 (非商业使用)" pitchFamily="2" charset="-122"/>
            </a:endParaRPr>
          </a:p>
          <a:p>
            <a:pPr algn="ctr">
              <a:lnSpc>
                <a:spcPts val="3600"/>
              </a:lnSpc>
              <a:spcAft>
                <a:spcPts val="1200"/>
              </a:spcAft>
            </a:pP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杜甫</a:t>
            </a:r>
            <a:endParaRPr lang="en-US" altLang="zh-CN" sz="2600" b="1" smtClean="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ts val="3600"/>
              </a:lnSpc>
              <a:spcAft>
                <a:spcPts val="1200"/>
              </a:spcAft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细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草微风岸，危樯独夜舟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ts val="3600"/>
              </a:lnSpc>
              <a:spcAft>
                <a:spcPts val="1200"/>
              </a:spcAft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星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垂平野阔，月涌大江流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ts val="3600"/>
              </a:lnSpc>
              <a:spcAft>
                <a:spcPts val="1200"/>
              </a:spcAft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名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岂文章著，官应老病休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ts val="3600"/>
              </a:lnSpc>
              <a:spcAft>
                <a:spcPts val="1200"/>
              </a:spcAft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飘飘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何所似，天地一沙鸥。</a:t>
            </a: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5876925" y="1410383"/>
            <a:ext cx="5857875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600"/>
              </a:lnSpc>
              <a:spcAft>
                <a:spcPts val="1200"/>
              </a:spcAft>
            </a:pPr>
            <a:r>
              <a:rPr lang="zh-CN" altLang="en-US" sz="400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登楼</a:t>
            </a:r>
          </a:p>
          <a:p>
            <a:pPr algn="ctr">
              <a:lnSpc>
                <a:spcPts val="3600"/>
              </a:lnSpc>
              <a:spcAft>
                <a:spcPts val="1200"/>
              </a:spcAft>
            </a:pP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杜甫 </a:t>
            </a:r>
            <a:endParaRPr lang="en-US" altLang="zh-CN" sz="2600" b="1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ts val="3600"/>
              </a:lnSpc>
              <a:spcAft>
                <a:spcPts val="1200"/>
              </a:spcAft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花近高楼伤客心，万方多难此登临。</a:t>
            </a:r>
          </a:p>
          <a:p>
            <a:pPr algn="ctr">
              <a:lnSpc>
                <a:spcPts val="3600"/>
              </a:lnSpc>
              <a:spcAft>
                <a:spcPts val="1200"/>
              </a:spcAft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锦江春色来天地，玉垒浮云变古今。</a:t>
            </a:r>
          </a:p>
          <a:p>
            <a:pPr algn="ctr">
              <a:lnSpc>
                <a:spcPts val="3600"/>
              </a:lnSpc>
              <a:spcAft>
                <a:spcPts val="1200"/>
              </a:spcAft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北极朝廷终不改，西山寇盗莫相侵。</a:t>
            </a:r>
          </a:p>
          <a:p>
            <a:pPr algn="ctr">
              <a:lnSpc>
                <a:spcPts val="3600"/>
              </a:lnSpc>
              <a:spcAft>
                <a:spcPts val="1200"/>
              </a:spcAft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可怜后主还祠庙，日暮聊为梁甫吟。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514350" y="3197689"/>
            <a:ext cx="4229100" cy="600075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5838825" y="3197688"/>
            <a:ext cx="5743575" cy="600075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4310896" y="482084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以乐景写哀情</a:t>
            </a: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0" y="5300960"/>
            <a:ext cx="122539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    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>
            <p:custDataLst>
              <p:tags r:id="rId11"/>
            </p:custDataLst>
          </p:nvPr>
        </p:nvSpPr>
        <p:spPr>
          <a:xfrm>
            <a:off x="-60325" y="5381594"/>
            <a:ext cx="12314238" cy="95410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       颔联</a:t>
            </a:r>
            <a:r>
              <a:rPr lang="zh-CN" altLang="en-US" sz="280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声宏势阔，气象雄伟，与下联诗人的境遇形成鲜明的对比，如此更能反衬出诗人如今境况的</a:t>
            </a:r>
            <a:r>
              <a:rPr lang="zh-CN" altLang="en-US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孤寂落寞</a:t>
            </a:r>
            <a:r>
              <a:rPr lang="zh-CN" altLang="en-US" sz="280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、</a:t>
            </a:r>
            <a:r>
              <a:rPr lang="zh-CN" altLang="en-US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渺小无助。</a:t>
            </a:r>
            <a:endParaRPr lang="zh-CN" altLang="en-US" sz="2800">
              <a:solidFill>
                <a:srgbClr val="FFFF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2" t="13410" r="7759" b="13028"/>
          <a:stretch>
            <a:fillRect/>
          </a:stretch>
        </p:blipFill>
        <p:spPr bwMode="auto">
          <a:xfrm>
            <a:off x="9280028" y="0"/>
            <a:ext cx="2973885" cy="196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4796316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314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0325" y="0"/>
            <a:ext cx="12314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 noCrop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66913" y="1733550"/>
            <a:ext cx="1028700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269082" y="375835"/>
            <a:ext cx="1165542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600"/>
              </a:lnSpc>
              <a:spcAft>
                <a:spcPts val="600"/>
              </a:spcAft>
              <a:defRPr/>
            </a:pPr>
            <a:r>
              <a:rPr lang="zh-CN" altLang="en-US" sz="440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念奴娇</a:t>
            </a:r>
            <a:r>
              <a:rPr lang="en-US" altLang="zh-CN" sz="440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·</a:t>
            </a:r>
            <a:r>
              <a:rPr lang="zh-CN" altLang="en-US" sz="440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过洞庭</a:t>
            </a:r>
          </a:p>
          <a:p>
            <a:pPr algn="ctr">
              <a:lnSpc>
                <a:spcPts val="36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600" b="1" kern="0" spc="20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张孝祥</a:t>
            </a:r>
            <a:endParaRPr lang="en-US" altLang="zh-CN" sz="2600" b="1" kern="0" spc="200">
              <a:solidFill>
                <a:schemeClr val="accent1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indent="720000">
              <a:lnSpc>
                <a:spcPts val="3600"/>
              </a:lnSpc>
              <a:spcAft>
                <a:spcPts val="1800"/>
              </a:spcAft>
            </a:pP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洞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庭青草，近中秋、更无一点风色。玉鉴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琼田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三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万顷，着我扁舟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一叶。素月分辉，明河共影，表里俱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澄澈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。悠然心会，妙处难与君说。</a:t>
            </a:r>
          </a:p>
          <a:p>
            <a:pPr indent="720000">
              <a:lnSpc>
                <a:spcPts val="3600"/>
              </a:lnSpc>
              <a:spcAft>
                <a:spcPts val="1800"/>
              </a:spcAft>
            </a:pP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应念岭海经年，孤光自照，肝肺皆冰雪。短发萧骚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襟袖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冷，稳泛沧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浪空阔。尽挹西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江，细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斟北斗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，万象为宾客。扣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舷独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啸，不知今夕何夕。</a:t>
            </a: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243681" y="4464814"/>
            <a:ext cx="11704639" cy="15542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720000">
              <a:lnSpc>
                <a:spcPts val="3800"/>
              </a:lnSpc>
              <a:spcAft>
                <a:spcPts val="2400"/>
              </a:spcAft>
            </a:pPr>
            <a:r>
              <a:rPr lang="zh-CN" altLang="en-US" sz="2800" b="1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词人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融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情于景</a:t>
            </a: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情景交融</a:t>
            </a:r>
            <a:r>
              <a:rPr lang="zh-CN" altLang="en-US" sz="2800" b="1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通过</a:t>
            </a:r>
            <a:r>
              <a:rPr lang="zh-CN" altLang="en-US" sz="2800">
                <a:solidFill>
                  <a:srgbClr val="0070C0"/>
                </a:solidFill>
                <a:latin typeface="方正粗黑宋简体" pitchFamily="2" charset="-122"/>
                <a:ea typeface="方正粗黑宋简体" pitchFamily="2" charset="-122"/>
              </a:rPr>
              <a:t>描写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广阔清静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上下澄明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的月色湖光美景，</a:t>
            </a:r>
            <a:r>
              <a:rPr lang="zh-CN" altLang="en-US" sz="2800">
                <a:solidFill>
                  <a:srgbClr val="0070C0"/>
                </a:solidFill>
                <a:latin typeface="方正粗黑宋简体" pitchFamily="2" charset="-122"/>
                <a:ea typeface="方正粗黑宋简体" pitchFamily="2" charset="-122"/>
              </a:rPr>
              <a:t>表现了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作者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光明磊落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胸无点尘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高尚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人格</a:t>
            </a: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。这既</a:t>
            </a:r>
            <a:r>
              <a:rPr lang="zh-CN" altLang="en-US" sz="2800" b="1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是写月夜洞</a:t>
            </a: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庭的景色，也</a:t>
            </a:r>
            <a:r>
              <a:rPr lang="zh-CN" altLang="en-US" sz="2800" b="1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是词人心迹</a:t>
            </a: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的写照</a:t>
            </a:r>
            <a:r>
              <a:rPr lang="zh-CN" altLang="en-US" sz="2800" b="1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smtClean="0">
              <a:solidFill>
                <a:srgbClr val="333333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881201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8195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12192001" cy="684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4076700" y="274320"/>
            <a:ext cx="7868443" cy="2813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400"/>
              </a:lnSpc>
              <a:spcAft>
                <a:spcPts val="600"/>
              </a:spcAft>
              <a:defRPr/>
            </a:pPr>
            <a:r>
              <a:rPr lang="zh-CN" altLang="en-US" sz="440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游园</a:t>
            </a:r>
            <a:endParaRPr lang="en-US" altLang="zh-CN" sz="4400"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Aa寒鸦小少年 (非商业使用)" pitchFamily="2" charset="-122"/>
              <a:ea typeface="Aa寒鸦小少年 (非商业使用)" pitchFamily="2" charset="-122"/>
            </a:endParaRPr>
          </a:p>
          <a:p>
            <a:pPr algn="ctr">
              <a:lnSpc>
                <a:spcPts val="3400"/>
              </a:lnSpc>
              <a:spcAft>
                <a:spcPts val="600"/>
              </a:spcAft>
              <a:defRPr/>
            </a:pPr>
            <a:r>
              <a:rPr lang="zh-CN" altLang="en-US" sz="2600" b="1" kern="0" spc="20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汤显祖</a:t>
            </a:r>
            <a:endParaRPr lang="en-US" altLang="zh-CN" sz="2600" b="1" kern="0" spc="200">
              <a:solidFill>
                <a:schemeClr val="accent1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400"/>
              </a:lnSpc>
              <a:spcAft>
                <a:spcPts val="1200"/>
              </a:spcAft>
            </a:pP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    【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皂罗袍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原来姹紫嫣红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开遍，似这般都付与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断井颓垣。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良辰美景奈何天，赏心乐事谁家院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！朝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飞暮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卷，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云霞翠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轩；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雨丝风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片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烟波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画船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锦屏人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忒看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的这韶光贱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！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275829" y="3420726"/>
            <a:ext cx="11640343" cy="3298339"/>
          </a:xfrm>
          <a:prstGeom prst="rect">
            <a:avLst/>
          </a:prstGeom>
          <a:solidFill>
            <a:srgbClr val="92D050">
              <a:alpha val="10000"/>
            </a:srgbClr>
          </a:solidFill>
        </p:spPr>
        <p:txBody>
          <a:bodyPr wrap="square">
            <a:spAutoFit/>
          </a:bodyPr>
          <a:lstStyle/>
          <a:p>
            <a:pPr lvl="0">
              <a:lnSpc>
                <a:spcPts val="3400"/>
              </a:lnSpc>
              <a:spcAft>
                <a:spcPts val="1200"/>
              </a:spcAft>
            </a:pPr>
            <a:r>
              <a:rPr lang="zh-CN" altLang="en-US" sz="26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作者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以乐景衬哀情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，通过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雕梁画栋、碧瓦亭台、蒙蒙细雨、和煦春风、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烟波画船等意象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，</a:t>
            </a:r>
            <a:r>
              <a:rPr lang="zh-CN" altLang="en-US" sz="2800">
                <a:solidFill>
                  <a:srgbClr val="0070C0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描绘了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一幅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姹紫嫣红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灿烂绚丽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、富有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诗情画意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的</a:t>
            </a:r>
            <a:r>
              <a:rPr lang="zh-CN" altLang="en-US" sz="2800">
                <a:solidFill>
                  <a:srgbClr val="0070C0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春景图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。 </a:t>
            </a:r>
            <a:endParaRPr lang="en-US" altLang="zh-CN" sz="2800" b="1">
              <a:solidFill>
                <a:prstClr val="black"/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pPr>
              <a:lnSpc>
                <a:spcPts val="3400"/>
              </a:lnSpc>
              <a:spcAft>
                <a:spcPts val="1200"/>
              </a:spcAft>
            </a:pPr>
            <a:r>
              <a:rPr lang="en-US" altLang="zh-CN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    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而万紫千红唯与破井断墙相伴，良辰美景空自流逝，无人欣赏，这使杜丽娘感到惊异和惋惜。</a:t>
            </a:r>
            <a:r>
              <a:rPr lang="zh-CN" altLang="en-US" sz="2800">
                <a:solidFill>
                  <a:srgbClr val="0070C0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抒发了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她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对美好青春被禁锢、被扼杀的叹息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愿望不能实现的郁闷心情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。也</a:t>
            </a:r>
            <a:r>
              <a:rPr lang="zh-CN" altLang="en-US" sz="2800">
                <a:solidFill>
                  <a:srgbClr val="0070C0"/>
                </a:solidFill>
                <a:latin typeface="方正粗黑宋简体" pitchFamily="2" charset="-122"/>
                <a:ea typeface="方正粗黑宋简体" pitchFamily="2" charset="-122"/>
              </a:rPr>
              <a:t>表达了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她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渴望冲破封建牢笼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敢于反抗封建礼教的叛逆精神和个性解放愿望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0" t="6674" b="5007"/>
          <a:stretch>
            <a:fillRect/>
          </a:stretch>
        </p:blipFill>
        <p:spPr bwMode="auto">
          <a:xfrm flipH="1">
            <a:off x="-31751" y="-38101"/>
            <a:ext cx="4106327" cy="305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New picture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388600" y="10287000"/>
            <a:ext cx="3556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7473692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12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0"/>
            <a:ext cx="12230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663033"/>
              </p:ext>
            </p:extLst>
          </p:nvPr>
        </p:nvGraphicFramePr>
        <p:xfrm>
          <a:off x="412750" y="433914"/>
          <a:ext cx="11341101" cy="3872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78175"/>
                <a:gridCol w="4257675"/>
                <a:gridCol w="3905251"/>
              </a:tblGrid>
              <a:tr h="53763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000" b="1" spc="300" baseline="0" smtClean="0">
                          <a:solidFill>
                            <a:srgbClr val="1B666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诗歌</a:t>
                      </a:r>
                      <a:endParaRPr lang="zh-CN" altLang="en-US" sz="3000" b="1" spc="300" baseline="0">
                        <a:solidFill>
                          <a:srgbClr val="1B666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000" b="1" spc="300" baseline="0" smtClean="0">
                          <a:solidFill>
                            <a:srgbClr val="1B666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景与情的关系</a:t>
                      </a:r>
                      <a:endParaRPr lang="zh-CN" altLang="en-US" sz="3000" b="1" spc="300" baseline="0">
                        <a:solidFill>
                          <a:srgbClr val="1B666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000" b="1" spc="300" baseline="0" smtClean="0">
                          <a:solidFill>
                            <a:srgbClr val="1B666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表达情感</a:t>
                      </a:r>
                      <a:endParaRPr lang="zh-CN" altLang="en-US" sz="3000" b="1" spc="300" baseline="0">
                        <a:solidFill>
                          <a:srgbClr val="1B666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1095375"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52525"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76325">
                <a:tc>
                  <a:txBody>
                    <a:bodyPr vert="horz" wrap="square"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smtClean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4507535" y="127480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以乐景衬哀情</a:t>
            </a:r>
            <a:endParaRPr lang="zh-CN" altLang="en-US" sz="2800" b="1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4507535" y="351978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以乐景衬哀情</a:t>
            </a:r>
            <a:endParaRPr lang="zh-CN" altLang="en-US" sz="2800" b="1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3945560" y="241042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情景交融、融情于景</a:t>
            </a:r>
            <a:endParaRPr lang="zh-CN" altLang="en-US" sz="2800" b="1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8658223" y="1046202"/>
            <a:ext cx="2352675" cy="1002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zh-CN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个人身世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之悲</a:t>
            </a:r>
            <a:endParaRPr lang="en-US" altLang="zh-CN" sz="280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pPr>
              <a:lnSpc>
                <a:spcPts val="3600"/>
              </a:lnSpc>
            </a:pPr>
            <a:r>
              <a:rPr lang="zh-CN" altLang="zh-CN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国家命运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之忧</a:t>
            </a: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8658223" y="2170866"/>
            <a:ext cx="23526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高洁忠贞之志</a:t>
            </a:r>
            <a:endParaRPr lang="en-US" altLang="zh-CN" sz="280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pPr>
              <a:lnSpc>
                <a:spcPts val="36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光明磊落之心</a:t>
            </a:r>
            <a:endParaRPr lang="zh-CN" altLang="en-US" sz="280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8658223" y="3281690"/>
            <a:ext cx="2339102" cy="1003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反抗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封建礼教</a:t>
            </a:r>
            <a:endParaRPr lang="en-US" altLang="zh-CN" sz="2800" smtClean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pPr>
              <a:lnSpc>
                <a:spcPts val="3600"/>
              </a:lnSpc>
            </a:pP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追求个性解放</a:t>
            </a:r>
          </a:p>
        </p:txBody>
      </p:sp>
      <p:sp>
        <p:nvSpPr>
          <p:cNvPr id="13" name="矩形 12"/>
          <p:cNvSpPr/>
          <p:nvPr>
            <p:custDataLst>
              <p:tags r:id="rId12"/>
            </p:custDataLst>
          </p:nvPr>
        </p:nvSpPr>
        <p:spPr>
          <a:xfrm>
            <a:off x="794530" y="1274802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登岳阳楼</a:t>
            </a:r>
            <a:r>
              <a:rPr lang="en-US" altLang="zh-CN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280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>
            <p:custDataLst>
              <p:tags r:id="rId13"/>
            </p:custDataLst>
          </p:nvPr>
        </p:nvSpPr>
        <p:spPr>
          <a:xfrm>
            <a:off x="267164" y="2410420"/>
            <a:ext cx="3430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念奴娇</a:t>
            </a:r>
            <a:r>
              <a:rPr lang="en-US" altLang="zh-CN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过洞庭</a:t>
            </a:r>
            <a:r>
              <a:rPr lang="en-US" altLang="zh-CN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280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>
            <p:custDataLst>
              <p:tags r:id="rId14"/>
            </p:custDataLst>
          </p:nvPr>
        </p:nvSpPr>
        <p:spPr>
          <a:xfrm>
            <a:off x="1129415" y="351978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游园</a:t>
            </a:r>
            <a:r>
              <a:rPr lang="en-US" altLang="zh-CN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280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>
            <p:custDataLst>
              <p:tags r:id="rId15"/>
            </p:custDataLst>
          </p:nvPr>
        </p:nvSpPr>
        <p:spPr>
          <a:xfrm>
            <a:off x="276225" y="4602913"/>
            <a:ext cx="11639550" cy="2015936"/>
          </a:xfrm>
          <a:prstGeom prst="rect">
            <a:avLst/>
          </a:prstGeom>
          <a:solidFill>
            <a:srgbClr val="00B050">
              <a:alpha val="5000"/>
            </a:srgbClr>
          </a:solidFill>
        </p:spPr>
        <p:txBody>
          <a:bodyPr wrap="square">
            <a:spAutoFit/>
          </a:bodyPr>
          <a:lstStyle/>
          <a:p>
            <a:pPr indent="720000">
              <a:lnSpc>
                <a:spcPts val="3000"/>
              </a:lnSpc>
            </a:pP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作诗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本乎情景，</a:t>
            </a:r>
            <a:r>
              <a:rPr lang="zh-CN" altLang="en-US" sz="24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孤不自成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两不相背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。凡登高致思，则神交古人，穷乎遐迩，系乎忧乐，此相因偶然，著形于绝迹，振响于无声也，夫情景有异同，模写有难易，诗有二要，莫切于斯者。观则同于外，感则异于内，当自用其力，使内外如一，出入此心而无间也。</a:t>
            </a:r>
            <a:r>
              <a:rPr lang="zh-CN" altLang="en-US" sz="24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景乃诗之媒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情乃诗之胚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；合而为诗，以数言而统万形，元气浑成，其浩无涯矣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明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谢榛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四溟诗话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57451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290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0"/>
            <a:ext cx="12230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 noCrop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074905" y="0"/>
            <a:ext cx="5136145" cy="513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85D0792-3310-411B-B847-2B4DB93C2560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70" y="420065"/>
            <a:ext cx="731520" cy="72580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8136751-23CB-465A-91A7-9B68EE7D2DC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40" y="924563"/>
            <a:ext cx="1735099" cy="354328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986791" y="458900"/>
            <a:ext cx="21852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-100" smtClean="0">
                <a:solidFill>
                  <a:srgbClr val="800000"/>
                </a:solidFill>
                <a:latin typeface="Aa寒鸦小少年 (非商业使用)" pitchFamily="2" charset="-122"/>
                <a:ea typeface="Aa寒鸦小少年 (非商业使用)" pitchFamily="2" charset="-122"/>
              </a:rPr>
              <a:t>课堂小结</a:t>
            </a:r>
            <a:endParaRPr lang="zh-CN" altLang="en-US" sz="4000" spc="-100">
              <a:solidFill>
                <a:srgbClr val="800000"/>
              </a:solidFill>
              <a:latin typeface="Aa寒鸦小少年 (非商业使用)" pitchFamily="2" charset="-122"/>
              <a:ea typeface="Aa寒鸦小少年 (非商业使用)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12"/>
            </p:custDataLst>
          </p:nvPr>
        </p:nvSpPr>
        <p:spPr>
          <a:xfrm>
            <a:off x="3243263" y="2185510"/>
            <a:ext cx="5705475" cy="3576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600"/>
              </a:lnSpc>
              <a:spcAft>
                <a:spcPts val="2400"/>
              </a:spcAft>
            </a:pPr>
            <a:r>
              <a:rPr lang="zh-CN" altLang="en-US" sz="440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赏诗小悟</a:t>
            </a:r>
          </a:p>
          <a:p>
            <a:pPr algn="ctr">
              <a:lnSpc>
                <a:spcPts val="3600"/>
              </a:lnSpc>
              <a:spcAft>
                <a:spcPts val="2400"/>
              </a:spcAft>
            </a:pP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读懂诗歌寻景物，抓住关键析感情。</a:t>
            </a:r>
          </a:p>
          <a:p>
            <a:pPr algn="ctr">
              <a:lnSpc>
                <a:spcPts val="3600"/>
              </a:lnSpc>
              <a:spcAft>
                <a:spcPts val="2400"/>
              </a:spcAft>
            </a:pP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景物特征细揣摩，丰富情感景中寻。</a:t>
            </a:r>
          </a:p>
          <a:p>
            <a:pPr algn="ctr">
              <a:lnSpc>
                <a:spcPts val="3600"/>
              </a:lnSpc>
              <a:spcAft>
                <a:spcPts val="2400"/>
              </a:spcAft>
            </a:pP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古来诗文情与景，个中关系君需记。</a:t>
            </a:r>
          </a:p>
          <a:p>
            <a:pPr algn="ctr">
              <a:lnSpc>
                <a:spcPts val="3600"/>
              </a:lnSpc>
              <a:spcAft>
                <a:spcPts val="2400"/>
              </a:spcAft>
            </a:pP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我见古诗多妩媚，古诗见我应如是。</a:t>
            </a:r>
          </a:p>
        </p:txBody>
      </p:sp>
    </p:spTree>
    <p:extLst>
      <p:ext uri="{BB962C8B-B14F-4D97-AF65-F5344CB8AC3E}">
        <p14:creationId xmlns:p14="http://schemas.microsoft.com/office/powerpoint/2010/main" val="4106052601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219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0"/>
            <a:ext cx="12230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5120790" y="1425446"/>
            <a:ext cx="6709260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600"/>
              </a:lnSpc>
              <a:spcAft>
                <a:spcPts val="1800"/>
              </a:spcAft>
            </a:pPr>
            <a:r>
              <a:rPr lang="zh-CN" altLang="en-US" sz="4400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懂 你</a:t>
            </a:r>
            <a:endParaRPr lang="en-US" altLang="zh-CN" sz="4400"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Aa寒鸦小少年 (非商业使用)" pitchFamily="2" charset="-122"/>
              <a:ea typeface="Aa寒鸦小少年 (非商业使用)" pitchFamily="2" charset="-122"/>
            </a:endParaRPr>
          </a:p>
          <a:p>
            <a:pPr indent="720000">
              <a:lnSpc>
                <a:spcPts val="3600"/>
              </a:lnSpc>
              <a:spcAft>
                <a:spcPts val="1800"/>
              </a:spcAft>
            </a:pPr>
            <a:r>
              <a:rPr lang="zh-CN" altLang="en-US" sz="2800" b="1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你</a:t>
            </a: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是一首古典的</a:t>
            </a:r>
            <a:r>
              <a:rPr lang="zh-CN" altLang="en-US" sz="2800" b="1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词，红</a:t>
            </a: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萝听琴</a:t>
            </a:r>
            <a:r>
              <a:rPr lang="zh-CN" altLang="en-US" sz="2800" b="1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音，窈窕、曼舞，秋风江畔，红</a:t>
            </a: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了谁的</a:t>
            </a:r>
            <a:r>
              <a:rPr lang="zh-CN" altLang="en-US" sz="2800" b="1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容颜。</a:t>
            </a:r>
            <a:endParaRPr lang="zh-CN" altLang="en-US" sz="2800" b="1">
              <a:solidFill>
                <a:srgbClr val="333333"/>
              </a:solidFill>
              <a:latin typeface="黑体" pitchFamily="49" charset="-122"/>
              <a:ea typeface="黑体" pitchFamily="49" charset="-122"/>
            </a:endParaRPr>
          </a:p>
          <a:p>
            <a:pPr indent="720000">
              <a:lnSpc>
                <a:spcPts val="3600"/>
              </a:lnSpc>
              <a:spcAft>
                <a:spcPts val="1800"/>
              </a:spcAft>
            </a:pP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你是一幅山水的</a:t>
            </a:r>
            <a:r>
              <a:rPr lang="zh-CN" altLang="en-US" sz="2800" b="1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画，古老</a:t>
            </a: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的村</a:t>
            </a:r>
            <a:r>
              <a:rPr lang="zh-CN" altLang="en-US" sz="2800" b="1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巷，石街、拱桥</a:t>
            </a: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雨</a:t>
            </a: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落</a:t>
            </a:r>
            <a:r>
              <a:rPr lang="zh-CN" altLang="en-US" sz="2800" b="1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珠帘，落叶扬帆，动</a:t>
            </a: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了谁的情</a:t>
            </a:r>
            <a:r>
              <a:rPr lang="zh-CN" altLang="en-US" sz="2800" b="1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念。</a:t>
            </a:r>
            <a:endParaRPr lang="en-US" altLang="zh-CN" sz="2800" b="1" smtClean="0">
              <a:solidFill>
                <a:srgbClr val="333333"/>
              </a:solidFill>
              <a:latin typeface="黑体" pitchFamily="49" charset="-122"/>
              <a:ea typeface="黑体" pitchFamily="49" charset="-122"/>
            </a:endParaRPr>
          </a:p>
          <a:p>
            <a:pPr indent="720000">
              <a:lnSpc>
                <a:spcPts val="3600"/>
              </a:lnSpc>
              <a:spcAft>
                <a:spcPts val="1800"/>
              </a:spcAft>
            </a:pPr>
            <a:r>
              <a:rPr lang="zh-CN" altLang="en-US" sz="2800" b="1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时间</a:t>
            </a:r>
            <a:r>
              <a:rPr lang="zh-CN" altLang="en-US" sz="28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的光阴</a:t>
            </a:r>
            <a:r>
              <a:rPr lang="zh-CN" altLang="en-US" sz="2800" b="1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里，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我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穿梭在你的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字里行间，读你，懂你。</a:t>
            </a:r>
            <a:endParaRPr lang="zh-CN" altLang="en-US" sz="2800" i="0">
              <a:solidFill>
                <a:srgbClr val="FF0000"/>
              </a:solidFill>
              <a:effectLst/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7" b="9451"/>
          <a:stretch>
            <a:fillRect/>
          </a:stretch>
        </p:blipFill>
        <p:spPr bwMode="auto">
          <a:xfrm>
            <a:off x="0" y="2072717"/>
            <a:ext cx="4762500" cy="384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323487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2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" y="0"/>
            <a:ext cx="12230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85D0792-3310-411B-B847-2B4DB93C256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70" y="334340"/>
            <a:ext cx="731520" cy="72580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8136751-23CB-465A-91A7-9B68EE7D2DCA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40" y="838838"/>
            <a:ext cx="1735099" cy="354328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986791" y="373175"/>
            <a:ext cx="21852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-100" smtClean="0">
                <a:solidFill>
                  <a:srgbClr val="800000"/>
                </a:solidFill>
                <a:latin typeface="Aa寒鸦小少年 (非商业使用)" pitchFamily="2" charset="-122"/>
                <a:ea typeface="Aa寒鸦小少年 (非商业使用)" pitchFamily="2" charset="-122"/>
              </a:rPr>
              <a:t>作业布置</a:t>
            </a:r>
            <a:endParaRPr lang="zh-CN" altLang="en-US" sz="4000" spc="-100">
              <a:solidFill>
                <a:srgbClr val="800000"/>
              </a:solidFill>
              <a:latin typeface="Aa寒鸦小少年 (非商业使用)" pitchFamily="2" charset="-122"/>
              <a:ea typeface="Aa寒鸦小少年 (非商业使用)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>
            <a:off x="395151" y="1282837"/>
            <a:ext cx="89203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8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请从</a:t>
            </a: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“景”与“情”的角度赏析</a:t>
            </a:r>
            <a:r>
              <a:rPr lang="en-US" altLang="zh-CN" sz="28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桂枝</a:t>
            </a: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香</a:t>
            </a:r>
            <a:r>
              <a:rPr lang="en-US" altLang="zh-CN" sz="28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金陵</a:t>
            </a:r>
            <a:r>
              <a:rPr lang="zh-CN" altLang="en-US" sz="28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怀古</a:t>
            </a:r>
            <a:r>
              <a:rPr lang="en-US" altLang="zh-CN" sz="28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b="1">
              <a:solidFill>
                <a:schemeClr val="accent5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11"/>
            </p:custDataLst>
          </p:nvPr>
        </p:nvSpPr>
        <p:spPr>
          <a:xfrm>
            <a:off x="428248" y="2047012"/>
            <a:ext cx="11335504" cy="2887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600"/>
              </a:lnSpc>
              <a:spcAft>
                <a:spcPts val="600"/>
              </a:spcAft>
              <a:defRPr/>
            </a:pPr>
            <a:r>
              <a:rPr lang="zh-CN" altLang="en-US" sz="440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桂枝香</a:t>
            </a:r>
            <a:r>
              <a:rPr lang="en-US" altLang="zh-CN" sz="440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·</a:t>
            </a:r>
            <a:r>
              <a:rPr lang="zh-CN" altLang="en-US" sz="440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金陵怀古</a:t>
            </a:r>
            <a:r>
              <a:rPr lang="en-US" altLang="zh-CN" sz="440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    </a:t>
            </a:r>
          </a:p>
          <a:p>
            <a:pPr lvl="0" algn="ctr">
              <a:lnSpc>
                <a:spcPts val="3600"/>
              </a:lnSpc>
              <a:spcAft>
                <a:spcPts val="600"/>
              </a:spcAft>
              <a:defRPr/>
            </a:pPr>
            <a:r>
              <a:rPr lang="zh-CN" altLang="en-US" sz="2600" b="1" kern="0" spc="20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  <a:sym typeface="Arial" panose="020b0604020202020204" pitchFamily="34" charset="0"/>
              </a:rPr>
              <a:t>王安石</a:t>
            </a:r>
            <a:endParaRPr lang="en-US" altLang="zh-CN" sz="2600" b="1" kern="0" spc="200">
              <a:solidFill>
                <a:schemeClr val="accent1">
                  <a:lumMod val="75000"/>
                </a:schemeClr>
              </a:solidFill>
              <a:latin typeface="黑体" pitchFamily="49" charset="-122"/>
              <a:ea typeface="黑体" pitchFamily="49" charset="-122"/>
              <a:sym typeface="Arial" panose="020b0604020202020204" pitchFamily="34" charset="0"/>
            </a:endParaRPr>
          </a:p>
          <a:p>
            <a:pPr indent="720000" eaLnBrk="0" fontAlgn="base" hangingPunct="0">
              <a:lnSpc>
                <a:spcPts val="3000"/>
              </a:lnSpc>
              <a:spcAft>
                <a:spcPts val="600"/>
              </a:spcAft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登临送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目，正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故国晚秋，天气初肃。千里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澄江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似练，翠峰如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簇。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归帆去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棹残阳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里，背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西风，酒旗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斜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矗。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彩舟云淡，星河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鹭起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，画图难足。</a:t>
            </a:r>
          </a:p>
          <a:p>
            <a:pPr indent="720000" eaLnBrk="0" fontAlgn="base" hangingPunct="0">
              <a:lnSpc>
                <a:spcPts val="3000"/>
              </a:lnSpc>
              <a:spcAft>
                <a:spcPts val="600"/>
              </a:spcAft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念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往昔，繁华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竞逐。叹门外楼头，悲恨相续。千古凭高对此，谩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嗟荣辱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。六朝旧事随流水，但寒烟衰草凝绿。至今商女，时时犹唱，后庭遗曲。</a:t>
            </a:r>
          </a:p>
        </p:txBody>
      </p:sp>
      <p:sp>
        <p:nvSpPr>
          <p:cNvPr id="10" name="矩形 9"/>
          <p:cNvSpPr/>
          <p:nvPr>
            <p:custDataLst>
              <p:tags r:id="rId12"/>
            </p:custDataLst>
          </p:nvPr>
        </p:nvSpPr>
        <p:spPr>
          <a:xfrm>
            <a:off x="183908" y="5122247"/>
            <a:ext cx="11824185" cy="1400383"/>
          </a:xfrm>
          <a:prstGeom prst="rect">
            <a:avLst/>
          </a:prstGeom>
          <a:solidFill>
            <a:srgbClr val="92D050">
              <a:alpha val="10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6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        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词人</a:t>
            </a:r>
            <a:r>
              <a:rPr lang="zh-CN" altLang="en-US" sz="26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触景生情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，在上阕中描写登临金陵故都所见</a:t>
            </a:r>
            <a:r>
              <a:rPr lang="zh-CN" altLang="en-US" sz="26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肃爽壮丽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6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色彩绚丽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6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气势恢宏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之美景，既表达了</a:t>
            </a:r>
            <a:r>
              <a:rPr lang="zh-CN" altLang="en-US" sz="26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对金陵壮丽景色的赞美之情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，同时又引发下阕</a:t>
            </a:r>
            <a:r>
              <a:rPr lang="zh-CN" altLang="en-US" sz="26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对六朝竞逐奢靡繁华而相继灭亡历史的感叹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，以怀古讽今，传达出作者</a:t>
            </a:r>
            <a:r>
              <a:rPr lang="zh-CN" altLang="en-US" sz="26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对北宋当局的警告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6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94964" y="0"/>
            <a:ext cx="3516086" cy="263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718582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1" y="0"/>
            <a:ext cx="12190414" cy="6859588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982" r="0"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1394" tIns="45696" rIns="91394" bIns="45696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4" name="图片 1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8" t="15027" r="8040" b="29346"/>
          <a:stretch>
            <a:fillRect/>
          </a:stretch>
        </p:blipFill>
        <p:spPr bwMode="auto">
          <a:xfrm>
            <a:off x="3431356" y="2565104"/>
            <a:ext cx="5214030" cy="142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0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53068" y="4071293"/>
            <a:ext cx="287376" cy="287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58" y="0"/>
            <a:ext cx="3242097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1879" flipV="1">
            <a:off x="11929410" y="591071"/>
            <a:ext cx="1442359" cy="140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2955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045E-16 -1.11111E-06 C -0.06992 -0.075 -0.13555 -0.14398 -0.19349 -0.14398 C -0.25352 -0.14398 -0.29635 -0.02014 -0.3513 0.00695 C -0.40742 0.0294 -0.47526 -0.03403 -0.52826 -1.11111E-06 C -0.5793 0.03449 -0.62526 0.17732 -0.66159 0.20972 C -0.69909 0.2456 -0.72669 0.18889 -0.74844 0.20718 C -0.76979 0.22222 -0.78164 0.26204 -0.79154 0.30995" pathEditMode="relative" rAng="0" ptsTypes="aaaaaaA">
                                      <p:cBhvr>
                                        <p:cTn id="20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3" y="828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051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442912" y="1865174"/>
            <a:ext cx="1124426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ts val="3600"/>
              </a:lnSpc>
              <a:spcAft>
                <a:spcPts val="2400"/>
              </a:spcAft>
              <a:buFont typeface="Wingdings" pitchFamily="2" charset="2"/>
              <a:buChar char="p"/>
            </a:pP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景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无情不发，情无景不生。</a:t>
            </a:r>
            <a:r>
              <a:rPr lang="en-US" altLang="zh-CN" sz="25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5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范晞文</a:t>
            </a:r>
            <a:endParaRPr lang="en-US" altLang="zh-CN" sz="2500" b="1">
              <a:solidFill>
                <a:schemeClr val="accent5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marL="457200" indent="-457200">
              <a:lnSpc>
                <a:spcPts val="3600"/>
              </a:lnSpc>
              <a:spcAft>
                <a:spcPts val="2400"/>
              </a:spcAft>
              <a:buFont typeface="Wingdings" pitchFamily="2" charset="2"/>
              <a:buChar char="p"/>
            </a:pP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情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不虚情，情皆可景；景非虚景，景总含情。</a:t>
            </a:r>
            <a:r>
              <a:rPr lang="en-US" altLang="zh-CN" sz="25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5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王夫</a:t>
            </a:r>
            <a:r>
              <a:rPr lang="zh-CN" altLang="en-US" sz="25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之</a:t>
            </a:r>
            <a:endParaRPr lang="en-US" altLang="zh-CN" sz="2500" b="1" smtClean="0">
              <a:solidFill>
                <a:schemeClr val="accent5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marL="457200" lvl="0" indent="-457200">
              <a:lnSpc>
                <a:spcPts val="3600"/>
              </a:lnSpc>
              <a:spcAft>
                <a:spcPts val="2400"/>
              </a:spcAft>
              <a:buFont typeface="Wingdings" pitchFamily="2" charset="2"/>
              <a:buChar char="p"/>
            </a:pPr>
            <a:r>
              <a:rPr lang="zh-CN" altLang="en-US" sz="26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昔人论诗词，有景语、情语之别。不知一切景语，皆情语也。</a:t>
            </a:r>
            <a:r>
              <a:rPr lang="en-US" altLang="zh-CN" sz="25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5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王国</a:t>
            </a:r>
            <a:r>
              <a:rPr lang="zh-CN" altLang="en-US" sz="25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维</a:t>
            </a:r>
            <a:endParaRPr lang="en-US" altLang="zh-CN" sz="2500" b="1">
              <a:solidFill>
                <a:schemeClr val="accent5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9" t="3721" r="19525" b="8301"/>
          <a:stretch>
            <a:fillRect/>
          </a:stretch>
        </p:blipFill>
        <p:spPr bwMode="auto">
          <a:xfrm>
            <a:off x="8743950" y="0"/>
            <a:ext cx="3509963" cy="335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85D0792-3310-411B-B847-2B4DB93C2560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70" y="531785"/>
            <a:ext cx="731520" cy="72580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8136751-23CB-465A-91A7-9B68EE7D2DCA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40" y="1036283"/>
            <a:ext cx="1735099" cy="35432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13"/>
            </p:custDataLst>
          </p:nvPr>
        </p:nvSpPr>
        <p:spPr>
          <a:xfrm>
            <a:off x="986791" y="570620"/>
            <a:ext cx="22220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-100" smtClean="0">
                <a:solidFill>
                  <a:srgbClr val="800000"/>
                </a:solidFill>
                <a:latin typeface="Aa寒鸦小少年 (非商业使用)" pitchFamily="2" charset="-122"/>
                <a:ea typeface="Aa寒鸦小少年 (非商业使用)" pitchFamily="2" charset="-122"/>
              </a:rPr>
              <a:t>导入新课</a:t>
            </a:r>
            <a:endParaRPr lang="zh-CN" altLang="en-US" sz="4000" spc="-100">
              <a:solidFill>
                <a:srgbClr val="800000"/>
              </a:solidFill>
              <a:latin typeface="Aa寒鸦小少年 (非商业使用)" pitchFamily="2" charset="-122"/>
              <a:ea typeface="Aa寒鸦小少年 (非商业使用)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14"/>
            </p:custDataLst>
          </p:nvPr>
        </p:nvSpPr>
        <p:spPr>
          <a:xfrm>
            <a:off x="8037842" y="437667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情</a:t>
            </a:r>
            <a:endParaRPr lang="zh-CN" altLang="en-US" sz="5400"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Aa寒鸦小少年 (非商业使用)" pitchFamily="2" charset="-122"/>
              <a:ea typeface="Aa寒鸦小少年 (非商业使用)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15"/>
            </p:custDataLst>
          </p:nvPr>
        </p:nvSpPr>
        <p:spPr>
          <a:xfrm>
            <a:off x="3517057" y="437667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景</a:t>
            </a:r>
            <a:endParaRPr lang="zh-CN" altLang="en-US" sz="5400"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Aa寒鸦小少年 (非商业使用)" pitchFamily="2" charset="-122"/>
              <a:ea typeface="Aa寒鸦小少年 (非商业使用)" pitchFamily="2" charset="-122"/>
            </a:endParaRPr>
          </a:p>
        </p:txBody>
      </p:sp>
      <p:sp>
        <p:nvSpPr>
          <p:cNvPr id="12" name="右箭头 11"/>
          <p:cNvSpPr/>
          <p:nvPr>
            <p:custDataLst>
              <p:tags r:id="rId16"/>
            </p:custDataLst>
          </p:nvPr>
        </p:nvSpPr>
        <p:spPr>
          <a:xfrm>
            <a:off x="4502942" y="4676761"/>
            <a:ext cx="2609850" cy="2850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>
            <p:custDataLst>
              <p:tags r:id="rId17"/>
            </p:custDataLst>
          </p:nvPr>
        </p:nvSpPr>
        <p:spPr>
          <a:xfrm>
            <a:off x="410369" y="5536242"/>
            <a:ext cx="1780382" cy="579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借景抒情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：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18"/>
            </p:custDataLst>
          </p:nvPr>
        </p:nvSpPr>
        <p:spPr>
          <a:xfrm>
            <a:off x="2278807" y="5545767"/>
            <a:ext cx="9579818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3800"/>
              </a:lnSpc>
            </a:pP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指借助客观景物的描写来抒发作者的主观感情，它往往使感情抒发得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含而不露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蕴藉悠远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深切动人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2" name="矩形 1"/>
          <p:cNvSpPr/>
          <p:nvPr>
            <p:custDataLst>
              <p:tags r:id="rId19"/>
            </p:custDataLst>
          </p:nvPr>
        </p:nvSpPr>
        <p:spPr>
          <a:xfrm>
            <a:off x="2799918" y="437667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写</a:t>
            </a:r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0"/>
            </p:custDataLst>
          </p:nvPr>
        </p:nvSpPr>
        <p:spPr>
          <a:xfrm>
            <a:off x="7301602" y="437667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抒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033940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9" grpId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31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423863" y="1663600"/>
            <a:ext cx="11344275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spcAft>
                <a:spcPts val="2000"/>
              </a:spcAft>
            </a:pPr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语言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建构与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运用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培养鉴赏古诗词的能力，品味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诗词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语言，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感知诗词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意境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和情感。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600"/>
              </a:lnSpc>
              <a:spcAft>
                <a:spcPts val="2000"/>
              </a:spcAft>
            </a:pPr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思维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发展与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提升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师生互动合作探究，在诵读、品味的过程中理解诗词的内涵，理清景与情之间的关系。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600"/>
              </a:lnSpc>
              <a:spcAft>
                <a:spcPts val="2000"/>
              </a:spcAft>
            </a:pPr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审美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鉴赏与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创造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寻找意象，感悟意境，分析三首古诗词中蕴含的思想情感，明确文中以景寄情的具体手法及表达效果。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600"/>
              </a:lnSpc>
              <a:spcAft>
                <a:spcPts val="2000"/>
              </a:spcAft>
            </a:pPr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文化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传承与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理解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感受中国古代诗词的艺术魅力，提升欣赏品味，培养审美情趣。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85D0792-3310-411B-B847-2B4DB93C2560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70" y="467690"/>
            <a:ext cx="731520" cy="72580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8136751-23CB-465A-91A7-9B68EE7D2DCA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40" y="972188"/>
            <a:ext cx="1735099" cy="354328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>
            <a:off x="986791" y="506525"/>
            <a:ext cx="21852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-100" smtClean="0">
                <a:solidFill>
                  <a:srgbClr val="800000"/>
                </a:solidFill>
                <a:latin typeface="Aa寒鸦小少年 (非商业使用)" pitchFamily="2" charset="-122"/>
                <a:ea typeface="Aa寒鸦小少年 (非商业使用)" pitchFamily="2" charset="-122"/>
              </a:rPr>
              <a:t>教学目标</a:t>
            </a:r>
            <a:endParaRPr lang="zh-CN" altLang="en-US" sz="4000" spc="-100">
              <a:solidFill>
                <a:srgbClr val="800000"/>
              </a:solidFill>
              <a:latin typeface="Aa寒鸦小少年 (非商业使用)" pitchFamily="2" charset="-122"/>
              <a:ea typeface="Aa寒鸦小少年 (非商业使用)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8329840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074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9240087" y="1990666"/>
            <a:ext cx="23134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kern="0" spc="150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触景生情</a:t>
            </a: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9240087" y="4437132"/>
            <a:ext cx="23134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4000" kern="0" spc="150" noProof="1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  <a:sym typeface="+mn-ea"/>
              </a:rPr>
              <a:t>融情于景</a:t>
            </a:r>
            <a:endParaRPr lang="zh-CN" altLang="en-US" sz="4000" kern="0" spc="150">
              <a:solidFill>
                <a:srgbClr val="FF0000"/>
              </a:solidFill>
              <a:latin typeface="Aa寒鸦小少年 (非商业使用)" pitchFamily="2" charset="-122"/>
              <a:ea typeface="Aa寒鸦小少年 (非商业使用)" pitchFamily="2" charset="-122"/>
              <a:cs typeface="Arial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9240087" y="3238441"/>
            <a:ext cx="23134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spc="150" noProof="1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  <a:sym typeface="+mn-ea"/>
              </a:rPr>
              <a:t>情景交融</a:t>
            </a:r>
            <a:endParaRPr lang="zh-CN" altLang="en-US" sz="4000" kern="0" spc="150">
              <a:solidFill>
                <a:srgbClr val="FF0000"/>
              </a:solidFill>
              <a:latin typeface="Aa寒鸦小少年 (非商业使用)" pitchFamily="2" charset="-122"/>
              <a:ea typeface="Aa寒鸦小少年 (非商业使用)" pitchFamily="2" charset="-122"/>
              <a:cs typeface="Arial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9240087" y="5691218"/>
            <a:ext cx="23134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spc="150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以景结情</a:t>
            </a: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436561" y="3163759"/>
            <a:ext cx="5853429" cy="96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defRPr/>
            </a:pPr>
            <a:r>
              <a:rPr kumimoji="1" lang="zh-CN" altLang="en-US" sz="2800" b="1" kern="0">
                <a:latin typeface="黑体" pitchFamily="49" charset="-122"/>
                <a:ea typeface="黑体" pitchFamily="49" charset="-122"/>
                <a:cs typeface="+mj-cs"/>
              </a:rPr>
              <a:t>千里黄云白日曛，北风吹雁雪纷纷。</a:t>
            </a:r>
            <a:endParaRPr kumimoji="1" lang="en-US" altLang="zh-CN" sz="2800" b="1" kern="0">
              <a:latin typeface="黑体" pitchFamily="49" charset="-122"/>
              <a:ea typeface="黑体" pitchFamily="49" charset="-122"/>
              <a:cs typeface="+mj-cs"/>
            </a:endParaRPr>
          </a:p>
          <a:p>
            <a:pPr>
              <a:lnSpc>
                <a:spcPts val="3600"/>
              </a:lnSpc>
              <a:defRPr/>
            </a:pPr>
            <a:r>
              <a:rPr kumimoji="1" lang="zh-CN" altLang="en-US" sz="2800" b="1" kern="0">
                <a:latin typeface="黑体" pitchFamily="49" charset="-122"/>
                <a:ea typeface="黑体" pitchFamily="49" charset="-122"/>
                <a:cs typeface="+mj-cs"/>
              </a:rPr>
              <a:t>莫愁前路无知己，天下谁人不识君。</a:t>
            </a:r>
          </a:p>
        </p:txBody>
      </p:sp>
      <p:cxnSp>
        <p:nvCxnSpPr>
          <p:cNvPr id="9" name="直接连接符 8"/>
          <p:cNvCxnSpPr>
            <a:stCxn id="4" idx="1"/>
          </p:cNvCxnSpPr>
          <p:nvPr>
            <p:custDataLst>
              <p:tags r:id="rId10"/>
            </p:custDataLst>
          </p:nvPr>
        </p:nvCxnSpPr>
        <p:spPr>
          <a:xfrm flipH="1">
            <a:off x="6011111" y="2344609"/>
            <a:ext cx="3228976" cy="1379666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>
            <p:custDataLst>
              <p:tags r:id="rId11"/>
            </p:custDataLst>
          </p:nvPr>
        </p:nvSpPr>
        <p:spPr>
          <a:xfrm>
            <a:off x="436561" y="4341882"/>
            <a:ext cx="4450714" cy="96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kern="0" noProof="1">
                <a:latin typeface="黑体" pitchFamily="49" charset="-122"/>
                <a:ea typeface="黑体" pitchFamily="49" charset="-122"/>
                <a:cs typeface="+mj-cs"/>
                <a:sym typeface="+mn-ea"/>
              </a:rPr>
              <a:t>国破山河在，城春草木深。</a:t>
            </a:r>
            <a:endParaRPr kumimoji="1" lang="en-US" altLang="zh-CN" sz="2800" b="1" kern="0" noProof="1">
              <a:latin typeface="黑体" pitchFamily="49" charset="-122"/>
              <a:ea typeface="黑体" pitchFamily="49" charset="-122"/>
              <a:cs typeface="+mj-cs"/>
              <a:sym typeface="+mn-ea"/>
            </a:endParaRPr>
          </a:p>
          <a:p>
            <a:pPr marR="0" indent="0" fontAlgn="auto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kern="0" noProof="1">
                <a:latin typeface="黑体" pitchFamily="49" charset="-122"/>
                <a:ea typeface="黑体" pitchFamily="49" charset="-122"/>
                <a:cs typeface="+mj-cs"/>
                <a:sym typeface="+mn-ea"/>
              </a:rPr>
              <a:t>感时花溅泪，恨别鸟惊心。</a:t>
            </a:r>
            <a:endParaRPr kumimoji="1" lang="zh-CN" altLang="en-US" sz="2800" b="1" kern="0">
              <a:latin typeface="黑体" pitchFamily="49" charset="-122"/>
              <a:ea typeface="黑体" pitchFamily="49" charset="-122"/>
              <a:cs typeface="+mj-cs"/>
            </a:endParaRPr>
          </a:p>
        </p:txBody>
      </p:sp>
      <p:cxnSp>
        <p:nvCxnSpPr>
          <p:cNvPr id="13" name="直接连接符 12"/>
          <p:cNvCxnSpPr>
            <a:stCxn id="6" idx="1"/>
          </p:cNvCxnSpPr>
          <p:nvPr>
            <p:custDataLst>
              <p:tags r:id="rId12"/>
            </p:custDataLst>
          </p:nvPr>
        </p:nvCxnSpPr>
        <p:spPr>
          <a:xfrm flipH="1">
            <a:off x="4623117" y="3592384"/>
            <a:ext cx="4616970" cy="1327249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>
            <p:custDataLst>
              <p:tags r:id="rId13"/>
            </p:custDataLst>
          </p:nvPr>
        </p:nvSpPr>
        <p:spPr>
          <a:xfrm>
            <a:off x="436561" y="5543491"/>
            <a:ext cx="5853429" cy="96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3600"/>
              </a:lnSpc>
            </a:pPr>
            <a:r>
              <a:rPr kumimoji="1" lang="zh-CN" altLang="en-US" sz="2800" b="1" kern="0" noProof="1">
                <a:latin typeface="黑体" pitchFamily="49" charset="-122"/>
                <a:ea typeface="黑体" pitchFamily="49" charset="-122"/>
                <a:cs typeface="+mj-cs"/>
                <a:sym typeface="+mn-ea"/>
              </a:rPr>
              <a:t>千里莺啼绿映红，水村山郭酒旗风。</a:t>
            </a:r>
            <a:endParaRPr kumimoji="1" lang="en-US" altLang="zh-CN" sz="2800" b="1" kern="0" noProof="1">
              <a:latin typeface="黑体" pitchFamily="49" charset="-122"/>
              <a:ea typeface="黑体" pitchFamily="49" charset="-122"/>
              <a:cs typeface="+mj-cs"/>
              <a:sym typeface="+mn-ea"/>
            </a:endParaRPr>
          </a:p>
          <a:p>
            <a:pPr lvl="0">
              <a:lnSpc>
                <a:spcPts val="3600"/>
              </a:lnSpc>
            </a:pPr>
            <a:r>
              <a:rPr kumimoji="1" lang="zh-CN" altLang="en-US" sz="2800" b="1" kern="0" noProof="1">
                <a:latin typeface="黑体" pitchFamily="49" charset="-122"/>
                <a:ea typeface="黑体" pitchFamily="49" charset="-122"/>
                <a:cs typeface="+mj-cs"/>
                <a:sym typeface="+mn-ea"/>
              </a:rPr>
              <a:t>南朝四百八十寺，多少楼台烟雨中。</a:t>
            </a:r>
            <a:endParaRPr kumimoji="1" lang="zh-CN" altLang="en-US" sz="2800" b="1" kern="0">
              <a:latin typeface="黑体" pitchFamily="49" charset="-122"/>
              <a:ea typeface="黑体" pitchFamily="49" charset="-122"/>
              <a:cs typeface="+mj-cs"/>
            </a:endParaRPr>
          </a:p>
        </p:txBody>
      </p:sp>
      <p:cxnSp>
        <p:nvCxnSpPr>
          <p:cNvPr id="15" name="直接连接符 14"/>
          <p:cNvCxnSpPr>
            <a:stCxn id="5" idx="1"/>
          </p:cNvCxnSpPr>
          <p:nvPr>
            <p:custDataLst>
              <p:tags r:id="rId14"/>
            </p:custDataLst>
          </p:nvPr>
        </p:nvCxnSpPr>
        <p:spPr>
          <a:xfrm flipH="1">
            <a:off x="6011111" y="4791075"/>
            <a:ext cx="3228976" cy="127004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>
            <p:custDataLst>
              <p:tags r:id="rId15"/>
            </p:custDataLst>
          </p:nvPr>
        </p:nvSpPr>
        <p:spPr>
          <a:xfrm>
            <a:off x="436561" y="1975371"/>
            <a:ext cx="5853429" cy="96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3600"/>
              </a:lnSpc>
              <a:defRPr/>
            </a:pPr>
            <a:r>
              <a:rPr kumimoji="1" lang="zh-CN" altLang="en-US" sz="2800" b="1" kern="0">
                <a:latin typeface="黑体" pitchFamily="49" charset="-122"/>
                <a:ea typeface="黑体" pitchFamily="49" charset="-122"/>
                <a:cs typeface="+mj-cs"/>
              </a:rPr>
              <a:t>琵琶起舞换新声，总是关山旧别情。</a:t>
            </a:r>
          </a:p>
          <a:p>
            <a:pPr lvl="0">
              <a:lnSpc>
                <a:spcPts val="3600"/>
              </a:lnSpc>
              <a:defRPr/>
            </a:pPr>
            <a:r>
              <a:rPr kumimoji="1" lang="zh-CN" altLang="en-US" sz="2800" b="1" kern="0">
                <a:latin typeface="黑体" pitchFamily="49" charset="-122"/>
                <a:ea typeface="黑体" pitchFamily="49" charset="-122"/>
                <a:cs typeface="+mj-cs"/>
              </a:rPr>
              <a:t>缭乱边愁听不尽，高高秋月照长城。</a:t>
            </a:r>
          </a:p>
        </p:txBody>
      </p:sp>
      <p:cxnSp>
        <p:nvCxnSpPr>
          <p:cNvPr id="17" name="直接连接符 16"/>
          <p:cNvCxnSpPr/>
          <p:nvPr>
            <p:custDataLst>
              <p:tags r:id="rId16"/>
            </p:custDataLst>
          </p:nvPr>
        </p:nvCxnSpPr>
        <p:spPr>
          <a:xfrm flipH="1" flipV="1">
            <a:off x="6011111" y="2494669"/>
            <a:ext cx="3228976" cy="3448931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E85D0792-3310-411B-B847-2B4DB93C2560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820" y="324815"/>
            <a:ext cx="731520" cy="72580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A8136751-23CB-465A-91A7-9B68EE7D2DCA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690" y="829313"/>
            <a:ext cx="1735099" cy="354328"/>
          </a:xfrm>
          <a:prstGeom prst="rect">
            <a:avLst/>
          </a:prstGeom>
        </p:spPr>
      </p:pic>
      <p:sp>
        <p:nvSpPr>
          <p:cNvPr id="28" name="矩形 27"/>
          <p:cNvSpPr/>
          <p:nvPr>
            <p:custDataLst>
              <p:tags r:id="rId21"/>
            </p:custDataLst>
          </p:nvPr>
        </p:nvSpPr>
        <p:spPr>
          <a:xfrm>
            <a:off x="967741" y="363650"/>
            <a:ext cx="21852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-100" smtClean="0">
                <a:solidFill>
                  <a:srgbClr val="800000"/>
                </a:solidFill>
                <a:latin typeface="Aa寒鸦小少年 (非商业使用)" pitchFamily="2" charset="-122"/>
                <a:ea typeface="Aa寒鸦小少年 (非商业使用)" pitchFamily="2" charset="-122"/>
              </a:rPr>
              <a:t>自主探究</a:t>
            </a:r>
            <a:endParaRPr lang="zh-CN" altLang="en-US" sz="4000" spc="-100">
              <a:solidFill>
                <a:srgbClr val="800000"/>
              </a:solidFill>
              <a:latin typeface="Aa寒鸦小少年 (非商业使用)" pitchFamily="2" charset="-122"/>
              <a:ea typeface="Aa寒鸦小少年 (非商业使用)" pitchFamily="2" charset="-122"/>
            </a:endParaRPr>
          </a:p>
        </p:txBody>
      </p:sp>
      <p:sp>
        <p:nvSpPr>
          <p:cNvPr id="30" name="矩形 29"/>
          <p:cNvSpPr/>
          <p:nvPr>
            <p:custDataLst>
              <p:tags r:id="rId22"/>
            </p:custDataLst>
          </p:nvPr>
        </p:nvSpPr>
        <p:spPr>
          <a:xfrm>
            <a:off x="511935" y="1273325"/>
            <a:ext cx="11602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0" spc="150" smtClean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  <a:cs typeface="Arial"/>
              </a:rPr>
              <a:t>1</a:t>
            </a:r>
            <a:r>
              <a:rPr lang="en-US" altLang="zh-CN" sz="2800" b="1" kern="0" spc="15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  <a:cs typeface="Arial"/>
              </a:rPr>
              <a:t>.</a:t>
            </a:r>
            <a:r>
              <a:rPr lang="zh-CN" altLang="en-US" sz="2800" b="1" kern="0" spc="15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  <a:cs typeface="Arial"/>
              </a:rPr>
              <a:t>请你阅读以下诗句，判断诗中景与情的关系，将正确的答案连线。</a:t>
            </a:r>
          </a:p>
        </p:txBody>
      </p:sp>
    </p:spTree>
    <p:extLst>
      <p:ext uri="{BB962C8B-B14F-4D97-AF65-F5344CB8AC3E}">
        <p14:creationId xmlns:p14="http://schemas.microsoft.com/office/powerpoint/2010/main" val="576629400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098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1968759" y="1719723"/>
            <a:ext cx="23134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0" spc="150" noProof="1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  <a:sym typeface="+mn-ea"/>
              </a:rPr>
              <a:t>情景交融</a:t>
            </a:r>
            <a:endParaRPr lang="zh-CN" altLang="en-US" sz="4000" kern="0" spc="150">
              <a:solidFill>
                <a:srgbClr val="FF0000"/>
              </a:solidFill>
              <a:latin typeface="Aa寒鸦小少年 (非商业使用)" pitchFamily="2" charset="-122"/>
              <a:ea typeface="Aa寒鸦小少年 (非商业使用)" pitchFamily="2" charset="-122"/>
              <a:cs typeface="Arial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4462392" y="1748298"/>
            <a:ext cx="5859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spc="150" smtClean="0">
                <a:latin typeface="黑体" pitchFamily="49" charset="-122"/>
                <a:ea typeface="黑体" pitchFamily="49" charset="-122"/>
                <a:cs typeface="Arial"/>
              </a:rPr>
              <a:t>抒情与写景交互共生、相映成趣。</a:t>
            </a:r>
            <a:endParaRPr lang="zh-CN" altLang="en-US" sz="2800" b="1" kern="0" spc="150">
              <a:latin typeface="黑体" pitchFamily="49" charset="-122"/>
              <a:ea typeface="黑体" pitchFamily="49" charset="-122"/>
              <a:cs typeface="Arial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1968759" y="402996"/>
            <a:ext cx="23134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kern="0" spc="150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触景生情</a:t>
            </a: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4462392" y="450586"/>
            <a:ext cx="71866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spc="150" smtClean="0">
                <a:latin typeface="黑体" pitchFamily="49" charset="-122"/>
                <a:ea typeface="黑体" pitchFamily="49" charset="-122"/>
                <a:cs typeface="Arial"/>
              </a:rPr>
              <a:t>从景入手，借写景来抒发作者内心的情感，最后点明作者的思想。</a:t>
            </a:r>
            <a:endParaRPr lang="zh-CN" altLang="en-US" sz="2800" b="1" kern="0" spc="150">
              <a:latin typeface="黑体" pitchFamily="49" charset="-122"/>
              <a:ea typeface="黑体" pitchFamily="49" charset="-122"/>
              <a:cs typeface="Arial"/>
            </a:endParaRPr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1968759" y="2531004"/>
            <a:ext cx="23134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kern="0" spc="150" noProof="1" smtClean="0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  <a:sym typeface="+mn-ea"/>
              </a:rPr>
              <a:t>融情</a:t>
            </a:r>
            <a:r>
              <a:rPr lang="zh-CN" altLang="en-US" sz="4000" kern="0" spc="150" noProof="1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  <a:sym typeface="+mn-ea"/>
              </a:rPr>
              <a:t>于景</a:t>
            </a:r>
            <a:endParaRPr lang="zh-CN" altLang="en-US" sz="4000" kern="0" spc="150">
              <a:solidFill>
                <a:srgbClr val="FF0000"/>
              </a:solidFill>
              <a:latin typeface="Aa寒鸦小少年 (非商业使用)" pitchFamily="2" charset="-122"/>
              <a:ea typeface="Aa寒鸦小少年 (非商业使用)" pitchFamily="2" charset="-122"/>
              <a:cs typeface="Arial"/>
            </a:endParaRPr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4462392" y="2581275"/>
            <a:ext cx="73366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spc="150" smtClean="0">
                <a:latin typeface="黑体" pitchFamily="49" charset="-122"/>
                <a:ea typeface="黑体" pitchFamily="49" charset="-122"/>
                <a:cs typeface="Arial"/>
              </a:rPr>
              <a:t>只写景，不直接抒情，以景物描写代替感情抒发。</a:t>
            </a:r>
            <a:endParaRPr lang="zh-CN" altLang="en-US" sz="2800" b="1" kern="0" spc="150">
              <a:latin typeface="黑体" pitchFamily="49" charset="-122"/>
              <a:ea typeface="黑体" pitchFamily="49" charset="-122"/>
              <a:cs typeface="Arial"/>
            </a:endParaRPr>
          </a:p>
        </p:txBody>
      </p:sp>
      <p:sp>
        <p:nvSpPr>
          <p:cNvPr id="13" name="左大括号 12"/>
          <p:cNvSpPr/>
          <p:nvPr>
            <p:custDataLst>
              <p:tags r:id="rId11"/>
            </p:custDataLst>
          </p:nvPr>
        </p:nvSpPr>
        <p:spPr>
          <a:xfrm>
            <a:off x="1529151" y="703719"/>
            <a:ext cx="337750" cy="3445878"/>
          </a:xfrm>
          <a:prstGeom prst="leftBrac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>
            <p:custDataLst>
              <p:tags r:id="rId12"/>
            </p:custDataLst>
          </p:nvPr>
        </p:nvSpPr>
        <p:spPr>
          <a:xfrm>
            <a:off x="395644" y="1102324"/>
            <a:ext cx="923330" cy="28717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en-US" sz="480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华文隶书" pitchFamily="2" charset="-122"/>
                <a:ea typeface="华文隶书" pitchFamily="2" charset="-122"/>
                <a:cs typeface="Verdana" pitchFamily="34" charset="0"/>
              </a:rPr>
              <a:t>借景抒情</a:t>
            </a:r>
          </a:p>
        </p:txBody>
      </p:sp>
      <p:sp>
        <p:nvSpPr>
          <p:cNvPr id="16" name="矩形 15"/>
          <p:cNvSpPr/>
          <p:nvPr>
            <p:custDataLst>
              <p:tags r:id="rId13"/>
            </p:custDataLst>
          </p:nvPr>
        </p:nvSpPr>
        <p:spPr>
          <a:xfrm>
            <a:off x="4462392" y="3790861"/>
            <a:ext cx="73366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spc="150" smtClean="0">
                <a:latin typeface="黑体" pitchFamily="49" charset="-122"/>
                <a:ea typeface="黑体" pitchFamily="49" charset="-122"/>
                <a:cs typeface="Arial"/>
              </a:rPr>
              <a:t>指</a:t>
            </a:r>
            <a:r>
              <a:rPr lang="zh-CN" altLang="en-US" sz="2800" b="1" kern="0" spc="150">
                <a:latin typeface="黑体" pitchFamily="49" charset="-122"/>
                <a:ea typeface="黑体" pitchFamily="49" charset="-122"/>
                <a:cs typeface="Arial"/>
              </a:rPr>
              <a:t>诗歌在议论或抒情的过程中，戛然而止，转为写景，以景代情作结，结束诗句，使得诗歌“此时无情胜有情</a:t>
            </a:r>
            <a:r>
              <a:rPr lang="zh-CN" altLang="en-US" sz="2800" b="1" kern="0" spc="150" smtClean="0">
                <a:latin typeface="黑体" pitchFamily="49" charset="-122"/>
                <a:ea typeface="黑体" pitchFamily="49" charset="-122"/>
                <a:cs typeface="Arial"/>
              </a:rPr>
              <a:t>”，</a:t>
            </a:r>
            <a:r>
              <a:rPr lang="zh-CN" altLang="en-US" sz="2800" b="1" kern="0" spc="150">
                <a:latin typeface="黑体" pitchFamily="49" charset="-122"/>
                <a:ea typeface="黑体" pitchFamily="49" charset="-122"/>
                <a:cs typeface="Arial"/>
              </a:rPr>
              <a:t>产生韵味无穷的艺术效果。</a:t>
            </a:r>
          </a:p>
        </p:txBody>
      </p:sp>
      <p:sp>
        <p:nvSpPr>
          <p:cNvPr id="17" name="矩形 16"/>
          <p:cNvSpPr/>
          <p:nvPr>
            <p:custDataLst>
              <p:tags r:id="rId14"/>
            </p:custDataLst>
          </p:nvPr>
        </p:nvSpPr>
        <p:spPr>
          <a:xfrm>
            <a:off x="1968759" y="3719454"/>
            <a:ext cx="23134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0" spc="150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以景结情</a:t>
            </a:r>
          </a:p>
        </p:txBody>
      </p:sp>
      <p:sp>
        <p:nvSpPr>
          <p:cNvPr id="19" name="矩形 18"/>
          <p:cNvSpPr/>
          <p:nvPr>
            <p:custDataLst>
              <p:tags r:id="rId15"/>
            </p:custDataLst>
          </p:nvPr>
        </p:nvSpPr>
        <p:spPr>
          <a:xfrm>
            <a:off x="2585268" y="5813763"/>
            <a:ext cx="708260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500" b="1" kern="0" spc="150" smtClean="0">
                <a:latin typeface="黑体" pitchFamily="49" charset="-122"/>
                <a:ea typeface="黑体" pitchFamily="49" charset="-122"/>
                <a:cs typeface="Arial"/>
              </a:rPr>
              <a:t>1</a:t>
            </a:r>
            <a:r>
              <a:rPr lang="en-US" altLang="zh-CN" sz="2500" b="1" kern="0" spc="150">
                <a:latin typeface="黑体" pitchFamily="49" charset="-122"/>
                <a:ea typeface="黑体" pitchFamily="49" charset="-122"/>
                <a:cs typeface="Arial"/>
              </a:rPr>
              <a:t>.</a:t>
            </a:r>
            <a:r>
              <a:rPr lang="zh-CN" altLang="en-US" sz="2500" b="1" kern="0" spc="150">
                <a:latin typeface="黑体" pitchFamily="49" charset="-122"/>
                <a:ea typeface="黑体" pitchFamily="49" charset="-122"/>
                <a:cs typeface="Arial"/>
              </a:rPr>
              <a:t>所写景物须为实景，如是虚景则为想象。</a:t>
            </a:r>
            <a:endParaRPr lang="en-US" altLang="zh-CN" sz="2500" b="1" kern="0" spc="150">
              <a:latin typeface="黑体" pitchFamily="49" charset="-122"/>
              <a:ea typeface="黑体" pitchFamily="49" charset="-122"/>
              <a:cs typeface="Arial"/>
            </a:endParaRPr>
          </a:p>
          <a:p>
            <a:pPr>
              <a:lnSpc>
                <a:spcPts val="3200"/>
              </a:lnSpc>
            </a:pPr>
            <a:r>
              <a:rPr lang="en-US" altLang="zh-CN" sz="2500" b="1" kern="0" spc="150" smtClean="0">
                <a:latin typeface="黑体" pitchFamily="49" charset="-122"/>
                <a:ea typeface="黑体" pitchFamily="49" charset="-122"/>
                <a:cs typeface="Arial"/>
              </a:rPr>
              <a:t>2</a:t>
            </a:r>
            <a:r>
              <a:rPr lang="en-US" altLang="zh-CN" sz="2500" b="1" kern="0" spc="150">
                <a:latin typeface="黑体" pitchFamily="49" charset="-122"/>
                <a:ea typeface="黑体" pitchFamily="49" charset="-122"/>
                <a:cs typeface="Arial"/>
              </a:rPr>
              <a:t>.</a:t>
            </a:r>
            <a:r>
              <a:rPr lang="zh-CN" altLang="en-US" sz="2500" b="1" kern="0" spc="150">
                <a:latin typeface="黑体" pitchFamily="49" charset="-122"/>
                <a:ea typeface="黑体" pitchFamily="49" charset="-122"/>
                <a:cs typeface="Arial"/>
              </a:rPr>
              <a:t>情景一致时才叫</a:t>
            </a:r>
            <a:r>
              <a:rPr lang="en-US" altLang="zh-CN" sz="2500" b="1" kern="0" spc="150">
                <a:latin typeface="黑体" pitchFamily="49" charset="-122"/>
                <a:ea typeface="黑体" pitchFamily="49" charset="-122"/>
                <a:cs typeface="Arial"/>
              </a:rPr>
              <a:t>“</a:t>
            </a:r>
            <a:r>
              <a:rPr lang="zh-CN" altLang="en-US" sz="2500" b="1" kern="0" spc="150">
                <a:latin typeface="黑体" pitchFamily="49" charset="-122"/>
                <a:ea typeface="黑体" pitchFamily="49" charset="-122"/>
                <a:cs typeface="Arial"/>
              </a:rPr>
              <a:t>借景抒情</a:t>
            </a:r>
            <a:r>
              <a:rPr lang="en-US" altLang="zh-CN" sz="2500" b="1" kern="0" spc="150">
                <a:latin typeface="黑体" pitchFamily="49" charset="-122"/>
                <a:ea typeface="黑体" pitchFamily="49" charset="-122"/>
                <a:cs typeface="Arial"/>
              </a:rPr>
              <a:t>”，</a:t>
            </a:r>
            <a:r>
              <a:rPr lang="zh-CN" altLang="en-US" sz="2500" b="1" kern="0" spc="150">
                <a:latin typeface="黑体" pitchFamily="49" charset="-122"/>
                <a:ea typeface="黑体" pitchFamily="49" charset="-122"/>
                <a:cs typeface="Arial"/>
              </a:rPr>
              <a:t>否则叫反衬。</a:t>
            </a:r>
          </a:p>
        </p:txBody>
      </p:sp>
      <p:sp>
        <p:nvSpPr>
          <p:cNvPr id="20" name="矩形 19"/>
          <p:cNvSpPr/>
          <p:nvPr>
            <p:custDataLst>
              <p:tags r:id="rId16"/>
            </p:custDataLst>
          </p:nvPr>
        </p:nvSpPr>
        <p:spPr>
          <a:xfrm>
            <a:off x="548821" y="5918538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华文隶书" pitchFamily="2" charset="-122"/>
                <a:ea typeface="华文隶书" pitchFamily="2" charset="-122"/>
                <a:cs typeface="Verdana" pitchFamily="34" charset="0"/>
              </a:rPr>
              <a:t>注意：</a:t>
            </a:r>
          </a:p>
        </p:txBody>
      </p:sp>
      <p:grpSp>
        <p:nvGrpSpPr>
          <p:cNvPr id="24" name="组合 23"/>
          <p:cNvGrpSpPr/>
          <p:nvPr>
            <p:custDataLst>
              <p:tags r:id="rId17"/>
            </p:custDataLst>
          </p:nvPr>
        </p:nvGrpSpPr>
        <p:grpSpPr>
          <a:xfrm>
            <a:off x="1943147" y="6065292"/>
            <a:ext cx="557095" cy="396885"/>
            <a:chOff x="3924347" y="6103392"/>
            <a:chExt cx="642120" cy="396885"/>
          </a:xfrm>
        </p:grpSpPr>
        <p:cxnSp>
          <p:nvCxnSpPr>
            <p:cNvPr id="23" name="直接连接符 22"/>
            <p:cNvCxnSpPr/>
            <p:nvPr>
              <p:custDataLst>
                <p:tags r:id="rId18"/>
              </p:custDataLst>
            </p:nvPr>
          </p:nvCxnSpPr>
          <p:spPr>
            <a:xfrm flipH="1" flipV="1">
              <a:off x="3924347" y="6310478"/>
              <a:ext cx="642120" cy="189799"/>
            </a:xfrm>
            <a:prstGeom prst="line">
              <a:avLst/>
            </a:prstGeom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>
              <p:custDataLst>
                <p:tags r:id="rId19"/>
              </p:custDataLst>
            </p:nvPr>
          </p:nvCxnSpPr>
          <p:spPr>
            <a:xfrm flipH="1">
              <a:off x="3924347" y="6103392"/>
              <a:ext cx="642120" cy="189799"/>
            </a:xfrm>
            <a:prstGeom prst="line">
              <a:avLst/>
            </a:prstGeom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48694315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3" grpId="0"/>
      <p:bldP spid="16" grpId="0"/>
      <p:bldP spid="17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122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8712950" y="5036602"/>
            <a:ext cx="28456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kern="0" spc="150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哀景</a:t>
            </a:r>
            <a:r>
              <a:rPr kumimoji="0" lang="zh-CN" altLang="en-US" sz="4000" i="0" u="none" strike="noStrike" kern="0" cap="none" spc="15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写乐情</a:t>
            </a:r>
            <a:endParaRPr kumimoji="0" lang="zh-CN" altLang="en-US" sz="4000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a寒鸦小少年 (非商业使用)" pitchFamily="2" charset="-122"/>
              <a:ea typeface="Aa寒鸦小少年 (非商业使用)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8712950" y="3749577"/>
            <a:ext cx="28456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kern="0" spc="150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乐景</a:t>
            </a:r>
            <a:r>
              <a:rPr kumimoji="0" lang="zh-CN" altLang="en-US" sz="4000" i="0" u="none" strike="noStrike" kern="0" cap="none" spc="15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写哀情</a:t>
            </a:r>
            <a:endParaRPr kumimoji="0" lang="zh-CN" altLang="en-US" sz="4000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a寒鸦小少年 (非商业使用)" pitchFamily="2" charset="-122"/>
              <a:ea typeface="Aa寒鸦小少年 (非商业使用)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8712950" y="1205276"/>
            <a:ext cx="28456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0" lang="zh-CN" altLang="en-US" sz="4000" i="0" u="none" strike="noStrike" kern="0" cap="none" spc="15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乐景</a:t>
            </a:r>
            <a:r>
              <a:rPr lang="zh-CN" altLang="en-US" sz="4000" kern="0" spc="150" smtClean="0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写乐</a:t>
            </a:r>
            <a:r>
              <a:rPr kumimoji="0" lang="zh-CN" altLang="en-US" sz="4000" i="0" u="none" strike="noStrike" kern="0" cap="none" spc="15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情</a:t>
            </a:r>
            <a:endParaRPr kumimoji="0" lang="zh-CN" altLang="en-US" sz="4000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a寒鸦小少年 (非商业使用)" pitchFamily="2" charset="-122"/>
              <a:ea typeface="Aa寒鸦小少年 (非商业使用)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8712950" y="2418402"/>
            <a:ext cx="28456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0" lang="zh-CN" altLang="en-US" sz="4000" i="0" u="none" strike="noStrike" kern="0" cap="none" spc="15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哀</a:t>
            </a:r>
            <a:r>
              <a:rPr lang="zh-CN" altLang="en-US" sz="4000" kern="0" spc="150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景写哀情</a:t>
            </a:r>
            <a:endParaRPr kumimoji="0" lang="zh-CN" altLang="en-US" sz="4000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a寒鸦小少年 (非商业使用)" pitchFamily="2" charset="-122"/>
              <a:ea typeface="Aa寒鸦小少年 (非商业使用)" pitchFamily="2" charset="-122"/>
            </a:endParaRPr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428624" y="2404622"/>
            <a:ext cx="5619751" cy="96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fontAlgn="auto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kern="0">
                <a:latin typeface="黑体" pitchFamily="49" charset="-122"/>
                <a:ea typeface="黑体" pitchFamily="49" charset="-122"/>
                <a:cs typeface="+mj-cs"/>
              </a:rPr>
              <a:t>黄四娘家花满蹊，千朵万朵压枝低。     </a:t>
            </a:r>
            <a:endParaRPr kumimoji="1" lang="en-US" altLang="zh-CN" sz="2800" b="1" kern="0">
              <a:latin typeface="黑体" pitchFamily="49" charset="-122"/>
              <a:ea typeface="黑体" pitchFamily="49" charset="-122"/>
              <a:cs typeface="+mj-cs"/>
            </a:endParaRPr>
          </a:p>
          <a:p>
            <a:pPr marR="0" lvl="0" indent="0" fontAlgn="auto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kern="0">
                <a:latin typeface="黑体" pitchFamily="49" charset="-122"/>
                <a:ea typeface="黑体" pitchFamily="49" charset="-122"/>
                <a:cs typeface="+mj-cs"/>
              </a:rPr>
              <a:t>留连戏蝶时时舞，自在娇莺恰恰啼。</a:t>
            </a:r>
          </a:p>
        </p:txBody>
      </p:sp>
      <p:cxnSp>
        <p:nvCxnSpPr>
          <p:cNvPr id="21" name="直接连接符 20"/>
          <p:cNvCxnSpPr/>
          <p:nvPr>
            <p:custDataLst>
              <p:tags r:id="rId11"/>
            </p:custDataLst>
          </p:nvPr>
        </p:nvCxnSpPr>
        <p:spPr>
          <a:xfrm flipH="1">
            <a:off x="6048374" y="1559219"/>
            <a:ext cx="2578849" cy="1325823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>
            <p:custDataLst>
              <p:tags r:id="rId12"/>
            </p:custDataLst>
          </p:nvPr>
        </p:nvSpPr>
        <p:spPr>
          <a:xfrm>
            <a:off x="428624" y="3708825"/>
            <a:ext cx="5705475" cy="96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defRPr/>
            </a:pPr>
            <a:r>
              <a:rPr kumimoji="1" lang="zh-CN" altLang="en-US" sz="2800" b="1" kern="0">
                <a:latin typeface="黑体" pitchFamily="49" charset="-122"/>
                <a:ea typeface="黑体" pitchFamily="49" charset="-122"/>
                <a:cs typeface="+mj-cs"/>
              </a:rPr>
              <a:t>残灯无焰影幢幢，此夕闻君谪九江。垂死病中惊坐起，暗风吹雨入寒窗。</a:t>
            </a:r>
          </a:p>
        </p:txBody>
      </p:sp>
      <p:cxnSp>
        <p:nvCxnSpPr>
          <p:cNvPr id="20" name="直接连接符 19"/>
          <p:cNvCxnSpPr/>
          <p:nvPr>
            <p:custDataLst>
              <p:tags r:id="rId13"/>
            </p:custDataLst>
          </p:nvPr>
        </p:nvCxnSpPr>
        <p:spPr>
          <a:xfrm flipH="1">
            <a:off x="6048374" y="2783867"/>
            <a:ext cx="2664575" cy="1420037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>
            <p:custDataLst>
              <p:tags r:id="rId14"/>
            </p:custDataLst>
          </p:nvPr>
        </p:nvSpPr>
        <p:spPr>
          <a:xfrm>
            <a:off x="428624" y="4948614"/>
            <a:ext cx="5705475" cy="96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3600"/>
              </a:lnSpc>
              <a:defRPr/>
            </a:pPr>
            <a:r>
              <a:rPr kumimoji="1" lang="zh-CN" altLang="en-US" sz="2800" b="1" kern="0">
                <a:latin typeface="黑体" pitchFamily="49" charset="-122"/>
                <a:ea typeface="黑体" pitchFamily="49" charset="-122"/>
                <a:cs typeface="+mj-cs"/>
              </a:rPr>
              <a:t>劳歌一曲解行舟，红叶青山急水流。  日暮酒醒人已远，满天风雨下西楼。 </a:t>
            </a:r>
          </a:p>
        </p:txBody>
      </p:sp>
      <p:sp>
        <p:nvSpPr>
          <p:cNvPr id="5" name="矩形 4"/>
          <p:cNvSpPr/>
          <p:nvPr>
            <p:custDataLst>
              <p:tags r:id="rId15"/>
            </p:custDataLst>
          </p:nvPr>
        </p:nvSpPr>
        <p:spPr>
          <a:xfrm>
            <a:off x="428624" y="1142822"/>
            <a:ext cx="5848350" cy="96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defRPr/>
            </a:pPr>
            <a:r>
              <a:rPr kumimoji="1" lang="zh-CN" altLang="en-US" sz="2800" b="1" kern="0">
                <a:latin typeface="黑体" pitchFamily="49" charset="-122"/>
                <a:ea typeface="黑体" pitchFamily="49" charset="-122"/>
                <a:cs typeface="+mj-cs"/>
              </a:rPr>
              <a:t>荷尽已无擎雨盖，菊残犹有傲霜枝。</a:t>
            </a:r>
          </a:p>
          <a:p>
            <a:pPr>
              <a:lnSpc>
                <a:spcPts val="3600"/>
              </a:lnSpc>
              <a:defRPr/>
            </a:pPr>
            <a:r>
              <a:rPr kumimoji="1" lang="zh-CN" altLang="en-US" sz="2800" b="1" kern="0">
                <a:latin typeface="黑体" pitchFamily="49" charset="-122"/>
                <a:ea typeface="黑体" pitchFamily="49" charset="-122"/>
                <a:cs typeface="+mj-cs"/>
              </a:rPr>
              <a:t>一年好景君须记，最是橙黄橘绿时。</a:t>
            </a:r>
          </a:p>
        </p:txBody>
      </p:sp>
      <p:cxnSp>
        <p:nvCxnSpPr>
          <p:cNvPr id="24" name="直接连接符 23"/>
          <p:cNvCxnSpPr/>
          <p:nvPr>
            <p:custDataLst>
              <p:tags r:id="rId16"/>
            </p:custDataLst>
          </p:nvPr>
        </p:nvCxnSpPr>
        <p:spPr>
          <a:xfrm>
            <a:off x="6048375" y="1705451"/>
            <a:ext cx="2743200" cy="3723583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7"/>
            </p:custDataLst>
          </p:nvPr>
        </p:nvCxnSpPr>
        <p:spPr>
          <a:xfrm flipH="1">
            <a:off x="6048374" y="4103520"/>
            <a:ext cx="2561013" cy="137132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>
            <p:custDataLst>
              <p:tags r:id="rId18"/>
            </p:custDataLst>
          </p:nvPr>
        </p:nvSpPr>
        <p:spPr>
          <a:xfrm>
            <a:off x="0" y="6096524"/>
            <a:ext cx="12192000" cy="52322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以</a:t>
            </a:r>
            <a:r>
              <a:rPr lang="zh-CN" altLang="en-US" sz="280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乐景写哀</a:t>
            </a:r>
            <a:r>
              <a:rPr lang="zh-CN" altLang="en-US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情</a:t>
            </a:r>
            <a:r>
              <a:rPr lang="en-US" altLang="zh-CN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，</a:t>
            </a:r>
            <a:r>
              <a:rPr lang="zh-CN" altLang="en-US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以</a:t>
            </a:r>
            <a:r>
              <a:rPr lang="zh-CN" altLang="en-US" sz="280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哀景写乐</a:t>
            </a:r>
            <a:r>
              <a:rPr lang="zh-CN" altLang="en-US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情</a:t>
            </a:r>
            <a:r>
              <a:rPr lang="en-US" altLang="zh-CN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，</a:t>
            </a:r>
            <a:r>
              <a:rPr lang="zh-CN" altLang="en-US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倍增</a:t>
            </a:r>
            <a:r>
              <a:rPr lang="zh-CN" altLang="en-US" sz="280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其哀乐</a:t>
            </a:r>
            <a:r>
              <a:rPr lang="zh-CN" altLang="en-US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。</a:t>
            </a:r>
            <a:r>
              <a:rPr lang="en-US" altLang="zh-CN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——</a:t>
            </a:r>
            <a:r>
              <a:rPr lang="zh-CN" altLang="en-US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王</a:t>
            </a:r>
            <a:r>
              <a:rPr lang="zh-CN" altLang="en-US" sz="280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夫</a:t>
            </a:r>
            <a:r>
              <a:rPr lang="zh-CN" altLang="en-US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之</a:t>
            </a:r>
            <a:r>
              <a:rPr lang="en-US" altLang="zh-CN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《</a:t>
            </a:r>
            <a:r>
              <a:rPr lang="zh-CN" altLang="en-US" sz="280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姜</a:t>
            </a:r>
            <a:r>
              <a:rPr lang="zh-CN" altLang="en-US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斋</a:t>
            </a:r>
            <a:r>
              <a:rPr lang="zh-CN" altLang="en-US" sz="280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诗话</a:t>
            </a:r>
            <a:r>
              <a:rPr lang="en-US" altLang="zh-CN" sz="280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</a:rPr>
              <a:t>》</a:t>
            </a:r>
            <a:endParaRPr lang="zh-CN" altLang="en-US" sz="2800">
              <a:solidFill>
                <a:srgbClr val="FFFF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7" name="矩形 16"/>
          <p:cNvSpPr/>
          <p:nvPr>
            <p:custDataLst>
              <p:tags r:id="rId19"/>
            </p:custDataLst>
          </p:nvPr>
        </p:nvSpPr>
        <p:spPr>
          <a:xfrm>
            <a:off x="530985" y="330350"/>
            <a:ext cx="11403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0" spc="150" smtClean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  <a:cs typeface="Arial"/>
              </a:rPr>
              <a:t>2.</a:t>
            </a:r>
            <a:r>
              <a:rPr lang="zh-CN" altLang="en-US" sz="2800" b="1" kern="0" spc="15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  <a:cs typeface="Arial"/>
              </a:rPr>
              <a:t>请你阅读以下诗句，判断诗中景与情的关系，将正确的答案连线。</a:t>
            </a:r>
          </a:p>
        </p:txBody>
      </p:sp>
    </p:spTree>
    <p:extLst>
      <p:ext uri="{BB962C8B-B14F-4D97-AF65-F5344CB8AC3E}">
        <p14:creationId xmlns:p14="http://schemas.microsoft.com/office/powerpoint/2010/main" val="1690841628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146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自由: 形状 16"/>
          <p:cNvSpPr/>
          <p:nvPr>
            <p:custDataLst>
              <p:tags r:id="rId6"/>
            </p:custDataLst>
          </p:nvPr>
        </p:nvSpPr>
        <p:spPr>
          <a:xfrm>
            <a:off x="1242818" y="0"/>
            <a:ext cx="9425182" cy="6858000"/>
          </a:xfrm>
          <a:custGeom>
            <a:gdLst>
              <a:gd name="connsiteX0" fmla="*/ 1358039 w 9842872"/>
              <a:gd name="connsiteY0" fmla="*/ 0 h 6858000"/>
              <a:gd name="connsiteX1" fmla="*/ 8484833 w 9842872"/>
              <a:gd name="connsiteY1" fmla="*/ 0 h 6858000"/>
              <a:gd name="connsiteX2" fmla="*/ 8564372 w 9842872"/>
              <a:gd name="connsiteY2" fmla="*/ 83426 h 6858000"/>
              <a:gd name="connsiteX3" fmla="*/ 9842872 w 9842872"/>
              <a:gd name="connsiteY3" fmla="*/ 3392488 h 6858000"/>
              <a:gd name="connsiteX4" fmla="*/ 8564372 w 9842872"/>
              <a:gd name="connsiteY4" fmla="*/ 6701551 h 6858000"/>
              <a:gd name="connsiteX5" fmla="*/ 8415211 w 9842872"/>
              <a:gd name="connsiteY5" fmla="*/ 6858000 h 6858000"/>
              <a:gd name="connsiteX6" fmla="*/ 1427661 w 9842872"/>
              <a:gd name="connsiteY6" fmla="*/ 6858000 h 6858000"/>
              <a:gd name="connsiteX7" fmla="*/ 1278500 w 9842872"/>
              <a:gd name="connsiteY7" fmla="*/ 6701551 h 6858000"/>
              <a:gd name="connsiteX8" fmla="*/ 0 w 9842872"/>
              <a:gd name="connsiteY8" fmla="*/ 3392488 h 6858000"/>
              <a:gd name="connsiteX9" fmla="*/ 1278500 w 9842872"/>
              <a:gd name="connsiteY9" fmla="*/ 83426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42872" h="6858000">
                <a:moveTo>
                  <a:pt x="1358039" y="0"/>
                </a:moveTo>
                <a:lnTo>
                  <a:pt x="8484833" y="0"/>
                </a:lnTo>
                <a:lnTo>
                  <a:pt x="8564372" y="83426"/>
                </a:lnTo>
                <a:cubicBezTo>
                  <a:pt x="9358726" y="957410"/>
                  <a:pt x="9842872" y="2118410"/>
                  <a:pt x="9842872" y="3392488"/>
                </a:cubicBezTo>
                <a:cubicBezTo>
                  <a:pt x="9842872" y="4666567"/>
                  <a:pt x="9358726" y="5827567"/>
                  <a:pt x="8564372" y="6701551"/>
                </a:cubicBezTo>
                <a:lnTo>
                  <a:pt x="8415211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solidFill>
            <a:srgbClr val="626B80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B1ACB34B-77BE-4EE7-8689-5532AC2D9500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2888" b="13175"/>
          <a:stretch>
            <a:fillRect/>
          </a:stretch>
        </p:blipFill>
        <p:spPr>
          <a:xfrm flipH="1">
            <a:off x="7724774" y="2"/>
            <a:ext cx="4466204" cy="4333531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80644" y="3225284"/>
            <a:ext cx="16954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4800" kern="0" spc="150">
                <a:gradFill>
                  <a:gsLst>
                    <a:gs pos="0">
                      <a:srgbClr val="000082">
                        <a:lumMod val="90000"/>
                        <a:lumOff val="10000"/>
                        <a:alpha val="95000"/>
                      </a:srgbClr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借景抒情</a:t>
            </a:r>
            <a:endParaRPr lang="zh-CN" altLang="en-US" sz="4800" kern="0" spc="150">
              <a:gradFill>
                <a:gsLst>
                  <a:gs pos="0">
                    <a:srgbClr val="000082">
                      <a:lumMod val="90000"/>
                      <a:lumOff val="10000"/>
                      <a:alpha val="95000"/>
                    </a:srgbClr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Aa寒鸦小少年 (非商业使用)" pitchFamily="2" charset="-122"/>
              <a:ea typeface="Aa寒鸦小少年 (非商业使用)" pitchFamily="2" charset="-122"/>
              <a:cs typeface="Arial"/>
            </a:endParaRPr>
          </a:p>
        </p:txBody>
      </p:sp>
      <p:sp>
        <p:nvSpPr>
          <p:cNvPr id="4" name="左大括号 3"/>
          <p:cNvSpPr/>
          <p:nvPr>
            <p:custDataLst>
              <p:tags r:id="rId11"/>
            </p:custDataLst>
          </p:nvPr>
        </p:nvSpPr>
        <p:spPr>
          <a:xfrm>
            <a:off x="1695451" y="2603629"/>
            <a:ext cx="464820" cy="2747010"/>
          </a:xfrm>
          <a:prstGeom prst="leftBrace">
            <a:avLst/>
          </a:prstGeom>
          <a:noFill/>
          <a:ln w="38100" cap="flat" cmpd="sng" algn="ctr">
            <a:solidFill>
              <a:schemeClr val="accent5">
                <a:lumMod val="50000"/>
              </a:scheme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矩形 2"/>
          <p:cNvSpPr/>
          <p:nvPr>
            <p:custDataLst>
              <p:tags r:id="rId12"/>
            </p:custDataLst>
          </p:nvPr>
        </p:nvSpPr>
        <p:spPr>
          <a:xfrm>
            <a:off x="2150417" y="2247513"/>
            <a:ext cx="23134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0" spc="150" smtClean="0">
                <a:solidFill>
                  <a:srgbClr val="C0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结构关系</a:t>
            </a:r>
            <a:endParaRPr lang="zh-CN" altLang="en-US" sz="4000" kern="0" spc="150">
              <a:solidFill>
                <a:srgbClr val="C00000"/>
              </a:solidFill>
              <a:latin typeface="Aa寒鸦小少年 (非商业使用)" pitchFamily="2" charset="-122"/>
              <a:ea typeface="Aa寒鸦小少年 (非商业使用)" pitchFamily="2" charset="-122"/>
              <a:cs typeface="Arial"/>
            </a:endParaRPr>
          </a:p>
        </p:txBody>
      </p:sp>
      <p:sp>
        <p:nvSpPr>
          <p:cNvPr id="5" name="矩形 4"/>
          <p:cNvSpPr/>
          <p:nvPr>
            <p:custDataLst>
              <p:tags r:id="rId13"/>
            </p:custDataLst>
          </p:nvPr>
        </p:nvSpPr>
        <p:spPr>
          <a:xfrm>
            <a:off x="2150417" y="5021908"/>
            <a:ext cx="23134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kern="0" spc="150" smtClean="0">
                <a:solidFill>
                  <a:srgbClr val="FFC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内在关系</a:t>
            </a:r>
            <a:endParaRPr lang="zh-CN" altLang="en-US" sz="4000" kern="0" spc="150">
              <a:solidFill>
                <a:srgbClr val="FFC000"/>
              </a:solidFill>
              <a:latin typeface="Aa寒鸦小少年 (非商业使用)" pitchFamily="2" charset="-122"/>
              <a:ea typeface="Aa寒鸦小少年 (非商业使用)" pitchFamily="2" charset="-122"/>
              <a:cs typeface="Arial"/>
            </a:endParaRPr>
          </a:p>
        </p:txBody>
      </p:sp>
      <p:sp>
        <p:nvSpPr>
          <p:cNvPr id="13" name="左大括号 12"/>
          <p:cNvSpPr/>
          <p:nvPr>
            <p:custDataLst>
              <p:tags r:id="rId14"/>
            </p:custDataLst>
          </p:nvPr>
        </p:nvSpPr>
        <p:spPr>
          <a:xfrm>
            <a:off x="4556746" y="4409063"/>
            <a:ext cx="354360" cy="1904406"/>
          </a:xfrm>
          <a:prstGeom prst="leftBrace">
            <a:avLst/>
          </a:prstGeom>
          <a:noFill/>
          <a:ln w="38100" cap="flat" cmpd="sng" algn="ctr">
            <a:solidFill>
              <a:schemeClr val="accent5">
                <a:lumMod val="50000"/>
              </a:scheme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矩形 13"/>
          <p:cNvSpPr/>
          <p:nvPr>
            <p:custDataLst>
              <p:tags r:id="rId15"/>
            </p:custDataLst>
          </p:nvPr>
        </p:nvSpPr>
        <p:spPr>
          <a:xfrm>
            <a:off x="4929201" y="5972265"/>
            <a:ext cx="25891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kern="0" spc="150">
                <a:solidFill>
                  <a:srgbClr val="FFFF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哀景</a:t>
            </a:r>
            <a:r>
              <a:rPr kumimoji="0" lang="zh-CN" altLang="en-US" sz="3600" i="0" u="none" strike="noStrike" kern="0" cap="none" spc="15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写乐情</a:t>
            </a:r>
            <a:endParaRPr kumimoji="0" lang="zh-CN" altLang="en-US" sz="3600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a寒鸦小少年 (非商业使用)" pitchFamily="2" charset="-122"/>
              <a:ea typeface="Aa寒鸦小少年 (非商业使用)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16"/>
            </p:custDataLst>
          </p:nvPr>
        </p:nvSpPr>
        <p:spPr>
          <a:xfrm>
            <a:off x="4929201" y="5354955"/>
            <a:ext cx="25891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kern="0" spc="150">
                <a:solidFill>
                  <a:srgbClr val="FFFF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乐景</a:t>
            </a:r>
            <a:r>
              <a:rPr kumimoji="0" lang="zh-CN" altLang="en-US" sz="3600" i="0" u="none" strike="noStrike" kern="0" cap="none" spc="15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写哀情</a:t>
            </a:r>
            <a:endParaRPr kumimoji="0" lang="zh-CN" altLang="en-US" sz="3600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a寒鸦小少年 (非商业使用)" pitchFamily="2" charset="-122"/>
              <a:ea typeface="Aa寒鸦小少年 (非商业使用)" pitchFamily="2" charset="-122"/>
            </a:endParaRPr>
          </a:p>
        </p:txBody>
      </p:sp>
      <p:sp>
        <p:nvSpPr>
          <p:cNvPr id="16" name="矩形 15"/>
          <p:cNvSpPr/>
          <p:nvPr>
            <p:custDataLst>
              <p:tags r:id="rId17"/>
            </p:custDataLst>
          </p:nvPr>
        </p:nvSpPr>
        <p:spPr>
          <a:xfrm>
            <a:off x="4929201" y="4141143"/>
            <a:ext cx="25891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0" lang="zh-CN" altLang="en-US" sz="3600" i="0" u="none" strike="noStrike" kern="0" cap="none" spc="15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乐景</a:t>
            </a:r>
            <a:r>
              <a:rPr lang="zh-CN" altLang="en-US" sz="3600" kern="0" spc="150" smtClean="0">
                <a:solidFill>
                  <a:srgbClr val="FFFF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写乐</a:t>
            </a:r>
            <a:r>
              <a:rPr kumimoji="0" lang="zh-CN" altLang="en-US" sz="3600" i="0" u="none" strike="noStrike" kern="0" cap="none" spc="15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情</a:t>
            </a:r>
            <a:endParaRPr kumimoji="0" lang="zh-CN" altLang="en-US" sz="3600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a寒鸦小少年 (非商业使用)" pitchFamily="2" charset="-122"/>
              <a:ea typeface="Aa寒鸦小少年 (非商业使用)" pitchFamily="2" charset="-122"/>
            </a:endParaRPr>
          </a:p>
        </p:txBody>
      </p:sp>
      <p:sp>
        <p:nvSpPr>
          <p:cNvPr id="17" name="矩形 16"/>
          <p:cNvSpPr/>
          <p:nvPr>
            <p:custDataLst>
              <p:tags r:id="rId18"/>
            </p:custDataLst>
          </p:nvPr>
        </p:nvSpPr>
        <p:spPr>
          <a:xfrm>
            <a:off x="4929201" y="4741218"/>
            <a:ext cx="25891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0" lang="zh-CN" altLang="en-US" sz="3600" i="0" u="none" strike="noStrike" kern="0" cap="none" spc="15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哀</a:t>
            </a:r>
            <a:r>
              <a:rPr lang="zh-CN" altLang="en-US" sz="3600" kern="0" spc="150">
                <a:solidFill>
                  <a:srgbClr val="FFFF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景写哀情</a:t>
            </a:r>
            <a:endParaRPr kumimoji="0" lang="zh-CN" altLang="en-US" sz="3600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a寒鸦小少年 (非商业使用)" pitchFamily="2" charset="-122"/>
              <a:ea typeface="Aa寒鸦小少年 (非商业使用)" pitchFamily="2" charset="-122"/>
            </a:endParaRPr>
          </a:p>
        </p:txBody>
      </p:sp>
      <p:sp>
        <p:nvSpPr>
          <p:cNvPr id="19" name="矩形 18"/>
          <p:cNvSpPr/>
          <p:nvPr>
            <p:custDataLst>
              <p:tags r:id="rId19"/>
            </p:custDataLst>
          </p:nvPr>
        </p:nvSpPr>
        <p:spPr>
          <a:xfrm>
            <a:off x="4929201" y="2593969"/>
            <a:ext cx="21082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kern="0" spc="150" noProof="1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  <a:sym typeface="+mn-ea"/>
              </a:rPr>
              <a:t>情景交融</a:t>
            </a:r>
            <a:endParaRPr lang="zh-CN" altLang="en-US" sz="3600" kern="0" spc="150">
              <a:solidFill>
                <a:srgbClr val="FF0000"/>
              </a:solidFill>
              <a:latin typeface="Aa寒鸦小少年 (非商业使用)" pitchFamily="2" charset="-122"/>
              <a:ea typeface="Aa寒鸦小少年 (非商业使用)" pitchFamily="2" charset="-122"/>
              <a:cs typeface="Arial"/>
            </a:endParaRPr>
          </a:p>
        </p:txBody>
      </p:sp>
      <p:sp>
        <p:nvSpPr>
          <p:cNvPr id="20" name="矩形 19"/>
          <p:cNvSpPr/>
          <p:nvPr>
            <p:custDataLst>
              <p:tags r:id="rId20"/>
            </p:custDataLst>
          </p:nvPr>
        </p:nvSpPr>
        <p:spPr>
          <a:xfrm>
            <a:off x="4929201" y="1317299"/>
            <a:ext cx="21082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kern="0" spc="150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触景生情</a:t>
            </a:r>
          </a:p>
        </p:txBody>
      </p:sp>
      <p:sp>
        <p:nvSpPr>
          <p:cNvPr id="21" name="矩形 20"/>
          <p:cNvSpPr/>
          <p:nvPr>
            <p:custDataLst>
              <p:tags r:id="rId21"/>
            </p:custDataLst>
          </p:nvPr>
        </p:nvSpPr>
        <p:spPr>
          <a:xfrm>
            <a:off x="4929201" y="1982182"/>
            <a:ext cx="21082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kern="0" spc="150" noProof="1" smtClean="0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  <a:sym typeface="+mn-ea"/>
              </a:rPr>
              <a:t>融情</a:t>
            </a:r>
            <a:r>
              <a:rPr lang="zh-CN" altLang="en-US" sz="3600" kern="0" spc="150" noProof="1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  <a:sym typeface="+mn-ea"/>
              </a:rPr>
              <a:t>于景</a:t>
            </a:r>
            <a:endParaRPr lang="zh-CN" altLang="en-US" sz="3600" kern="0" spc="150">
              <a:solidFill>
                <a:srgbClr val="FF0000"/>
              </a:solidFill>
              <a:latin typeface="Aa寒鸦小少年 (非商业使用)" pitchFamily="2" charset="-122"/>
              <a:ea typeface="Aa寒鸦小少年 (非商业使用)" pitchFamily="2" charset="-122"/>
              <a:cs typeface="Arial"/>
            </a:endParaRPr>
          </a:p>
        </p:txBody>
      </p:sp>
      <p:sp>
        <p:nvSpPr>
          <p:cNvPr id="22" name="矩形 21"/>
          <p:cNvSpPr/>
          <p:nvPr>
            <p:custDataLst>
              <p:tags r:id="rId22"/>
            </p:custDataLst>
          </p:nvPr>
        </p:nvSpPr>
        <p:spPr>
          <a:xfrm>
            <a:off x="4929201" y="3206665"/>
            <a:ext cx="21082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kern="0" spc="150">
                <a:solidFill>
                  <a:srgbClr val="FF0000"/>
                </a:soli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以景结情</a:t>
            </a:r>
          </a:p>
        </p:txBody>
      </p:sp>
      <p:sp>
        <p:nvSpPr>
          <p:cNvPr id="23" name="左大括号 22"/>
          <p:cNvSpPr/>
          <p:nvPr>
            <p:custDataLst>
              <p:tags r:id="rId23"/>
            </p:custDataLst>
          </p:nvPr>
        </p:nvSpPr>
        <p:spPr>
          <a:xfrm>
            <a:off x="4556746" y="1622851"/>
            <a:ext cx="354360" cy="1904406"/>
          </a:xfrm>
          <a:prstGeom prst="leftBrace">
            <a:avLst/>
          </a:prstGeom>
          <a:noFill/>
          <a:ln w="38100" cap="flat" cmpd="sng" algn="ctr">
            <a:solidFill>
              <a:schemeClr val="accent5">
                <a:lumMod val="50000"/>
              </a:scheme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矩形 5"/>
          <p:cNvSpPr/>
          <p:nvPr>
            <p:custDataLst>
              <p:tags r:id="rId24"/>
            </p:custDataLst>
          </p:nvPr>
        </p:nvSpPr>
        <p:spPr>
          <a:xfrm>
            <a:off x="297846" y="470973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70C0"/>
                </a:solidFill>
                <a:latin typeface="方正粗黑宋简体" pitchFamily="2" charset="-122"/>
                <a:ea typeface="方正粗黑宋简体" pitchFamily="2" charset="-122"/>
              </a:rPr>
              <a:t>诗歌</a:t>
            </a:r>
            <a:r>
              <a:rPr lang="zh-CN" altLang="en-US" sz="3200" smtClean="0">
                <a:solidFill>
                  <a:srgbClr val="0070C0"/>
                </a:solidFill>
                <a:latin typeface="方正粗黑宋简体" pitchFamily="2" charset="-122"/>
                <a:ea typeface="方正粗黑宋简体" pitchFamily="2" charset="-122"/>
              </a:rPr>
              <a:t>中景</a:t>
            </a:r>
            <a:r>
              <a:rPr lang="zh-CN" altLang="en-US" sz="3200">
                <a:solidFill>
                  <a:srgbClr val="0070C0"/>
                </a:solidFill>
                <a:latin typeface="方正粗黑宋简体" pitchFamily="2" charset="-122"/>
                <a:ea typeface="方正粗黑宋简体" pitchFamily="2" charset="-122"/>
              </a:rPr>
              <a:t>与情的几种关系：</a:t>
            </a:r>
          </a:p>
        </p:txBody>
      </p:sp>
      <p:sp>
        <p:nvSpPr>
          <p:cNvPr id="18" name="左大括号 17"/>
          <p:cNvSpPr/>
          <p:nvPr>
            <p:custDataLst>
              <p:tags r:id="rId25"/>
            </p:custDataLst>
          </p:nvPr>
        </p:nvSpPr>
        <p:spPr>
          <a:xfrm flipH="1">
            <a:off x="7508521" y="4333533"/>
            <a:ext cx="266051" cy="907882"/>
          </a:xfrm>
          <a:prstGeom prst="leftBrace">
            <a:avLst/>
          </a:prstGeom>
          <a:noFill/>
          <a:ln w="38100" cap="flat" cmpd="sng" algn="ctr">
            <a:solidFill>
              <a:schemeClr val="accent5">
                <a:lumMod val="50000"/>
              </a:scheme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左大括号 23"/>
          <p:cNvSpPr/>
          <p:nvPr>
            <p:custDataLst>
              <p:tags r:id="rId26"/>
            </p:custDataLst>
          </p:nvPr>
        </p:nvSpPr>
        <p:spPr>
          <a:xfrm flipH="1">
            <a:off x="7508521" y="5547345"/>
            <a:ext cx="266051" cy="907882"/>
          </a:xfrm>
          <a:prstGeom prst="leftBrace">
            <a:avLst/>
          </a:prstGeom>
          <a:noFill/>
          <a:ln w="38100" cap="flat" cmpd="sng" algn="ctr">
            <a:solidFill>
              <a:schemeClr val="accent5">
                <a:lumMod val="50000"/>
              </a:scheme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矩形 24"/>
          <p:cNvSpPr/>
          <p:nvPr>
            <p:custDataLst>
              <p:tags r:id="rId27"/>
            </p:custDataLst>
          </p:nvPr>
        </p:nvSpPr>
        <p:spPr>
          <a:xfrm>
            <a:off x="7929576" y="4458042"/>
            <a:ext cx="12490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0" spc="15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</a:gra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正衬</a:t>
            </a:r>
            <a:endParaRPr lang="zh-CN" altLang="en-US" sz="4000" kern="0" spc="15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</a:gradFill>
              <a:latin typeface="Aa寒鸦小少年 (非商业使用)" pitchFamily="2" charset="-122"/>
              <a:ea typeface="Aa寒鸦小少年 (非商业使用)" pitchFamily="2" charset="-122"/>
              <a:cs typeface="Arial"/>
            </a:endParaRPr>
          </a:p>
        </p:txBody>
      </p:sp>
      <p:sp>
        <p:nvSpPr>
          <p:cNvPr id="26" name="矩形 25"/>
          <p:cNvSpPr/>
          <p:nvPr>
            <p:custDataLst>
              <p:tags r:id="rId28"/>
            </p:custDataLst>
          </p:nvPr>
        </p:nvSpPr>
        <p:spPr>
          <a:xfrm>
            <a:off x="7929576" y="5667138"/>
            <a:ext cx="12490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0" spc="15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  <a:cs typeface="Arial"/>
              </a:rPr>
              <a:t>反衬</a:t>
            </a:r>
            <a:endParaRPr lang="zh-CN" altLang="en-US" sz="4000" kern="0" spc="150"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  <a:latin typeface="Aa寒鸦小少年 (非商业使用)" pitchFamily="2" charset="-122"/>
              <a:ea typeface="Aa寒鸦小少年 (非商业使用)" pitchFamily="2" charset="-122"/>
              <a:cs typeface="Arial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CB8387B7-03E3-4F6C-9B94-8454F809260C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34" t="47258" r="23170" b="32195"/>
          <a:stretch>
            <a:fillRect/>
          </a:stretch>
        </p:blipFill>
        <p:spPr>
          <a:xfrm>
            <a:off x="-331470" y="5350639"/>
            <a:ext cx="2367280" cy="153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034462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18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9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0325" y="0"/>
            <a:ext cx="12314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22"/>
          <p:cNvSpPr/>
          <p:nvPr>
            <p:custDataLst>
              <p:tags r:id="rId5"/>
            </p:custDataLst>
          </p:nvPr>
        </p:nvSpPr>
        <p:spPr>
          <a:xfrm>
            <a:off x="370208" y="1235212"/>
            <a:ext cx="113550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8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请同学们以小组</a:t>
            </a: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为</a:t>
            </a:r>
            <a:r>
              <a:rPr lang="zh-CN" altLang="en-US" sz="28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单位，从</a:t>
            </a: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“景”与“情”的角度赏析</a:t>
            </a:r>
            <a:r>
              <a:rPr lang="en-US" altLang="zh-CN" sz="28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登岳阳楼</a:t>
            </a:r>
            <a:r>
              <a:rPr lang="en-US" altLang="zh-CN" sz="28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8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念奴娇</a:t>
            </a:r>
            <a:r>
              <a:rPr lang="en-US" altLang="zh-CN" sz="28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过洞庭</a:t>
            </a:r>
            <a:r>
              <a:rPr lang="en-US" altLang="zh-CN" sz="28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8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游园</a:t>
            </a:r>
            <a:r>
              <a:rPr lang="en-US" altLang="zh-CN" sz="28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b="1">
              <a:solidFill>
                <a:schemeClr val="accent5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552569044"/>
              </p:ext>
            </p:extLst>
          </p:nvPr>
        </p:nvGraphicFramePr>
        <p:xfrm>
          <a:off x="5624512" y="2590800"/>
          <a:ext cx="6281738" cy="3924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7688"/>
                <a:gridCol w="2295525"/>
                <a:gridCol w="3438525"/>
              </a:tblGrid>
              <a:tr h="647700"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000" b="1" smtClean="0">
                          <a:solidFill>
                            <a:srgbClr val="36A1A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步 骤</a:t>
                      </a:r>
                      <a:endParaRPr lang="zh-CN" altLang="en-US" sz="3000" b="1">
                        <a:solidFill>
                          <a:srgbClr val="36A1A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000" b="1" smtClean="0">
                          <a:solidFill>
                            <a:srgbClr val="36A1A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术 语</a:t>
                      </a:r>
                      <a:endParaRPr lang="zh-CN" altLang="en-US" sz="3000" b="1">
                        <a:solidFill>
                          <a:srgbClr val="36A1A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1912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 b="1" smtClean="0"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endParaRPr lang="zh-CN" altLang="en-US" sz="28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138112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en-US" altLang="zh-CN" sz="2800" b="1" smtClean="0"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2800" b="1" smtClean="0">
                          <a:latin typeface="黑体" pitchFamily="49" charset="-122"/>
                          <a:ea typeface="黑体" pitchFamily="49" charset="-122"/>
                        </a:rPr>
                        <a:t>2</a:t>
                      </a:r>
                      <a:endParaRPr lang="zh-CN" altLang="en-US" sz="28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62865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 b="1" smtClean="0">
                          <a:latin typeface="黑体" pitchFamily="49" charset="-122"/>
                          <a:ea typeface="黑体" pitchFamily="49" charset="-122"/>
                        </a:rPr>
                        <a:t>3</a:t>
                      </a:r>
                      <a:endParaRPr lang="zh-CN" altLang="en-US" sz="28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6477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 b="1" smtClean="0">
                          <a:latin typeface="黑体" pitchFamily="49" charset="-122"/>
                          <a:ea typeface="黑体" pitchFamily="49" charset="-122"/>
                        </a:rPr>
                        <a:t>4</a:t>
                      </a:r>
                      <a:endParaRPr lang="zh-CN" altLang="en-US" sz="28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6501623" y="332053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点明</a:t>
            </a:r>
            <a:r>
              <a:rPr lang="zh-CN" altLang="en-US" sz="2800" ker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手法</a:t>
            </a:r>
            <a:endParaRPr lang="zh-CN" altLang="en-US" sz="280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6501623" y="432595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描绘画面</a:t>
            </a:r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6501623" y="533060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分析氛围</a:t>
            </a:r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6501623" y="594943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明确情感</a:t>
            </a:r>
            <a:endParaRPr lang="zh-CN" altLang="en-US" sz="280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8616811" y="3282434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smtClean="0">
                <a:latin typeface="黑体" pitchFamily="49" charset="-122"/>
                <a:ea typeface="黑体" pitchFamily="49" charset="-122"/>
              </a:rPr>
              <a:t>运用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了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2800" b="1" kern="0" smtClean="0">
                <a:latin typeface="黑体" pitchFamily="49" charset="-122"/>
                <a:ea typeface="黑体" pitchFamily="49" charset="-122"/>
              </a:rPr>
              <a:t>手法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>
            <p:custDataLst>
              <p:tags r:id="rId12"/>
            </p:custDataLst>
          </p:nvPr>
        </p:nvSpPr>
        <p:spPr>
          <a:xfrm>
            <a:off x="8616811" y="4082834"/>
            <a:ext cx="33560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通过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的意象，描绘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了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画面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>
            <p:custDataLst>
              <p:tags r:id="rId13"/>
            </p:custDataLst>
          </p:nvPr>
        </p:nvSpPr>
        <p:spPr>
          <a:xfrm>
            <a:off x="8616811" y="5292508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营造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了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的氛围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>
            <p:custDataLst>
              <p:tags r:id="rId14"/>
            </p:custDataLst>
          </p:nvPr>
        </p:nvSpPr>
        <p:spPr>
          <a:xfrm>
            <a:off x="8616811" y="5920859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表达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了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的情感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>
            <p:custDataLst>
              <p:tags r:id="rId15"/>
            </p:custDataLst>
          </p:nvPr>
        </p:nvSpPr>
        <p:spPr>
          <a:xfrm>
            <a:off x="866539" y="2709675"/>
            <a:ext cx="3791423" cy="3631763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lnSpc>
                <a:spcPts val="3600"/>
              </a:lnSpc>
              <a:spcAft>
                <a:spcPts val="1200"/>
              </a:spcAft>
            </a:pPr>
            <a:r>
              <a:rPr lang="zh-CN" altLang="en-US" sz="3000" b="1">
                <a:solidFill>
                  <a:srgbClr val="36A1A1"/>
                </a:solidFill>
                <a:latin typeface="微软雅黑" pitchFamily="34" charset="-122"/>
                <a:ea typeface="微软雅黑" pitchFamily="34" charset="-122"/>
              </a:rPr>
              <a:t>小组讨论要求</a:t>
            </a:r>
            <a:endParaRPr lang="en-US" altLang="zh-CN" sz="3000" b="1">
              <a:solidFill>
                <a:srgbClr val="36A1A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3600"/>
              </a:lnSpc>
              <a:spcAft>
                <a:spcPts val="1200"/>
              </a:spcAft>
            </a:pPr>
            <a:r>
              <a:rPr lang="zh-CN" altLang="en-US" sz="24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时间：</a:t>
            </a:r>
            <a:r>
              <a:rPr lang="en-US" altLang="zh-CN" sz="24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b="1" smtClean="0">
                <a:solidFill>
                  <a:schemeClr val="accent5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分钟</a:t>
            </a:r>
            <a:endParaRPr lang="en-US" altLang="zh-CN" sz="2400" b="1" smtClean="0">
              <a:solidFill>
                <a:schemeClr val="accent5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lvl="0">
              <a:lnSpc>
                <a:spcPts val="3600"/>
              </a:lnSpc>
              <a:spcAft>
                <a:spcPts val="1200"/>
              </a:spcAft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组长组织，秩序井然。</a:t>
            </a:r>
          </a:p>
          <a:p>
            <a:pPr lvl="0">
              <a:lnSpc>
                <a:spcPts val="3600"/>
              </a:lnSpc>
              <a:spcAft>
                <a:spcPts val="1200"/>
              </a:spcAft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人人发言，贡献智慧。</a:t>
            </a:r>
          </a:p>
          <a:p>
            <a:pPr lvl="0">
              <a:lnSpc>
                <a:spcPts val="3600"/>
              </a:lnSpc>
              <a:spcAft>
                <a:spcPts val="1200"/>
              </a:spcAft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善于倾听，做好记录。</a:t>
            </a:r>
          </a:p>
          <a:p>
            <a:pPr lvl="0">
              <a:lnSpc>
                <a:spcPts val="3600"/>
              </a:lnSpc>
              <a:spcAft>
                <a:spcPts val="1200"/>
              </a:spcAft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优化答案，积极展示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E85D0792-3310-411B-B847-2B4DB93C2560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366" y="273129"/>
            <a:ext cx="731520" cy="72580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A8136751-23CB-465A-91A7-9B68EE7D2DCA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36" y="777627"/>
            <a:ext cx="1735099" cy="354328"/>
          </a:xfrm>
          <a:prstGeom prst="rect">
            <a:avLst/>
          </a:prstGeom>
        </p:spPr>
      </p:pic>
      <p:sp>
        <p:nvSpPr>
          <p:cNvPr id="22" name="矩形 21"/>
          <p:cNvSpPr/>
          <p:nvPr>
            <p:custDataLst>
              <p:tags r:id="rId20"/>
            </p:custDataLst>
          </p:nvPr>
        </p:nvSpPr>
        <p:spPr>
          <a:xfrm>
            <a:off x="935287" y="311964"/>
            <a:ext cx="21852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-100" smtClean="0">
                <a:solidFill>
                  <a:srgbClr val="800000"/>
                </a:solidFill>
                <a:latin typeface="Aa寒鸦小少年 (非商业使用)" pitchFamily="2" charset="-122"/>
                <a:ea typeface="Aa寒鸦小少年 (非商业使用)" pitchFamily="2" charset="-122"/>
              </a:rPr>
              <a:t>合作探究</a:t>
            </a:r>
            <a:endParaRPr lang="zh-CN" altLang="en-US" sz="4000" spc="-100">
              <a:solidFill>
                <a:srgbClr val="800000"/>
              </a:solidFill>
              <a:latin typeface="Aa寒鸦小少年 (非商业使用)" pitchFamily="2" charset="-122"/>
              <a:ea typeface="Aa寒鸦小少年 (非商业使用)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8727944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0325" y="0"/>
            <a:ext cx="123142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15127" y="473716"/>
            <a:ext cx="4533898" cy="35769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ts val="3600"/>
              </a:lnSpc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lang="zh-CN" altLang="en-US" sz="440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Aa寒鸦小少年 (非商业使用)" pitchFamily="2" charset="-122"/>
                <a:ea typeface="Aa寒鸦小少年 (非商业使用)" pitchFamily="2" charset="-122"/>
              </a:rPr>
              <a:t>登岳阳楼</a:t>
            </a:r>
            <a:endParaRPr lang="en-US" altLang="zh-CN" sz="4400"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Aa寒鸦小少年 (非商业使用)" pitchFamily="2" charset="-122"/>
              <a:ea typeface="Aa寒鸦小少年 (非商业使用)" pitchFamily="2" charset="-122"/>
            </a:endParaRPr>
          </a:p>
          <a:p>
            <a:pPr marL="0" marR="0" lvl="0" indent="0" algn="ctr" defTabSz="914400" eaLnBrk="1" fontAlgn="auto" latinLnBrk="0" hangingPunct="1">
              <a:lnSpc>
                <a:spcPts val="3600"/>
              </a:lnSpc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lang="zh-CN" altLang="en-US" sz="2600" b="1" kern="0" spc="200" smtClean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杜甫</a:t>
            </a:r>
            <a:endParaRPr kumimoji="0" lang="en-US" altLang="zh-CN" sz="2600" b="1" i="0" u="none" strike="noStrike" kern="0" cap="none" spc="200" normalizeH="0" baseline="0" noProof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uLnTx/>
              <a:uFillTx/>
              <a:latin typeface="黑体" pitchFamily="49" charset="-122"/>
              <a:ea typeface="黑体" pitchFamily="49" charset="-122"/>
            </a:endParaRPr>
          </a:p>
          <a:p>
            <a:pPr marL="0" marR="0" lvl="0" indent="0" algn="ctr" defTabSz="914400" eaLnBrk="1" fontAlgn="auto" latinLnBrk="0" hangingPunct="1">
              <a:lnSpc>
                <a:spcPts val="3600"/>
              </a:lnSpc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uLnTx/>
                <a:uFillTx/>
                <a:latin typeface="黑体" pitchFamily="49" charset="-122"/>
                <a:ea typeface="黑体" pitchFamily="49" charset="-122"/>
              </a:rPr>
              <a:t>昔闻洞庭水</a:t>
            </a:r>
            <a:r>
              <a:rPr kumimoji="0" lang="zh-CN" altLang="zh-CN" sz="2800" b="1" i="0" u="none" strike="noStrike" kern="0" cap="none" spc="0" normalizeH="0" baseline="0" noProof="0">
                <a:ln>
                  <a:noFill/>
                </a:ln>
                <a:uLnTx/>
                <a:uFillTx/>
                <a:latin typeface="黑体" pitchFamily="49" charset="-122"/>
                <a:ea typeface="黑体" pitchFamily="49" charset="-122"/>
              </a:rPr>
              <a:t>，今</a:t>
            </a: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uLnTx/>
                <a:uFillTx/>
                <a:latin typeface="黑体" pitchFamily="49" charset="-122"/>
                <a:ea typeface="黑体" pitchFamily="49" charset="-122"/>
              </a:rPr>
              <a:t>上岳阳楼。</a:t>
            </a:r>
            <a:endParaRPr kumimoji="0" lang="en-US" altLang="zh-CN" sz="2800" b="1" i="0" u="none" strike="noStrike" kern="0" cap="none" spc="0" normalizeH="0" baseline="0" noProof="0" smtClean="0">
              <a:ln>
                <a:noFill/>
              </a:ln>
              <a:uLnTx/>
              <a:uFillTx/>
              <a:latin typeface="黑体" pitchFamily="49" charset="-122"/>
              <a:ea typeface="黑体" pitchFamily="49" charset="-122"/>
            </a:endParaRPr>
          </a:p>
          <a:p>
            <a:pPr marL="0" marR="0" lvl="0" indent="0" algn="ctr" defTabSz="914400" eaLnBrk="1" fontAlgn="auto" latinLnBrk="0" hangingPunct="1">
              <a:lnSpc>
                <a:spcPts val="3600"/>
              </a:lnSpc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uLnTx/>
                <a:uFillTx/>
                <a:latin typeface="黑体" pitchFamily="49" charset="-122"/>
                <a:ea typeface="黑体" pitchFamily="49" charset="-122"/>
              </a:rPr>
              <a:t>吴楚东南</a:t>
            </a:r>
            <a:r>
              <a:rPr lang="zh-CN" altLang="zh-CN" sz="2800" b="1" kern="0" smtClean="0">
                <a:latin typeface="黑体" pitchFamily="49" charset="-122"/>
                <a:ea typeface="黑体" pitchFamily="49" charset="-122"/>
              </a:rPr>
              <a:t>坼</a:t>
            </a: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uLnTx/>
                <a:uFillTx/>
                <a:latin typeface="黑体" pitchFamily="49" charset="-122"/>
                <a:ea typeface="黑体" pitchFamily="49" charset="-122"/>
              </a:rPr>
              <a:t>，乾坤日夜浮</a:t>
            </a:r>
            <a:r>
              <a:rPr kumimoji="0" lang="zh-CN" altLang="zh-CN" sz="2800" b="1" i="0" u="none" strike="noStrike" kern="0" cap="none" spc="0" normalizeH="0" baseline="0" noProof="0">
                <a:ln>
                  <a:noFill/>
                </a:ln>
                <a:uLnTx/>
                <a:uFillTx/>
                <a:latin typeface="黑体" pitchFamily="49" charset="-122"/>
                <a:ea typeface="黑体" pitchFamily="49" charset="-122"/>
              </a:rPr>
              <a:t>。</a:t>
            </a:r>
          </a:p>
          <a:p>
            <a:pPr marL="0" marR="0" lvl="0" indent="0" algn="ctr" defTabSz="914400" eaLnBrk="1" fontAlgn="auto" latinLnBrk="0" hangingPunct="1">
              <a:lnSpc>
                <a:spcPts val="3600"/>
              </a:lnSpc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uLnTx/>
                <a:uFillTx/>
                <a:latin typeface="黑体" pitchFamily="49" charset="-122"/>
                <a:ea typeface="黑体" pitchFamily="49" charset="-122"/>
              </a:rPr>
              <a:t>亲朋无一</a:t>
            </a:r>
            <a:r>
              <a:rPr kumimoji="0" lang="zh-CN" altLang="zh-CN" sz="2800" b="1" i="0" u="none" strike="noStrike" kern="0" cap="none" spc="0" normalizeH="0" baseline="0" noProof="0">
                <a:ln>
                  <a:noFill/>
                </a:ln>
                <a:uLnTx/>
                <a:uFillTx/>
                <a:latin typeface="黑体" pitchFamily="49" charset="-122"/>
                <a:ea typeface="黑体" pitchFamily="49" charset="-122"/>
              </a:rPr>
              <a:t>字，</a:t>
            </a: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uLnTx/>
                <a:uFillTx/>
                <a:latin typeface="黑体" pitchFamily="49" charset="-122"/>
                <a:ea typeface="黑体" pitchFamily="49" charset="-122"/>
              </a:rPr>
              <a:t>老病有孤</a:t>
            </a:r>
            <a:r>
              <a:rPr kumimoji="0" lang="zh-CN" altLang="zh-CN" sz="2800" b="1" i="0" u="none" strike="noStrike" kern="0" cap="none" spc="0" normalizeH="0" baseline="0" noProof="0">
                <a:ln>
                  <a:noFill/>
                </a:ln>
                <a:uLnTx/>
                <a:uFillTx/>
                <a:latin typeface="黑体" pitchFamily="49" charset="-122"/>
                <a:ea typeface="黑体" pitchFamily="49" charset="-122"/>
              </a:rPr>
              <a:t>舟</a:t>
            </a: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uLnTx/>
                <a:uFillTx/>
                <a:latin typeface="黑体" pitchFamily="49" charset="-122"/>
                <a:ea typeface="黑体" pitchFamily="49" charset="-122"/>
              </a:rPr>
              <a:t>。</a:t>
            </a:r>
            <a:endParaRPr kumimoji="0" lang="en-US" altLang="zh-CN" sz="2800" b="1" i="0" u="none" strike="noStrike" kern="0" cap="none" spc="0" normalizeH="0" baseline="0" noProof="0" smtClean="0">
              <a:ln>
                <a:noFill/>
              </a:ln>
              <a:uLnTx/>
              <a:uFillTx/>
              <a:latin typeface="黑体" pitchFamily="49" charset="-122"/>
              <a:ea typeface="黑体" pitchFamily="49" charset="-122"/>
            </a:endParaRPr>
          </a:p>
          <a:p>
            <a:pPr marL="0" marR="0" lvl="0" indent="0" algn="ctr" defTabSz="914400" eaLnBrk="1" fontAlgn="auto" latinLnBrk="0" hangingPunct="1">
              <a:lnSpc>
                <a:spcPts val="3600"/>
              </a:lnSpc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uLnTx/>
                <a:uFillTx/>
                <a:latin typeface="黑体" pitchFamily="49" charset="-122"/>
                <a:ea typeface="黑体" pitchFamily="49" charset="-122"/>
              </a:rPr>
              <a:t>戎马关山北</a:t>
            </a:r>
            <a:r>
              <a:rPr kumimoji="0" lang="zh-CN" altLang="zh-CN" sz="2800" b="1" i="0" u="none" strike="noStrike" kern="0" cap="none" spc="0" normalizeH="0" baseline="0" noProof="0">
                <a:ln>
                  <a:noFill/>
                </a:ln>
                <a:uLnTx/>
                <a:uFillTx/>
                <a:latin typeface="黑体" pitchFamily="49" charset="-122"/>
                <a:ea typeface="黑体" pitchFamily="49" charset="-122"/>
              </a:rPr>
              <a:t>，凭</a:t>
            </a: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uLnTx/>
                <a:uFillTx/>
                <a:latin typeface="黑体" pitchFamily="49" charset="-122"/>
                <a:ea typeface="黑体" pitchFamily="49" charset="-122"/>
              </a:rPr>
              <a:t>轩</a:t>
            </a:r>
            <a:r>
              <a:rPr lang="zh-CN" altLang="zh-CN" sz="2800" b="1" kern="0" smtClean="0">
                <a:latin typeface="黑体" pitchFamily="49" charset="-122"/>
                <a:ea typeface="黑体" pitchFamily="49" charset="-122"/>
              </a:rPr>
              <a:t>涕泗</a:t>
            </a:r>
            <a:r>
              <a:rPr kumimoji="0" lang="zh-CN" altLang="zh-CN" sz="2800" b="1" i="0" u="none" strike="noStrike" kern="0" cap="none" spc="0" normalizeH="0" baseline="0" noProof="0" smtClean="0">
                <a:ln>
                  <a:noFill/>
                </a:ln>
                <a:uLnTx/>
                <a:uFillTx/>
                <a:latin typeface="黑体" pitchFamily="49" charset="-122"/>
                <a:ea typeface="黑体" pitchFamily="49" charset="-122"/>
              </a:rPr>
              <a:t>流</a:t>
            </a:r>
            <a:r>
              <a:rPr kumimoji="0" lang="zh-CN" altLang="zh-CN" sz="2800" b="1" i="0" u="none" strike="noStrike" kern="0" cap="none" spc="0" normalizeH="0" baseline="0" noProof="0">
                <a:ln>
                  <a:noFill/>
                </a:ln>
                <a:uLnTx/>
                <a:uFillTx/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257175" y="4580603"/>
            <a:ext cx="11677650" cy="2041585"/>
          </a:xfrm>
          <a:prstGeom prst="rect">
            <a:avLst/>
          </a:prstGeom>
          <a:solidFill>
            <a:srgbClr val="00B050">
              <a:alpha val="5000"/>
            </a:srgbClr>
          </a:solidFill>
        </p:spPr>
        <p:txBody>
          <a:bodyPr wrap="square">
            <a:spAutoFit/>
          </a:bodyPr>
          <a:lstStyle/>
          <a:p>
            <a:pPr defTabSz="457200" fontAlgn="base">
              <a:lnSpc>
                <a:spcPts val="3800"/>
              </a:lnSpc>
              <a:spcBef>
                <a:spcPct val="0"/>
              </a:spcBef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    颔联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以乐景写哀情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将洞庭湖坼吴楚、浮日夜，波浪掀天，浩茫无际的</a:t>
            </a:r>
            <a:r>
              <a:rPr lang="zh-CN" altLang="zh-CN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磅礴气势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和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宏阔景象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描画得生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动形象</a:t>
            </a:r>
            <a:r>
              <a:rPr lang="zh-CN" altLang="zh-CN" sz="2800" b="1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>
                <a:solidFill>
                  <a:srgbClr val="0070C0"/>
                </a:solidFill>
                <a:latin typeface="方正粗黑宋简体" pitchFamily="2" charset="-122"/>
                <a:ea typeface="方正粗黑宋简体" pitchFamily="2" charset="-122"/>
              </a:rPr>
              <a:t>营造出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沉雄悲壮</a:t>
            </a:r>
            <a:r>
              <a:rPr lang="zh-CN" altLang="en-US" sz="2800" b="1">
                <a:latin typeface="黑体" pitchFamily="49" charset="-122"/>
                <a:ea typeface="黑体" pitchFamily="49" charset="-122"/>
                <a:sym typeface="+mn-ea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  <a:sym typeface="+mn-ea"/>
              </a:rPr>
              <a:t>博大深远</a:t>
            </a:r>
            <a:r>
              <a:rPr lang="zh-CN" altLang="en-US" sz="2800" b="1">
                <a:latin typeface="黑体" pitchFamily="49" charset="-122"/>
                <a:ea typeface="黑体" pitchFamily="49" charset="-122"/>
                <a:sym typeface="+mn-ea"/>
              </a:rPr>
              <a:t>的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  <a:sym typeface="+mn-ea"/>
              </a:rPr>
              <a:t>意境。作者于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洞庭湖的礼赞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>
                <a:solidFill>
                  <a:srgbClr val="0070C0"/>
                </a:solidFill>
                <a:latin typeface="方正粗黑宋简体" pitchFamily="2" charset="-122"/>
                <a:ea typeface="方正粗黑宋简体" pitchFamily="2" charset="-122"/>
              </a:rPr>
              <a:t>蕴含了</a:t>
            </a:r>
            <a:r>
              <a:rPr lang="zh-CN" altLang="zh-CN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个人身世飘零的</a:t>
            </a:r>
            <a:r>
              <a:rPr lang="zh-CN" altLang="en-US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悲</a:t>
            </a:r>
            <a:r>
              <a:rPr lang="zh-CN" altLang="zh-CN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叹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对国家命运</a:t>
            </a:r>
            <a:r>
              <a:rPr lang="zh-CN" altLang="zh-CN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的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深切</a:t>
            </a:r>
            <a:r>
              <a:rPr lang="zh-CN" altLang="zh-CN" sz="2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担忧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8" t="-746" r="7774" b="746"/>
          <a:stretch>
            <a:fillRect/>
          </a:stretch>
        </p:blipFill>
        <p:spPr bwMode="auto">
          <a:xfrm>
            <a:off x="-60324" y="0"/>
            <a:ext cx="5737224" cy="43306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5546518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222"/>
</p:tagLst>
</file>

<file path=ppt/tags/tag10.xml><?xml version="1.0" encoding="utf-8"?>
<p:tagLst xmlns:p="http://schemas.openxmlformats.org/presentationml/2006/main">
  <p:tag name="AS_UNIQUEID" val="231"/>
</p:tagLst>
</file>

<file path=ppt/tags/tag100.xml><?xml version="1.0" encoding="utf-8"?>
<p:tagLst xmlns:p="http://schemas.openxmlformats.org/presentationml/2006/main">
  <p:tag name="AS_UNIQUEID" val="30"/>
</p:tagLst>
</file>

<file path=ppt/tags/tag101.xml><?xml version="1.0" encoding="utf-8"?>
<p:tagLst xmlns:p="http://schemas.openxmlformats.org/presentationml/2006/main">
  <p:tag name="AS_UNIQUEID" val="31"/>
</p:tagLst>
</file>

<file path=ppt/tags/tag102.xml><?xml version="1.0" encoding="utf-8"?>
<p:tagLst xmlns:p="http://schemas.openxmlformats.org/presentationml/2006/main">
  <p:tag name="AS_UNIQUEID" val="32"/>
</p:tagLst>
</file>

<file path=ppt/tags/tag103.xml><?xml version="1.0" encoding="utf-8"?>
<p:tagLst xmlns:p="http://schemas.openxmlformats.org/presentationml/2006/main">
  <p:tag name="AS_UNIQUEID" val="33"/>
</p:tagLst>
</file>

<file path=ppt/tags/tag104.xml><?xml version="1.0" encoding="utf-8"?>
<p:tagLst xmlns:p="http://schemas.openxmlformats.org/presentationml/2006/main">
  <p:tag name="AS_UNIQUEID" val="34"/>
</p:tagLst>
</file>

<file path=ppt/tags/tag105.xml><?xml version="1.0" encoding="utf-8"?>
<p:tagLst xmlns:p="http://schemas.openxmlformats.org/presentationml/2006/main">
  <p:tag name="AS_UNIQUEID" val="35"/>
</p:tagLst>
</file>

<file path=ppt/tags/tag106.xml><?xml version="1.0" encoding="utf-8"?>
<p:tagLst xmlns:p="http://schemas.openxmlformats.org/presentationml/2006/main">
  <p:tag name="AS_UNIQUEID" val="36"/>
</p:tagLst>
</file>

<file path=ppt/tags/tag107.xml><?xml version="1.0" encoding="utf-8"?>
<p:tagLst xmlns:p="http://schemas.openxmlformats.org/presentationml/2006/main">
  <p:tag name="AS_UNIQUEID" val="37"/>
</p:tagLst>
</file>

<file path=ppt/tags/tag108.xml><?xml version="1.0" encoding="utf-8"?>
<p:tagLst xmlns:p="http://schemas.openxmlformats.org/presentationml/2006/main">
  <p:tag name="AS_UNIQUEID" val="38"/>
</p:tagLst>
</file>

<file path=ppt/tags/tag109.xml><?xml version="1.0" encoding="utf-8"?>
<p:tagLst xmlns:p="http://schemas.openxmlformats.org/presentationml/2006/main">
  <p:tag name="AS_UNIQUEID" val="39"/>
</p:tagLst>
</file>

<file path=ppt/tags/tag11.xml><?xml version="1.0" encoding="utf-8"?>
<p:tagLst xmlns:p="http://schemas.openxmlformats.org/presentationml/2006/main">
  <p:tag name="AS_UNIQUEID" val="232"/>
</p:tagLst>
</file>

<file path=ppt/tags/tag110.xml><?xml version="1.0" encoding="utf-8"?>
<p:tagLst xmlns:p="http://schemas.openxmlformats.org/presentationml/2006/main">
  <p:tag name="AS_UNIQUEID" val="40"/>
</p:tagLst>
</file>

<file path=ppt/tags/tag111.xml><?xml version="1.0" encoding="utf-8"?>
<p:tagLst xmlns:p="http://schemas.openxmlformats.org/presentationml/2006/main">
  <p:tag name="AS_UNIQUEID" val="41"/>
</p:tagLst>
</file>

<file path=ppt/tags/tag112.xml><?xml version="1.0" encoding="utf-8"?>
<p:tagLst xmlns:p="http://schemas.openxmlformats.org/presentationml/2006/main">
  <p:tag name="AS_UNIQUEID" val="42"/>
</p:tagLst>
</file>

<file path=ppt/tags/tag113.xml><?xml version="1.0" encoding="utf-8"?>
<p:tagLst xmlns:p="http://schemas.openxmlformats.org/presentationml/2006/main">
  <p:tag name="AS_UNIQUEID" val="43"/>
</p:tagLst>
</file>

<file path=ppt/tags/tag114.xml><?xml version="1.0" encoding="utf-8"?>
<p:tagLst xmlns:p="http://schemas.openxmlformats.org/presentationml/2006/main">
  <p:tag name="AS_UNIQUEID" val="44"/>
</p:tagLst>
</file>

<file path=ppt/tags/tag115.xml><?xml version="1.0" encoding="utf-8"?>
<p:tagLst xmlns:p="http://schemas.openxmlformats.org/presentationml/2006/main">
  <p:tag name="AS_UNIQUEID" val="45"/>
</p:tagLst>
</file>

<file path=ppt/tags/tag116.xml><?xml version="1.0" encoding="utf-8"?>
<p:tagLst xmlns:p="http://schemas.openxmlformats.org/presentationml/2006/main">
  <p:tag name="AS_UNIQUEID" val="46"/>
</p:tagLst>
</file>

<file path=ppt/tags/tag117.xml><?xml version="1.0" encoding="utf-8"?>
<p:tagLst xmlns:p="http://schemas.openxmlformats.org/presentationml/2006/main">
  <p:tag name="AS_UNIQUEID" val="47"/>
</p:tagLst>
</file>

<file path=ppt/tags/tag118.xml><?xml version="1.0" encoding="utf-8"?>
<p:tagLst xmlns:p="http://schemas.openxmlformats.org/presentationml/2006/main">
  <p:tag name="AS_UNIQUEID" val="48"/>
</p:tagLst>
</file>

<file path=ppt/tags/tag119.xml><?xml version="1.0" encoding="utf-8"?>
<p:tagLst xmlns:p="http://schemas.openxmlformats.org/presentationml/2006/main">
  <p:tag name="AS_UNIQUEID" val="49"/>
</p:tagLst>
</file>

<file path=ppt/tags/tag12.xml><?xml version="1.0" encoding="utf-8"?>
<p:tagLst xmlns:p="http://schemas.openxmlformats.org/presentationml/2006/main">
  <p:tag name="AS_UNIQUEID" val="233"/>
</p:tagLst>
</file>

<file path=ppt/tags/tag120.xml><?xml version="1.0" encoding="utf-8"?>
<p:tagLst xmlns:p="http://schemas.openxmlformats.org/presentationml/2006/main">
  <p:tag name="AS_UNIQUEID" val="50"/>
</p:tagLst>
</file>

<file path=ppt/tags/tag121.xml><?xml version="1.0" encoding="utf-8"?>
<p:tagLst xmlns:p="http://schemas.openxmlformats.org/presentationml/2006/main">
  <p:tag name="AS_UNIQUEID" val="51"/>
</p:tagLst>
</file>

<file path=ppt/tags/tag122.xml><?xml version="1.0" encoding="utf-8"?>
<p:tagLst xmlns:p="http://schemas.openxmlformats.org/presentationml/2006/main">
  <p:tag name="AS_UNIQUEID" val="52"/>
</p:tagLst>
</file>

<file path=ppt/tags/tag123.xml><?xml version="1.0" encoding="utf-8"?>
<p:tagLst xmlns:p="http://schemas.openxmlformats.org/presentationml/2006/main">
  <p:tag name="AS_UNIQUEID" val="53"/>
</p:tagLst>
</file>

<file path=ppt/tags/tag124.xml><?xml version="1.0" encoding="utf-8"?>
<p:tagLst xmlns:p="http://schemas.openxmlformats.org/presentationml/2006/main">
  <p:tag name="AS_UNIQUEID" val="54"/>
</p:tagLst>
</file>

<file path=ppt/tags/tag125.xml><?xml version="1.0" encoding="utf-8"?>
<p:tagLst xmlns:p="http://schemas.openxmlformats.org/presentationml/2006/main">
  <p:tag name="AS_UNIQUEID" val="55"/>
</p:tagLst>
</file>

<file path=ppt/tags/tag126.xml><?xml version="1.0" encoding="utf-8"?>
<p:tagLst xmlns:p="http://schemas.openxmlformats.org/presentationml/2006/main">
  <p:tag name="AS_UNIQUEID" val="56"/>
</p:tagLst>
</file>

<file path=ppt/tags/tag127.xml><?xml version="1.0" encoding="utf-8"?>
<p:tagLst xmlns:p="http://schemas.openxmlformats.org/presentationml/2006/main">
  <p:tag name="AS_UNIQUEID" val="57"/>
</p:tagLst>
</file>

<file path=ppt/tags/tag128.xml><?xml version="1.0" encoding="utf-8"?>
<p:tagLst xmlns:p="http://schemas.openxmlformats.org/presentationml/2006/main">
  <p:tag name="AS_UNIQUEID" val="58"/>
</p:tagLst>
</file>

<file path=ppt/tags/tag129.xml><?xml version="1.0" encoding="utf-8"?>
<p:tagLst xmlns:p="http://schemas.openxmlformats.org/presentationml/2006/main">
  <p:tag name="AS_UNIQUEID" val="59"/>
</p:tagLst>
</file>

<file path=ppt/tags/tag13.xml><?xml version="1.0" encoding="utf-8"?>
<p:tagLst xmlns:p="http://schemas.openxmlformats.org/presentationml/2006/main">
  <p:tag name="AS_UNIQUEID" val="234"/>
</p:tagLst>
</file>

<file path=ppt/tags/tag130.xml><?xml version="1.0" encoding="utf-8"?>
<p:tagLst xmlns:p="http://schemas.openxmlformats.org/presentationml/2006/main">
  <p:tag name="AS_UNIQUEID" val="60"/>
</p:tagLst>
</file>

<file path=ppt/tags/tag131.xml><?xml version="1.0" encoding="utf-8"?>
<p:tagLst xmlns:p="http://schemas.openxmlformats.org/presentationml/2006/main">
  <p:tag name="AS_UNIQUEID" val="61"/>
</p:tagLst>
</file>

<file path=ppt/tags/tag132.xml><?xml version="1.0" encoding="utf-8"?>
<p:tagLst xmlns:p="http://schemas.openxmlformats.org/presentationml/2006/main">
  <p:tag name="AS_UNIQUEID" val="62"/>
</p:tagLst>
</file>

<file path=ppt/tags/tag133.xml><?xml version="1.0" encoding="utf-8"?>
<p:tagLst xmlns:p="http://schemas.openxmlformats.org/presentationml/2006/main">
  <p:tag name="AS_UNIQUEID" val="63"/>
</p:tagLst>
</file>

<file path=ppt/tags/tag134.xml><?xml version="1.0" encoding="utf-8"?>
<p:tagLst xmlns:p="http://schemas.openxmlformats.org/presentationml/2006/main">
  <p:tag name="AS_UNIQUEID" val="64"/>
</p:tagLst>
</file>

<file path=ppt/tags/tag135.xml><?xml version="1.0" encoding="utf-8"?>
<p:tagLst xmlns:p="http://schemas.openxmlformats.org/presentationml/2006/main">
  <p:tag name="AS_UNIQUEID" val="65"/>
</p:tagLst>
</file>

<file path=ppt/tags/tag136.xml><?xml version="1.0" encoding="utf-8"?>
<p:tagLst xmlns:p="http://schemas.openxmlformats.org/presentationml/2006/main">
  <p:tag name="AS_UNIQUEID" val="66"/>
</p:tagLst>
</file>

<file path=ppt/tags/tag137.xml><?xml version="1.0" encoding="utf-8"?>
<p:tagLst xmlns:p="http://schemas.openxmlformats.org/presentationml/2006/main">
  <p:tag name="AS_UNIQUEID" val="67"/>
</p:tagLst>
</file>

<file path=ppt/tags/tag138.xml><?xml version="1.0" encoding="utf-8"?>
<p:tagLst xmlns:p="http://schemas.openxmlformats.org/presentationml/2006/main">
  <p:tag name="AS_UNIQUEID" val="68"/>
</p:tagLst>
</file>

<file path=ppt/tags/tag139.xml><?xml version="1.0" encoding="utf-8"?>
<p:tagLst xmlns:p="http://schemas.openxmlformats.org/presentationml/2006/main">
  <p:tag name="AS_UNIQUEID" val="69"/>
</p:tagLst>
</file>

<file path=ppt/tags/tag14.xml><?xml version="1.0" encoding="utf-8"?>
<p:tagLst xmlns:p="http://schemas.openxmlformats.org/presentationml/2006/main">
  <p:tag name="AS_UNIQUEID" val="235"/>
</p:tagLst>
</file>

<file path=ppt/tags/tag140.xml><?xml version="1.0" encoding="utf-8"?>
<p:tagLst xmlns:p="http://schemas.openxmlformats.org/presentationml/2006/main">
  <p:tag name="AS_UNIQUEID" val="70"/>
</p:tagLst>
</file>

<file path=ppt/tags/tag141.xml><?xml version="1.0" encoding="utf-8"?>
<p:tagLst xmlns:p="http://schemas.openxmlformats.org/presentationml/2006/main">
  <p:tag name="AS_UNIQUEID" val="71"/>
</p:tagLst>
</file>

<file path=ppt/tags/tag142.xml><?xml version="1.0" encoding="utf-8"?>
<p:tagLst xmlns:p="http://schemas.openxmlformats.org/presentationml/2006/main">
  <p:tag name="AS_UNIQUEID" val="72"/>
</p:tagLst>
</file>

<file path=ppt/tags/tag143.xml><?xml version="1.0" encoding="utf-8"?>
<p:tagLst xmlns:p="http://schemas.openxmlformats.org/presentationml/2006/main">
  <p:tag name="AS_UNIQUEID" val="73"/>
</p:tagLst>
</file>

<file path=ppt/tags/tag144.xml><?xml version="1.0" encoding="utf-8"?>
<p:tagLst xmlns:p="http://schemas.openxmlformats.org/presentationml/2006/main">
  <p:tag name="AS_UNIQUEID" val="74"/>
</p:tagLst>
</file>

<file path=ppt/tags/tag145.xml><?xml version="1.0" encoding="utf-8"?>
<p:tagLst xmlns:p="http://schemas.openxmlformats.org/presentationml/2006/main">
  <p:tag name="AS_UNIQUEID" val="75"/>
</p:tagLst>
</file>

<file path=ppt/tags/tag146.xml><?xml version="1.0" encoding="utf-8"?>
<p:tagLst xmlns:p="http://schemas.openxmlformats.org/presentationml/2006/main">
  <p:tag name="AS_UNIQUEID" val="76"/>
</p:tagLst>
</file>

<file path=ppt/tags/tag147.xml><?xml version="1.0" encoding="utf-8"?>
<p:tagLst xmlns:p="http://schemas.openxmlformats.org/presentationml/2006/main">
  <p:tag name="AS_UNIQUEID" val="77"/>
</p:tagLst>
</file>

<file path=ppt/tags/tag148.xml><?xml version="1.0" encoding="utf-8"?>
<p:tagLst xmlns:p="http://schemas.openxmlformats.org/presentationml/2006/main">
  <p:tag name="AS_UNIQUEID" val="78"/>
</p:tagLst>
</file>

<file path=ppt/tags/tag149.xml><?xml version="1.0" encoding="utf-8"?>
<p:tagLst xmlns:p="http://schemas.openxmlformats.org/presentationml/2006/main">
  <p:tag name="AS_UNIQUEID" val="79"/>
</p:tagLst>
</file>

<file path=ppt/tags/tag15.xml><?xml version="1.0" encoding="utf-8"?>
<p:tagLst xmlns:p="http://schemas.openxmlformats.org/presentationml/2006/main">
  <p:tag name="AS_UNIQUEID" val="236"/>
</p:tagLst>
</file>

<file path=ppt/tags/tag150.xml><?xml version="1.0" encoding="utf-8"?>
<p:tagLst xmlns:p="http://schemas.openxmlformats.org/presentationml/2006/main">
  <p:tag name="AS_UNIQUEID" val="80"/>
</p:tagLst>
</file>

<file path=ppt/tags/tag151.xml><?xml version="1.0" encoding="utf-8"?>
<p:tagLst xmlns:p="http://schemas.openxmlformats.org/presentationml/2006/main">
  <p:tag name="AS_UNIQUEID" val="81"/>
</p:tagLst>
</file>

<file path=ppt/tags/tag152.xml><?xml version="1.0" encoding="utf-8"?>
<p:tagLst xmlns:p="http://schemas.openxmlformats.org/presentationml/2006/main">
  <p:tag name="AS_UNIQUEID" val="82"/>
</p:tagLst>
</file>

<file path=ppt/tags/tag153.xml><?xml version="1.0" encoding="utf-8"?>
<p:tagLst xmlns:p="http://schemas.openxmlformats.org/presentationml/2006/main">
  <p:tag name="AS_UNIQUEID" val="83"/>
</p:tagLst>
</file>

<file path=ppt/tags/tag154.xml><?xml version="1.0" encoding="utf-8"?>
<p:tagLst xmlns:p="http://schemas.openxmlformats.org/presentationml/2006/main">
  <p:tag name="AS_UNIQUEID" val="84"/>
</p:tagLst>
</file>

<file path=ppt/tags/tag155.xml><?xml version="1.0" encoding="utf-8"?>
<p:tagLst xmlns:p="http://schemas.openxmlformats.org/presentationml/2006/main">
  <p:tag name="AS_UNIQUEID" val="85"/>
</p:tagLst>
</file>

<file path=ppt/tags/tag156.xml><?xml version="1.0" encoding="utf-8"?>
<p:tagLst xmlns:p="http://schemas.openxmlformats.org/presentationml/2006/main">
  <p:tag name="AS_UNIQUEID" val="86"/>
</p:tagLst>
</file>

<file path=ppt/tags/tag157.xml><?xml version="1.0" encoding="utf-8"?>
<p:tagLst xmlns:p="http://schemas.openxmlformats.org/presentationml/2006/main">
  <p:tag name="AS_UNIQUEID" val="87"/>
</p:tagLst>
</file>

<file path=ppt/tags/tag158.xml><?xml version="1.0" encoding="utf-8"?>
<p:tagLst xmlns:p="http://schemas.openxmlformats.org/presentationml/2006/main">
  <p:tag name="AS_UNIQUEID" val="88"/>
</p:tagLst>
</file>

<file path=ppt/tags/tag159.xml><?xml version="1.0" encoding="utf-8"?>
<p:tagLst xmlns:p="http://schemas.openxmlformats.org/presentationml/2006/main">
  <p:tag name="AS_UNIQUEID" val="89"/>
</p:tagLst>
</file>

<file path=ppt/tags/tag16.xml><?xml version="1.0" encoding="utf-8"?>
<p:tagLst xmlns:p="http://schemas.openxmlformats.org/presentationml/2006/main">
  <p:tag name="AS_UNIQUEID" val="237"/>
</p:tagLst>
</file>

<file path=ppt/tags/tag160.xml><?xml version="1.0" encoding="utf-8"?>
<p:tagLst xmlns:p="http://schemas.openxmlformats.org/presentationml/2006/main">
  <p:tag name="AS_UNIQUEID" val="90"/>
</p:tagLst>
</file>

<file path=ppt/tags/tag161.xml><?xml version="1.0" encoding="utf-8"?>
<p:tagLst xmlns:p="http://schemas.openxmlformats.org/presentationml/2006/main">
  <p:tag name="AS_UNIQUEID" val="91"/>
</p:tagLst>
</file>

<file path=ppt/tags/tag162.xml><?xml version="1.0" encoding="utf-8"?>
<p:tagLst xmlns:p="http://schemas.openxmlformats.org/presentationml/2006/main">
  <p:tag name="AS_UNIQUEID" val="92"/>
</p:tagLst>
</file>

<file path=ppt/tags/tag163.xml><?xml version="1.0" encoding="utf-8"?>
<p:tagLst xmlns:p="http://schemas.openxmlformats.org/presentationml/2006/main">
  <p:tag name="AS_UNIQUEID" val="93"/>
</p:tagLst>
</file>

<file path=ppt/tags/tag164.xml><?xml version="1.0" encoding="utf-8"?>
<p:tagLst xmlns:p="http://schemas.openxmlformats.org/presentationml/2006/main">
  <p:tag name="AS_UNIQUEID" val="94"/>
</p:tagLst>
</file>

<file path=ppt/tags/tag165.xml><?xml version="1.0" encoding="utf-8"?>
<p:tagLst xmlns:p="http://schemas.openxmlformats.org/presentationml/2006/main">
  <p:tag name="AS_UNIQUEID" val="95"/>
</p:tagLst>
</file>

<file path=ppt/tags/tag166.xml><?xml version="1.0" encoding="utf-8"?>
<p:tagLst xmlns:p="http://schemas.openxmlformats.org/presentationml/2006/main">
  <p:tag name="AS_UNIQUEID" val="96"/>
</p:tagLst>
</file>

<file path=ppt/tags/tag167.xml><?xml version="1.0" encoding="utf-8"?>
<p:tagLst xmlns:p="http://schemas.openxmlformats.org/presentationml/2006/main">
  <p:tag name="AS_UNIQUEID" val="97"/>
</p:tagLst>
</file>

<file path=ppt/tags/tag168.xml><?xml version="1.0" encoding="utf-8"?>
<p:tagLst xmlns:p="http://schemas.openxmlformats.org/presentationml/2006/main">
  <p:tag name="AS_UNIQUEID" val="98"/>
</p:tagLst>
</file>

<file path=ppt/tags/tag169.xml><?xml version="1.0" encoding="utf-8"?>
<p:tagLst xmlns:p="http://schemas.openxmlformats.org/presentationml/2006/main">
  <p:tag name="AS_UNIQUEID" val="99"/>
</p:tagLst>
</file>

<file path=ppt/tags/tag17.xml><?xml version="1.0" encoding="utf-8"?>
<p:tagLst xmlns:p="http://schemas.openxmlformats.org/presentationml/2006/main">
  <p:tag name="AS_UNIQUEID" val="238"/>
</p:tagLst>
</file>

<file path=ppt/tags/tag170.xml><?xml version="1.0" encoding="utf-8"?>
<p:tagLst xmlns:p="http://schemas.openxmlformats.org/presentationml/2006/main">
  <p:tag name="AS_UNIQUEID" val="100"/>
</p:tagLst>
</file>

<file path=ppt/tags/tag171.xml><?xml version="1.0" encoding="utf-8"?>
<p:tagLst xmlns:p="http://schemas.openxmlformats.org/presentationml/2006/main">
  <p:tag name="AS_UNIQUEID" val="101"/>
</p:tagLst>
</file>

<file path=ppt/tags/tag172.xml><?xml version="1.0" encoding="utf-8"?>
<p:tagLst xmlns:p="http://schemas.openxmlformats.org/presentationml/2006/main">
  <p:tag name="AS_UNIQUEID" val="102"/>
</p:tagLst>
</file>

<file path=ppt/tags/tag173.xml><?xml version="1.0" encoding="utf-8"?>
<p:tagLst xmlns:p="http://schemas.openxmlformats.org/presentationml/2006/main">
  <p:tag name="AS_UNIQUEID" val="103"/>
</p:tagLst>
</file>

<file path=ppt/tags/tag174.xml><?xml version="1.0" encoding="utf-8"?>
<p:tagLst xmlns:p="http://schemas.openxmlformats.org/presentationml/2006/main">
  <p:tag name="AS_UNIQUEID" val="104"/>
</p:tagLst>
</file>

<file path=ppt/tags/tag175.xml><?xml version="1.0" encoding="utf-8"?>
<p:tagLst xmlns:p="http://schemas.openxmlformats.org/presentationml/2006/main">
  <p:tag name="AS_UNIQUEID" val="105"/>
</p:tagLst>
</file>

<file path=ppt/tags/tag176.xml><?xml version="1.0" encoding="utf-8"?>
<p:tagLst xmlns:p="http://schemas.openxmlformats.org/presentationml/2006/main">
  <p:tag name="AS_UNIQUEID" val="106"/>
</p:tagLst>
</file>

<file path=ppt/tags/tag177.xml><?xml version="1.0" encoding="utf-8"?>
<p:tagLst xmlns:p="http://schemas.openxmlformats.org/presentationml/2006/main">
  <p:tag name="AS_UNIQUEID" val="107"/>
</p:tagLst>
</file>

<file path=ppt/tags/tag178.xml><?xml version="1.0" encoding="utf-8"?>
<p:tagLst xmlns:p="http://schemas.openxmlformats.org/presentationml/2006/main">
  <p:tag name="AS_UNIQUEID" val="108"/>
</p:tagLst>
</file>

<file path=ppt/tags/tag179.xml><?xml version="1.0" encoding="utf-8"?>
<p:tagLst xmlns:p="http://schemas.openxmlformats.org/presentationml/2006/main">
  <p:tag name="AS_UNIQUEID" val="109"/>
</p:tagLst>
</file>

<file path=ppt/tags/tag18.xml><?xml version="1.0" encoding="utf-8"?>
<p:tagLst xmlns:p="http://schemas.openxmlformats.org/presentationml/2006/main">
  <p:tag name="AS_UNIQUEID" val="239"/>
</p:tagLst>
</file>

<file path=ppt/tags/tag180.xml><?xml version="1.0" encoding="utf-8"?>
<p:tagLst xmlns:p="http://schemas.openxmlformats.org/presentationml/2006/main">
  <p:tag name="AS_UNIQUEID" val="110"/>
</p:tagLst>
</file>

<file path=ppt/tags/tag181.xml><?xml version="1.0" encoding="utf-8"?>
<p:tagLst xmlns:p="http://schemas.openxmlformats.org/presentationml/2006/main">
  <p:tag name="AS_UNIQUEID" val="111"/>
</p:tagLst>
</file>

<file path=ppt/tags/tag182.xml><?xml version="1.0" encoding="utf-8"?>
<p:tagLst xmlns:p="http://schemas.openxmlformats.org/presentationml/2006/main">
  <p:tag name="AS_UNIQUEID" val="112"/>
</p:tagLst>
</file>

<file path=ppt/tags/tag183.xml><?xml version="1.0" encoding="utf-8"?>
<p:tagLst xmlns:p="http://schemas.openxmlformats.org/presentationml/2006/main">
  <p:tag name="AS_UNIQUEID" val="113"/>
</p:tagLst>
</file>

<file path=ppt/tags/tag184.xml><?xml version="1.0" encoding="utf-8"?>
<p:tagLst xmlns:p="http://schemas.openxmlformats.org/presentationml/2006/main">
  <p:tag name="AS_UNIQUEID" val="114"/>
</p:tagLst>
</file>

<file path=ppt/tags/tag185.xml><?xml version="1.0" encoding="utf-8"?>
<p:tagLst xmlns:p="http://schemas.openxmlformats.org/presentationml/2006/main">
  <p:tag name="AS_UNIQUEID" val="115"/>
</p:tagLst>
</file>

<file path=ppt/tags/tag186.xml><?xml version="1.0" encoding="utf-8"?>
<p:tagLst xmlns:p="http://schemas.openxmlformats.org/presentationml/2006/main">
  <p:tag name="AS_UNIQUEID" val="116"/>
</p:tagLst>
</file>

<file path=ppt/tags/tag187.xml><?xml version="1.0" encoding="utf-8"?>
<p:tagLst xmlns:p="http://schemas.openxmlformats.org/presentationml/2006/main">
  <p:tag name="AS_UNIQUEID" val="117"/>
</p:tagLst>
</file>

<file path=ppt/tags/tag188.xml><?xml version="1.0" encoding="utf-8"?>
<p:tagLst xmlns:p="http://schemas.openxmlformats.org/presentationml/2006/main">
  <p:tag name="AS_UNIQUEID" val="118"/>
</p:tagLst>
</file>

<file path=ppt/tags/tag189.xml><?xml version="1.0" encoding="utf-8"?>
<p:tagLst xmlns:p="http://schemas.openxmlformats.org/presentationml/2006/main">
  <p:tag name="AS_UNIQUEID" val="119"/>
</p:tagLst>
</file>

<file path=ppt/tags/tag19.xml><?xml version="1.0" encoding="utf-8"?>
<p:tagLst xmlns:p="http://schemas.openxmlformats.org/presentationml/2006/main">
  <p:tag name="AS_UNIQUEID" val="240"/>
</p:tagLst>
</file>

<file path=ppt/tags/tag190.xml><?xml version="1.0" encoding="utf-8"?>
<p:tagLst xmlns:p="http://schemas.openxmlformats.org/presentationml/2006/main">
  <p:tag name="AS_UNIQUEID" val="120"/>
</p:tagLst>
</file>

<file path=ppt/tags/tag191.xml><?xml version="1.0" encoding="utf-8"?>
<p:tagLst xmlns:p="http://schemas.openxmlformats.org/presentationml/2006/main">
  <p:tag name="AS_UNIQUEID" val="121"/>
</p:tagLst>
</file>

<file path=ppt/tags/tag192.xml><?xml version="1.0" encoding="utf-8"?>
<p:tagLst xmlns:p="http://schemas.openxmlformats.org/presentationml/2006/main">
  <p:tag name="AS_UNIQUEID" val="122"/>
</p:tagLst>
</file>

<file path=ppt/tags/tag193.xml><?xml version="1.0" encoding="utf-8"?>
<p:tagLst xmlns:p="http://schemas.openxmlformats.org/presentationml/2006/main">
  <p:tag name="AS_UNIQUEID" val="123"/>
</p:tagLst>
</file>

<file path=ppt/tags/tag194.xml><?xml version="1.0" encoding="utf-8"?>
<p:tagLst xmlns:p="http://schemas.openxmlformats.org/presentationml/2006/main">
  <p:tag name="AS_UNIQUEID" val="124"/>
</p:tagLst>
</file>

<file path=ppt/tags/tag195.xml><?xml version="1.0" encoding="utf-8"?>
<p:tagLst xmlns:p="http://schemas.openxmlformats.org/presentationml/2006/main">
  <p:tag name="AS_UNIQUEID" val="125"/>
</p:tagLst>
</file>

<file path=ppt/tags/tag196.xml><?xml version="1.0" encoding="utf-8"?>
<p:tagLst xmlns:p="http://schemas.openxmlformats.org/presentationml/2006/main">
  <p:tag name="AS_UNIQUEID" val="126"/>
</p:tagLst>
</file>

<file path=ppt/tags/tag197.xml><?xml version="1.0" encoding="utf-8"?>
<p:tagLst xmlns:p="http://schemas.openxmlformats.org/presentationml/2006/main">
  <p:tag name="AS_UNIQUEID" val="127"/>
</p:tagLst>
</file>

<file path=ppt/tags/tag198.xml><?xml version="1.0" encoding="utf-8"?>
<p:tagLst xmlns:p="http://schemas.openxmlformats.org/presentationml/2006/main">
  <p:tag name="AS_UNIQUEID" val="128"/>
</p:tagLst>
</file>

<file path=ppt/tags/tag199.xml><?xml version="1.0" encoding="utf-8"?>
<p:tagLst xmlns:p="http://schemas.openxmlformats.org/presentationml/2006/main">
  <p:tag name="AS_UNIQUEID" val="129"/>
</p:tagLst>
</file>

<file path=ppt/tags/tag2.xml><?xml version="1.0" encoding="utf-8"?>
<p:tagLst xmlns:p="http://schemas.openxmlformats.org/presentationml/2006/main">
  <p:tag name="AS_UNIQUEID" val="223"/>
</p:tagLst>
</file>

<file path=ppt/tags/tag20.xml><?xml version="1.0" encoding="utf-8"?>
<p:tagLst xmlns:p="http://schemas.openxmlformats.org/presentationml/2006/main">
  <p:tag name="AS_UNIQUEID" val="241"/>
</p:tagLst>
</file>

<file path=ppt/tags/tag200.xml><?xml version="1.0" encoding="utf-8"?>
<p:tagLst xmlns:p="http://schemas.openxmlformats.org/presentationml/2006/main">
  <p:tag name="AS_UNIQUEID" val="130"/>
</p:tagLst>
</file>

<file path=ppt/tags/tag201.xml><?xml version="1.0" encoding="utf-8"?>
<p:tagLst xmlns:p="http://schemas.openxmlformats.org/presentationml/2006/main">
  <p:tag name="AS_UNIQUEID" val="131"/>
</p:tagLst>
</file>

<file path=ppt/tags/tag202.xml><?xml version="1.0" encoding="utf-8"?>
<p:tagLst xmlns:p="http://schemas.openxmlformats.org/presentationml/2006/main">
  <p:tag name="AS_UNIQUEID" val="132"/>
</p:tagLst>
</file>

<file path=ppt/tags/tag203.xml><?xml version="1.0" encoding="utf-8"?>
<p:tagLst xmlns:p="http://schemas.openxmlformats.org/presentationml/2006/main">
  <p:tag name="AS_UNIQUEID" val="133"/>
</p:tagLst>
</file>

<file path=ppt/tags/tag204.xml><?xml version="1.0" encoding="utf-8"?>
<p:tagLst xmlns:p="http://schemas.openxmlformats.org/presentationml/2006/main">
  <p:tag name="AS_UNIQUEID" val="134"/>
</p:tagLst>
</file>

<file path=ppt/tags/tag205.xml><?xml version="1.0" encoding="utf-8"?>
<p:tagLst xmlns:p="http://schemas.openxmlformats.org/presentationml/2006/main">
  <p:tag name="AS_UNIQUEID" val="135"/>
</p:tagLst>
</file>

<file path=ppt/tags/tag206.xml><?xml version="1.0" encoding="utf-8"?>
<p:tagLst xmlns:p="http://schemas.openxmlformats.org/presentationml/2006/main">
  <p:tag name="AS_UNIQUEID" val="136"/>
</p:tagLst>
</file>

<file path=ppt/tags/tag207.xml><?xml version="1.0" encoding="utf-8"?>
<p:tagLst xmlns:p="http://schemas.openxmlformats.org/presentationml/2006/main">
  <p:tag name="AS_UNIQUEID" val="137"/>
</p:tagLst>
</file>

<file path=ppt/tags/tag208.xml><?xml version="1.0" encoding="utf-8"?>
<p:tagLst xmlns:p="http://schemas.openxmlformats.org/presentationml/2006/main">
  <p:tag name="AS_UNIQUEID" val="138"/>
</p:tagLst>
</file>

<file path=ppt/tags/tag209.xml><?xml version="1.0" encoding="utf-8"?>
<p:tagLst xmlns:p="http://schemas.openxmlformats.org/presentationml/2006/main">
  <p:tag name="AS_UNIQUEID" val="139"/>
</p:tagLst>
</file>

<file path=ppt/tags/tag21.xml><?xml version="1.0" encoding="utf-8"?>
<p:tagLst xmlns:p="http://schemas.openxmlformats.org/presentationml/2006/main">
  <p:tag name="AS_UNIQUEID" val="242"/>
</p:tagLst>
</file>

<file path=ppt/tags/tag210.xml><?xml version="1.0" encoding="utf-8"?>
<p:tagLst xmlns:p="http://schemas.openxmlformats.org/presentationml/2006/main">
  <p:tag name="AS_UNIQUEID" val="140"/>
</p:tagLst>
</file>

<file path=ppt/tags/tag211.xml><?xml version="1.0" encoding="utf-8"?>
<p:tagLst xmlns:p="http://schemas.openxmlformats.org/presentationml/2006/main">
  <p:tag name="AS_UNIQUEID" val="141"/>
</p:tagLst>
</file>

<file path=ppt/tags/tag212.xml><?xml version="1.0" encoding="utf-8"?>
<p:tagLst xmlns:p="http://schemas.openxmlformats.org/presentationml/2006/main">
  <p:tag name="AS_UNIQUEID" val="142"/>
</p:tagLst>
</file>

<file path=ppt/tags/tag213.xml><?xml version="1.0" encoding="utf-8"?>
<p:tagLst xmlns:p="http://schemas.openxmlformats.org/presentationml/2006/main">
  <p:tag name="AS_UNIQUEID" val="143"/>
</p:tagLst>
</file>

<file path=ppt/tags/tag214.xml><?xml version="1.0" encoding="utf-8"?>
<p:tagLst xmlns:p="http://schemas.openxmlformats.org/presentationml/2006/main">
  <p:tag name="AS_UNIQUEID" val="144"/>
</p:tagLst>
</file>

<file path=ppt/tags/tag215.xml><?xml version="1.0" encoding="utf-8"?>
<p:tagLst xmlns:p="http://schemas.openxmlformats.org/presentationml/2006/main">
  <p:tag name="AS_UNIQUEID" val="145"/>
</p:tagLst>
</file>

<file path=ppt/tags/tag216.xml><?xml version="1.0" encoding="utf-8"?>
<p:tagLst xmlns:p="http://schemas.openxmlformats.org/presentationml/2006/main">
  <p:tag name="AS_UNIQUEID" val="146"/>
</p:tagLst>
</file>

<file path=ppt/tags/tag217.xml><?xml version="1.0" encoding="utf-8"?>
<p:tagLst xmlns:p="http://schemas.openxmlformats.org/presentationml/2006/main">
  <p:tag name="AS_UNIQUEID" val="147"/>
</p:tagLst>
</file>

<file path=ppt/tags/tag218.xml><?xml version="1.0" encoding="utf-8"?>
<p:tagLst xmlns:p="http://schemas.openxmlformats.org/presentationml/2006/main">
  <p:tag name="AS_UNIQUEID" val="148"/>
</p:tagLst>
</file>

<file path=ppt/tags/tag219.xml><?xml version="1.0" encoding="utf-8"?>
<p:tagLst xmlns:p="http://schemas.openxmlformats.org/presentationml/2006/main">
  <p:tag name="AS_UNIQUEID" val="149"/>
</p:tagLst>
</file>

<file path=ppt/tags/tag22.xml><?xml version="1.0" encoding="utf-8"?>
<p:tagLst xmlns:p="http://schemas.openxmlformats.org/presentationml/2006/main">
  <p:tag name="AS_UNIQUEID" val="243"/>
</p:tagLst>
</file>

<file path=ppt/tags/tag220.xml><?xml version="1.0" encoding="utf-8"?>
<p:tagLst xmlns:p="http://schemas.openxmlformats.org/presentationml/2006/main">
  <p:tag name="AS_UNIQUEID" val="150"/>
</p:tagLst>
</file>

<file path=ppt/tags/tag221.xml><?xml version="1.0" encoding="utf-8"?>
<p:tagLst xmlns:p="http://schemas.openxmlformats.org/presentationml/2006/main">
  <p:tag name="AS_UNIQUEID" val="151"/>
</p:tagLst>
</file>

<file path=ppt/tags/tag222.xml><?xml version="1.0" encoding="utf-8"?>
<p:tagLst xmlns:p="http://schemas.openxmlformats.org/presentationml/2006/main">
  <p:tag name="AS_UNIQUEID" val="152"/>
</p:tagLst>
</file>

<file path=ppt/tags/tag223.xml><?xml version="1.0" encoding="utf-8"?>
<p:tagLst xmlns:p="http://schemas.openxmlformats.org/presentationml/2006/main">
  <p:tag name="AS_UNIQUEID" val="153"/>
</p:tagLst>
</file>

<file path=ppt/tags/tag224.xml><?xml version="1.0" encoding="utf-8"?>
<p:tagLst xmlns:p="http://schemas.openxmlformats.org/presentationml/2006/main">
  <p:tag name="AS_UNIQUEID" val="154"/>
</p:tagLst>
</file>

<file path=ppt/tags/tag225.xml><?xml version="1.0" encoding="utf-8"?>
<p:tagLst xmlns:p="http://schemas.openxmlformats.org/presentationml/2006/main">
  <p:tag name="AS_UNIQUEID" val="155"/>
</p:tagLst>
</file>

<file path=ppt/tags/tag226.xml><?xml version="1.0" encoding="utf-8"?>
<p:tagLst xmlns:p="http://schemas.openxmlformats.org/presentationml/2006/main">
  <p:tag name="AS_UNIQUEID" val="156"/>
</p:tagLst>
</file>

<file path=ppt/tags/tag227.xml><?xml version="1.0" encoding="utf-8"?>
<p:tagLst xmlns:p="http://schemas.openxmlformats.org/presentationml/2006/main">
  <p:tag name="AS_UNIQUEID" val="157"/>
</p:tagLst>
</file>

<file path=ppt/tags/tag228.xml><?xml version="1.0" encoding="utf-8"?>
<p:tagLst xmlns:p="http://schemas.openxmlformats.org/presentationml/2006/main">
  <p:tag name="AS_UNIQUEID" val="158"/>
</p:tagLst>
</file>

<file path=ppt/tags/tag229.xml><?xml version="1.0" encoding="utf-8"?>
<p:tagLst xmlns:p="http://schemas.openxmlformats.org/presentationml/2006/main">
  <p:tag name="AS_UNIQUEID" val="159"/>
</p:tagLst>
</file>

<file path=ppt/tags/tag23.xml><?xml version="1.0" encoding="utf-8"?>
<p:tagLst xmlns:p="http://schemas.openxmlformats.org/presentationml/2006/main">
  <p:tag name="AS_UNIQUEID" val="244"/>
</p:tagLst>
</file>

<file path=ppt/tags/tag230.xml><?xml version="1.0" encoding="utf-8"?>
<p:tagLst xmlns:p="http://schemas.openxmlformats.org/presentationml/2006/main">
  <p:tag name="AS_UNIQUEID" val="160"/>
</p:tagLst>
</file>

<file path=ppt/tags/tag231.xml><?xml version="1.0" encoding="utf-8"?>
<p:tagLst xmlns:p="http://schemas.openxmlformats.org/presentationml/2006/main">
  <p:tag name="AS_UNIQUEID" val="161"/>
</p:tagLst>
</file>

<file path=ppt/tags/tag232.xml><?xml version="1.0" encoding="utf-8"?>
<p:tagLst xmlns:p="http://schemas.openxmlformats.org/presentationml/2006/main">
  <p:tag name="AS_UNIQUEID" val="162"/>
</p:tagLst>
</file>

<file path=ppt/tags/tag233.xml><?xml version="1.0" encoding="utf-8"?>
<p:tagLst xmlns:p="http://schemas.openxmlformats.org/presentationml/2006/main">
  <p:tag name="AS_UNIQUEID" val="163"/>
</p:tagLst>
</file>

<file path=ppt/tags/tag234.xml><?xml version="1.0" encoding="utf-8"?>
<p:tagLst xmlns:p="http://schemas.openxmlformats.org/presentationml/2006/main">
  <p:tag name="AS_UNIQUEID" val="164"/>
</p:tagLst>
</file>

<file path=ppt/tags/tag235.xml><?xml version="1.0" encoding="utf-8"?>
<p:tagLst xmlns:p="http://schemas.openxmlformats.org/presentationml/2006/main">
  <p:tag name="AS_UNIQUEID" val="165"/>
</p:tagLst>
</file>

<file path=ppt/tags/tag236.xml><?xml version="1.0" encoding="utf-8"?>
<p:tagLst xmlns:p="http://schemas.openxmlformats.org/presentationml/2006/main">
  <p:tag name="AS_UNIQUEID" val="166"/>
</p:tagLst>
</file>

<file path=ppt/tags/tag237.xml><?xml version="1.0" encoding="utf-8"?>
<p:tagLst xmlns:p="http://schemas.openxmlformats.org/presentationml/2006/main">
  <p:tag name="AS_UNIQUEID" val="167"/>
</p:tagLst>
</file>

<file path=ppt/tags/tag238.xml><?xml version="1.0" encoding="utf-8"?>
<p:tagLst xmlns:p="http://schemas.openxmlformats.org/presentationml/2006/main">
  <p:tag name="AS_UNIQUEID" val="168"/>
</p:tagLst>
</file>

<file path=ppt/tags/tag239.xml><?xml version="1.0" encoding="utf-8"?>
<p:tagLst xmlns:p="http://schemas.openxmlformats.org/presentationml/2006/main">
  <p:tag name="AS_UNIQUEID" val="169"/>
</p:tagLst>
</file>

<file path=ppt/tags/tag24.xml><?xml version="1.0" encoding="utf-8"?>
<p:tagLst xmlns:p="http://schemas.openxmlformats.org/presentationml/2006/main">
  <p:tag name="AS_UNIQUEID" val="245"/>
</p:tagLst>
</file>

<file path=ppt/tags/tag240.xml><?xml version="1.0" encoding="utf-8"?>
<p:tagLst xmlns:p="http://schemas.openxmlformats.org/presentationml/2006/main">
  <p:tag name="AS_UNIQUEID" val="170"/>
</p:tagLst>
</file>

<file path=ppt/tags/tag241.xml><?xml version="1.0" encoding="utf-8"?>
<p:tagLst xmlns:p="http://schemas.openxmlformats.org/presentationml/2006/main">
  <p:tag name="AS_UNIQUEID" val="171"/>
</p:tagLst>
</file>

<file path=ppt/tags/tag242.xml><?xml version="1.0" encoding="utf-8"?>
<p:tagLst xmlns:p="http://schemas.openxmlformats.org/presentationml/2006/main">
  <p:tag name="AS_UNIQUEID" val="172"/>
</p:tagLst>
</file>

<file path=ppt/tags/tag243.xml><?xml version="1.0" encoding="utf-8"?>
<p:tagLst xmlns:p="http://schemas.openxmlformats.org/presentationml/2006/main">
  <p:tag name="AS_UNIQUEID" val="173"/>
</p:tagLst>
</file>

<file path=ppt/tags/tag244.xml><?xml version="1.0" encoding="utf-8"?>
<p:tagLst xmlns:p="http://schemas.openxmlformats.org/presentationml/2006/main">
  <p:tag name="AS_UNIQUEID" val="174"/>
</p:tagLst>
</file>

<file path=ppt/tags/tag245.xml><?xml version="1.0" encoding="utf-8"?>
<p:tagLst xmlns:p="http://schemas.openxmlformats.org/presentationml/2006/main">
  <p:tag name="AS_UNIQUEID" val="291"/>
</p:tagLst>
</file>

<file path=ppt/tags/tag246.xml><?xml version="1.0" encoding="utf-8"?>
<p:tagLst xmlns:p="http://schemas.openxmlformats.org/presentationml/2006/main">
  <p:tag name="AS_UNIQUEID" val="175"/>
</p:tagLst>
</file>

<file path=ppt/tags/tag247.xml><?xml version="1.0" encoding="utf-8"?>
<p:tagLst xmlns:p="http://schemas.openxmlformats.org/presentationml/2006/main">
  <p:tag name="AS_UNIQUEID" val="176"/>
</p:tagLst>
</file>

<file path=ppt/tags/tag248.xml><?xml version="1.0" encoding="utf-8"?>
<p:tagLst xmlns:p="http://schemas.openxmlformats.org/presentationml/2006/main">
  <p:tag name="AS_UNIQUEID" val="177"/>
</p:tagLst>
</file>

<file path=ppt/tags/tag249.xml><?xml version="1.0" encoding="utf-8"?>
<p:tagLst xmlns:p="http://schemas.openxmlformats.org/presentationml/2006/main">
  <p:tag name="AS_UNIQUEID" val="178"/>
</p:tagLst>
</file>

<file path=ppt/tags/tag25.xml><?xml version="1.0" encoding="utf-8"?>
<p:tagLst xmlns:p="http://schemas.openxmlformats.org/presentationml/2006/main">
  <p:tag name="AS_UNIQUEID" val="246"/>
</p:tagLst>
</file>

<file path=ppt/tags/tag250.xml><?xml version="1.0" encoding="utf-8"?>
<p:tagLst xmlns:p="http://schemas.openxmlformats.org/presentationml/2006/main">
  <p:tag name="AS_UNIQUEID" val="179"/>
</p:tagLst>
</file>

<file path=ppt/tags/tag251.xml><?xml version="1.0" encoding="utf-8"?>
<p:tagLst xmlns:p="http://schemas.openxmlformats.org/presentationml/2006/main">
  <p:tag name="AS_UNIQUEID" val="180"/>
</p:tagLst>
</file>

<file path=ppt/tags/tag252.xml><?xml version="1.0" encoding="utf-8"?>
<p:tagLst xmlns:p="http://schemas.openxmlformats.org/presentationml/2006/main">
  <p:tag name="AS_UNIQUEID" val="181"/>
</p:tagLst>
</file>

<file path=ppt/tags/tag253.xml><?xml version="1.0" encoding="utf-8"?>
<p:tagLst xmlns:p="http://schemas.openxmlformats.org/presentationml/2006/main">
  <p:tag name="AS_UNIQUEID" val="182"/>
</p:tagLst>
</file>

<file path=ppt/tags/tag254.xml><?xml version="1.0" encoding="utf-8"?>
<p:tagLst xmlns:p="http://schemas.openxmlformats.org/presentationml/2006/main">
  <p:tag name="AS_UNIQUEID" val="183"/>
</p:tagLst>
</file>

<file path=ppt/tags/tag255.xml><?xml version="1.0" encoding="utf-8"?>
<p:tagLst xmlns:p="http://schemas.openxmlformats.org/presentationml/2006/main">
  <p:tag name="AS_UNIQUEID" val="184"/>
</p:tagLst>
</file>

<file path=ppt/tags/tag256.xml><?xml version="1.0" encoding="utf-8"?>
<p:tagLst xmlns:p="http://schemas.openxmlformats.org/presentationml/2006/main">
  <p:tag name="AS_UNIQUEID" val="185"/>
</p:tagLst>
</file>

<file path=ppt/tags/tag257.xml><?xml version="1.0" encoding="utf-8"?>
<p:tagLst xmlns:p="http://schemas.openxmlformats.org/presentationml/2006/main">
  <p:tag name="AS_UNIQUEID" val="186"/>
</p:tagLst>
</file>

<file path=ppt/tags/tag258.xml><?xml version="1.0" encoding="utf-8"?>
<p:tagLst xmlns:p="http://schemas.openxmlformats.org/presentationml/2006/main">
  <p:tag name="AS_UNIQUEID" val="187"/>
</p:tagLst>
</file>

<file path=ppt/tags/tag259.xml><?xml version="1.0" encoding="utf-8"?>
<p:tagLst xmlns:p="http://schemas.openxmlformats.org/presentationml/2006/main">
  <p:tag name="AS_UNIQUEID" val="188"/>
</p:tagLst>
</file>

<file path=ppt/tags/tag26.xml><?xml version="1.0" encoding="utf-8"?>
<p:tagLst xmlns:p="http://schemas.openxmlformats.org/presentationml/2006/main">
  <p:tag name="AS_UNIQUEID" val="247"/>
</p:tagLst>
</file>

<file path=ppt/tags/tag260.xml><?xml version="1.0" encoding="utf-8"?>
<p:tagLst xmlns:p="http://schemas.openxmlformats.org/presentationml/2006/main">
  <p:tag name="AS_UNIQUEID" val="189"/>
</p:tagLst>
</file>

<file path=ppt/tags/tag261.xml><?xml version="1.0" encoding="utf-8"?>
<p:tagLst xmlns:p="http://schemas.openxmlformats.org/presentationml/2006/main">
  <p:tag name="AS_UNIQUEID" val="190"/>
</p:tagLst>
</file>

<file path=ppt/tags/tag262.xml><?xml version="1.0" encoding="utf-8"?>
<p:tagLst xmlns:p="http://schemas.openxmlformats.org/presentationml/2006/main">
  <p:tag name="AS_UNIQUEID" val="191"/>
</p:tagLst>
</file>

<file path=ppt/tags/tag263.xml><?xml version="1.0" encoding="utf-8"?>
<p:tagLst xmlns:p="http://schemas.openxmlformats.org/presentationml/2006/main">
  <p:tag name="AS_UNIQUEID" val="192"/>
</p:tagLst>
</file>

<file path=ppt/tags/tag264.xml><?xml version="1.0" encoding="utf-8"?>
<p:tagLst xmlns:p="http://schemas.openxmlformats.org/presentationml/2006/main">
  <p:tag name="AS_UNIQUEID" val="193"/>
</p:tagLst>
</file>

<file path=ppt/tags/tag265.xml><?xml version="1.0" encoding="utf-8"?>
<p:tagLst xmlns:p="http://schemas.openxmlformats.org/presentationml/2006/main">
  <p:tag name="AS_UNIQUEID" val="194"/>
</p:tagLst>
</file>

<file path=ppt/tags/tag266.xml><?xml version="1.0" encoding="utf-8"?>
<p:tagLst xmlns:p="http://schemas.openxmlformats.org/presentationml/2006/main">
  <p:tag name="AS_UNIQUEID" val="195"/>
</p:tagLst>
</file>

<file path=ppt/tags/tag267.xml><?xml version="1.0" encoding="utf-8"?>
<p:tagLst xmlns:p="http://schemas.openxmlformats.org/presentationml/2006/main">
  <p:tag name="AS_UNIQUEID" val="196"/>
</p:tagLst>
</file>

<file path=ppt/tags/tag268.xml><?xml version="1.0" encoding="utf-8"?>
<p:tagLst xmlns:p="http://schemas.openxmlformats.org/presentationml/2006/main">
  <p:tag name="AS_UNIQUEID" val="197"/>
</p:tagLst>
</file>

<file path=ppt/tags/tag269.xml><?xml version="1.0" encoding="utf-8"?>
<p:tagLst xmlns:p="http://schemas.openxmlformats.org/presentationml/2006/main">
  <p:tag name="AS_UNIQUEID" val="198"/>
</p:tagLst>
</file>

<file path=ppt/tags/tag27.xml><?xml version="1.0" encoding="utf-8"?>
<p:tagLst xmlns:p="http://schemas.openxmlformats.org/presentationml/2006/main">
  <p:tag name="AS_UNIQUEID" val="248"/>
</p:tagLst>
</file>

<file path=ppt/tags/tag270.xml><?xml version="1.0" encoding="utf-8"?>
<p:tagLst xmlns:p="http://schemas.openxmlformats.org/presentationml/2006/main">
  <p:tag name="AS_UNIQUEID" val="199"/>
</p:tagLst>
</file>

<file path=ppt/tags/tag271.xml><?xml version="1.0" encoding="utf-8"?>
<p:tagLst xmlns:p="http://schemas.openxmlformats.org/presentationml/2006/main">
  <p:tag name="AS_UNIQUEID" val="200"/>
</p:tagLst>
</file>

<file path=ppt/tags/tag272.xml><?xml version="1.0" encoding="utf-8"?>
<p:tagLst xmlns:p="http://schemas.openxmlformats.org/presentationml/2006/main">
  <p:tag name="AS_UNIQUEID" val="201"/>
</p:tagLst>
</file>

<file path=ppt/tags/tag273.xml><?xml version="1.0" encoding="utf-8"?>
<p:tagLst xmlns:p="http://schemas.openxmlformats.org/presentationml/2006/main">
  <p:tag name="AS_UNIQUEID" val="202"/>
</p:tagLst>
</file>

<file path=ppt/tags/tag274.xml><?xml version="1.0" encoding="utf-8"?>
<p:tagLst xmlns:p="http://schemas.openxmlformats.org/presentationml/2006/main">
  <p:tag name="AS_UNIQUEID" val="203"/>
</p:tagLst>
</file>

<file path=ppt/tags/tag275.xml><?xml version="1.0" encoding="utf-8"?>
<p:tagLst xmlns:p="http://schemas.openxmlformats.org/presentationml/2006/main">
  <p:tag name="AS_UNIQUEID" val="204"/>
</p:tagLst>
</file>

<file path=ppt/tags/tag276.xml><?xml version="1.0" encoding="utf-8"?>
<p:tagLst xmlns:p="http://schemas.openxmlformats.org/presentationml/2006/main">
  <p:tag name="AS_UNIQUEID" val="205"/>
</p:tagLst>
</file>

<file path=ppt/tags/tag277.xml><?xml version="1.0" encoding="utf-8"?>
<p:tagLst xmlns:p="http://schemas.openxmlformats.org/presentationml/2006/main">
  <p:tag name="AS_UNIQUEID" val="206"/>
</p:tagLst>
</file>

<file path=ppt/tags/tag278.xml><?xml version="1.0" encoding="utf-8"?>
<p:tagLst xmlns:p="http://schemas.openxmlformats.org/presentationml/2006/main">
  <p:tag name="AS_UNIQUEID" val="207"/>
</p:tagLst>
</file>

<file path=ppt/tags/tag279.xml><?xml version="1.0" encoding="utf-8"?>
<p:tagLst xmlns:p="http://schemas.openxmlformats.org/presentationml/2006/main">
  <p:tag name="AS_UNIQUEID" val="208"/>
</p:tagLst>
</file>

<file path=ppt/tags/tag28.xml><?xml version="1.0" encoding="utf-8"?>
<p:tagLst xmlns:p="http://schemas.openxmlformats.org/presentationml/2006/main">
  <p:tag name="AS_UNIQUEID" val="249"/>
</p:tagLst>
</file>

<file path=ppt/tags/tag280.xml><?xml version="1.0" encoding="utf-8"?>
<p:tagLst xmlns:p="http://schemas.openxmlformats.org/presentationml/2006/main">
  <p:tag name="AS_UNIQUEID" val="209"/>
</p:tagLst>
</file>

<file path=ppt/tags/tag281.xml><?xml version="1.0" encoding="utf-8"?>
<p:tagLst xmlns:p="http://schemas.openxmlformats.org/presentationml/2006/main">
  <p:tag name="AS_UNIQUEID" val="210"/>
</p:tagLst>
</file>

<file path=ppt/tags/tag282.xml><?xml version="1.0" encoding="utf-8"?>
<p:tagLst xmlns:p="http://schemas.openxmlformats.org/presentationml/2006/main">
  <p:tag name="AS_UNIQUEID" val="211"/>
</p:tagLst>
</file>

<file path=ppt/tags/tag283.xml><?xml version="1.0" encoding="utf-8"?>
<p:tagLst xmlns:p="http://schemas.openxmlformats.org/presentationml/2006/main">
  <p:tag name="AS_UNIQUEID" val="212"/>
</p:tagLst>
</file>

<file path=ppt/tags/tag284.xml><?xml version="1.0" encoding="utf-8"?>
<p:tagLst xmlns:p="http://schemas.openxmlformats.org/presentationml/2006/main">
  <p:tag name="AS_UNIQUEID" val="213"/>
</p:tagLst>
</file>

<file path=ppt/tags/tag285.xml><?xml version="1.0" encoding="utf-8"?>
<p:tagLst xmlns:p="http://schemas.openxmlformats.org/presentationml/2006/main">
  <p:tag name="AS_UNIQUEID" val="214"/>
</p:tagLst>
</file>

<file path=ppt/tags/tag286.xml><?xml version="1.0" encoding="utf-8"?>
<p:tagLst xmlns:p="http://schemas.openxmlformats.org/presentationml/2006/main">
  <p:tag name="AS_UNIQUEID" val="215"/>
</p:tagLst>
</file>

<file path=ppt/tags/tag287.xml><?xml version="1.0" encoding="utf-8"?>
<p:tagLst xmlns:p="http://schemas.openxmlformats.org/presentationml/2006/main">
  <p:tag name="AS_UNIQUEID" val="216"/>
</p:tagLst>
</file>

<file path=ppt/tags/tag288.xml><?xml version="1.0" encoding="utf-8"?>
<p:tagLst xmlns:p="http://schemas.openxmlformats.org/presentationml/2006/main">
  <p:tag name="AS_UNIQUEID" val="217"/>
</p:tagLst>
</file>

<file path=ppt/tags/tag289.xml><?xml version="1.0" encoding="utf-8"?>
<p:tagLst xmlns:p="http://schemas.openxmlformats.org/presentationml/2006/main">
  <p:tag name="AS_UNIQUEID" val="218"/>
</p:tagLst>
</file>

<file path=ppt/tags/tag29.xml><?xml version="1.0" encoding="utf-8"?>
<p:tagLst xmlns:p="http://schemas.openxmlformats.org/presentationml/2006/main">
  <p:tag name="AS_UNIQUEID" val="250"/>
</p:tagLst>
</file>

<file path=ppt/tags/tag290.xml><?xml version="1.0" encoding="utf-8"?>
<p:tagLst xmlns:p="http://schemas.openxmlformats.org/presentationml/2006/main">
  <p:tag name="AS_UNIQUEID" val="219"/>
</p:tagLst>
</file>

<file path=ppt/tags/tag291.xml><?xml version="1.0" encoding="utf-8"?>
<p:tagLst xmlns:p="http://schemas.openxmlformats.org/presentationml/2006/main">
  <p:tag name="AS_UNIQUEID" val="220"/>
</p:tagLst>
</file>

<file path=ppt/tags/tag292.xml><?xml version="1.0" encoding="utf-8"?>
<p:tagLst xmlns:p="http://schemas.openxmlformats.org/presentationml/2006/main">
  <p:tag name="AS_UNIQUEID" val="221"/>
</p:tagLst>
</file>

<file path=ppt/tags/tag29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.xml><?xml version="1.0" encoding="utf-8"?>
<p:tagLst xmlns:p="http://schemas.openxmlformats.org/presentationml/2006/main">
  <p:tag name="AS_UNIQUEID" val="224"/>
</p:tagLst>
</file>

<file path=ppt/tags/tag30.xml><?xml version="1.0" encoding="utf-8"?>
<p:tagLst xmlns:p="http://schemas.openxmlformats.org/presentationml/2006/main">
  <p:tag name="AS_UNIQUEID" val="251"/>
</p:tagLst>
</file>

<file path=ppt/tags/tag31.xml><?xml version="1.0" encoding="utf-8"?>
<p:tagLst xmlns:p="http://schemas.openxmlformats.org/presentationml/2006/main">
  <p:tag name="AS_UNIQUEID" val="252"/>
</p:tagLst>
</file>

<file path=ppt/tags/tag32.xml><?xml version="1.0" encoding="utf-8"?>
<p:tagLst xmlns:p="http://schemas.openxmlformats.org/presentationml/2006/main">
  <p:tag name="AS_UNIQUEID" val="253"/>
</p:tagLst>
</file>

<file path=ppt/tags/tag33.xml><?xml version="1.0" encoding="utf-8"?>
<p:tagLst xmlns:p="http://schemas.openxmlformats.org/presentationml/2006/main">
  <p:tag name="AS_UNIQUEID" val="254"/>
</p:tagLst>
</file>

<file path=ppt/tags/tag34.xml><?xml version="1.0" encoding="utf-8"?>
<p:tagLst xmlns:p="http://schemas.openxmlformats.org/presentationml/2006/main">
  <p:tag name="AS_UNIQUEID" val="255"/>
</p:tagLst>
</file>

<file path=ppt/tags/tag35.xml><?xml version="1.0" encoding="utf-8"?>
<p:tagLst xmlns:p="http://schemas.openxmlformats.org/presentationml/2006/main">
  <p:tag name="AS_UNIQUEID" val="256"/>
</p:tagLst>
</file>

<file path=ppt/tags/tag36.xml><?xml version="1.0" encoding="utf-8"?>
<p:tagLst xmlns:p="http://schemas.openxmlformats.org/presentationml/2006/main">
  <p:tag name="AS_UNIQUEID" val="257"/>
</p:tagLst>
</file>

<file path=ppt/tags/tag37.xml><?xml version="1.0" encoding="utf-8"?>
<p:tagLst xmlns:p="http://schemas.openxmlformats.org/presentationml/2006/main">
  <p:tag name="AS_UNIQUEID" val="258"/>
</p:tagLst>
</file>

<file path=ppt/tags/tag38.xml><?xml version="1.0" encoding="utf-8"?>
<p:tagLst xmlns:p="http://schemas.openxmlformats.org/presentationml/2006/main">
  <p:tag name="AS_UNIQUEID" val="259"/>
</p:tagLst>
</file>

<file path=ppt/tags/tag39.xml><?xml version="1.0" encoding="utf-8"?>
<p:tagLst xmlns:p="http://schemas.openxmlformats.org/presentationml/2006/main">
  <p:tag name="AS_UNIQUEID" val="260"/>
</p:tagLst>
</file>

<file path=ppt/tags/tag4.xml><?xml version="1.0" encoding="utf-8"?>
<p:tagLst xmlns:p="http://schemas.openxmlformats.org/presentationml/2006/main">
  <p:tag name="AS_UNIQUEID" val="225"/>
</p:tagLst>
</file>

<file path=ppt/tags/tag40.xml><?xml version="1.0" encoding="utf-8"?>
<p:tagLst xmlns:p="http://schemas.openxmlformats.org/presentationml/2006/main">
  <p:tag name="AS_UNIQUEID" val="261"/>
</p:tagLst>
</file>

<file path=ppt/tags/tag41.xml><?xml version="1.0" encoding="utf-8"?>
<p:tagLst xmlns:p="http://schemas.openxmlformats.org/presentationml/2006/main">
  <p:tag name="AS_UNIQUEID" val="262"/>
</p:tagLst>
</file>

<file path=ppt/tags/tag42.xml><?xml version="1.0" encoding="utf-8"?>
<p:tagLst xmlns:p="http://schemas.openxmlformats.org/presentationml/2006/main">
  <p:tag name="AS_UNIQUEID" val="263"/>
</p:tagLst>
</file>

<file path=ppt/tags/tag43.xml><?xml version="1.0" encoding="utf-8"?>
<p:tagLst xmlns:p="http://schemas.openxmlformats.org/presentationml/2006/main">
  <p:tag name="AS_UNIQUEID" val="264"/>
</p:tagLst>
</file>

<file path=ppt/tags/tag44.xml><?xml version="1.0" encoding="utf-8"?>
<p:tagLst xmlns:p="http://schemas.openxmlformats.org/presentationml/2006/main">
  <p:tag name="AS_UNIQUEID" val="265"/>
</p:tagLst>
</file>

<file path=ppt/tags/tag45.xml><?xml version="1.0" encoding="utf-8"?>
<p:tagLst xmlns:p="http://schemas.openxmlformats.org/presentationml/2006/main">
  <p:tag name="AS_UNIQUEID" val="266"/>
</p:tagLst>
</file>

<file path=ppt/tags/tag46.xml><?xml version="1.0" encoding="utf-8"?>
<p:tagLst xmlns:p="http://schemas.openxmlformats.org/presentationml/2006/main">
  <p:tag name="AS_UNIQUEID" val="267"/>
</p:tagLst>
</file>

<file path=ppt/tags/tag47.xml><?xml version="1.0" encoding="utf-8"?>
<p:tagLst xmlns:p="http://schemas.openxmlformats.org/presentationml/2006/main">
  <p:tag name="AS_UNIQUEID" val="268"/>
</p:tagLst>
</file>

<file path=ppt/tags/tag48.xml><?xml version="1.0" encoding="utf-8"?>
<p:tagLst xmlns:p="http://schemas.openxmlformats.org/presentationml/2006/main">
  <p:tag name="AS_UNIQUEID" val="269"/>
</p:tagLst>
</file>

<file path=ppt/tags/tag49.xml><?xml version="1.0" encoding="utf-8"?>
<p:tagLst xmlns:p="http://schemas.openxmlformats.org/presentationml/2006/main">
  <p:tag name="AS_UNIQUEID" val="270"/>
</p:tagLst>
</file>

<file path=ppt/tags/tag5.xml><?xml version="1.0" encoding="utf-8"?>
<p:tagLst xmlns:p="http://schemas.openxmlformats.org/presentationml/2006/main">
  <p:tag name="AS_UNIQUEID" val="226"/>
</p:tagLst>
</file>

<file path=ppt/tags/tag50.xml><?xml version="1.0" encoding="utf-8"?>
<p:tagLst xmlns:p="http://schemas.openxmlformats.org/presentationml/2006/main">
  <p:tag name="AS_UNIQUEID" val="271"/>
</p:tagLst>
</file>

<file path=ppt/tags/tag51.xml><?xml version="1.0" encoding="utf-8"?>
<p:tagLst xmlns:p="http://schemas.openxmlformats.org/presentationml/2006/main">
  <p:tag name="AS_UNIQUEID" val="272"/>
</p:tagLst>
</file>

<file path=ppt/tags/tag52.xml><?xml version="1.0" encoding="utf-8"?>
<p:tagLst xmlns:p="http://schemas.openxmlformats.org/presentationml/2006/main">
  <p:tag name="AS_UNIQUEID" val="273"/>
</p:tagLst>
</file>

<file path=ppt/tags/tag53.xml><?xml version="1.0" encoding="utf-8"?>
<p:tagLst xmlns:p="http://schemas.openxmlformats.org/presentationml/2006/main">
  <p:tag name="AS_UNIQUEID" val="274"/>
</p:tagLst>
</file>

<file path=ppt/tags/tag54.xml><?xml version="1.0" encoding="utf-8"?>
<p:tagLst xmlns:p="http://schemas.openxmlformats.org/presentationml/2006/main">
  <p:tag name="AS_UNIQUEID" val="275"/>
</p:tagLst>
</file>

<file path=ppt/tags/tag55.xml><?xml version="1.0" encoding="utf-8"?>
<p:tagLst xmlns:p="http://schemas.openxmlformats.org/presentationml/2006/main">
  <p:tag name="AS_UNIQUEID" val="276"/>
</p:tagLst>
</file>

<file path=ppt/tags/tag56.xml><?xml version="1.0" encoding="utf-8"?>
<p:tagLst xmlns:p="http://schemas.openxmlformats.org/presentationml/2006/main">
  <p:tag name="AS_UNIQUEID" val="277"/>
</p:tagLst>
</file>

<file path=ppt/tags/tag57.xml><?xml version="1.0" encoding="utf-8"?>
<p:tagLst xmlns:p="http://schemas.openxmlformats.org/presentationml/2006/main">
  <p:tag name="AS_UNIQUEID" val="278"/>
</p:tagLst>
</file>

<file path=ppt/tags/tag58.xml><?xml version="1.0" encoding="utf-8"?>
<p:tagLst xmlns:p="http://schemas.openxmlformats.org/presentationml/2006/main">
  <p:tag name="AS_UNIQUEID" val="279"/>
</p:tagLst>
</file>

<file path=ppt/tags/tag59.xml><?xml version="1.0" encoding="utf-8"?>
<p:tagLst xmlns:p="http://schemas.openxmlformats.org/presentationml/2006/main">
  <p:tag name="AS_UNIQUEID" val="280"/>
</p:tagLst>
</file>

<file path=ppt/tags/tag6.xml><?xml version="1.0" encoding="utf-8"?>
<p:tagLst xmlns:p="http://schemas.openxmlformats.org/presentationml/2006/main">
  <p:tag name="AS_UNIQUEID" val="227"/>
</p:tagLst>
</file>

<file path=ppt/tags/tag60.xml><?xml version="1.0" encoding="utf-8"?>
<p:tagLst xmlns:p="http://schemas.openxmlformats.org/presentationml/2006/main">
  <p:tag name="AS_UNIQUEID" val="281"/>
</p:tagLst>
</file>

<file path=ppt/tags/tag61.xml><?xml version="1.0" encoding="utf-8"?>
<p:tagLst xmlns:p="http://schemas.openxmlformats.org/presentationml/2006/main">
  <p:tag name="AS_UNIQUEID" val="282"/>
</p:tagLst>
</file>

<file path=ppt/tags/tag62.xml><?xml version="1.0" encoding="utf-8"?>
<p:tagLst xmlns:p="http://schemas.openxmlformats.org/presentationml/2006/main">
  <p:tag name="AS_UNIQUEID" val="283"/>
</p:tagLst>
</file>

<file path=ppt/tags/tag63.xml><?xml version="1.0" encoding="utf-8"?>
<p:tagLst xmlns:p="http://schemas.openxmlformats.org/presentationml/2006/main">
  <p:tag name="AS_UNIQUEID" val="284"/>
</p:tagLst>
</file>

<file path=ppt/tags/tag64.xml><?xml version="1.0" encoding="utf-8"?>
<p:tagLst xmlns:p="http://schemas.openxmlformats.org/presentationml/2006/main">
  <p:tag name="AS_UNIQUEID" val="285"/>
</p:tagLst>
</file>

<file path=ppt/tags/tag65.xml><?xml version="1.0" encoding="utf-8"?>
<p:tagLst xmlns:p="http://schemas.openxmlformats.org/presentationml/2006/main">
  <p:tag name="AS_UNIQUEID" val="286"/>
</p:tagLst>
</file>

<file path=ppt/tags/tag66.xml><?xml version="1.0" encoding="utf-8"?>
<p:tagLst xmlns:p="http://schemas.openxmlformats.org/presentationml/2006/main">
  <p:tag name="AS_UNIQUEID" val="287"/>
</p:tagLst>
</file>

<file path=ppt/tags/tag67.xml><?xml version="1.0" encoding="utf-8"?>
<p:tagLst xmlns:p="http://schemas.openxmlformats.org/presentationml/2006/main">
  <p:tag name="AS_UNIQUEID" val="288"/>
</p:tagLst>
</file>

<file path=ppt/tags/tag68.xml><?xml version="1.0" encoding="utf-8"?>
<p:tagLst xmlns:p="http://schemas.openxmlformats.org/presentationml/2006/main">
  <p:tag name="AS_UNIQUEID" val="289"/>
</p:tagLst>
</file>

<file path=ppt/tags/tag69.xml><?xml version="1.0" encoding="utf-8"?>
<p:tagLst xmlns:p="http://schemas.openxmlformats.org/presentationml/2006/main">
  <p:tag name="AS_UNIQUEID" val="290"/>
</p:tagLst>
</file>

<file path=ppt/tags/tag7.xml><?xml version="1.0" encoding="utf-8"?>
<p:tagLst xmlns:p="http://schemas.openxmlformats.org/presentationml/2006/main">
  <p:tag name="AS_UNIQUEID" val="228"/>
</p:tagLst>
</file>

<file path=ppt/tags/tag70.xml><?xml version="1.0" encoding="utf-8"?>
<p:tagLst xmlns:p="http://schemas.openxmlformats.org/presentationml/2006/main">
  <p:tag name="AS_UNIQUEID" val="1"/>
</p:tagLst>
</file>

<file path=ppt/tags/tag71.xml><?xml version="1.0" encoding="utf-8"?>
<p:tagLst xmlns:p="http://schemas.openxmlformats.org/presentationml/2006/main">
  <p:tag name="AS_UNIQUEID" val="0"/>
</p:tagLst>
</file>

<file path=ppt/tags/tag72.xml><?xml version="1.0" encoding="utf-8"?>
<p:tagLst xmlns:p="http://schemas.openxmlformats.org/presentationml/2006/main">
  <p:tag name="AS_UNIQUEID" val="2"/>
</p:tagLst>
</file>

<file path=ppt/tags/tag73.xml><?xml version="1.0" encoding="utf-8"?>
<p:tagLst xmlns:p="http://schemas.openxmlformats.org/presentationml/2006/main">
  <p:tag name="AS_UNIQUEID" val="3"/>
</p:tagLst>
</file>

<file path=ppt/tags/tag74.xml><?xml version="1.0" encoding="utf-8"?>
<p:tagLst xmlns:p="http://schemas.openxmlformats.org/presentationml/2006/main">
  <p:tag name="AS_UNIQUEID" val="4"/>
</p:tagLst>
</file>

<file path=ppt/tags/tag75.xml><?xml version="1.0" encoding="utf-8"?>
<p:tagLst xmlns:p="http://schemas.openxmlformats.org/presentationml/2006/main">
  <p:tag name="AS_UNIQUEID" val="5"/>
</p:tagLst>
</file>

<file path=ppt/tags/tag76.xml><?xml version="1.0" encoding="utf-8"?>
<p:tagLst xmlns:p="http://schemas.openxmlformats.org/presentationml/2006/main">
  <p:tag name="AS_UNIQUEID" val="6"/>
</p:tagLst>
</file>

<file path=ppt/tags/tag77.xml><?xml version="1.0" encoding="utf-8"?>
<p:tagLst xmlns:p="http://schemas.openxmlformats.org/presentationml/2006/main">
  <p:tag name="AS_UNIQUEID" val="7"/>
</p:tagLst>
</file>

<file path=ppt/tags/tag78.xml><?xml version="1.0" encoding="utf-8"?>
<p:tagLst xmlns:p="http://schemas.openxmlformats.org/presentationml/2006/main">
  <p:tag name="AS_UNIQUEID" val="8"/>
</p:tagLst>
</file>

<file path=ppt/tags/tag79.xml><?xml version="1.0" encoding="utf-8"?>
<p:tagLst xmlns:p="http://schemas.openxmlformats.org/presentationml/2006/main">
  <p:tag name="AS_UNIQUEID" val="9"/>
</p:tagLst>
</file>

<file path=ppt/tags/tag8.xml><?xml version="1.0" encoding="utf-8"?>
<p:tagLst xmlns:p="http://schemas.openxmlformats.org/presentationml/2006/main">
  <p:tag name="AS_UNIQUEID" val="229"/>
</p:tagLst>
</file>

<file path=ppt/tags/tag80.xml><?xml version="1.0" encoding="utf-8"?>
<p:tagLst xmlns:p="http://schemas.openxmlformats.org/presentationml/2006/main">
  <p:tag name="AS_UNIQUEID" val="10"/>
</p:tagLst>
</file>

<file path=ppt/tags/tag81.xml><?xml version="1.0" encoding="utf-8"?>
<p:tagLst xmlns:p="http://schemas.openxmlformats.org/presentationml/2006/main">
  <p:tag name="AS_UNIQUEID" val="11"/>
</p:tagLst>
</file>

<file path=ppt/tags/tag82.xml><?xml version="1.0" encoding="utf-8"?>
<p:tagLst xmlns:p="http://schemas.openxmlformats.org/presentationml/2006/main">
  <p:tag name="AS_UNIQUEID" val="12"/>
</p:tagLst>
</file>

<file path=ppt/tags/tag83.xml><?xml version="1.0" encoding="utf-8"?>
<p:tagLst xmlns:p="http://schemas.openxmlformats.org/presentationml/2006/main">
  <p:tag name="AS_UNIQUEID" val="13"/>
</p:tagLst>
</file>

<file path=ppt/tags/tag84.xml><?xml version="1.0" encoding="utf-8"?>
<p:tagLst xmlns:p="http://schemas.openxmlformats.org/presentationml/2006/main">
  <p:tag name="AS_UNIQUEID" val="14"/>
</p:tagLst>
</file>

<file path=ppt/tags/tag85.xml><?xml version="1.0" encoding="utf-8"?>
<p:tagLst xmlns:p="http://schemas.openxmlformats.org/presentationml/2006/main">
  <p:tag name="AS_UNIQUEID" val="15"/>
</p:tagLst>
</file>

<file path=ppt/tags/tag86.xml><?xml version="1.0" encoding="utf-8"?>
<p:tagLst xmlns:p="http://schemas.openxmlformats.org/presentationml/2006/main">
  <p:tag name="AS_UNIQUEID" val="16"/>
</p:tagLst>
</file>

<file path=ppt/tags/tag87.xml><?xml version="1.0" encoding="utf-8"?>
<p:tagLst xmlns:p="http://schemas.openxmlformats.org/presentationml/2006/main">
  <p:tag name="AS_UNIQUEID" val="17"/>
</p:tagLst>
</file>

<file path=ppt/tags/tag88.xml><?xml version="1.0" encoding="utf-8"?>
<p:tagLst xmlns:p="http://schemas.openxmlformats.org/presentationml/2006/main">
  <p:tag name="AS_UNIQUEID" val="18"/>
</p:tagLst>
</file>

<file path=ppt/tags/tag89.xml><?xml version="1.0" encoding="utf-8"?>
<p:tagLst xmlns:p="http://schemas.openxmlformats.org/presentationml/2006/main">
  <p:tag name="AS_UNIQUEID" val="19"/>
</p:tagLst>
</file>

<file path=ppt/tags/tag9.xml><?xml version="1.0" encoding="utf-8"?>
<p:tagLst xmlns:p="http://schemas.openxmlformats.org/presentationml/2006/main">
  <p:tag name="AS_UNIQUEID" val="230"/>
</p:tagLst>
</file>

<file path=ppt/tags/tag90.xml><?xml version="1.0" encoding="utf-8"?>
<p:tagLst xmlns:p="http://schemas.openxmlformats.org/presentationml/2006/main">
  <p:tag name="AS_UNIQUEID" val="20"/>
</p:tagLst>
</file>

<file path=ppt/tags/tag91.xml><?xml version="1.0" encoding="utf-8"?>
<p:tagLst xmlns:p="http://schemas.openxmlformats.org/presentationml/2006/main">
  <p:tag name="AS_UNIQUEID" val="21"/>
</p:tagLst>
</file>

<file path=ppt/tags/tag92.xml><?xml version="1.0" encoding="utf-8"?>
<p:tagLst xmlns:p="http://schemas.openxmlformats.org/presentationml/2006/main">
  <p:tag name="AS_UNIQUEID" val="22"/>
</p:tagLst>
</file>

<file path=ppt/tags/tag93.xml><?xml version="1.0" encoding="utf-8"?>
<p:tagLst xmlns:p="http://schemas.openxmlformats.org/presentationml/2006/main">
  <p:tag name="AS_UNIQUEID" val="23"/>
</p:tagLst>
</file>

<file path=ppt/tags/tag94.xml><?xml version="1.0" encoding="utf-8"?>
<p:tagLst xmlns:p="http://schemas.openxmlformats.org/presentationml/2006/main">
  <p:tag name="AS_UNIQUEID" val="24"/>
</p:tagLst>
</file>

<file path=ppt/tags/tag95.xml><?xml version="1.0" encoding="utf-8"?>
<p:tagLst xmlns:p="http://schemas.openxmlformats.org/presentationml/2006/main">
  <p:tag name="AS_UNIQUEID" val="25"/>
</p:tagLst>
</file>

<file path=ppt/tags/tag96.xml><?xml version="1.0" encoding="utf-8"?>
<p:tagLst xmlns:p="http://schemas.openxmlformats.org/presentationml/2006/main">
  <p:tag name="AS_UNIQUEID" val="26"/>
</p:tagLst>
</file>

<file path=ppt/tags/tag97.xml><?xml version="1.0" encoding="utf-8"?>
<p:tagLst xmlns:p="http://schemas.openxmlformats.org/presentationml/2006/main">
  <p:tag name="AS_UNIQUEID" val="27"/>
</p:tagLst>
</file>

<file path=ppt/tags/tag98.xml><?xml version="1.0" encoding="utf-8"?>
<p:tagLst xmlns:p="http://schemas.openxmlformats.org/presentationml/2006/main">
  <p:tag name="AS_UNIQUEID" val="28"/>
</p:tagLst>
</file>

<file path=ppt/tags/tag99.xml><?xml version="1.0" encoding="utf-8"?>
<p:tagLst xmlns:p="http://schemas.openxmlformats.org/presentationml/2006/main">
  <p:tag name="AS_UNIQUEID" val="29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147</Paragraphs>
  <Slides>17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31">
      <vt:lpstr>Arial</vt:lpstr>
      <vt:lpstr>等线 Light</vt:lpstr>
      <vt:lpstr>等线</vt:lpstr>
      <vt:lpstr>华文隶书</vt:lpstr>
      <vt:lpstr>Verdana</vt:lpstr>
      <vt:lpstr>Aa寒鸦小少年 (非商业使用)</vt:lpstr>
      <vt:lpstr>华康雅宋流叶体 W9</vt:lpstr>
      <vt:lpstr>Wingdings</vt:lpstr>
      <vt:lpstr>黑体</vt:lpstr>
      <vt:lpstr>方正粗黑宋简体</vt:lpstr>
      <vt:lpstr>微软雅黑</vt:lpstr>
      <vt:lpstr>Calibri</vt:lpstr>
      <vt:lpstr>宋体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2022-04-26T11:29:25.946</cp:lastPrinted>
  <dcterms:created xsi:type="dcterms:W3CDTF">2022-04-26T11:29:25Z</dcterms:created>
  <dcterms:modified xsi:type="dcterms:W3CDTF">2022-04-26T03:29:31Z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