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37" r:id="rId4"/>
    <p:sldId id="279" r:id="rId5"/>
    <p:sldId id="339" r:id="rId6"/>
    <p:sldId id="340" r:id="rId7"/>
    <p:sldId id="343" r:id="rId8"/>
    <p:sldId id="344" r:id="rId9"/>
    <p:sldId id="346" r:id="rId10"/>
    <p:sldId id="347" r:id="rId11"/>
    <p:sldId id="349" r:id="rId12"/>
    <p:sldId id="348" r:id="rId13"/>
    <p:sldId id="350" r:id="rId14"/>
    <p:sldId id="351" r:id="rId15"/>
    <p:sldId id="352" r:id="rId16"/>
    <p:sldId id="353" r:id="rId17"/>
    <p:sldId id="354" r:id="rId18"/>
    <p:sldId id="355" r:id="rId19"/>
    <p:sldId id="357" r:id="rId20"/>
    <p:sldId id="356" r:id="rId21"/>
    <p:sldId id="358" r:id="rId22"/>
    <p:sldId id="359" r:id="rId23"/>
    <p:sldId id="361" r:id="rId24"/>
    <p:sldId id="362" r:id="rId25"/>
    <p:sldId id="363" r:id="rId26"/>
    <p:sldId id="364" r:id="rId27"/>
    <p:sldId id="365" r:id="rId28"/>
  </p:sldIdLst>
  <p:sldSz cx="12192000" cy="6858000"/>
  <p:notesSz cx="6858000" cy="9144000"/>
  <p:embeddedFontLst>
    <p:embeddedFont>
      <p:font typeface="Calibri Light" panose="020F0302020204030204" pitchFamily="34" charset="0"/>
      <p:regular r:id="rId30"/>
      <p:italic r:id="rId31"/>
    </p:embeddedFont>
    <p:embeddedFont>
      <p:font typeface="汉仪尚巍手书W" panose="00020600040101010101" charset="-122"/>
      <p:regular r:id="rId32"/>
    </p:embeddedFont>
    <p:embeddedFont>
      <p:font typeface="微软雅黑" panose="020B0503020204020204" pitchFamily="34" charset="-122"/>
      <p:regular r:id="rId33"/>
    </p:embeddedFont>
    <p:embeddedFont>
      <p:font typeface="方正仿宋_GBK" panose="02000000000000000000" charset="-122"/>
      <p:regular r:id="rId34"/>
    </p:embeddedFont>
    <p:embeddedFont>
      <p:font typeface="Aa语文老师的字" panose="02010600010101010101" charset="-122"/>
      <p:regular r:id="rId35"/>
    </p:embeddedFont>
    <p:embeddedFont>
      <p:font typeface="仿宋" panose="02010609060101010101" charset="-122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</p:embeddedFontLst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-126" y="-570"/>
      </p:cViewPr>
      <p:guideLst>
        <p:guide orient="horz" pos="200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2.xml" /><Relationship Id="rId3" Type="http://schemas.openxmlformats.org/officeDocument/2006/relationships/handoutMaster" Target="handoutMasters/handoutMaster1.xml" /><Relationship Id="rId30" Type="http://schemas.openxmlformats.org/officeDocument/2006/relationships/font" Target="fonts/font1.fntdata" /><Relationship Id="rId31" Type="http://schemas.openxmlformats.org/officeDocument/2006/relationships/font" Target="fonts/font2.fntdata" /><Relationship Id="rId32" Type="http://schemas.openxmlformats.org/officeDocument/2006/relationships/font" Target="fonts/font3.fntdata" /><Relationship Id="rId33" Type="http://schemas.openxmlformats.org/officeDocument/2006/relationships/font" Target="fonts/font4.fntdata" /><Relationship Id="rId34" Type="http://schemas.openxmlformats.org/officeDocument/2006/relationships/font" Target="fonts/font5.fntdata" /><Relationship Id="rId35" Type="http://schemas.openxmlformats.org/officeDocument/2006/relationships/font" Target="fonts/font6.fntdata" /><Relationship Id="rId36" Type="http://schemas.openxmlformats.org/officeDocument/2006/relationships/font" Target="fonts/font7.fntdata" /><Relationship Id="rId37" Type="http://schemas.openxmlformats.org/officeDocument/2006/relationships/font" Target="fonts/font8.fntdata" /><Relationship Id="rId38" Type="http://schemas.openxmlformats.org/officeDocument/2006/relationships/font" Target="fonts/font9.fntdata" /><Relationship Id="rId39" Type="http://schemas.openxmlformats.org/officeDocument/2006/relationships/font" Target="fonts/font10.fntdata" /><Relationship Id="rId4" Type="http://schemas.openxmlformats.org/officeDocument/2006/relationships/slide" Target="slides/slide1.xml" /><Relationship Id="rId40" Type="http://schemas.openxmlformats.org/officeDocument/2006/relationships/font" Target="fonts/font11.fntdata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1FFDD-7326-4A9E-8A37-CAA3E3D4827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F3DE5-DD86-4825-9A0A-8A0509A4630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F79CD-AAE1-40B0-A43D-F6EA068B6D13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18C6B-D9D6-42F1-92F7-034A1ACAB73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4E7B4-F474-4C3E-8762-AA07FF054689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606C6-5149-4240-8E4D-4C40D0D0831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5ED62-9087-4704-8295-24FEA2FFB25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FD801-7DE1-4A43-9104-D1AEEA024F5E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C89A9-BEB2-4830-AFB9-9C01287ED4B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D7415-CF64-4311-9888-724C7AD35F2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27711-8FD8-4C21-BB2B-787CBD1D5C6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F9792-EE4D-4428-8AE7-39B3048F663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A5B5E-88B6-4AAD-951A-CDC8C519661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CCB71-7F0E-4005-8EC8-26E53CF2AC6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4734A-B8D5-4ABC-8B35-208DD90956E5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C470-277C-4BC5-BDD0-6F31FD923CB8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6A166-0425-44D4-A5FF-CDD7DEBB700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3A8E3-034C-4A32-BC77-2886117D7A0A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20381-55DB-4A8A-85C5-FB282A2DE14D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D04C9-01F4-4540-80AE-CBE882D898BF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794F0-4799-4359-873E-30CE52153305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78F43-B7FC-401C-9B08-9CC024968F0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image" Target="../media/image2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A63ADF-F865-4AA2-A07C-C0AAB49246F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9DC1F5-F760-4366-B5BB-F5690CAB9925}" type="slidenum">
              <a:rPr lang="zh-CN" altLang="en-US"/>
              <a:t/>
            </a:fld>
            <a:endParaRPr lang="zh-CN" altLang="en-US"/>
          </a:p>
        </p:txBody>
      </p:sp>
      <p:pic>
        <p:nvPicPr>
          <p:cNvPr id="1028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tags" Target="../tags/tag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65" y="680720"/>
            <a:ext cx="4051935" cy="5966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47795" y="1125855"/>
            <a:ext cx="7884795" cy="2731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  <a:sym typeface="汉仪尚巍手书W" panose="00020600040101010101" charset="-122"/>
              </a:rPr>
              <a:t>此情无计可消除</a:t>
            </a:r>
            <a:endParaRPr lang="zh-CN" altLang="en-US" sz="7200"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  <a:sym typeface="汉仪尚巍手书W" panose="00020600040101010101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  <a:cs typeface="汉仪尚巍手书W" panose="00020600040101010101" charset="-122"/>
                <a:sym typeface="汉仪尚巍手书W" panose="00020600040101010101" charset="-122"/>
              </a:rPr>
              <a:t>——</a:t>
            </a:r>
            <a:r>
              <a:rPr lang="zh-CN" altLang="en-US" sz="6000"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  <a:sym typeface="汉仪尚巍手书W" panose="00020600040101010101" charset="-122"/>
              </a:rPr>
              <a:t>李清照词作专题</a:t>
            </a:r>
            <a:endParaRPr lang="zh-CN" altLang="en-US" sz="6000"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  <a:sym typeface="汉仪尚巍手书W" panose="00020600040101010101" charset="-122"/>
            </a:endParaRPr>
          </a:p>
        </p:txBody>
      </p:sp>
    </p:spTree>
  </p:cSld>
  <p:clrMapOvr>
    <a:masterClrMapping/>
  </p:clrMapOvr>
  <p:transition spd="slow"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贰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初嫁初别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552575" y="52705"/>
            <a:ext cx="9041765" cy="5685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 eaLnBrk="1" latinLnBrk="0" hangingPunct="1">
              <a:lnSpc>
                <a:spcPct val="150000"/>
              </a:lnSpc>
            </a:pP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一剪梅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红藕香残玉簟</a:t>
            </a:r>
            <a:r>
              <a:rPr sz="2800" b="0" baseline="30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秋。轻解罗裳，独上兰舟。云中谁寄锦书</a:t>
            </a:r>
            <a:r>
              <a:rPr sz="2800" b="0" baseline="30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来？雁字回时，月满西楼</a:t>
            </a:r>
            <a:r>
              <a:rPr sz="2800" b="0" baseline="30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③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花自飘零水自流。一种相思，两处闲愁。此情无计可消除，才下眉头，却上心头。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eaLnBrk="1" latinLnBrk="0" hangingPunct="1">
              <a:lnSpc>
                <a:spcPct val="160000"/>
              </a:lnSpc>
            </a:pPr>
            <a:r>
              <a:rPr sz="24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释：①玉簟：指竹席；②锦书：前秦秦州刺史窦滔之妻苏蕙，于锦上织了一首回文诗寄给被流放的丈夫，倾诉思念之情。后世常用锦书指夫妻间往来的书信；③西楼：指顺河楼，李清照、赵明诚常常在归来堂、顺河楼前的花月之下，对酒赏花，唱和诗词。</a:t>
            </a:r>
            <a:endParaRPr sz="24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26185" y="5737860"/>
            <a:ext cx="8794750" cy="780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40000"/>
              </a:lnSpc>
            </a:pP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这首词是如何抒发内心对丈夫的思念之情的呢？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贰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初嫁初别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574800" y="1767205"/>
            <a:ext cx="904176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latinLnBrk="0" hangingPunct="1">
              <a:lnSpc>
                <a:spcPct val="15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“红藕香残玉簟秋”这一句描写当时户外荷花凋残，香味消散，室内竹席冰冷如玉的情状，</a:t>
            </a:r>
            <a:r>
              <a:rPr sz="2800" b="0">
                <a:solidFill>
                  <a:srgbClr val="9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间接表达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出词人内心因分别思念而产生的愁苦。初秋时节，词人所感受到的“凉意”，既是肌肤的触觉，也是凄凉独处的内心感受。开头就奠定了全诗的情感基调。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贰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初嫁初别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574800" y="910590"/>
            <a:ext cx="904176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latinLnBrk="0" hangingPunct="1">
              <a:lnSpc>
                <a:spcPct val="15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我认为“雁字回时，月满西楼”用了</a:t>
            </a:r>
            <a:r>
              <a:rPr sz="2800" b="0">
                <a:solidFill>
                  <a:srgbClr val="9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寓情于景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的手法，</a:t>
            </a:r>
            <a:r>
              <a:rPr sz="2800" b="0">
                <a:solidFill>
                  <a:srgbClr val="9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间接表达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了词人内心对丈夫的思念。大雁飞过，她想让大雁传递锦书，带去自己对丈夫的思念。月光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洒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满西楼，却少了丈夫与自己对酒唱和，李清照月夜独自一人思念在外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丈夫，凄清而又冷寂。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00175" y="4597400"/>
            <a:ext cx="8597900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     “</a:t>
            </a:r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西楼</a:t>
            </a:r>
            <a:r>
              <a:rPr lang="en-US" altLang="zh-CN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：多属泛指，常指伤心地，是排遣忧伤或遥望故国、爱人、友人的处所。</a:t>
            </a:r>
            <a:endParaRPr lang="zh-CN" altLang="en-US" sz="320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贰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初嫁初别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574800" y="952500"/>
            <a:ext cx="904176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latinLnBrk="0" hangingPunct="1">
              <a:lnSpc>
                <a:spcPct val="15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“花自飘零水自流”这一句同样也是用了</a:t>
            </a:r>
            <a:r>
              <a:rPr sz="2800" b="0">
                <a:solidFill>
                  <a:srgbClr val="9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间接抒情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方式。花的飘零，是美的消逝；“水自流”，让我想到了“逝者如斯夫”，水的流动就象征着时光的流逝。这就像初嫁时的美好时光因分别而消逝。而且这两个“自”让我感觉到花与水的“无情”，它们都不会顾及李清照的愁苦而发生改变，更加突出了李清照内心因思念丈夫而产生的愁绪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贰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初嫁初别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575435" y="1802765"/>
            <a:ext cx="90417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latinLnBrk="0" hangingPunct="1">
              <a:lnSpc>
                <a:spcPct val="15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我觉得“一种相思，两处闲愁</a:t>
            </a: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”“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此情无计可消除，才下眉头，却上心头”这两句诗都是</a:t>
            </a:r>
            <a:r>
              <a:rPr sz="2800" b="0">
                <a:solidFill>
                  <a:srgbClr val="9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直接表达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了词人内心的思念之情。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0" name="Freeform 544"/>
          <p:cNvSpPr>
            <a:spLocks noEditPoints="1"/>
          </p:cNvSpPr>
          <p:nvPr/>
        </p:nvSpPr>
        <p:spPr bwMode="auto">
          <a:xfrm>
            <a:off x="3464938" y="2489946"/>
            <a:ext cx="3852000" cy="72000"/>
          </a:xfrm>
          <a:custGeom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rgbClr val="C00000">
              <a:alpha val="67000"/>
            </a:srgbClr>
          </a:solidFill>
          <a:ln>
            <a:noFill/>
          </a:ln>
        </p:spPr>
        <p:txBody>
          <a:bodyPr vert="horz" wrap="square" lIns="68591" tIns="34295" rIns="68591" bIns="34295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贰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初嫁初别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575435" y="485140"/>
            <a:ext cx="90417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latinLnBrk="0" hangingPunct="1">
              <a:lnSpc>
                <a:spcPct val="150000"/>
              </a:lnSpc>
            </a:pPr>
            <a:r>
              <a:rPr sz="3200" b="0">
                <a:latin typeface="Aa语文老师的字" panose="02010600010101010101" charset="-122"/>
                <a:ea typeface="Aa语文老师的字" panose="02010600010101010101" charset="-122"/>
                <a:cs typeface="仿宋" panose="02010609060101010101" charset="-122"/>
              </a:rPr>
              <a:t>一种相思，两处闲愁</a:t>
            </a:r>
            <a:r>
              <a:rPr lang="zh-CN" sz="3200" b="0">
                <a:latin typeface="Aa语文老师的字" panose="02010600010101010101" charset="-122"/>
                <a:ea typeface="Aa语文老师的字" panose="02010600010101010101" charset="-122"/>
                <a:cs typeface="仿宋" panose="02010609060101010101" charset="-122"/>
              </a:rPr>
              <a:t>。</a:t>
            </a:r>
            <a:endParaRPr lang="zh-CN" sz="32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l" eaLnBrk="1" latinLnBrk="0" hangingPunct="1">
              <a:lnSpc>
                <a:spcPct val="200000"/>
              </a:lnSpc>
            </a:pP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当时明月，两处照相思。</a:t>
            </a:r>
            <a:r>
              <a:rPr lang="en-US" alt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——秦观《一丛花》</a:t>
            </a:r>
            <a:endParaRPr lang="zh-CN"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l" eaLnBrk="1" latinLnBrk="0" hangingPunct="1">
              <a:lnSpc>
                <a:spcPct val="200000"/>
              </a:lnSpc>
            </a:pP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千里月、两地相思。</a:t>
            </a:r>
            <a:r>
              <a:rPr lang="en-US" alt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——辛弃疾《婆罗门引》</a:t>
            </a:r>
            <a:endParaRPr lang="zh-CN"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7" name="Freeform 376"/>
          <p:cNvSpPr>
            <a:spLocks noEditPoints="1"/>
          </p:cNvSpPr>
          <p:nvPr/>
        </p:nvSpPr>
        <p:spPr bwMode="auto">
          <a:xfrm rot="12101646">
            <a:off x="2651760" y="1558290"/>
            <a:ext cx="615950" cy="580390"/>
          </a:xfrm>
          <a:custGeom>
            <a:gdLst>
              <a:gd name="T0" fmla="*/ 715 w 910"/>
              <a:gd name="T1" fmla="*/ 20 h 538"/>
              <a:gd name="T2" fmla="*/ 489 w 910"/>
              <a:gd name="T3" fmla="*/ 6 h 538"/>
              <a:gd name="T4" fmla="*/ 372 w 910"/>
              <a:gd name="T5" fmla="*/ 17 h 538"/>
              <a:gd name="T6" fmla="*/ 263 w 910"/>
              <a:gd name="T7" fmla="*/ 50 h 538"/>
              <a:gd name="T8" fmla="*/ 193 w 910"/>
              <a:gd name="T9" fmla="*/ 77 h 538"/>
              <a:gd name="T10" fmla="*/ 195 w 910"/>
              <a:gd name="T11" fmla="*/ 82 h 538"/>
              <a:gd name="T12" fmla="*/ 286 w 910"/>
              <a:gd name="T13" fmla="*/ 51 h 538"/>
              <a:gd name="T14" fmla="*/ 157 w 910"/>
              <a:gd name="T15" fmla="*/ 110 h 538"/>
              <a:gd name="T16" fmla="*/ 257 w 910"/>
              <a:gd name="T17" fmla="*/ 78 h 538"/>
              <a:gd name="T18" fmla="*/ 283 w 910"/>
              <a:gd name="T19" fmla="*/ 68 h 538"/>
              <a:gd name="T20" fmla="*/ 290 w 910"/>
              <a:gd name="T21" fmla="*/ 68 h 538"/>
              <a:gd name="T22" fmla="*/ 84 w 910"/>
              <a:gd name="T23" fmla="*/ 191 h 538"/>
              <a:gd name="T24" fmla="*/ 32 w 910"/>
              <a:gd name="T25" fmla="*/ 456 h 538"/>
              <a:gd name="T26" fmla="*/ 227 w 910"/>
              <a:gd name="T27" fmla="*/ 535 h 538"/>
              <a:gd name="T28" fmla="*/ 392 w 910"/>
              <a:gd name="T29" fmla="*/ 531 h 538"/>
              <a:gd name="T30" fmla="*/ 505 w 910"/>
              <a:gd name="T31" fmla="*/ 511 h 538"/>
              <a:gd name="T32" fmla="*/ 547 w 910"/>
              <a:gd name="T33" fmla="*/ 500 h 538"/>
              <a:gd name="T34" fmla="*/ 565 w 910"/>
              <a:gd name="T35" fmla="*/ 510 h 538"/>
              <a:gd name="T36" fmla="*/ 438 w 910"/>
              <a:gd name="T37" fmla="*/ 538 h 538"/>
              <a:gd name="T38" fmla="*/ 670 w 910"/>
              <a:gd name="T39" fmla="*/ 469 h 538"/>
              <a:gd name="T40" fmla="*/ 705 w 910"/>
              <a:gd name="T41" fmla="*/ 460 h 538"/>
              <a:gd name="T42" fmla="*/ 788 w 910"/>
              <a:gd name="T43" fmla="*/ 415 h 538"/>
              <a:gd name="T44" fmla="*/ 888 w 910"/>
              <a:gd name="T45" fmla="*/ 287 h 538"/>
              <a:gd name="T46" fmla="*/ 905 w 910"/>
              <a:gd name="T47" fmla="*/ 243 h 538"/>
              <a:gd name="T48" fmla="*/ 496 w 910"/>
              <a:gd name="T49" fmla="*/ 11 h 538"/>
              <a:gd name="T50" fmla="*/ 592 w 910"/>
              <a:gd name="T51" fmla="*/ 9 h 538"/>
              <a:gd name="T52" fmla="*/ 453 w 910"/>
              <a:gd name="T53" fmla="*/ 17 h 538"/>
              <a:gd name="T54" fmla="*/ 660 w 910"/>
              <a:gd name="T55" fmla="*/ 448 h 538"/>
              <a:gd name="T56" fmla="*/ 585 w 910"/>
              <a:gd name="T57" fmla="*/ 472 h 538"/>
              <a:gd name="T58" fmla="*/ 488 w 910"/>
              <a:gd name="T59" fmla="*/ 490 h 538"/>
              <a:gd name="T60" fmla="*/ 424 w 910"/>
              <a:gd name="T61" fmla="*/ 506 h 538"/>
              <a:gd name="T62" fmla="*/ 502 w 910"/>
              <a:gd name="T63" fmla="*/ 493 h 538"/>
              <a:gd name="T64" fmla="*/ 397 w 910"/>
              <a:gd name="T65" fmla="*/ 512 h 538"/>
              <a:gd name="T66" fmla="*/ 153 w 910"/>
              <a:gd name="T67" fmla="*/ 512 h 538"/>
              <a:gd name="T68" fmla="*/ 54 w 910"/>
              <a:gd name="T69" fmla="*/ 464 h 538"/>
              <a:gd name="T70" fmla="*/ 30 w 910"/>
              <a:gd name="T71" fmla="*/ 290 h 538"/>
              <a:gd name="T72" fmla="*/ 112 w 910"/>
              <a:gd name="T73" fmla="*/ 179 h 538"/>
              <a:gd name="T74" fmla="*/ 283 w 910"/>
              <a:gd name="T75" fmla="*/ 76 h 538"/>
              <a:gd name="T76" fmla="*/ 368 w 910"/>
              <a:gd name="T77" fmla="*/ 46 h 538"/>
              <a:gd name="T78" fmla="*/ 531 w 910"/>
              <a:gd name="T79" fmla="*/ 27 h 538"/>
              <a:gd name="T80" fmla="*/ 599 w 910"/>
              <a:gd name="T81" fmla="*/ 32 h 538"/>
              <a:gd name="T82" fmla="*/ 669 w 910"/>
              <a:gd name="T83" fmla="*/ 34 h 538"/>
              <a:gd name="T84" fmla="*/ 687 w 910"/>
              <a:gd name="T85" fmla="*/ 41 h 538"/>
              <a:gd name="T86" fmla="*/ 793 w 910"/>
              <a:gd name="T87" fmla="*/ 85 h 538"/>
              <a:gd name="T88" fmla="*/ 805 w 910"/>
              <a:gd name="T89" fmla="*/ 95 h 538"/>
              <a:gd name="T90" fmla="*/ 883 w 910"/>
              <a:gd name="T91" fmla="*/ 246 h 538"/>
              <a:gd name="T92" fmla="*/ 841 w 910"/>
              <a:gd name="T93" fmla="*/ 323 h 538"/>
              <a:gd name="T94" fmla="*/ 863 w 910"/>
              <a:gd name="T95" fmla="*/ 280 h 538"/>
              <a:gd name="T96" fmla="*/ 700 w 910"/>
              <a:gd name="T97" fmla="*/ 424 h 538"/>
              <a:gd name="T98" fmla="*/ 720 w 910"/>
              <a:gd name="T99" fmla="*/ 419 h 538"/>
              <a:gd name="T100" fmla="*/ 708 w 910"/>
              <a:gd name="T101" fmla="*/ 446 h 538"/>
              <a:gd name="T102" fmla="*/ 772 w 910"/>
              <a:gd name="T103" fmla="*/ 403 h 538"/>
              <a:gd name="T104" fmla="*/ 832 w 910"/>
              <a:gd name="T105" fmla="*/ 367 h 538"/>
              <a:gd name="T106" fmla="*/ 829 w 910"/>
              <a:gd name="T107" fmla="*/ 364 h 538"/>
              <a:gd name="T108" fmla="*/ 885 w 910"/>
              <a:gd name="T109" fmla="*/ 280 h 538"/>
              <a:gd name="T110" fmla="*/ 792 w 910"/>
              <a:gd name="T111" fmla="*/ 72 h 538"/>
              <a:gd name="T112" fmla="*/ 737 w 910"/>
              <a:gd name="T113" fmla="*/ 44 h 538"/>
              <a:gd name="T114" fmla="*/ 709 w 910"/>
              <a:gd name="T115" fmla="*/ 30 h 538"/>
              <a:gd name="T116" fmla="*/ 777 w 910"/>
              <a:gd name="T117" fmla="*/ 52 h 538"/>
              <a:gd name="T118" fmla="*/ 876 w 910"/>
              <a:gd name="T119" fmla="*/ 128 h 538"/>
              <a:gd name="T120" fmla="*/ 887 w 910"/>
              <a:gd name="T121" fmla="*/ 176 h 5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10" h="538">
                <a:moveTo>
                  <a:pt x="900" y="193"/>
                </a:moveTo>
                <a:cubicBezTo>
                  <a:pt x="905" y="215"/>
                  <a:pt x="899" y="195"/>
                  <a:pt x="900" y="207"/>
                </a:cubicBezTo>
                <a:cubicBezTo>
                  <a:pt x="899" y="203"/>
                  <a:pt x="899" y="199"/>
                  <a:pt x="899" y="196"/>
                </a:cubicBezTo>
                <a:cubicBezTo>
                  <a:pt x="898" y="195"/>
                  <a:pt x="895" y="184"/>
                  <a:pt x="895" y="185"/>
                </a:cubicBezTo>
                <a:cubicBezTo>
                  <a:pt x="899" y="179"/>
                  <a:pt x="879" y="134"/>
                  <a:pt x="886" y="143"/>
                </a:cubicBezTo>
                <a:cubicBezTo>
                  <a:pt x="882" y="129"/>
                  <a:pt x="854" y="95"/>
                  <a:pt x="830" y="77"/>
                </a:cubicBezTo>
                <a:cubicBezTo>
                  <a:pt x="832" y="79"/>
                  <a:pt x="835" y="80"/>
                  <a:pt x="837" y="82"/>
                </a:cubicBezTo>
                <a:cubicBezTo>
                  <a:pt x="815" y="59"/>
                  <a:pt x="813" y="67"/>
                  <a:pt x="798" y="58"/>
                </a:cubicBezTo>
                <a:cubicBezTo>
                  <a:pt x="812" y="65"/>
                  <a:pt x="787" y="49"/>
                  <a:pt x="782" y="45"/>
                </a:cubicBezTo>
                <a:cubicBezTo>
                  <a:pt x="768" y="40"/>
                  <a:pt x="757" y="37"/>
                  <a:pt x="739" y="30"/>
                </a:cubicBezTo>
                <a:cubicBezTo>
                  <a:pt x="736" y="27"/>
                  <a:pt x="736" y="25"/>
                  <a:pt x="724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03" y="16"/>
                  <a:pt x="686" y="14"/>
                  <a:pt x="678" y="12"/>
                </a:cubicBezTo>
                <a:cubicBezTo>
                  <a:pt x="680" y="12"/>
                  <a:pt x="680" y="12"/>
                  <a:pt x="680" y="12"/>
                </a:cubicBezTo>
                <a:cubicBezTo>
                  <a:pt x="666" y="9"/>
                  <a:pt x="666" y="11"/>
                  <a:pt x="676" y="13"/>
                </a:cubicBezTo>
                <a:cubicBezTo>
                  <a:pt x="663" y="12"/>
                  <a:pt x="663" y="12"/>
                  <a:pt x="663" y="12"/>
                </a:cubicBezTo>
                <a:cubicBezTo>
                  <a:pt x="663" y="11"/>
                  <a:pt x="663" y="11"/>
                  <a:pt x="663" y="11"/>
                </a:cubicBezTo>
                <a:cubicBezTo>
                  <a:pt x="645" y="9"/>
                  <a:pt x="629" y="10"/>
                  <a:pt x="601" y="8"/>
                </a:cubicBezTo>
                <a:cubicBezTo>
                  <a:pt x="609" y="7"/>
                  <a:pt x="581" y="4"/>
                  <a:pt x="606" y="5"/>
                </a:cubicBezTo>
                <a:cubicBezTo>
                  <a:pt x="598" y="5"/>
                  <a:pt x="610" y="7"/>
                  <a:pt x="611" y="8"/>
                </a:cubicBezTo>
                <a:cubicBezTo>
                  <a:pt x="620" y="9"/>
                  <a:pt x="628" y="8"/>
                  <a:pt x="632" y="8"/>
                </a:cubicBezTo>
                <a:cubicBezTo>
                  <a:pt x="629" y="7"/>
                  <a:pt x="632" y="6"/>
                  <a:pt x="637" y="5"/>
                </a:cubicBezTo>
                <a:cubicBezTo>
                  <a:pt x="619" y="5"/>
                  <a:pt x="569" y="0"/>
                  <a:pt x="565" y="4"/>
                </a:cubicBezTo>
                <a:cubicBezTo>
                  <a:pt x="542" y="4"/>
                  <a:pt x="514" y="5"/>
                  <a:pt x="489" y="6"/>
                </a:cubicBezTo>
                <a:cubicBezTo>
                  <a:pt x="490" y="6"/>
                  <a:pt x="492" y="6"/>
                  <a:pt x="491" y="7"/>
                </a:cubicBezTo>
                <a:cubicBezTo>
                  <a:pt x="469" y="6"/>
                  <a:pt x="469" y="6"/>
                  <a:pt x="469" y="6"/>
                </a:cubicBezTo>
                <a:cubicBezTo>
                  <a:pt x="474" y="6"/>
                  <a:pt x="474" y="6"/>
                  <a:pt x="474" y="6"/>
                </a:cubicBezTo>
                <a:cubicBezTo>
                  <a:pt x="469" y="6"/>
                  <a:pt x="465" y="6"/>
                  <a:pt x="460" y="6"/>
                </a:cubicBezTo>
                <a:cubicBezTo>
                  <a:pt x="458" y="6"/>
                  <a:pt x="464" y="4"/>
                  <a:pt x="470" y="3"/>
                </a:cubicBezTo>
                <a:cubicBezTo>
                  <a:pt x="473" y="3"/>
                  <a:pt x="476" y="3"/>
                  <a:pt x="473" y="4"/>
                </a:cubicBezTo>
                <a:cubicBezTo>
                  <a:pt x="488" y="1"/>
                  <a:pt x="460" y="4"/>
                  <a:pt x="470" y="2"/>
                </a:cubicBezTo>
                <a:cubicBezTo>
                  <a:pt x="474" y="2"/>
                  <a:pt x="479" y="1"/>
                  <a:pt x="481" y="1"/>
                </a:cubicBezTo>
                <a:cubicBezTo>
                  <a:pt x="464" y="1"/>
                  <a:pt x="456" y="5"/>
                  <a:pt x="445" y="4"/>
                </a:cubicBezTo>
                <a:cubicBezTo>
                  <a:pt x="436" y="6"/>
                  <a:pt x="420" y="10"/>
                  <a:pt x="404" y="12"/>
                </a:cubicBezTo>
                <a:cubicBezTo>
                  <a:pt x="410" y="10"/>
                  <a:pt x="387" y="15"/>
                  <a:pt x="394" y="12"/>
                </a:cubicBezTo>
                <a:cubicBezTo>
                  <a:pt x="388" y="14"/>
                  <a:pt x="374" y="15"/>
                  <a:pt x="372" y="17"/>
                </a:cubicBezTo>
                <a:cubicBezTo>
                  <a:pt x="374" y="16"/>
                  <a:pt x="381" y="14"/>
                  <a:pt x="386" y="14"/>
                </a:cubicBezTo>
                <a:cubicBezTo>
                  <a:pt x="379" y="16"/>
                  <a:pt x="379" y="17"/>
                  <a:pt x="371" y="18"/>
                </a:cubicBezTo>
                <a:cubicBezTo>
                  <a:pt x="370" y="19"/>
                  <a:pt x="370" y="18"/>
                  <a:pt x="370" y="18"/>
                </a:cubicBezTo>
                <a:cubicBezTo>
                  <a:pt x="360" y="21"/>
                  <a:pt x="368" y="22"/>
                  <a:pt x="350" y="26"/>
                </a:cubicBezTo>
                <a:cubicBezTo>
                  <a:pt x="303" y="38"/>
                  <a:pt x="355" y="21"/>
                  <a:pt x="349" y="22"/>
                </a:cubicBezTo>
                <a:cubicBezTo>
                  <a:pt x="347" y="23"/>
                  <a:pt x="327" y="29"/>
                  <a:pt x="317" y="31"/>
                </a:cubicBezTo>
                <a:cubicBezTo>
                  <a:pt x="319" y="30"/>
                  <a:pt x="319" y="30"/>
                  <a:pt x="319" y="30"/>
                </a:cubicBezTo>
                <a:cubicBezTo>
                  <a:pt x="315" y="31"/>
                  <a:pt x="308" y="34"/>
                  <a:pt x="303" y="34"/>
                </a:cubicBezTo>
                <a:cubicBezTo>
                  <a:pt x="300" y="37"/>
                  <a:pt x="295" y="39"/>
                  <a:pt x="292" y="41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1" y="48"/>
                  <a:pt x="267" y="49"/>
                  <a:pt x="263" y="50"/>
                </a:cubicBezTo>
                <a:cubicBezTo>
                  <a:pt x="261" y="50"/>
                  <a:pt x="267" y="48"/>
                  <a:pt x="273" y="46"/>
                </a:cubicBezTo>
                <a:cubicBezTo>
                  <a:pt x="269" y="46"/>
                  <a:pt x="265" y="47"/>
                  <a:pt x="261" y="50"/>
                </a:cubicBezTo>
                <a:cubicBezTo>
                  <a:pt x="263" y="49"/>
                  <a:pt x="263" y="49"/>
                  <a:pt x="263" y="49"/>
                </a:cubicBezTo>
                <a:cubicBezTo>
                  <a:pt x="258" y="51"/>
                  <a:pt x="239" y="59"/>
                  <a:pt x="255" y="54"/>
                </a:cubicBezTo>
                <a:cubicBezTo>
                  <a:pt x="244" y="59"/>
                  <a:pt x="239" y="59"/>
                  <a:pt x="232" y="62"/>
                </a:cubicBezTo>
                <a:cubicBezTo>
                  <a:pt x="231" y="61"/>
                  <a:pt x="238" y="59"/>
                  <a:pt x="234" y="59"/>
                </a:cubicBezTo>
                <a:cubicBezTo>
                  <a:pt x="226" y="62"/>
                  <a:pt x="221" y="63"/>
                  <a:pt x="215" y="66"/>
                </a:cubicBezTo>
                <a:cubicBezTo>
                  <a:pt x="221" y="64"/>
                  <a:pt x="214" y="68"/>
                  <a:pt x="223" y="65"/>
                </a:cubicBezTo>
                <a:cubicBezTo>
                  <a:pt x="220" y="66"/>
                  <a:pt x="210" y="70"/>
                  <a:pt x="211" y="70"/>
                </a:cubicBezTo>
                <a:cubicBezTo>
                  <a:pt x="214" y="69"/>
                  <a:pt x="216" y="68"/>
                  <a:pt x="221" y="67"/>
                </a:cubicBezTo>
                <a:cubicBezTo>
                  <a:pt x="211" y="70"/>
                  <a:pt x="201" y="75"/>
                  <a:pt x="190" y="78"/>
                </a:cubicBezTo>
                <a:cubicBezTo>
                  <a:pt x="191" y="78"/>
                  <a:pt x="192" y="77"/>
                  <a:pt x="193" y="77"/>
                </a:cubicBezTo>
                <a:cubicBezTo>
                  <a:pt x="180" y="83"/>
                  <a:pt x="160" y="91"/>
                  <a:pt x="152" y="97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9" y="94"/>
                  <a:pt x="165" y="91"/>
                  <a:pt x="168" y="90"/>
                </a:cubicBezTo>
                <a:cubicBezTo>
                  <a:pt x="158" y="95"/>
                  <a:pt x="175" y="89"/>
                  <a:pt x="165" y="94"/>
                </a:cubicBezTo>
                <a:cubicBezTo>
                  <a:pt x="151" y="101"/>
                  <a:pt x="138" y="105"/>
                  <a:pt x="131" y="110"/>
                </a:cubicBezTo>
                <a:cubicBezTo>
                  <a:pt x="144" y="104"/>
                  <a:pt x="163" y="97"/>
                  <a:pt x="168" y="94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66" y="94"/>
                  <a:pt x="172" y="90"/>
                  <a:pt x="179" y="87"/>
                </a:cubicBezTo>
                <a:cubicBezTo>
                  <a:pt x="180" y="87"/>
                  <a:pt x="197" y="79"/>
                  <a:pt x="197" y="81"/>
                </a:cubicBezTo>
                <a:cubicBezTo>
                  <a:pt x="190" y="84"/>
                  <a:pt x="184" y="86"/>
                  <a:pt x="178" y="89"/>
                </a:cubicBezTo>
                <a:cubicBezTo>
                  <a:pt x="180" y="89"/>
                  <a:pt x="197" y="81"/>
                  <a:pt x="205" y="79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211" y="74"/>
                  <a:pt x="233" y="67"/>
                  <a:pt x="249" y="60"/>
                </a:cubicBezTo>
                <a:cubicBezTo>
                  <a:pt x="236" y="66"/>
                  <a:pt x="266" y="55"/>
                  <a:pt x="256" y="60"/>
                </a:cubicBezTo>
                <a:cubicBezTo>
                  <a:pt x="252" y="62"/>
                  <a:pt x="245" y="64"/>
                  <a:pt x="247" y="63"/>
                </a:cubicBezTo>
                <a:cubicBezTo>
                  <a:pt x="246" y="65"/>
                  <a:pt x="257" y="60"/>
                  <a:pt x="260" y="60"/>
                </a:cubicBezTo>
                <a:cubicBezTo>
                  <a:pt x="262" y="58"/>
                  <a:pt x="279" y="53"/>
                  <a:pt x="268" y="55"/>
                </a:cubicBezTo>
                <a:cubicBezTo>
                  <a:pt x="274" y="54"/>
                  <a:pt x="286" y="49"/>
                  <a:pt x="293" y="47"/>
                </a:cubicBezTo>
                <a:cubicBezTo>
                  <a:pt x="291" y="46"/>
                  <a:pt x="307" y="42"/>
                  <a:pt x="310" y="41"/>
                </a:cubicBezTo>
                <a:cubicBezTo>
                  <a:pt x="313" y="40"/>
                  <a:pt x="316" y="40"/>
                  <a:pt x="318" y="39"/>
                </a:cubicBezTo>
                <a:cubicBezTo>
                  <a:pt x="312" y="42"/>
                  <a:pt x="303" y="45"/>
                  <a:pt x="295" y="48"/>
                </a:cubicBezTo>
                <a:cubicBezTo>
                  <a:pt x="295" y="48"/>
                  <a:pt x="295" y="48"/>
                  <a:pt x="295" y="48"/>
                </a:cubicBezTo>
                <a:cubicBezTo>
                  <a:pt x="291" y="49"/>
                  <a:pt x="284" y="51"/>
                  <a:pt x="286" y="50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69" y="58"/>
                  <a:pt x="252" y="65"/>
                  <a:pt x="244" y="69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35" y="73"/>
                  <a:pt x="221" y="76"/>
                  <a:pt x="209" y="82"/>
                </a:cubicBezTo>
                <a:cubicBezTo>
                  <a:pt x="209" y="82"/>
                  <a:pt x="211" y="81"/>
                  <a:pt x="208" y="82"/>
                </a:cubicBezTo>
                <a:cubicBezTo>
                  <a:pt x="192" y="88"/>
                  <a:pt x="186" y="93"/>
                  <a:pt x="173" y="97"/>
                </a:cubicBezTo>
                <a:cubicBezTo>
                  <a:pt x="174" y="96"/>
                  <a:pt x="174" y="96"/>
                  <a:pt x="174" y="96"/>
                </a:cubicBezTo>
                <a:cubicBezTo>
                  <a:pt x="173" y="96"/>
                  <a:pt x="166" y="100"/>
                  <a:pt x="168" y="100"/>
                </a:cubicBezTo>
                <a:cubicBezTo>
                  <a:pt x="178" y="95"/>
                  <a:pt x="180" y="95"/>
                  <a:pt x="190" y="91"/>
                </a:cubicBezTo>
                <a:cubicBezTo>
                  <a:pt x="186" y="93"/>
                  <a:pt x="178" y="97"/>
                  <a:pt x="172" y="100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64" y="106"/>
                  <a:pt x="155" y="108"/>
                  <a:pt x="147" y="113"/>
                </a:cubicBezTo>
                <a:cubicBezTo>
                  <a:pt x="157" y="110"/>
                  <a:pt x="157" y="110"/>
                  <a:pt x="157" y="110"/>
                </a:cubicBezTo>
                <a:cubicBezTo>
                  <a:pt x="157" y="110"/>
                  <a:pt x="156" y="110"/>
                  <a:pt x="156" y="111"/>
                </a:cubicBezTo>
                <a:cubicBezTo>
                  <a:pt x="160" y="109"/>
                  <a:pt x="163" y="107"/>
                  <a:pt x="164" y="106"/>
                </a:cubicBezTo>
                <a:cubicBezTo>
                  <a:pt x="178" y="99"/>
                  <a:pt x="187" y="98"/>
                  <a:pt x="189" y="98"/>
                </a:cubicBezTo>
                <a:cubicBezTo>
                  <a:pt x="196" y="96"/>
                  <a:pt x="187" y="101"/>
                  <a:pt x="189" y="101"/>
                </a:cubicBezTo>
                <a:cubicBezTo>
                  <a:pt x="199" y="97"/>
                  <a:pt x="198" y="95"/>
                  <a:pt x="209" y="91"/>
                </a:cubicBezTo>
                <a:cubicBezTo>
                  <a:pt x="212" y="90"/>
                  <a:pt x="211" y="90"/>
                  <a:pt x="210" y="91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8"/>
                  <a:pt x="236" y="81"/>
                  <a:pt x="225" y="86"/>
                </a:cubicBezTo>
                <a:cubicBezTo>
                  <a:pt x="224" y="87"/>
                  <a:pt x="221" y="88"/>
                  <a:pt x="218" y="89"/>
                </a:cubicBezTo>
                <a:cubicBezTo>
                  <a:pt x="230" y="85"/>
                  <a:pt x="248" y="80"/>
                  <a:pt x="256" y="78"/>
                </a:cubicBezTo>
                <a:cubicBezTo>
                  <a:pt x="254" y="79"/>
                  <a:pt x="254" y="79"/>
                  <a:pt x="255" y="79"/>
                </a:cubicBezTo>
                <a:cubicBezTo>
                  <a:pt x="256" y="79"/>
                  <a:pt x="256" y="78"/>
                  <a:pt x="257" y="78"/>
                </a:cubicBezTo>
                <a:cubicBezTo>
                  <a:pt x="259" y="77"/>
                  <a:pt x="261" y="77"/>
                  <a:pt x="261" y="78"/>
                </a:cubicBezTo>
                <a:cubicBezTo>
                  <a:pt x="269" y="75"/>
                  <a:pt x="267" y="75"/>
                  <a:pt x="280" y="72"/>
                </a:cubicBezTo>
                <a:cubicBezTo>
                  <a:pt x="284" y="70"/>
                  <a:pt x="282" y="69"/>
                  <a:pt x="285" y="68"/>
                </a:cubicBezTo>
                <a:cubicBezTo>
                  <a:pt x="288" y="67"/>
                  <a:pt x="291" y="66"/>
                  <a:pt x="293" y="65"/>
                </a:cubicBezTo>
                <a:cubicBezTo>
                  <a:pt x="292" y="66"/>
                  <a:pt x="292" y="66"/>
                  <a:pt x="292" y="66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297" y="64"/>
                  <a:pt x="292" y="65"/>
                  <a:pt x="287" y="67"/>
                </a:cubicBezTo>
                <a:cubicBezTo>
                  <a:pt x="289" y="66"/>
                  <a:pt x="291" y="65"/>
                  <a:pt x="293" y="64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79" y="68"/>
                  <a:pt x="277" y="69"/>
                  <a:pt x="275" y="70"/>
                </a:cubicBezTo>
                <a:cubicBezTo>
                  <a:pt x="287" y="66"/>
                  <a:pt x="287" y="66"/>
                  <a:pt x="287" y="66"/>
                </a:cubicBezTo>
                <a:cubicBezTo>
                  <a:pt x="285" y="67"/>
                  <a:pt x="284" y="67"/>
                  <a:pt x="283" y="68"/>
                </a:cubicBezTo>
                <a:cubicBezTo>
                  <a:pt x="279" y="69"/>
                  <a:pt x="275" y="70"/>
                  <a:pt x="273" y="71"/>
                </a:cubicBezTo>
                <a:cubicBezTo>
                  <a:pt x="275" y="71"/>
                  <a:pt x="278" y="70"/>
                  <a:pt x="281" y="69"/>
                </a:cubicBezTo>
                <a:cubicBezTo>
                  <a:pt x="280" y="70"/>
                  <a:pt x="280" y="70"/>
                  <a:pt x="279" y="71"/>
                </a:cubicBezTo>
                <a:cubicBezTo>
                  <a:pt x="261" y="77"/>
                  <a:pt x="255" y="77"/>
                  <a:pt x="245" y="80"/>
                </a:cubicBezTo>
                <a:cubicBezTo>
                  <a:pt x="251" y="77"/>
                  <a:pt x="261" y="73"/>
                  <a:pt x="257" y="73"/>
                </a:cubicBezTo>
                <a:cubicBezTo>
                  <a:pt x="266" y="72"/>
                  <a:pt x="267" y="69"/>
                  <a:pt x="278" y="67"/>
                </a:cubicBezTo>
                <a:cubicBezTo>
                  <a:pt x="276" y="68"/>
                  <a:pt x="276" y="68"/>
                  <a:pt x="276" y="68"/>
                </a:cubicBezTo>
                <a:cubicBezTo>
                  <a:pt x="284" y="64"/>
                  <a:pt x="286" y="65"/>
                  <a:pt x="293" y="62"/>
                </a:cubicBezTo>
                <a:cubicBezTo>
                  <a:pt x="292" y="62"/>
                  <a:pt x="293" y="62"/>
                  <a:pt x="294" y="62"/>
                </a:cubicBezTo>
                <a:cubicBezTo>
                  <a:pt x="310" y="56"/>
                  <a:pt x="289" y="62"/>
                  <a:pt x="305" y="56"/>
                </a:cubicBezTo>
                <a:cubicBezTo>
                  <a:pt x="319" y="53"/>
                  <a:pt x="310" y="57"/>
                  <a:pt x="314" y="57"/>
                </a:cubicBezTo>
                <a:cubicBezTo>
                  <a:pt x="291" y="65"/>
                  <a:pt x="315" y="59"/>
                  <a:pt x="290" y="68"/>
                </a:cubicBezTo>
                <a:cubicBezTo>
                  <a:pt x="290" y="68"/>
                  <a:pt x="290" y="68"/>
                  <a:pt x="291" y="68"/>
                </a:cubicBezTo>
                <a:cubicBezTo>
                  <a:pt x="279" y="72"/>
                  <a:pt x="269" y="76"/>
                  <a:pt x="256" y="80"/>
                </a:cubicBezTo>
                <a:cubicBezTo>
                  <a:pt x="260" y="78"/>
                  <a:pt x="256" y="79"/>
                  <a:pt x="255" y="79"/>
                </a:cubicBezTo>
                <a:cubicBezTo>
                  <a:pt x="247" y="82"/>
                  <a:pt x="237" y="86"/>
                  <a:pt x="233" y="89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20" y="94"/>
                  <a:pt x="224" y="90"/>
                  <a:pt x="237" y="85"/>
                </a:cubicBezTo>
                <a:cubicBezTo>
                  <a:pt x="192" y="104"/>
                  <a:pt x="161" y="126"/>
                  <a:pt x="123" y="156"/>
                </a:cubicBezTo>
                <a:cubicBezTo>
                  <a:pt x="121" y="157"/>
                  <a:pt x="128" y="152"/>
                  <a:pt x="125" y="154"/>
                </a:cubicBezTo>
                <a:cubicBezTo>
                  <a:pt x="120" y="158"/>
                  <a:pt x="114" y="164"/>
                  <a:pt x="113" y="165"/>
                </a:cubicBezTo>
                <a:cubicBezTo>
                  <a:pt x="113" y="165"/>
                  <a:pt x="114" y="164"/>
                  <a:pt x="117" y="161"/>
                </a:cubicBezTo>
                <a:cubicBezTo>
                  <a:pt x="98" y="179"/>
                  <a:pt x="87" y="187"/>
                  <a:pt x="77" y="200"/>
                </a:cubicBezTo>
                <a:cubicBezTo>
                  <a:pt x="76" y="200"/>
                  <a:pt x="85" y="190"/>
                  <a:pt x="84" y="191"/>
                </a:cubicBezTo>
                <a:cubicBezTo>
                  <a:pt x="66" y="209"/>
                  <a:pt x="60" y="221"/>
                  <a:pt x="46" y="242"/>
                </a:cubicBezTo>
                <a:cubicBezTo>
                  <a:pt x="50" y="235"/>
                  <a:pt x="42" y="246"/>
                  <a:pt x="38" y="252"/>
                </a:cubicBezTo>
                <a:cubicBezTo>
                  <a:pt x="27" y="270"/>
                  <a:pt x="8" y="310"/>
                  <a:pt x="5" y="342"/>
                </a:cubicBezTo>
                <a:cubicBezTo>
                  <a:pt x="2" y="333"/>
                  <a:pt x="1" y="376"/>
                  <a:pt x="0" y="379"/>
                </a:cubicBezTo>
                <a:cubicBezTo>
                  <a:pt x="0" y="386"/>
                  <a:pt x="2" y="397"/>
                  <a:pt x="3" y="398"/>
                </a:cubicBezTo>
                <a:cubicBezTo>
                  <a:pt x="2" y="394"/>
                  <a:pt x="2" y="384"/>
                  <a:pt x="2" y="386"/>
                </a:cubicBezTo>
                <a:cubicBezTo>
                  <a:pt x="3" y="396"/>
                  <a:pt x="7" y="411"/>
                  <a:pt x="9" y="412"/>
                </a:cubicBezTo>
                <a:cubicBezTo>
                  <a:pt x="10" y="416"/>
                  <a:pt x="11" y="420"/>
                  <a:pt x="12" y="424"/>
                </a:cubicBezTo>
                <a:cubicBezTo>
                  <a:pt x="13" y="425"/>
                  <a:pt x="16" y="428"/>
                  <a:pt x="19" y="434"/>
                </a:cubicBezTo>
                <a:cubicBezTo>
                  <a:pt x="25" y="449"/>
                  <a:pt x="19" y="432"/>
                  <a:pt x="30" y="451"/>
                </a:cubicBezTo>
                <a:cubicBezTo>
                  <a:pt x="26" y="448"/>
                  <a:pt x="23" y="444"/>
                  <a:pt x="22" y="443"/>
                </a:cubicBezTo>
                <a:cubicBezTo>
                  <a:pt x="27" y="452"/>
                  <a:pt x="27" y="451"/>
                  <a:pt x="32" y="456"/>
                </a:cubicBezTo>
                <a:cubicBezTo>
                  <a:pt x="33" y="459"/>
                  <a:pt x="25" y="452"/>
                  <a:pt x="20" y="445"/>
                </a:cubicBezTo>
                <a:cubicBezTo>
                  <a:pt x="23" y="449"/>
                  <a:pt x="25" y="453"/>
                  <a:pt x="28" y="457"/>
                </a:cubicBezTo>
                <a:cubicBezTo>
                  <a:pt x="38" y="467"/>
                  <a:pt x="56" y="481"/>
                  <a:pt x="74" y="492"/>
                </a:cubicBezTo>
                <a:cubicBezTo>
                  <a:pt x="71" y="491"/>
                  <a:pt x="65" y="488"/>
                  <a:pt x="69" y="492"/>
                </a:cubicBezTo>
                <a:cubicBezTo>
                  <a:pt x="77" y="496"/>
                  <a:pt x="89" y="500"/>
                  <a:pt x="100" y="506"/>
                </a:cubicBezTo>
                <a:cubicBezTo>
                  <a:pt x="98" y="505"/>
                  <a:pt x="99" y="506"/>
                  <a:pt x="98" y="505"/>
                </a:cubicBezTo>
                <a:cubicBezTo>
                  <a:pt x="118" y="512"/>
                  <a:pt x="112" y="512"/>
                  <a:pt x="131" y="518"/>
                </a:cubicBezTo>
                <a:cubicBezTo>
                  <a:pt x="131" y="518"/>
                  <a:pt x="130" y="518"/>
                  <a:pt x="130" y="518"/>
                </a:cubicBezTo>
                <a:cubicBezTo>
                  <a:pt x="134" y="519"/>
                  <a:pt x="138" y="519"/>
                  <a:pt x="141" y="520"/>
                </a:cubicBezTo>
                <a:cubicBezTo>
                  <a:pt x="166" y="523"/>
                  <a:pt x="168" y="527"/>
                  <a:pt x="183" y="530"/>
                </a:cubicBezTo>
                <a:cubicBezTo>
                  <a:pt x="179" y="530"/>
                  <a:pt x="179" y="530"/>
                  <a:pt x="179" y="530"/>
                </a:cubicBezTo>
                <a:cubicBezTo>
                  <a:pt x="189" y="533"/>
                  <a:pt x="219" y="534"/>
                  <a:pt x="227" y="535"/>
                </a:cubicBezTo>
                <a:cubicBezTo>
                  <a:pt x="217" y="533"/>
                  <a:pt x="224" y="534"/>
                  <a:pt x="216" y="532"/>
                </a:cubicBezTo>
                <a:cubicBezTo>
                  <a:pt x="207" y="531"/>
                  <a:pt x="209" y="534"/>
                  <a:pt x="194" y="531"/>
                </a:cubicBezTo>
                <a:cubicBezTo>
                  <a:pt x="196" y="530"/>
                  <a:pt x="216" y="531"/>
                  <a:pt x="220" y="530"/>
                </a:cubicBezTo>
                <a:cubicBezTo>
                  <a:pt x="228" y="530"/>
                  <a:pt x="234" y="533"/>
                  <a:pt x="235" y="534"/>
                </a:cubicBezTo>
                <a:cubicBezTo>
                  <a:pt x="256" y="535"/>
                  <a:pt x="268" y="536"/>
                  <a:pt x="295" y="535"/>
                </a:cubicBezTo>
                <a:cubicBezTo>
                  <a:pt x="304" y="534"/>
                  <a:pt x="311" y="530"/>
                  <a:pt x="333" y="532"/>
                </a:cubicBezTo>
                <a:cubicBezTo>
                  <a:pt x="332" y="532"/>
                  <a:pt x="332" y="532"/>
                  <a:pt x="332" y="532"/>
                </a:cubicBezTo>
                <a:cubicBezTo>
                  <a:pt x="334" y="531"/>
                  <a:pt x="343" y="532"/>
                  <a:pt x="347" y="531"/>
                </a:cubicBezTo>
                <a:cubicBezTo>
                  <a:pt x="339" y="530"/>
                  <a:pt x="356" y="529"/>
                  <a:pt x="347" y="528"/>
                </a:cubicBezTo>
                <a:cubicBezTo>
                  <a:pt x="360" y="527"/>
                  <a:pt x="362" y="529"/>
                  <a:pt x="363" y="531"/>
                </a:cubicBezTo>
                <a:cubicBezTo>
                  <a:pt x="372" y="528"/>
                  <a:pt x="389" y="530"/>
                  <a:pt x="408" y="527"/>
                </a:cubicBezTo>
                <a:cubicBezTo>
                  <a:pt x="405" y="528"/>
                  <a:pt x="383" y="530"/>
                  <a:pt x="392" y="531"/>
                </a:cubicBezTo>
                <a:cubicBezTo>
                  <a:pt x="401" y="529"/>
                  <a:pt x="409" y="528"/>
                  <a:pt x="417" y="526"/>
                </a:cubicBezTo>
                <a:cubicBezTo>
                  <a:pt x="406" y="527"/>
                  <a:pt x="406" y="527"/>
                  <a:pt x="406" y="527"/>
                </a:cubicBezTo>
                <a:cubicBezTo>
                  <a:pt x="425" y="523"/>
                  <a:pt x="430" y="524"/>
                  <a:pt x="441" y="524"/>
                </a:cubicBezTo>
                <a:cubicBezTo>
                  <a:pt x="444" y="524"/>
                  <a:pt x="437" y="525"/>
                  <a:pt x="431" y="526"/>
                </a:cubicBezTo>
                <a:cubicBezTo>
                  <a:pt x="437" y="525"/>
                  <a:pt x="446" y="524"/>
                  <a:pt x="454" y="522"/>
                </a:cubicBezTo>
                <a:cubicBezTo>
                  <a:pt x="459" y="520"/>
                  <a:pt x="479" y="517"/>
                  <a:pt x="487" y="514"/>
                </a:cubicBezTo>
                <a:cubicBezTo>
                  <a:pt x="490" y="513"/>
                  <a:pt x="490" y="513"/>
                  <a:pt x="490" y="513"/>
                </a:cubicBezTo>
                <a:cubicBezTo>
                  <a:pt x="490" y="514"/>
                  <a:pt x="489" y="514"/>
                  <a:pt x="489" y="514"/>
                </a:cubicBezTo>
                <a:cubicBezTo>
                  <a:pt x="490" y="514"/>
                  <a:pt x="492" y="513"/>
                  <a:pt x="493" y="513"/>
                </a:cubicBezTo>
                <a:cubicBezTo>
                  <a:pt x="503" y="512"/>
                  <a:pt x="503" y="512"/>
                  <a:pt x="503" y="512"/>
                </a:cubicBezTo>
                <a:cubicBezTo>
                  <a:pt x="501" y="512"/>
                  <a:pt x="501" y="512"/>
                  <a:pt x="501" y="512"/>
                </a:cubicBezTo>
                <a:cubicBezTo>
                  <a:pt x="505" y="511"/>
                  <a:pt x="505" y="511"/>
                  <a:pt x="505" y="511"/>
                </a:cubicBezTo>
                <a:cubicBezTo>
                  <a:pt x="515" y="510"/>
                  <a:pt x="515" y="510"/>
                  <a:pt x="515" y="510"/>
                </a:cubicBezTo>
                <a:cubicBezTo>
                  <a:pt x="520" y="508"/>
                  <a:pt x="520" y="508"/>
                  <a:pt x="520" y="508"/>
                </a:cubicBezTo>
                <a:cubicBezTo>
                  <a:pt x="518" y="509"/>
                  <a:pt x="518" y="509"/>
                  <a:pt x="518" y="509"/>
                </a:cubicBezTo>
                <a:cubicBezTo>
                  <a:pt x="518" y="507"/>
                  <a:pt x="530" y="503"/>
                  <a:pt x="545" y="500"/>
                </a:cubicBezTo>
                <a:cubicBezTo>
                  <a:pt x="544" y="500"/>
                  <a:pt x="536" y="501"/>
                  <a:pt x="525" y="503"/>
                </a:cubicBezTo>
                <a:cubicBezTo>
                  <a:pt x="529" y="502"/>
                  <a:pt x="529" y="502"/>
                  <a:pt x="529" y="502"/>
                </a:cubicBezTo>
                <a:cubicBezTo>
                  <a:pt x="545" y="499"/>
                  <a:pt x="560" y="496"/>
                  <a:pt x="574" y="492"/>
                </a:cubicBezTo>
                <a:cubicBezTo>
                  <a:pt x="569" y="494"/>
                  <a:pt x="564" y="495"/>
                  <a:pt x="558" y="497"/>
                </a:cubicBezTo>
                <a:cubicBezTo>
                  <a:pt x="573" y="495"/>
                  <a:pt x="596" y="486"/>
                  <a:pt x="603" y="486"/>
                </a:cubicBezTo>
                <a:cubicBezTo>
                  <a:pt x="581" y="495"/>
                  <a:pt x="569" y="496"/>
                  <a:pt x="545" y="503"/>
                </a:cubicBezTo>
                <a:cubicBezTo>
                  <a:pt x="532" y="504"/>
                  <a:pt x="561" y="498"/>
                  <a:pt x="561" y="497"/>
                </a:cubicBezTo>
                <a:cubicBezTo>
                  <a:pt x="557" y="498"/>
                  <a:pt x="552" y="499"/>
                  <a:pt x="547" y="500"/>
                </a:cubicBezTo>
                <a:cubicBezTo>
                  <a:pt x="549" y="500"/>
                  <a:pt x="520" y="507"/>
                  <a:pt x="528" y="507"/>
                </a:cubicBezTo>
                <a:cubicBezTo>
                  <a:pt x="559" y="501"/>
                  <a:pt x="589" y="494"/>
                  <a:pt x="615" y="485"/>
                </a:cubicBezTo>
                <a:cubicBezTo>
                  <a:pt x="608" y="492"/>
                  <a:pt x="601" y="498"/>
                  <a:pt x="593" y="505"/>
                </a:cubicBezTo>
                <a:cubicBezTo>
                  <a:pt x="593" y="505"/>
                  <a:pt x="593" y="505"/>
                  <a:pt x="592" y="506"/>
                </a:cubicBezTo>
                <a:cubicBezTo>
                  <a:pt x="593" y="505"/>
                  <a:pt x="593" y="505"/>
                  <a:pt x="593" y="505"/>
                </a:cubicBezTo>
                <a:cubicBezTo>
                  <a:pt x="593" y="504"/>
                  <a:pt x="588" y="506"/>
                  <a:pt x="582" y="508"/>
                </a:cubicBezTo>
                <a:cubicBezTo>
                  <a:pt x="583" y="507"/>
                  <a:pt x="584" y="506"/>
                  <a:pt x="577" y="508"/>
                </a:cubicBezTo>
                <a:cubicBezTo>
                  <a:pt x="563" y="511"/>
                  <a:pt x="555" y="516"/>
                  <a:pt x="545" y="518"/>
                </a:cubicBezTo>
                <a:cubicBezTo>
                  <a:pt x="548" y="517"/>
                  <a:pt x="548" y="517"/>
                  <a:pt x="548" y="517"/>
                </a:cubicBezTo>
                <a:cubicBezTo>
                  <a:pt x="538" y="519"/>
                  <a:pt x="525" y="522"/>
                  <a:pt x="518" y="524"/>
                </a:cubicBezTo>
                <a:cubicBezTo>
                  <a:pt x="509" y="524"/>
                  <a:pt x="546" y="517"/>
                  <a:pt x="530" y="519"/>
                </a:cubicBezTo>
                <a:cubicBezTo>
                  <a:pt x="541" y="517"/>
                  <a:pt x="557" y="512"/>
                  <a:pt x="565" y="510"/>
                </a:cubicBezTo>
                <a:cubicBezTo>
                  <a:pt x="551" y="513"/>
                  <a:pt x="538" y="513"/>
                  <a:pt x="542" y="511"/>
                </a:cubicBezTo>
                <a:cubicBezTo>
                  <a:pt x="512" y="520"/>
                  <a:pt x="543" y="516"/>
                  <a:pt x="517" y="523"/>
                </a:cubicBezTo>
                <a:cubicBezTo>
                  <a:pt x="498" y="526"/>
                  <a:pt x="498" y="526"/>
                  <a:pt x="498" y="526"/>
                </a:cubicBezTo>
                <a:cubicBezTo>
                  <a:pt x="492" y="529"/>
                  <a:pt x="492" y="529"/>
                  <a:pt x="492" y="529"/>
                </a:cubicBezTo>
                <a:cubicBezTo>
                  <a:pt x="481" y="531"/>
                  <a:pt x="499" y="526"/>
                  <a:pt x="482" y="529"/>
                </a:cubicBezTo>
                <a:cubicBezTo>
                  <a:pt x="477" y="531"/>
                  <a:pt x="466" y="532"/>
                  <a:pt x="463" y="533"/>
                </a:cubicBezTo>
                <a:cubicBezTo>
                  <a:pt x="463" y="532"/>
                  <a:pt x="463" y="532"/>
                  <a:pt x="454" y="533"/>
                </a:cubicBezTo>
                <a:cubicBezTo>
                  <a:pt x="454" y="534"/>
                  <a:pt x="455" y="534"/>
                  <a:pt x="448" y="535"/>
                </a:cubicBezTo>
                <a:cubicBezTo>
                  <a:pt x="443" y="534"/>
                  <a:pt x="465" y="532"/>
                  <a:pt x="457" y="531"/>
                </a:cubicBezTo>
                <a:cubicBezTo>
                  <a:pt x="436" y="534"/>
                  <a:pt x="446" y="535"/>
                  <a:pt x="441" y="537"/>
                </a:cubicBezTo>
                <a:cubicBezTo>
                  <a:pt x="442" y="536"/>
                  <a:pt x="443" y="536"/>
                  <a:pt x="446" y="536"/>
                </a:cubicBezTo>
                <a:cubicBezTo>
                  <a:pt x="445" y="537"/>
                  <a:pt x="437" y="537"/>
                  <a:pt x="438" y="538"/>
                </a:cubicBezTo>
                <a:cubicBezTo>
                  <a:pt x="441" y="538"/>
                  <a:pt x="445" y="537"/>
                  <a:pt x="448" y="536"/>
                </a:cubicBezTo>
                <a:cubicBezTo>
                  <a:pt x="442" y="538"/>
                  <a:pt x="458" y="537"/>
                  <a:pt x="464" y="536"/>
                </a:cubicBezTo>
                <a:cubicBezTo>
                  <a:pt x="477" y="533"/>
                  <a:pt x="505" y="528"/>
                  <a:pt x="524" y="524"/>
                </a:cubicBezTo>
                <a:cubicBezTo>
                  <a:pt x="522" y="524"/>
                  <a:pt x="519" y="525"/>
                  <a:pt x="521" y="525"/>
                </a:cubicBezTo>
                <a:cubicBezTo>
                  <a:pt x="548" y="519"/>
                  <a:pt x="559" y="518"/>
                  <a:pt x="589" y="509"/>
                </a:cubicBezTo>
                <a:cubicBezTo>
                  <a:pt x="592" y="506"/>
                  <a:pt x="592" y="506"/>
                  <a:pt x="592" y="506"/>
                </a:cubicBezTo>
                <a:cubicBezTo>
                  <a:pt x="618" y="498"/>
                  <a:pt x="603" y="498"/>
                  <a:pt x="609" y="495"/>
                </a:cubicBezTo>
                <a:cubicBezTo>
                  <a:pt x="615" y="494"/>
                  <a:pt x="619" y="491"/>
                  <a:pt x="625" y="490"/>
                </a:cubicBezTo>
                <a:cubicBezTo>
                  <a:pt x="622" y="492"/>
                  <a:pt x="622" y="492"/>
                  <a:pt x="622" y="492"/>
                </a:cubicBezTo>
                <a:cubicBezTo>
                  <a:pt x="638" y="486"/>
                  <a:pt x="627" y="488"/>
                  <a:pt x="641" y="484"/>
                </a:cubicBezTo>
                <a:cubicBezTo>
                  <a:pt x="652" y="478"/>
                  <a:pt x="631" y="487"/>
                  <a:pt x="638" y="483"/>
                </a:cubicBezTo>
                <a:cubicBezTo>
                  <a:pt x="653" y="478"/>
                  <a:pt x="646" y="477"/>
                  <a:pt x="670" y="469"/>
                </a:cubicBezTo>
                <a:cubicBezTo>
                  <a:pt x="669" y="470"/>
                  <a:pt x="673" y="470"/>
                  <a:pt x="660" y="476"/>
                </a:cubicBezTo>
                <a:cubicBezTo>
                  <a:pt x="664" y="475"/>
                  <a:pt x="669" y="473"/>
                  <a:pt x="673" y="472"/>
                </a:cubicBezTo>
                <a:cubicBezTo>
                  <a:pt x="658" y="479"/>
                  <a:pt x="667" y="475"/>
                  <a:pt x="651" y="481"/>
                </a:cubicBezTo>
                <a:cubicBezTo>
                  <a:pt x="644" y="485"/>
                  <a:pt x="646" y="486"/>
                  <a:pt x="640" y="490"/>
                </a:cubicBezTo>
                <a:cubicBezTo>
                  <a:pt x="646" y="487"/>
                  <a:pt x="644" y="486"/>
                  <a:pt x="654" y="483"/>
                </a:cubicBezTo>
                <a:cubicBezTo>
                  <a:pt x="665" y="479"/>
                  <a:pt x="652" y="484"/>
                  <a:pt x="651" y="485"/>
                </a:cubicBezTo>
                <a:cubicBezTo>
                  <a:pt x="665" y="478"/>
                  <a:pt x="668" y="481"/>
                  <a:pt x="681" y="474"/>
                </a:cubicBezTo>
                <a:cubicBezTo>
                  <a:pt x="677" y="473"/>
                  <a:pt x="680" y="472"/>
                  <a:pt x="670" y="474"/>
                </a:cubicBezTo>
                <a:cubicBezTo>
                  <a:pt x="679" y="470"/>
                  <a:pt x="691" y="466"/>
                  <a:pt x="691" y="468"/>
                </a:cubicBezTo>
                <a:cubicBezTo>
                  <a:pt x="692" y="466"/>
                  <a:pt x="692" y="466"/>
                  <a:pt x="692" y="466"/>
                </a:cubicBezTo>
                <a:cubicBezTo>
                  <a:pt x="695" y="466"/>
                  <a:pt x="702" y="462"/>
                  <a:pt x="702" y="462"/>
                </a:cubicBezTo>
                <a:cubicBezTo>
                  <a:pt x="705" y="460"/>
                  <a:pt x="705" y="460"/>
                  <a:pt x="705" y="460"/>
                </a:cubicBezTo>
                <a:cubicBezTo>
                  <a:pt x="698" y="462"/>
                  <a:pt x="692" y="464"/>
                  <a:pt x="681" y="469"/>
                </a:cubicBezTo>
                <a:cubicBezTo>
                  <a:pt x="685" y="467"/>
                  <a:pt x="674" y="470"/>
                  <a:pt x="688" y="463"/>
                </a:cubicBezTo>
                <a:cubicBezTo>
                  <a:pt x="695" y="460"/>
                  <a:pt x="690" y="464"/>
                  <a:pt x="690" y="464"/>
                </a:cubicBezTo>
                <a:cubicBezTo>
                  <a:pt x="723" y="447"/>
                  <a:pt x="725" y="451"/>
                  <a:pt x="750" y="436"/>
                </a:cubicBezTo>
                <a:cubicBezTo>
                  <a:pt x="744" y="440"/>
                  <a:pt x="728" y="448"/>
                  <a:pt x="716" y="455"/>
                </a:cubicBezTo>
                <a:cubicBezTo>
                  <a:pt x="724" y="452"/>
                  <a:pt x="732" y="446"/>
                  <a:pt x="739" y="442"/>
                </a:cubicBezTo>
                <a:cubicBezTo>
                  <a:pt x="733" y="446"/>
                  <a:pt x="732" y="448"/>
                  <a:pt x="740" y="444"/>
                </a:cubicBezTo>
                <a:cubicBezTo>
                  <a:pt x="743" y="441"/>
                  <a:pt x="743" y="441"/>
                  <a:pt x="743" y="441"/>
                </a:cubicBezTo>
                <a:cubicBezTo>
                  <a:pt x="747" y="439"/>
                  <a:pt x="755" y="434"/>
                  <a:pt x="756" y="434"/>
                </a:cubicBezTo>
                <a:cubicBezTo>
                  <a:pt x="756" y="434"/>
                  <a:pt x="754" y="435"/>
                  <a:pt x="749" y="437"/>
                </a:cubicBezTo>
                <a:cubicBezTo>
                  <a:pt x="760" y="430"/>
                  <a:pt x="780" y="416"/>
                  <a:pt x="799" y="403"/>
                </a:cubicBezTo>
                <a:cubicBezTo>
                  <a:pt x="799" y="406"/>
                  <a:pt x="773" y="422"/>
                  <a:pt x="788" y="415"/>
                </a:cubicBezTo>
                <a:cubicBezTo>
                  <a:pt x="795" y="409"/>
                  <a:pt x="800" y="403"/>
                  <a:pt x="813" y="394"/>
                </a:cubicBezTo>
                <a:cubicBezTo>
                  <a:pt x="809" y="399"/>
                  <a:pt x="820" y="390"/>
                  <a:pt x="820" y="391"/>
                </a:cubicBezTo>
                <a:cubicBezTo>
                  <a:pt x="826" y="385"/>
                  <a:pt x="831" y="379"/>
                  <a:pt x="836" y="374"/>
                </a:cubicBezTo>
                <a:cubicBezTo>
                  <a:pt x="844" y="366"/>
                  <a:pt x="853" y="357"/>
                  <a:pt x="859" y="348"/>
                </a:cubicBezTo>
                <a:cubicBezTo>
                  <a:pt x="857" y="351"/>
                  <a:pt x="854" y="355"/>
                  <a:pt x="850" y="359"/>
                </a:cubicBezTo>
                <a:cubicBezTo>
                  <a:pt x="858" y="345"/>
                  <a:pt x="870" y="337"/>
                  <a:pt x="879" y="319"/>
                </a:cubicBezTo>
                <a:cubicBezTo>
                  <a:pt x="875" y="328"/>
                  <a:pt x="875" y="328"/>
                  <a:pt x="875" y="328"/>
                </a:cubicBezTo>
                <a:cubicBezTo>
                  <a:pt x="883" y="315"/>
                  <a:pt x="888" y="304"/>
                  <a:pt x="892" y="292"/>
                </a:cubicBezTo>
                <a:cubicBezTo>
                  <a:pt x="893" y="293"/>
                  <a:pt x="893" y="293"/>
                  <a:pt x="893" y="293"/>
                </a:cubicBezTo>
                <a:cubicBezTo>
                  <a:pt x="893" y="291"/>
                  <a:pt x="900" y="266"/>
                  <a:pt x="900" y="260"/>
                </a:cubicBezTo>
                <a:cubicBezTo>
                  <a:pt x="892" y="296"/>
                  <a:pt x="890" y="290"/>
                  <a:pt x="875" y="322"/>
                </a:cubicBezTo>
                <a:cubicBezTo>
                  <a:pt x="880" y="310"/>
                  <a:pt x="884" y="301"/>
                  <a:pt x="888" y="287"/>
                </a:cubicBezTo>
                <a:cubicBezTo>
                  <a:pt x="890" y="282"/>
                  <a:pt x="891" y="280"/>
                  <a:pt x="891" y="280"/>
                </a:cubicBezTo>
                <a:cubicBezTo>
                  <a:pt x="892" y="275"/>
                  <a:pt x="891" y="273"/>
                  <a:pt x="893" y="265"/>
                </a:cubicBezTo>
                <a:cubicBezTo>
                  <a:pt x="894" y="263"/>
                  <a:pt x="894" y="263"/>
                  <a:pt x="894" y="263"/>
                </a:cubicBezTo>
                <a:cubicBezTo>
                  <a:pt x="900" y="239"/>
                  <a:pt x="895" y="241"/>
                  <a:pt x="896" y="219"/>
                </a:cubicBezTo>
                <a:cubicBezTo>
                  <a:pt x="898" y="214"/>
                  <a:pt x="899" y="238"/>
                  <a:pt x="897" y="253"/>
                </a:cubicBezTo>
                <a:cubicBezTo>
                  <a:pt x="901" y="242"/>
                  <a:pt x="894" y="275"/>
                  <a:pt x="898" y="263"/>
                </a:cubicBezTo>
                <a:cubicBezTo>
                  <a:pt x="899" y="256"/>
                  <a:pt x="899" y="256"/>
                  <a:pt x="899" y="256"/>
                </a:cubicBezTo>
                <a:cubicBezTo>
                  <a:pt x="900" y="249"/>
                  <a:pt x="901" y="250"/>
                  <a:pt x="900" y="254"/>
                </a:cubicBezTo>
                <a:cubicBezTo>
                  <a:pt x="901" y="245"/>
                  <a:pt x="901" y="247"/>
                  <a:pt x="901" y="243"/>
                </a:cubicBezTo>
                <a:cubicBezTo>
                  <a:pt x="902" y="206"/>
                  <a:pt x="905" y="248"/>
                  <a:pt x="905" y="211"/>
                </a:cubicBezTo>
                <a:cubicBezTo>
                  <a:pt x="905" y="215"/>
                  <a:pt x="906" y="225"/>
                  <a:pt x="907" y="223"/>
                </a:cubicBezTo>
                <a:cubicBezTo>
                  <a:pt x="907" y="230"/>
                  <a:pt x="906" y="237"/>
                  <a:pt x="905" y="243"/>
                </a:cubicBezTo>
                <a:cubicBezTo>
                  <a:pt x="907" y="244"/>
                  <a:pt x="907" y="244"/>
                  <a:pt x="907" y="244"/>
                </a:cubicBezTo>
                <a:cubicBezTo>
                  <a:pt x="910" y="218"/>
                  <a:pt x="905" y="203"/>
                  <a:pt x="900" y="193"/>
                </a:cubicBezTo>
                <a:close/>
                <a:moveTo>
                  <a:pt x="568" y="512"/>
                </a:moveTo>
                <a:cubicBezTo>
                  <a:pt x="578" y="510"/>
                  <a:pt x="578" y="510"/>
                  <a:pt x="578" y="510"/>
                </a:cubicBezTo>
                <a:cubicBezTo>
                  <a:pt x="574" y="511"/>
                  <a:pt x="571" y="512"/>
                  <a:pt x="568" y="512"/>
                </a:cubicBezTo>
                <a:close/>
                <a:moveTo>
                  <a:pt x="443" y="18"/>
                </a:moveTo>
                <a:cubicBezTo>
                  <a:pt x="465" y="12"/>
                  <a:pt x="465" y="12"/>
                  <a:pt x="465" y="12"/>
                </a:cubicBezTo>
                <a:cubicBezTo>
                  <a:pt x="454" y="13"/>
                  <a:pt x="452" y="16"/>
                  <a:pt x="438" y="18"/>
                </a:cubicBezTo>
                <a:cubicBezTo>
                  <a:pt x="439" y="16"/>
                  <a:pt x="438" y="15"/>
                  <a:pt x="453" y="12"/>
                </a:cubicBezTo>
                <a:cubicBezTo>
                  <a:pt x="466" y="11"/>
                  <a:pt x="452" y="13"/>
                  <a:pt x="459" y="13"/>
                </a:cubicBezTo>
                <a:cubicBezTo>
                  <a:pt x="469" y="9"/>
                  <a:pt x="472" y="13"/>
                  <a:pt x="483" y="10"/>
                </a:cubicBezTo>
                <a:cubicBezTo>
                  <a:pt x="496" y="9"/>
                  <a:pt x="492" y="11"/>
                  <a:pt x="496" y="11"/>
                </a:cubicBezTo>
                <a:cubicBezTo>
                  <a:pt x="483" y="12"/>
                  <a:pt x="502" y="12"/>
                  <a:pt x="486" y="14"/>
                </a:cubicBezTo>
                <a:cubicBezTo>
                  <a:pt x="499" y="14"/>
                  <a:pt x="495" y="11"/>
                  <a:pt x="506" y="11"/>
                </a:cubicBezTo>
                <a:cubicBezTo>
                  <a:pt x="508" y="13"/>
                  <a:pt x="508" y="13"/>
                  <a:pt x="508" y="13"/>
                </a:cubicBezTo>
                <a:cubicBezTo>
                  <a:pt x="518" y="13"/>
                  <a:pt x="540" y="14"/>
                  <a:pt x="553" y="12"/>
                </a:cubicBezTo>
                <a:cubicBezTo>
                  <a:pt x="542" y="11"/>
                  <a:pt x="560" y="11"/>
                  <a:pt x="558" y="10"/>
                </a:cubicBezTo>
                <a:cubicBezTo>
                  <a:pt x="556" y="12"/>
                  <a:pt x="540" y="11"/>
                  <a:pt x="541" y="10"/>
                </a:cubicBezTo>
                <a:cubicBezTo>
                  <a:pt x="548" y="9"/>
                  <a:pt x="565" y="9"/>
                  <a:pt x="573" y="10"/>
                </a:cubicBezTo>
                <a:cubicBezTo>
                  <a:pt x="560" y="8"/>
                  <a:pt x="560" y="8"/>
                  <a:pt x="560" y="8"/>
                </a:cubicBezTo>
                <a:cubicBezTo>
                  <a:pt x="566" y="8"/>
                  <a:pt x="588" y="7"/>
                  <a:pt x="589" y="7"/>
                </a:cubicBezTo>
                <a:cubicBezTo>
                  <a:pt x="596" y="8"/>
                  <a:pt x="606" y="8"/>
                  <a:pt x="609" y="10"/>
                </a:cubicBezTo>
                <a:cubicBezTo>
                  <a:pt x="605" y="9"/>
                  <a:pt x="601" y="10"/>
                  <a:pt x="597" y="10"/>
                </a:cubicBezTo>
                <a:cubicBezTo>
                  <a:pt x="592" y="9"/>
                  <a:pt x="592" y="9"/>
                  <a:pt x="592" y="9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93" y="11"/>
                  <a:pt x="610" y="13"/>
                  <a:pt x="614" y="15"/>
                </a:cubicBezTo>
                <a:cubicBezTo>
                  <a:pt x="595" y="13"/>
                  <a:pt x="565" y="12"/>
                  <a:pt x="530" y="16"/>
                </a:cubicBezTo>
                <a:cubicBezTo>
                  <a:pt x="530" y="16"/>
                  <a:pt x="530" y="16"/>
                  <a:pt x="532" y="16"/>
                </a:cubicBezTo>
                <a:cubicBezTo>
                  <a:pt x="514" y="16"/>
                  <a:pt x="512" y="16"/>
                  <a:pt x="498" y="17"/>
                </a:cubicBezTo>
                <a:cubicBezTo>
                  <a:pt x="502" y="16"/>
                  <a:pt x="502" y="16"/>
                  <a:pt x="502" y="16"/>
                </a:cubicBezTo>
                <a:cubicBezTo>
                  <a:pt x="500" y="15"/>
                  <a:pt x="488" y="17"/>
                  <a:pt x="476" y="18"/>
                </a:cubicBezTo>
                <a:cubicBezTo>
                  <a:pt x="473" y="19"/>
                  <a:pt x="466" y="20"/>
                  <a:pt x="461" y="20"/>
                </a:cubicBezTo>
                <a:cubicBezTo>
                  <a:pt x="463" y="19"/>
                  <a:pt x="463" y="19"/>
                  <a:pt x="463" y="19"/>
                </a:cubicBezTo>
                <a:cubicBezTo>
                  <a:pt x="460" y="19"/>
                  <a:pt x="449" y="20"/>
                  <a:pt x="436" y="22"/>
                </a:cubicBezTo>
                <a:cubicBezTo>
                  <a:pt x="441" y="20"/>
                  <a:pt x="441" y="20"/>
                  <a:pt x="441" y="20"/>
                </a:cubicBezTo>
                <a:cubicBezTo>
                  <a:pt x="444" y="19"/>
                  <a:pt x="448" y="18"/>
                  <a:pt x="453" y="17"/>
                </a:cubicBezTo>
                <a:cubicBezTo>
                  <a:pt x="450" y="18"/>
                  <a:pt x="447" y="18"/>
                  <a:pt x="443" y="18"/>
                </a:cubicBezTo>
                <a:close/>
                <a:moveTo>
                  <a:pt x="598" y="486"/>
                </a:moveTo>
                <a:cubicBezTo>
                  <a:pt x="594" y="487"/>
                  <a:pt x="592" y="488"/>
                  <a:pt x="591" y="488"/>
                </a:cubicBezTo>
                <a:cubicBezTo>
                  <a:pt x="599" y="486"/>
                  <a:pt x="599" y="486"/>
                  <a:pt x="599" y="486"/>
                </a:cubicBezTo>
                <a:lnTo>
                  <a:pt x="598" y="486"/>
                </a:lnTo>
                <a:close/>
                <a:moveTo>
                  <a:pt x="620" y="481"/>
                </a:moveTo>
                <a:cubicBezTo>
                  <a:pt x="617" y="481"/>
                  <a:pt x="616" y="481"/>
                  <a:pt x="615" y="481"/>
                </a:cubicBezTo>
                <a:cubicBezTo>
                  <a:pt x="622" y="479"/>
                  <a:pt x="622" y="479"/>
                  <a:pt x="622" y="479"/>
                </a:cubicBezTo>
                <a:lnTo>
                  <a:pt x="620" y="481"/>
                </a:lnTo>
                <a:close/>
                <a:moveTo>
                  <a:pt x="679" y="440"/>
                </a:moveTo>
                <a:cubicBezTo>
                  <a:pt x="679" y="440"/>
                  <a:pt x="671" y="444"/>
                  <a:pt x="660" y="449"/>
                </a:cubicBezTo>
                <a:cubicBezTo>
                  <a:pt x="660" y="448"/>
                  <a:pt x="660" y="448"/>
                  <a:pt x="660" y="448"/>
                </a:cubicBezTo>
                <a:cubicBezTo>
                  <a:pt x="661" y="448"/>
                  <a:pt x="661" y="448"/>
                  <a:pt x="661" y="447"/>
                </a:cubicBezTo>
                <a:cubicBezTo>
                  <a:pt x="664" y="446"/>
                  <a:pt x="665" y="446"/>
                  <a:pt x="666" y="446"/>
                </a:cubicBezTo>
                <a:cubicBezTo>
                  <a:pt x="672" y="441"/>
                  <a:pt x="662" y="445"/>
                  <a:pt x="651" y="450"/>
                </a:cubicBezTo>
                <a:cubicBezTo>
                  <a:pt x="648" y="452"/>
                  <a:pt x="648" y="452"/>
                  <a:pt x="648" y="452"/>
                </a:cubicBezTo>
                <a:cubicBezTo>
                  <a:pt x="638" y="455"/>
                  <a:pt x="632" y="456"/>
                  <a:pt x="619" y="461"/>
                </a:cubicBezTo>
                <a:cubicBezTo>
                  <a:pt x="590" y="476"/>
                  <a:pt x="590" y="476"/>
                  <a:pt x="590" y="476"/>
                </a:cubicBezTo>
                <a:cubicBezTo>
                  <a:pt x="581" y="479"/>
                  <a:pt x="581" y="479"/>
                  <a:pt x="581" y="479"/>
                </a:cubicBezTo>
                <a:cubicBezTo>
                  <a:pt x="577" y="479"/>
                  <a:pt x="563" y="483"/>
                  <a:pt x="568" y="480"/>
                </a:cubicBezTo>
                <a:cubicBezTo>
                  <a:pt x="566" y="480"/>
                  <a:pt x="571" y="478"/>
                  <a:pt x="577" y="477"/>
                </a:cubicBezTo>
                <a:cubicBezTo>
                  <a:pt x="578" y="477"/>
                  <a:pt x="577" y="477"/>
                  <a:pt x="578" y="477"/>
                </a:cubicBezTo>
                <a:cubicBezTo>
                  <a:pt x="579" y="476"/>
                  <a:pt x="579" y="475"/>
                  <a:pt x="572" y="476"/>
                </a:cubicBezTo>
                <a:cubicBezTo>
                  <a:pt x="579" y="474"/>
                  <a:pt x="580" y="474"/>
                  <a:pt x="585" y="472"/>
                </a:cubicBezTo>
                <a:cubicBezTo>
                  <a:pt x="578" y="474"/>
                  <a:pt x="578" y="474"/>
                  <a:pt x="578" y="474"/>
                </a:cubicBezTo>
                <a:cubicBezTo>
                  <a:pt x="589" y="471"/>
                  <a:pt x="605" y="463"/>
                  <a:pt x="605" y="462"/>
                </a:cubicBezTo>
                <a:cubicBezTo>
                  <a:pt x="602" y="465"/>
                  <a:pt x="594" y="466"/>
                  <a:pt x="588" y="467"/>
                </a:cubicBezTo>
                <a:cubicBezTo>
                  <a:pt x="593" y="465"/>
                  <a:pt x="602" y="461"/>
                  <a:pt x="595" y="464"/>
                </a:cubicBezTo>
                <a:cubicBezTo>
                  <a:pt x="592" y="465"/>
                  <a:pt x="572" y="472"/>
                  <a:pt x="587" y="468"/>
                </a:cubicBezTo>
                <a:cubicBezTo>
                  <a:pt x="581" y="471"/>
                  <a:pt x="573" y="474"/>
                  <a:pt x="566" y="475"/>
                </a:cubicBezTo>
                <a:cubicBezTo>
                  <a:pt x="574" y="472"/>
                  <a:pt x="568" y="473"/>
                  <a:pt x="570" y="471"/>
                </a:cubicBezTo>
                <a:cubicBezTo>
                  <a:pt x="563" y="474"/>
                  <a:pt x="564" y="475"/>
                  <a:pt x="563" y="476"/>
                </a:cubicBezTo>
                <a:cubicBezTo>
                  <a:pt x="541" y="480"/>
                  <a:pt x="532" y="479"/>
                  <a:pt x="509" y="485"/>
                </a:cubicBezTo>
                <a:cubicBezTo>
                  <a:pt x="506" y="486"/>
                  <a:pt x="523" y="482"/>
                  <a:pt x="521" y="483"/>
                </a:cubicBezTo>
                <a:cubicBezTo>
                  <a:pt x="504" y="489"/>
                  <a:pt x="498" y="486"/>
                  <a:pt x="483" y="489"/>
                </a:cubicBezTo>
                <a:cubicBezTo>
                  <a:pt x="488" y="490"/>
                  <a:pt x="488" y="490"/>
                  <a:pt x="488" y="490"/>
                </a:cubicBezTo>
                <a:cubicBezTo>
                  <a:pt x="483" y="492"/>
                  <a:pt x="472" y="494"/>
                  <a:pt x="466" y="495"/>
                </a:cubicBezTo>
                <a:cubicBezTo>
                  <a:pt x="464" y="494"/>
                  <a:pt x="448" y="496"/>
                  <a:pt x="460" y="493"/>
                </a:cubicBezTo>
                <a:cubicBezTo>
                  <a:pt x="434" y="496"/>
                  <a:pt x="437" y="500"/>
                  <a:pt x="407" y="504"/>
                </a:cubicBezTo>
                <a:cubicBezTo>
                  <a:pt x="421" y="502"/>
                  <a:pt x="423" y="502"/>
                  <a:pt x="434" y="501"/>
                </a:cubicBezTo>
                <a:cubicBezTo>
                  <a:pt x="422" y="503"/>
                  <a:pt x="432" y="502"/>
                  <a:pt x="431" y="503"/>
                </a:cubicBezTo>
                <a:cubicBezTo>
                  <a:pt x="424" y="503"/>
                  <a:pt x="401" y="507"/>
                  <a:pt x="417" y="503"/>
                </a:cubicBezTo>
                <a:cubicBezTo>
                  <a:pt x="407" y="505"/>
                  <a:pt x="388" y="506"/>
                  <a:pt x="384" y="507"/>
                </a:cubicBezTo>
                <a:cubicBezTo>
                  <a:pt x="392" y="507"/>
                  <a:pt x="392" y="507"/>
                  <a:pt x="392" y="507"/>
                </a:cubicBezTo>
                <a:cubicBezTo>
                  <a:pt x="379" y="508"/>
                  <a:pt x="366" y="510"/>
                  <a:pt x="360" y="512"/>
                </a:cubicBezTo>
                <a:cubicBezTo>
                  <a:pt x="377" y="511"/>
                  <a:pt x="376" y="508"/>
                  <a:pt x="398" y="507"/>
                </a:cubicBezTo>
                <a:cubicBezTo>
                  <a:pt x="421" y="506"/>
                  <a:pt x="392" y="508"/>
                  <a:pt x="408" y="509"/>
                </a:cubicBezTo>
                <a:cubicBezTo>
                  <a:pt x="424" y="506"/>
                  <a:pt x="424" y="506"/>
                  <a:pt x="424" y="506"/>
                </a:cubicBezTo>
                <a:cubicBezTo>
                  <a:pt x="416" y="506"/>
                  <a:pt x="416" y="506"/>
                  <a:pt x="416" y="506"/>
                </a:cubicBezTo>
                <a:cubicBezTo>
                  <a:pt x="419" y="504"/>
                  <a:pt x="442" y="503"/>
                  <a:pt x="439" y="501"/>
                </a:cubicBezTo>
                <a:cubicBezTo>
                  <a:pt x="456" y="501"/>
                  <a:pt x="461" y="499"/>
                  <a:pt x="480" y="498"/>
                </a:cubicBezTo>
                <a:cubicBezTo>
                  <a:pt x="484" y="496"/>
                  <a:pt x="477" y="497"/>
                  <a:pt x="472" y="498"/>
                </a:cubicBezTo>
                <a:cubicBezTo>
                  <a:pt x="481" y="497"/>
                  <a:pt x="481" y="494"/>
                  <a:pt x="494" y="493"/>
                </a:cubicBezTo>
                <a:cubicBezTo>
                  <a:pt x="500" y="492"/>
                  <a:pt x="495" y="491"/>
                  <a:pt x="485" y="493"/>
                </a:cubicBezTo>
                <a:cubicBezTo>
                  <a:pt x="494" y="492"/>
                  <a:pt x="503" y="490"/>
                  <a:pt x="513" y="488"/>
                </a:cubicBezTo>
                <a:cubicBezTo>
                  <a:pt x="502" y="489"/>
                  <a:pt x="502" y="489"/>
                  <a:pt x="502" y="489"/>
                </a:cubicBezTo>
                <a:cubicBezTo>
                  <a:pt x="513" y="487"/>
                  <a:pt x="513" y="487"/>
                  <a:pt x="513" y="487"/>
                </a:cubicBezTo>
                <a:cubicBezTo>
                  <a:pt x="504" y="487"/>
                  <a:pt x="504" y="487"/>
                  <a:pt x="504" y="487"/>
                </a:cubicBezTo>
                <a:cubicBezTo>
                  <a:pt x="524" y="483"/>
                  <a:pt x="548" y="478"/>
                  <a:pt x="559" y="477"/>
                </a:cubicBezTo>
                <a:cubicBezTo>
                  <a:pt x="541" y="483"/>
                  <a:pt x="512" y="489"/>
                  <a:pt x="502" y="493"/>
                </a:cubicBezTo>
                <a:cubicBezTo>
                  <a:pt x="506" y="493"/>
                  <a:pt x="516" y="489"/>
                  <a:pt x="521" y="490"/>
                </a:cubicBezTo>
                <a:cubicBezTo>
                  <a:pt x="527" y="487"/>
                  <a:pt x="527" y="487"/>
                  <a:pt x="527" y="487"/>
                </a:cubicBezTo>
                <a:cubicBezTo>
                  <a:pt x="533" y="485"/>
                  <a:pt x="547" y="482"/>
                  <a:pt x="549" y="483"/>
                </a:cubicBezTo>
                <a:cubicBezTo>
                  <a:pt x="532" y="487"/>
                  <a:pt x="527" y="490"/>
                  <a:pt x="519" y="493"/>
                </a:cubicBezTo>
                <a:cubicBezTo>
                  <a:pt x="519" y="493"/>
                  <a:pt x="518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0" y="495"/>
                  <a:pt x="501" y="497"/>
                  <a:pt x="497" y="498"/>
                </a:cubicBezTo>
                <a:cubicBezTo>
                  <a:pt x="490" y="499"/>
                  <a:pt x="495" y="497"/>
                  <a:pt x="495" y="497"/>
                </a:cubicBezTo>
                <a:cubicBezTo>
                  <a:pt x="474" y="499"/>
                  <a:pt x="460" y="505"/>
                  <a:pt x="438" y="507"/>
                </a:cubicBezTo>
                <a:cubicBezTo>
                  <a:pt x="437" y="506"/>
                  <a:pt x="420" y="508"/>
                  <a:pt x="425" y="507"/>
                </a:cubicBezTo>
                <a:cubicBezTo>
                  <a:pt x="412" y="508"/>
                  <a:pt x="405" y="510"/>
                  <a:pt x="397" y="512"/>
                </a:cubicBezTo>
                <a:cubicBezTo>
                  <a:pt x="395" y="511"/>
                  <a:pt x="377" y="513"/>
                  <a:pt x="384" y="512"/>
                </a:cubicBezTo>
                <a:cubicBezTo>
                  <a:pt x="372" y="514"/>
                  <a:pt x="372" y="514"/>
                  <a:pt x="372" y="514"/>
                </a:cubicBezTo>
                <a:cubicBezTo>
                  <a:pt x="363" y="514"/>
                  <a:pt x="346" y="516"/>
                  <a:pt x="343" y="515"/>
                </a:cubicBezTo>
                <a:cubicBezTo>
                  <a:pt x="334" y="516"/>
                  <a:pt x="341" y="517"/>
                  <a:pt x="328" y="517"/>
                </a:cubicBezTo>
                <a:cubicBezTo>
                  <a:pt x="329" y="517"/>
                  <a:pt x="328" y="517"/>
                  <a:pt x="331" y="517"/>
                </a:cubicBezTo>
                <a:cubicBezTo>
                  <a:pt x="325" y="516"/>
                  <a:pt x="311" y="517"/>
                  <a:pt x="305" y="518"/>
                </a:cubicBezTo>
                <a:cubicBezTo>
                  <a:pt x="314" y="518"/>
                  <a:pt x="307" y="518"/>
                  <a:pt x="318" y="518"/>
                </a:cubicBezTo>
                <a:cubicBezTo>
                  <a:pt x="318" y="519"/>
                  <a:pt x="306" y="520"/>
                  <a:pt x="294" y="519"/>
                </a:cubicBezTo>
                <a:cubicBezTo>
                  <a:pt x="310" y="518"/>
                  <a:pt x="281" y="518"/>
                  <a:pt x="289" y="517"/>
                </a:cubicBezTo>
                <a:cubicBezTo>
                  <a:pt x="263" y="517"/>
                  <a:pt x="248" y="519"/>
                  <a:pt x="226" y="520"/>
                </a:cubicBezTo>
                <a:cubicBezTo>
                  <a:pt x="201" y="519"/>
                  <a:pt x="170" y="514"/>
                  <a:pt x="151" y="511"/>
                </a:cubicBezTo>
                <a:cubicBezTo>
                  <a:pt x="153" y="512"/>
                  <a:pt x="153" y="512"/>
                  <a:pt x="153" y="512"/>
                </a:cubicBezTo>
                <a:cubicBezTo>
                  <a:pt x="142" y="510"/>
                  <a:pt x="142" y="510"/>
                  <a:pt x="142" y="510"/>
                </a:cubicBezTo>
                <a:cubicBezTo>
                  <a:pt x="135" y="508"/>
                  <a:pt x="142" y="508"/>
                  <a:pt x="132" y="506"/>
                </a:cubicBezTo>
                <a:cubicBezTo>
                  <a:pt x="136" y="505"/>
                  <a:pt x="150" y="510"/>
                  <a:pt x="160" y="511"/>
                </a:cubicBezTo>
                <a:cubicBezTo>
                  <a:pt x="143" y="506"/>
                  <a:pt x="177" y="513"/>
                  <a:pt x="166" y="509"/>
                </a:cubicBezTo>
                <a:cubicBezTo>
                  <a:pt x="158" y="512"/>
                  <a:pt x="128" y="502"/>
                  <a:pt x="113" y="497"/>
                </a:cubicBezTo>
                <a:cubicBezTo>
                  <a:pt x="99" y="491"/>
                  <a:pt x="120" y="498"/>
                  <a:pt x="113" y="495"/>
                </a:cubicBezTo>
                <a:cubicBezTo>
                  <a:pt x="108" y="495"/>
                  <a:pt x="108" y="495"/>
                  <a:pt x="108" y="495"/>
                </a:cubicBezTo>
                <a:cubicBezTo>
                  <a:pt x="102" y="492"/>
                  <a:pt x="101" y="491"/>
                  <a:pt x="101" y="490"/>
                </a:cubicBezTo>
                <a:cubicBezTo>
                  <a:pt x="87" y="484"/>
                  <a:pt x="71" y="475"/>
                  <a:pt x="60" y="467"/>
                </a:cubicBezTo>
                <a:cubicBezTo>
                  <a:pt x="74" y="477"/>
                  <a:pt x="54" y="465"/>
                  <a:pt x="68" y="475"/>
                </a:cubicBezTo>
                <a:cubicBezTo>
                  <a:pt x="63" y="473"/>
                  <a:pt x="54" y="466"/>
                  <a:pt x="47" y="459"/>
                </a:cubicBezTo>
                <a:cubicBezTo>
                  <a:pt x="54" y="465"/>
                  <a:pt x="39" y="448"/>
                  <a:pt x="54" y="464"/>
                </a:cubicBezTo>
                <a:cubicBezTo>
                  <a:pt x="53" y="460"/>
                  <a:pt x="46" y="456"/>
                  <a:pt x="40" y="448"/>
                </a:cubicBezTo>
                <a:cubicBezTo>
                  <a:pt x="42" y="450"/>
                  <a:pt x="44" y="452"/>
                  <a:pt x="47" y="454"/>
                </a:cubicBezTo>
                <a:cubicBezTo>
                  <a:pt x="35" y="443"/>
                  <a:pt x="25" y="419"/>
                  <a:pt x="23" y="415"/>
                </a:cubicBezTo>
                <a:cubicBezTo>
                  <a:pt x="18" y="406"/>
                  <a:pt x="13" y="390"/>
                  <a:pt x="12" y="376"/>
                </a:cubicBezTo>
                <a:cubicBezTo>
                  <a:pt x="12" y="363"/>
                  <a:pt x="13" y="348"/>
                  <a:pt x="17" y="333"/>
                </a:cubicBezTo>
                <a:cubicBezTo>
                  <a:pt x="17" y="336"/>
                  <a:pt x="17" y="336"/>
                  <a:pt x="17" y="336"/>
                </a:cubicBezTo>
                <a:cubicBezTo>
                  <a:pt x="19" y="327"/>
                  <a:pt x="22" y="314"/>
                  <a:pt x="27" y="303"/>
                </a:cubicBezTo>
                <a:cubicBezTo>
                  <a:pt x="29" y="300"/>
                  <a:pt x="29" y="300"/>
                  <a:pt x="29" y="300"/>
                </a:cubicBezTo>
                <a:cubicBezTo>
                  <a:pt x="32" y="292"/>
                  <a:pt x="39" y="277"/>
                  <a:pt x="45" y="265"/>
                </a:cubicBezTo>
                <a:cubicBezTo>
                  <a:pt x="45" y="265"/>
                  <a:pt x="39" y="276"/>
                  <a:pt x="41" y="270"/>
                </a:cubicBezTo>
                <a:cubicBezTo>
                  <a:pt x="38" y="276"/>
                  <a:pt x="35" y="281"/>
                  <a:pt x="37" y="280"/>
                </a:cubicBezTo>
                <a:cubicBezTo>
                  <a:pt x="34" y="286"/>
                  <a:pt x="33" y="285"/>
                  <a:pt x="30" y="290"/>
                </a:cubicBezTo>
                <a:cubicBezTo>
                  <a:pt x="34" y="282"/>
                  <a:pt x="37" y="274"/>
                  <a:pt x="41" y="266"/>
                </a:cubicBezTo>
                <a:cubicBezTo>
                  <a:pt x="42" y="265"/>
                  <a:pt x="43" y="264"/>
                  <a:pt x="43" y="264"/>
                </a:cubicBezTo>
                <a:cubicBezTo>
                  <a:pt x="43" y="262"/>
                  <a:pt x="43" y="262"/>
                  <a:pt x="43" y="262"/>
                </a:cubicBezTo>
                <a:cubicBezTo>
                  <a:pt x="46" y="256"/>
                  <a:pt x="48" y="254"/>
                  <a:pt x="47" y="255"/>
                </a:cubicBezTo>
                <a:cubicBezTo>
                  <a:pt x="55" y="243"/>
                  <a:pt x="56" y="237"/>
                  <a:pt x="66" y="225"/>
                </a:cubicBezTo>
                <a:cubicBezTo>
                  <a:pt x="63" y="231"/>
                  <a:pt x="61" y="235"/>
                  <a:pt x="55" y="244"/>
                </a:cubicBezTo>
                <a:cubicBezTo>
                  <a:pt x="58" y="239"/>
                  <a:pt x="62" y="234"/>
                  <a:pt x="65" y="230"/>
                </a:cubicBezTo>
                <a:cubicBezTo>
                  <a:pt x="61" y="237"/>
                  <a:pt x="44" y="262"/>
                  <a:pt x="49" y="259"/>
                </a:cubicBezTo>
                <a:cubicBezTo>
                  <a:pt x="58" y="242"/>
                  <a:pt x="74" y="218"/>
                  <a:pt x="84" y="205"/>
                </a:cubicBezTo>
                <a:cubicBezTo>
                  <a:pt x="92" y="199"/>
                  <a:pt x="100" y="188"/>
                  <a:pt x="111" y="178"/>
                </a:cubicBezTo>
                <a:cubicBezTo>
                  <a:pt x="113" y="177"/>
                  <a:pt x="116" y="174"/>
                  <a:pt x="115" y="176"/>
                </a:cubicBezTo>
                <a:cubicBezTo>
                  <a:pt x="112" y="179"/>
                  <a:pt x="112" y="179"/>
                  <a:pt x="112" y="179"/>
                </a:cubicBezTo>
                <a:cubicBezTo>
                  <a:pt x="126" y="166"/>
                  <a:pt x="144" y="151"/>
                  <a:pt x="157" y="140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92" y="120"/>
                  <a:pt x="159" y="137"/>
                  <a:pt x="186" y="120"/>
                </a:cubicBezTo>
                <a:cubicBezTo>
                  <a:pt x="193" y="117"/>
                  <a:pt x="220" y="102"/>
                  <a:pt x="222" y="103"/>
                </a:cubicBezTo>
                <a:cubicBezTo>
                  <a:pt x="227" y="101"/>
                  <a:pt x="229" y="100"/>
                  <a:pt x="230" y="99"/>
                </a:cubicBezTo>
                <a:cubicBezTo>
                  <a:pt x="225" y="100"/>
                  <a:pt x="214" y="106"/>
                  <a:pt x="220" y="102"/>
                </a:cubicBezTo>
                <a:cubicBezTo>
                  <a:pt x="229" y="97"/>
                  <a:pt x="234" y="96"/>
                  <a:pt x="242" y="93"/>
                </a:cubicBezTo>
                <a:cubicBezTo>
                  <a:pt x="242" y="93"/>
                  <a:pt x="236" y="96"/>
                  <a:pt x="239" y="95"/>
                </a:cubicBezTo>
                <a:cubicBezTo>
                  <a:pt x="258" y="86"/>
                  <a:pt x="295" y="75"/>
                  <a:pt x="314" y="69"/>
                </a:cubicBezTo>
                <a:cubicBezTo>
                  <a:pt x="307" y="71"/>
                  <a:pt x="306" y="72"/>
                  <a:pt x="296" y="74"/>
                </a:cubicBezTo>
                <a:cubicBezTo>
                  <a:pt x="296" y="73"/>
                  <a:pt x="301" y="72"/>
                  <a:pt x="303" y="71"/>
                </a:cubicBezTo>
                <a:cubicBezTo>
                  <a:pt x="302" y="70"/>
                  <a:pt x="294" y="74"/>
                  <a:pt x="283" y="76"/>
                </a:cubicBezTo>
                <a:cubicBezTo>
                  <a:pt x="289" y="74"/>
                  <a:pt x="294" y="72"/>
                  <a:pt x="300" y="70"/>
                </a:cubicBezTo>
                <a:cubicBezTo>
                  <a:pt x="290" y="71"/>
                  <a:pt x="290" y="71"/>
                  <a:pt x="290" y="71"/>
                </a:cubicBezTo>
                <a:cubicBezTo>
                  <a:pt x="303" y="66"/>
                  <a:pt x="315" y="63"/>
                  <a:pt x="328" y="59"/>
                </a:cubicBezTo>
                <a:cubicBezTo>
                  <a:pt x="322" y="60"/>
                  <a:pt x="316" y="61"/>
                  <a:pt x="311" y="63"/>
                </a:cubicBezTo>
                <a:cubicBezTo>
                  <a:pt x="312" y="61"/>
                  <a:pt x="315" y="59"/>
                  <a:pt x="307" y="61"/>
                </a:cubicBezTo>
                <a:cubicBezTo>
                  <a:pt x="327" y="54"/>
                  <a:pt x="325" y="51"/>
                  <a:pt x="348" y="47"/>
                </a:cubicBezTo>
                <a:cubicBezTo>
                  <a:pt x="348" y="47"/>
                  <a:pt x="348" y="47"/>
                  <a:pt x="348" y="47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71" y="41"/>
                  <a:pt x="371" y="41"/>
                  <a:pt x="371" y="41"/>
                </a:cubicBezTo>
                <a:cubicBezTo>
                  <a:pt x="363" y="45"/>
                  <a:pt x="353" y="47"/>
                  <a:pt x="346" y="49"/>
                </a:cubicBezTo>
                <a:cubicBezTo>
                  <a:pt x="363" y="48"/>
                  <a:pt x="367" y="42"/>
                  <a:pt x="386" y="38"/>
                </a:cubicBezTo>
                <a:cubicBezTo>
                  <a:pt x="402" y="38"/>
                  <a:pt x="367" y="44"/>
                  <a:pt x="368" y="46"/>
                </a:cubicBezTo>
                <a:cubicBezTo>
                  <a:pt x="372" y="44"/>
                  <a:pt x="382" y="43"/>
                  <a:pt x="381" y="44"/>
                </a:cubicBezTo>
                <a:cubicBezTo>
                  <a:pt x="363" y="47"/>
                  <a:pt x="370" y="48"/>
                  <a:pt x="351" y="51"/>
                </a:cubicBezTo>
                <a:cubicBezTo>
                  <a:pt x="360" y="48"/>
                  <a:pt x="349" y="50"/>
                  <a:pt x="351" y="49"/>
                </a:cubicBezTo>
                <a:cubicBezTo>
                  <a:pt x="348" y="50"/>
                  <a:pt x="331" y="55"/>
                  <a:pt x="318" y="58"/>
                </a:cubicBezTo>
                <a:cubicBezTo>
                  <a:pt x="315" y="61"/>
                  <a:pt x="329" y="57"/>
                  <a:pt x="337" y="55"/>
                </a:cubicBezTo>
                <a:cubicBezTo>
                  <a:pt x="352" y="50"/>
                  <a:pt x="368" y="49"/>
                  <a:pt x="380" y="45"/>
                </a:cubicBezTo>
                <a:cubicBezTo>
                  <a:pt x="396" y="41"/>
                  <a:pt x="381" y="46"/>
                  <a:pt x="382" y="46"/>
                </a:cubicBezTo>
                <a:cubicBezTo>
                  <a:pt x="397" y="44"/>
                  <a:pt x="388" y="43"/>
                  <a:pt x="393" y="42"/>
                </a:cubicBezTo>
                <a:cubicBezTo>
                  <a:pt x="415" y="37"/>
                  <a:pt x="418" y="39"/>
                  <a:pt x="434" y="37"/>
                </a:cubicBezTo>
                <a:cubicBezTo>
                  <a:pt x="447" y="34"/>
                  <a:pt x="480" y="30"/>
                  <a:pt x="503" y="29"/>
                </a:cubicBezTo>
                <a:cubicBezTo>
                  <a:pt x="500" y="30"/>
                  <a:pt x="503" y="31"/>
                  <a:pt x="505" y="31"/>
                </a:cubicBezTo>
                <a:cubicBezTo>
                  <a:pt x="518" y="27"/>
                  <a:pt x="514" y="29"/>
                  <a:pt x="531" y="27"/>
                </a:cubicBezTo>
                <a:cubicBezTo>
                  <a:pt x="516" y="26"/>
                  <a:pt x="516" y="26"/>
                  <a:pt x="516" y="26"/>
                </a:cubicBezTo>
                <a:cubicBezTo>
                  <a:pt x="528" y="26"/>
                  <a:pt x="537" y="24"/>
                  <a:pt x="548" y="25"/>
                </a:cubicBezTo>
                <a:cubicBezTo>
                  <a:pt x="534" y="23"/>
                  <a:pt x="567" y="23"/>
                  <a:pt x="575" y="23"/>
                </a:cubicBezTo>
                <a:cubicBezTo>
                  <a:pt x="587" y="24"/>
                  <a:pt x="599" y="23"/>
                  <a:pt x="605" y="25"/>
                </a:cubicBezTo>
                <a:cubicBezTo>
                  <a:pt x="604" y="25"/>
                  <a:pt x="604" y="25"/>
                  <a:pt x="604" y="25"/>
                </a:cubicBezTo>
                <a:cubicBezTo>
                  <a:pt x="621" y="27"/>
                  <a:pt x="621" y="27"/>
                  <a:pt x="621" y="27"/>
                </a:cubicBezTo>
                <a:cubicBezTo>
                  <a:pt x="619" y="29"/>
                  <a:pt x="619" y="29"/>
                  <a:pt x="619" y="29"/>
                </a:cubicBezTo>
                <a:cubicBezTo>
                  <a:pt x="630" y="31"/>
                  <a:pt x="645" y="31"/>
                  <a:pt x="641" y="30"/>
                </a:cubicBezTo>
                <a:cubicBezTo>
                  <a:pt x="653" y="32"/>
                  <a:pt x="646" y="31"/>
                  <a:pt x="648" y="33"/>
                </a:cubicBezTo>
                <a:cubicBezTo>
                  <a:pt x="641" y="33"/>
                  <a:pt x="625" y="33"/>
                  <a:pt x="621" y="31"/>
                </a:cubicBezTo>
                <a:cubicBezTo>
                  <a:pt x="622" y="31"/>
                  <a:pt x="625" y="31"/>
                  <a:pt x="626" y="31"/>
                </a:cubicBezTo>
                <a:cubicBezTo>
                  <a:pt x="594" y="27"/>
                  <a:pt x="615" y="33"/>
                  <a:pt x="599" y="32"/>
                </a:cubicBezTo>
                <a:cubicBezTo>
                  <a:pt x="607" y="33"/>
                  <a:pt x="613" y="35"/>
                  <a:pt x="622" y="35"/>
                </a:cubicBezTo>
                <a:cubicBezTo>
                  <a:pt x="626" y="35"/>
                  <a:pt x="643" y="36"/>
                  <a:pt x="652" y="36"/>
                </a:cubicBezTo>
                <a:cubicBezTo>
                  <a:pt x="640" y="36"/>
                  <a:pt x="634" y="34"/>
                  <a:pt x="625" y="33"/>
                </a:cubicBezTo>
                <a:cubicBezTo>
                  <a:pt x="633" y="34"/>
                  <a:pt x="634" y="32"/>
                  <a:pt x="641" y="34"/>
                </a:cubicBezTo>
                <a:cubicBezTo>
                  <a:pt x="639" y="34"/>
                  <a:pt x="639" y="34"/>
                  <a:pt x="639" y="34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48" y="36"/>
                  <a:pt x="670" y="39"/>
                  <a:pt x="657" y="38"/>
                </a:cubicBezTo>
                <a:cubicBezTo>
                  <a:pt x="669" y="40"/>
                  <a:pt x="661" y="37"/>
                  <a:pt x="672" y="39"/>
                </a:cubicBezTo>
                <a:cubicBezTo>
                  <a:pt x="651" y="35"/>
                  <a:pt x="651" y="35"/>
                  <a:pt x="651" y="35"/>
                </a:cubicBezTo>
                <a:cubicBezTo>
                  <a:pt x="652" y="33"/>
                  <a:pt x="652" y="33"/>
                  <a:pt x="652" y="33"/>
                </a:cubicBezTo>
                <a:cubicBezTo>
                  <a:pt x="660" y="34"/>
                  <a:pt x="661" y="35"/>
                  <a:pt x="669" y="36"/>
                </a:cubicBezTo>
                <a:cubicBezTo>
                  <a:pt x="669" y="34"/>
                  <a:pt x="669" y="34"/>
                  <a:pt x="669" y="34"/>
                </a:cubicBezTo>
                <a:cubicBezTo>
                  <a:pt x="683" y="38"/>
                  <a:pt x="683" y="38"/>
                  <a:pt x="683" y="38"/>
                </a:cubicBezTo>
                <a:cubicBezTo>
                  <a:pt x="682" y="37"/>
                  <a:pt x="694" y="39"/>
                  <a:pt x="696" y="40"/>
                </a:cubicBezTo>
                <a:cubicBezTo>
                  <a:pt x="703" y="42"/>
                  <a:pt x="698" y="44"/>
                  <a:pt x="711" y="46"/>
                </a:cubicBezTo>
                <a:cubicBezTo>
                  <a:pt x="710" y="45"/>
                  <a:pt x="710" y="45"/>
                  <a:pt x="710" y="45"/>
                </a:cubicBezTo>
                <a:cubicBezTo>
                  <a:pt x="718" y="47"/>
                  <a:pt x="723" y="48"/>
                  <a:pt x="733" y="52"/>
                </a:cubicBezTo>
                <a:cubicBezTo>
                  <a:pt x="732" y="52"/>
                  <a:pt x="730" y="51"/>
                  <a:pt x="728" y="51"/>
                </a:cubicBezTo>
                <a:cubicBezTo>
                  <a:pt x="743" y="57"/>
                  <a:pt x="766" y="65"/>
                  <a:pt x="771" y="71"/>
                </a:cubicBezTo>
                <a:cubicBezTo>
                  <a:pt x="770" y="71"/>
                  <a:pt x="764" y="68"/>
                  <a:pt x="763" y="69"/>
                </a:cubicBezTo>
                <a:cubicBezTo>
                  <a:pt x="743" y="57"/>
                  <a:pt x="747" y="64"/>
                  <a:pt x="721" y="53"/>
                </a:cubicBezTo>
                <a:cubicBezTo>
                  <a:pt x="721" y="49"/>
                  <a:pt x="698" y="48"/>
                  <a:pt x="694" y="44"/>
                </a:cubicBezTo>
                <a:cubicBezTo>
                  <a:pt x="704" y="47"/>
                  <a:pt x="719" y="49"/>
                  <a:pt x="717" y="48"/>
                </a:cubicBezTo>
                <a:cubicBezTo>
                  <a:pt x="708" y="46"/>
                  <a:pt x="693" y="42"/>
                  <a:pt x="687" y="41"/>
                </a:cubicBezTo>
                <a:cubicBezTo>
                  <a:pt x="693" y="43"/>
                  <a:pt x="691" y="44"/>
                  <a:pt x="686" y="44"/>
                </a:cubicBezTo>
                <a:cubicBezTo>
                  <a:pt x="701" y="46"/>
                  <a:pt x="730" y="57"/>
                  <a:pt x="751" y="67"/>
                </a:cubicBezTo>
                <a:cubicBezTo>
                  <a:pt x="749" y="64"/>
                  <a:pt x="749" y="64"/>
                  <a:pt x="749" y="64"/>
                </a:cubicBezTo>
                <a:cubicBezTo>
                  <a:pt x="768" y="71"/>
                  <a:pt x="746" y="65"/>
                  <a:pt x="760" y="71"/>
                </a:cubicBezTo>
                <a:cubicBezTo>
                  <a:pt x="767" y="73"/>
                  <a:pt x="767" y="73"/>
                  <a:pt x="767" y="73"/>
                </a:cubicBezTo>
                <a:cubicBezTo>
                  <a:pt x="768" y="74"/>
                  <a:pt x="768" y="74"/>
                  <a:pt x="768" y="74"/>
                </a:cubicBezTo>
                <a:cubicBezTo>
                  <a:pt x="771" y="75"/>
                  <a:pt x="775" y="76"/>
                  <a:pt x="779" y="78"/>
                </a:cubicBezTo>
                <a:cubicBezTo>
                  <a:pt x="772" y="73"/>
                  <a:pt x="774" y="77"/>
                  <a:pt x="767" y="72"/>
                </a:cubicBezTo>
                <a:cubicBezTo>
                  <a:pt x="760" y="68"/>
                  <a:pt x="768" y="71"/>
                  <a:pt x="770" y="71"/>
                </a:cubicBezTo>
                <a:cubicBezTo>
                  <a:pt x="775" y="73"/>
                  <a:pt x="791" y="83"/>
                  <a:pt x="781" y="78"/>
                </a:cubicBezTo>
                <a:cubicBezTo>
                  <a:pt x="787" y="81"/>
                  <a:pt x="793" y="84"/>
                  <a:pt x="799" y="88"/>
                </a:cubicBezTo>
                <a:cubicBezTo>
                  <a:pt x="799" y="88"/>
                  <a:pt x="795" y="86"/>
                  <a:pt x="793" y="85"/>
                </a:cubicBezTo>
                <a:cubicBezTo>
                  <a:pt x="797" y="88"/>
                  <a:pt x="801" y="91"/>
                  <a:pt x="805" y="94"/>
                </a:cubicBezTo>
                <a:cubicBezTo>
                  <a:pt x="805" y="94"/>
                  <a:pt x="805" y="94"/>
                  <a:pt x="805" y="94"/>
                </a:cubicBezTo>
                <a:cubicBezTo>
                  <a:pt x="815" y="100"/>
                  <a:pt x="827" y="112"/>
                  <a:pt x="835" y="118"/>
                </a:cubicBezTo>
                <a:cubicBezTo>
                  <a:pt x="821" y="102"/>
                  <a:pt x="843" y="124"/>
                  <a:pt x="842" y="122"/>
                </a:cubicBezTo>
                <a:cubicBezTo>
                  <a:pt x="847" y="128"/>
                  <a:pt x="846" y="132"/>
                  <a:pt x="835" y="121"/>
                </a:cubicBezTo>
                <a:cubicBezTo>
                  <a:pt x="832" y="117"/>
                  <a:pt x="824" y="110"/>
                  <a:pt x="818" y="105"/>
                </a:cubicBezTo>
                <a:cubicBezTo>
                  <a:pt x="825" y="112"/>
                  <a:pt x="828" y="114"/>
                  <a:pt x="833" y="120"/>
                </a:cubicBezTo>
                <a:cubicBezTo>
                  <a:pt x="829" y="116"/>
                  <a:pt x="840" y="128"/>
                  <a:pt x="839" y="129"/>
                </a:cubicBezTo>
                <a:cubicBezTo>
                  <a:pt x="837" y="128"/>
                  <a:pt x="835" y="127"/>
                  <a:pt x="828" y="119"/>
                </a:cubicBezTo>
                <a:cubicBezTo>
                  <a:pt x="818" y="108"/>
                  <a:pt x="828" y="117"/>
                  <a:pt x="825" y="114"/>
                </a:cubicBezTo>
                <a:cubicBezTo>
                  <a:pt x="823" y="109"/>
                  <a:pt x="809" y="100"/>
                  <a:pt x="802" y="94"/>
                </a:cubicBezTo>
                <a:cubicBezTo>
                  <a:pt x="801" y="93"/>
                  <a:pt x="804" y="95"/>
                  <a:pt x="805" y="95"/>
                </a:cubicBezTo>
                <a:cubicBezTo>
                  <a:pt x="799" y="91"/>
                  <a:pt x="784" y="81"/>
                  <a:pt x="782" y="82"/>
                </a:cubicBezTo>
                <a:cubicBezTo>
                  <a:pt x="789" y="85"/>
                  <a:pt x="794" y="89"/>
                  <a:pt x="800" y="92"/>
                </a:cubicBezTo>
                <a:cubicBezTo>
                  <a:pt x="803" y="95"/>
                  <a:pt x="794" y="90"/>
                  <a:pt x="799" y="94"/>
                </a:cubicBezTo>
                <a:cubicBezTo>
                  <a:pt x="803" y="96"/>
                  <a:pt x="807" y="99"/>
                  <a:pt x="811" y="103"/>
                </a:cubicBezTo>
                <a:cubicBezTo>
                  <a:pt x="810" y="103"/>
                  <a:pt x="810" y="103"/>
                  <a:pt x="810" y="103"/>
                </a:cubicBezTo>
                <a:cubicBezTo>
                  <a:pt x="819" y="111"/>
                  <a:pt x="832" y="124"/>
                  <a:pt x="841" y="135"/>
                </a:cubicBezTo>
                <a:cubicBezTo>
                  <a:pt x="845" y="135"/>
                  <a:pt x="851" y="140"/>
                  <a:pt x="856" y="143"/>
                </a:cubicBezTo>
                <a:cubicBezTo>
                  <a:pt x="867" y="161"/>
                  <a:pt x="876" y="182"/>
                  <a:pt x="879" y="203"/>
                </a:cubicBezTo>
                <a:cubicBezTo>
                  <a:pt x="879" y="203"/>
                  <a:pt x="880" y="203"/>
                  <a:pt x="880" y="204"/>
                </a:cubicBezTo>
                <a:cubicBezTo>
                  <a:pt x="881" y="210"/>
                  <a:pt x="882" y="222"/>
                  <a:pt x="880" y="221"/>
                </a:cubicBezTo>
                <a:cubicBezTo>
                  <a:pt x="883" y="228"/>
                  <a:pt x="882" y="247"/>
                  <a:pt x="883" y="244"/>
                </a:cubicBezTo>
                <a:cubicBezTo>
                  <a:pt x="883" y="246"/>
                  <a:pt x="883" y="246"/>
                  <a:pt x="883" y="246"/>
                </a:cubicBezTo>
                <a:cubicBezTo>
                  <a:pt x="880" y="254"/>
                  <a:pt x="877" y="266"/>
                  <a:pt x="868" y="286"/>
                </a:cubicBezTo>
                <a:cubicBezTo>
                  <a:pt x="867" y="290"/>
                  <a:pt x="867" y="291"/>
                  <a:pt x="869" y="291"/>
                </a:cubicBezTo>
                <a:cubicBezTo>
                  <a:pt x="867" y="295"/>
                  <a:pt x="864" y="298"/>
                  <a:pt x="862" y="302"/>
                </a:cubicBezTo>
                <a:cubicBezTo>
                  <a:pt x="863" y="299"/>
                  <a:pt x="863" y="297"/>
                  <a:pt x="866" y="291"/>
                </a:cubicBezTo>
                <a:cubicBezTo>
                  <a:pt x="861" y="301"/>
                  <a:pt x="855" y="311"/>
                  <a:pt x="849" y="320"/>
                </a:cubicBezTo>
                <a:cubicBezTo>
                  <a:pt x="850" y="318"/>
                  <a:pt x="850" y="318"/>
                  <a:pt x="850" y="318"/>
                </a:cubicBezTo>
                <a:cubicBezTo>
                  <a:pt x="842" y="329"/>
                  <a:pt x="842" y="329"/>
                  <a:pt x="842" y="329"/>
                </a:cubicBezTo>
                <a:cubicBezTo>
                  <a:pt x="847" y="323"/>
                  <a:pt x="854" y="313"/>
                  <a:pt x="853" y="317"/>
                </a:cubicBezTo>
                <a:cubicBezTo>
                  <a:pt x="845" y="330"/>
                  <a:pt x="839" y="336"/>
                  <a:pt x="831" y="347"/>
                </a:cubicBezTo>
                <a:cubicBezTo>
                  <a:pt x="829" y="345"/>
                  <a:pt x="826" y="348"/>
                  <a:pt x="828" y="344"/>
                </a:cubicBezTo>
                <a:cubicBezTo>
                  <a:pt x="828" y="343"/>
                  <a:pt x="829" y="343"/>
                  <a:pt x="829" y="343"/>
                </a:cubicBezTo>
                <a:cubicBezTo>
                  <a:pt x="831" y="338"/>
                  <a:pt x="837" y="329"/>
                  <a:pt x="841" y="323"/>
                </a:cubicBezTo>
                <a:cubicBezTo>
                  <a:pt x="823" y="344"/>
                  <a:pt x="828" y="339"/>
                  <a:pt x="810" y="356"/>
                </a:cubicBezTo>
                <a:cubicBezTo>
                  <a:pt x="807" y="357"/>
                  <a:pt x="825" y="339"/>
                  <a:pt x="820" y="342"/>
                </a:cubicBezTo>
                <a:cubicBezTo>
                  <a:pt x="826" y="337"/>
                  <a:pt x="831" y="331"/>
                  <a:pt x="836" y="325"/>
                </a:cubicBezTo>
                <a:cubicBezTo>
                  <a:pt x="833" y="328"/>
                  <a:pt x="833" y="329"/>
                  <a:pt x="832" y="331"/>
                </a:cubicBezTo>
                <a:cubicBezTo>
                  <a:pt x="841" y="318"/>
                  <a:pt x="846" y="314"/>
                  <a:pt x="850" y="303"/>
                </a:cubicBezTo>
                <a:cubicBezTo>
                  <a:pt x="855" y="297"/>
                  <a:pt x="845" y="313"/>
                  <a:pt x="850" y="306"/>
                </a:cubicBezTo>
                <a:cubicBezTo>
                  <a:pt x="847" y="313"/>
                  <a:pt x="844" y="319"/>
                  <a:pt x="843" y="323"/>
                </a:cubicBezTo>
                <a:cubicBezTo>
                  <a:pt x="854" y="308"/>
                  <a:pt x="847" y="313"/>
                  <a:pt x="855" y="300"/>
                </a:cubicBezTo>
                <a:cubicBezTo>
                  <a:pt x="861" y="290"/>
                  <a:pt x="861" y="290"/>
                  <a:pt x="861" y="290"/>
                </a:cubicBezTo>
                <a:cubicBezTo>
                  <a:pt x="864" y="284"/>
                  <a:pt x="859" y="292"/>
                  <a:pt x="859" y="292"/>
                </a:cubicBezTo>
                <a:cubicBezTo>
                  <a:pt x="862" y="285"/>
                  <a:pt x="864" y="282"/>
                  <a:pt x="866" y="276"/>
                </a:cubicBezTo>
                <a:cubicBezTo>
                  <a:pt x="865" y="278"/>
                  <a:pt x="863" y="281"/>
                  <a:pt x="863" y="280"/>
                </a:cubicBezTo>
                <a:cubicBezTo>
                  <a:pt x="868" y="271"/>
                  <a:pt x="870" y="261"/>
                  <a:pt x="874" y="252"/>
                </a:cubicBezTo>
                <a:cubicBezTo>
                  <a:pt x="872" y="257"/>
                  <a:pt x="873" y="246"/>
                  <a:pt x="873" y="241"/>
                </a:cubicBezTo>
                <a:cubicBezTo>
                  <a:pt x="872" y="248"/>
                  <a:pt x="869" y="254"/>
                  <a:pt x="867" y="260"/>
                </a:cubicBezTo>
                <a:cubicBezTo>
                  <a:pt x="861" y="283"/>
                  <a:pt x="853" y="297"/>
                  <a:pt x="838" y="320"/>
                </a:cubicBezTo>
                <a:cubicBezTo>
                  <a:pt x="839" y="318"/>
                  <a:pt x="839" y="318"/>
                  <a:pt x="839" y="318"/>
                </a:cubicBezTo>
                <a:cubicBezTo>
                  <a:pt x="810" y="350"/>
                  <a:pt x="819" y="348"/>
                  <a:pt x="790" y="373"/>
                </a:cubicBezTo>
                <a:cubicBezTo>
                  <a:pt x="788" y="373"/>
                  <a:pt x="775" y="384"/>
                  <a:pt x="775" y="382"/>
                </a:cubicBezTo>
                <a:cubicBezTo>
                  <a:pt x="785" y="375"/>
                  <a:pt x="782" y="376"/>
                  <a:pt x="779" y="377"/>
                </a:cubicBezTo>
                <a:cubicBezTo>
                  <a:pt x="774" y="381"/>
                  <a:pt x="771" y="386"/>
                  <a:pt x="760" y="392"/>
                </a:cubicBezTo>
                <a:cubicBezTo>
                  <a:pt x="763" y="388"/>
                  <a:pt x="753" y="394"/>
                  <a:pt x="763" y="387"/>
                </a:cubicBezTo>
                <a:cubicBezTo>
                  <a:pt x="748" y="396"/>
                  <a:pt x="741" y="402"/>
                  <a:pt x="733" y="407"/>
                </a:cubicBezTo>
                <a:cubicBezTo>
                  <a:pt x="709" y="423"/>
                  <a:pt x="725" y="410"/>
                  <a:pt x="700" y="424"/>
                </a:cubicBezTo>
                <a:cubicBezTo>
                  <a:pt x="703" y="421"/>
                  <a:pt x="703" y="421"/>
                  <a:pt x="703" y="421"/>
                </a:cubicBezTo>
                <a:cubicBezTo>
                  <a:pt x="687" y="430"/>
                  <a:pt x="687" y="430"/>
                  <a:pt x="687" y="430"/>
                </a:cubicBezTo>
                <a:cubicBezTo>
                  <a:pt x="693" y="428"/>
                  <a:pt x="693" y="428"/>
                  <a:pt x="693" y="428"/>
                </a:cubicBezTo>
                <a:cubicBezTo>
                  <a:pt x="687" y="432"/>
                  <a:pt x="680" y="435"/>
                  <a:pt x="674" y="438"/>
                </a:cubicBezTo>
                <a:cubicBezTo>
                  <a:pt x="662" y="444"/>
                  <a:pt x="679" y="437"/>
                  <a:pt x="678" y="439"/>
                </a:cubicBezTo>
                <a:cubicBezTo>
                  <a:pt x="681" y="435"/>
                  <a:pt x="681" y="435"/>
                  <a:pt x="681" y="435"/>
                </a:cubicBezTo>
                <a:cubicBezTo>
                  <a:pt x="690" y="432"/>
                  <a:pt x="700" y="425"/>
                  <a:pt x="702" y="426"/>
                </a:cubicBezTo>
                <a:cubicBezTo>
                  <a:pt x="689" y="432"/>
                  <a:pt x="693" y="432"/>
                  <a:pt x="688" y="435"/>
                </a:cubicBezTo>
                <a:cubicBezTo>
                  <a:pt x="700" y="428"/>
                  <a:pt x="700" y="428"/>
                  <a:pt x="700" y="428"/>
                </a:cubicBezTo>
                <a:cubicBezTo>
                  <a:pt x="704" y="427"/>
                  <a:pt x="704" y="427"/>
                  <a:pt x="704" y="427"/>
                </a:cubicBezTo>
                <a:cubicBezTo>
                  <a:pt x="717" y="422"/>
                  <a:pt x="726" y="416"/>
                  <a:pt x="732" y="412"/>
                </a:cubicBezTo>
                <a:cubicBezTo>
                  <a:pt x="727" y="414"/>
                  <a:pt x="725" y="417"/>
                  <a:pt x="720" y="419"/>
                </a:cubicBezTo>
                <a:cubicBezTo>
                  <a:pt x="725" y="413"/>
                  <a:pt x="740" y="406"/>
                  <a:pt x="752" y="396"/>
                </a:cubicBezTo>
                <a:cubicBezTo>
                  <a:pt x="753" y="397"/>
                  <a:pt x="757" y="394"/>
                  <a:pt x="756" y="395"/>
                </a:cubicBezTo>
                <a:cubicBezTo>
                  <a:pt x="755" y="396"/>
                  <a:pt x="753" y="397"/>
                  <a:pt x="752" y="398"/>
                </a:cubicBezTo>
                <a:cubicBezTo>
                  <a:pt x="753" y="398"/>
                  <a:pt x="746" y="403"/>
                  <a:pt x="759" y="396"/>
                </a:cubicBezTo>
                <a:cubicBezTo>
                  <a:pt x="755" y="400"/>
                  <a:pt x="747" y="408"/>
                  <a:pt x="747" y="408"/>
                </a:cubicBezTo>
                <a:cubicBezTo>
                  <a:pt x="740" y="413"/>
                  <a:pt x="729" y="419"/>
                  <a:pt x="723" y="422"/>
                </a:cubicBezTo>
                <a:cubicBezTo>
                  <a:pt x="723" y="422"/>
                  <a:pt x="723" y="422"/>
                  <a:pt x="723" y="422"/>
                </a:cubicBezTo>
                <a:cubicBezTo>
                  <a:pt x="716" y="426"/>
                  <a:pt x="702" y="433"/>
                  <a:pt x="700" y="433"/>
                </a:cubicBezTo>
                <a:cubicBezTo>
                  <a:pt x="696" y="435"/>
                  <a:pt x="684" y="441"/>
                  <a:pt x="697" y="436"/>
                </a:cubicBezTo>
                <a:cubicBezTo>
                  <a:pt x="690" y="440"/>
                  <a:pt x="684" y="443"/>
                  <a:pt x="677" y="446"/>
                </a:cubicBezTo>
                <a:cubicBezTo>
                  <a:pt x="679" y="443"/>
                  <a:pt x="660" y="450"/>
                  <a:pt x="679" y="440"/>
                </a:cubicBezTo>
                <a:close/>
                <a:moveTo>
                  <a:pt x="708" y="446"/>
                </a:moveTo>
                <a:cubicBezTo>
                  <a:pt x="708" y="448"/>
                  <a:pt x="694" y="455"/>
                  <a:pt x="690" y="458"/>
                </a:cubicBezTo>
                <a:cubicBezTo>
                  <a:pt x="687" y="460"/>
                  <a:pt x="670" y="467"/>
                  <a:pt x="673" y="465"/>
                </a:cubicBezTo>
                <a:cubicBezTo>
                  <a:pt x="685" y="460"/>
                  <a:pt x="683" y="457"/>
                  <a:pt x="694" y="455"/>
                </a:cubicBezTo>
                <a:cubicBezTo>
                  <a:pt x="695" y="453"/>
                  <a:pt x="693" y="454"/>
                  <a:pt x="688" y="455"/>
                </a:cubicBezTo>
                <a:cubicBezTo>
                  <a:pt x="690" y="454"/>
                  <a:pt x="690" y="454"/>
                  <a:pt x="690" y="454"/>
                </a:cubicBezTo>
                <a:cubicBezTo>
                  <a:pt x="695" y="452"/>
                  <a:pt x="698" y="450"/>
                  <a:pt x="702" y="448"/>
                </a:cubicBezTo>
                <a:cubicBezTo>
                  <a:pt x="706" y="447"/>
                  <a:pt x="709" y="445"/>
                  <a:pt x="708" y="446"/>
                </a:cubicBezTo>
                <a:close/>
                <a:moveTo>
                  <a:pt x="751" y="423"/>
                </a:moveTo>
                <a:cubicBezTo>
                  <a:pt x="740" y="429"/>
                  <a:pt x="729" y="436"/>
                  <a:pt x="722" y="439"/>
                </a:cubicBezTo>
                <a:cubicBezTo>
                  <a:pt x="725" y="437"/>
                  <a:pt x="725" y="437"/>
                  <a:pt x="725" y="437"/>
                </a:cubicBezTo>
                <a:cubicBezTo>
                  <a:pt x="776" y="409"/>
                  <a:pt x="753" y="418"/>
                  <a:pt x="722" y="432"/>
                </a:cubicBezTo>
                <a:cubicBezTo>
                  <a:pt x="738" y="423"/>
                  <a:pt x="756" y="414"/>
                  <a:pt x="772" y="403"/>
                </a:cubicBezTo>
                <a:cubicBezTo>
                  <a:pt x="770" y="403"/>
                  <a:pt x="770" y="403"/>
                  <a:pt x="770" y="403"/>
                </a:cubicBezTo>
                <a:cubicBezTo>
                  <a:pt x="775" y="400"/>
                  <a:pt x="779" y="397"/>
                  <a:pt x="782" y="395"/>
                </a:cubicBezTo>
                <a:cubicBezTo>
                  <a:pt x="783" y="396"/>
                  <a:pt x="759" y="417"/>
                  <a:pt x="751" y="423"/>
                </a:cubicBezTo>
                <a:close/>
                <a:moveTo>
                  <a:pt x="787" y="400"/>
                </a:moveTo>
                <a:cubicBezTo>
                  <a:pt x="788" y="399"/>
                  <a:pt x="787" y="399"/>
                  <a:pt x="785" y="400"/>
                </a:cubicBezTo>
                <a:cubicBezTo>
                  <a:pt x="795" y="393"/>
                  <a:pt x="795" y="393"/>
                  <a:pt x="795" y="393"/>
                </a:cubicBezTo>
                <a:cubicBezTo>
                  <a:pt x="794" y="394"/>
                  <a:pt x="796" y="393"/>
                  <a:pt x="787" y="400"/>
                </a:cubicBezTo>
                <a:close/>
                <a:moveTo>
                  <a:pt x="881" y="298"/>
                </a:moveTo>
                <a:cubicBezTo>
                  <a:pt x="879" y="305"/>
                  <a:pt x="871" y="317"/>
                  <a:pt x="870" y="318"/>
                </a:cubicBezTo>
                <a:cubicBezTo>
                  <a:pt x="871" y="321"/>
                  <a:pt x="857" y="340"/>
                  <a:pt x="851" y="347"/>
                </a:cubicBezTo>
                <a:cubicBezTo>
                  <a:pt x="836" y="364"/>
                  <a:pt x="840" y="356"/>
                  <a:pt x="826" y="371"/>
                </a:cubicBezTo>
                <a:cubicBezTo>
                  <a:pt x="832" y="367"/>
                  <a:pt x="832" y="367"/>
                  <a:pt x="832" y="367"/>
                </a:cubicBezTo>
                <a:cubicBezTo>
                  <a:pt x="819" y="380"/>
                  <a:pt x="813" y="385"/>
                  <a:pt x="797" y="396"/>
                </a:cubicBezTo>
                <a:cubicBezTo>
                  <a:pt x="794" y="397"/>
                  <a:pt x="805" y="391"/>
                  <a:pt x="808" y="388"/>
                </a:cubicBezTo>
                <a:cubicBezTo>
                  <a:pt x="805" y="389"/>
                  <a:pt x="802" y="391"/>
                  <a:pt x="799" y="392"/>
                </a:cubicBezTo>
                <a:cubicBezTo>
                  <a:pt x="803" y="390"/>
                  <a:pt x="808" y="383"/>
                  <a:pt x="809" y="385"/>
                </a:cubicBezTo>
                <a:cubicBezTo>
                  <a:pt x="809" y="384"/>
                  <a:pt x="813" y="379"/>
                  <a:pt x="804" y="387"/>
                </a:cubicBezTo>
                <a:cubicBezTo>
                  <a:pt x="810" y="381"/>
                  <a:pt x="810" y="381"/>
                  <a:pt x="810" y="381"/>
                </a:cubicBezTo>
                <a:cubicBezTo>
                  <a:pt x="809" y="381"/>
                  <a:pt x="809" y="381"/>
                  <a:pt x="809" y="381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8" y="374"/>
                  <a:pt x="823" y="370"/>
                  <a:pt x="827" y="367"/>
                </a:cubicBezTo>
                <a:cubicBezTo>
                  <a:pt x="828" y="367"/>
                  <a:pt x="824" y="371"/>
                  <a:pt x="821" y="373"/>
                </a:cubicBezTo>
                <a:cubicBezTo>
                  <a:pt x="828" y="368"/>
                  <a:pt x="834" y="363"/>
                  <a:pt x="837" y="359"/>
                </a:cubicBezTo>
                <a:cubicBezTo>
                  <a:pt x="827" y="368"/>
                  <a:pt x="832" y="363"/>
                  <a:pt x="829" y="364"/>
                </a:cubicBezTo>
                <a:cubicBezTo>
                  <a:pt x="834" y="358"/>
                  <a:pt x="843" y="348"/>
                  <a:pt x="846" y="344"/>
                </a:cubicBezTo>
                <a:cubicBezTo>
                  <a:pt x="854" y="336"/>
                  <a:pt x="860" y="329"/>
                  <a:pt x="857" y="336"/>
                </a:cubicBezTo>
                <a:cubicBezTo>
                  <a:pt x="860" y="330"/>
                  <a:pt x="866" y="324"/>
                  <a:pt x="868" y="316"/>
                </a:cubicBezTo>
                <a:cubicBezTo>
                  <a:pt x="862" y="329"/>
                  <a:pt x="866" y="315"/>
                  <a:pt x="857" y="331"/>
                </a:cubicBezTo>
                <a:cubicBezTo>
                  <a:pt x="852" y="334"/>
                  <a:pt x="865" y="318"/>
                  <a:pt x="870" y="310"/>
                </a:cubicBezTo>
                <a:cubicBezTo>
                  <a:pt x="868" y="315"/>
                  <a:pt x="871" y="311"/>
                  <a:pt x="870" y="313"/>
                </a:cubicBezTo>
                <a:cubicBezTo>
                  <a:pt x="877" y="300"/>
                  <a:pt x="872" y="305"/>
                  <a:pt x="867" y="313"/>
                </a:cubicBezTo>
                <a:cubicBezTo>
                  <a:pt x="869" y="309"/>
                  <a:pt x="871" y="304"/>
                  <a:pt x="873" y="299"/>
                </a:cubicBezTo>
                <a:cubicBezTo>
                  <a:pt x="873" y="300"/>
                  <a:pt x="873" y="300"/>
                  <a:pt x="873" y="300"/>
                </a:cubicBezTo>
                <a:cubicBezTo>
                  <a:pt x="875" y="295"/>
                  <a:pt x="877" y="290"/>
                  <a:pt x="879" y="285"/>
                </a:cubicBezTo>
                <a:cubicBezTo>
                  <a:pt x="881" y="284"/>
                  <a:pt x="882" y="284"/>
                  <a:pt x="880" y="288"/>
                </a:cubicBezTo>
                <a:cubicBezTo>
                  <a:pt x="882" y="285"/>
                  <a:pt x="883" y="283"/>
                  <a:pt x="885" y="280"/>
                </a:cubicBezTo>
                <a:cubicBezTo>
                  <a:pt x="883" y="284"/>
                  <a:pt x="882" y="288"/>
                  <a:pt x="880" y="293"/>
                </a:cubicBezTo>
                <a:cubicBezTo>
                  <a:pt x="884" y="288"/>
                  <a:pt x="886" y="279"/>
                  <a:pt x="888" y="272"/>
                </a:cubicBezTo>
                <a:cubicBezTo>
                  <a:pt x="891" y="265"/>
                  <a:pt x="884" y="290"/>
                  <a:pt x="881" y="298"/>
                </a:cubicBezTo>
                <a:close/>
                <a:moveTo>
                  <a:pt x="889" y="232"/>
                </a:moveTo>
                <a:cubicBezTo>
                  <a:pt x="889" y="226"/>
                  <a:pt x="889" y="220"/>
                  <a:pt x="888" y="215"/>
                </a:cubicBezTo>
                <a:cubicBezTo>
                  <a:pt x="889" y="213"/>
                  <a:pt x="889" y="213"/>
                  <a:pt x="889" y="213"/>
                </a:cubicBezTo>
                <a:cubicBezTo>
                  <a:pt x="887" y="186"/>
                  <a:pt x="878" y="168"/>
                  <a:pt x="864" y="143"/>
                </a:cubicBezTo>
                <a:cubicBezTo>
                  <a:pt x="867" y="146"/>
                  <a:pt x="872" y="156"/>
                  <a:pt x="871" y="154"/>
                </a:cubicBezTo>
                <a:cubicBezTo>
                  <a:pt x="863" y="139"/>
                  <a:pt x="862" y="143"/>
                  <a:pt x="854" y="128"/>
                </a:cubicBezTo>
                <a:cubicBezTo>
                  <a:pt x="868" y="148"/>
                  <a:pt x="845" y="116"/>
                  <a:pt x="859" y="133"/>
                </a:cubicBezTo>
                <a:cubicBezTo>
                  <a:pt x="841" y="109"/>
                  <a:pt x="817" y="86"/>
                  <a:pt x="800" y="75"/>
                </a:cubicBezTo>
                <a:cubicBezTo>
                  <a:pt x="804" y="79"/>
                  <a:pt x="793" y="72"/>
                  <a:pt x="792" y="72"/>
                </a:cubicBezTo>
                <a:cubicBezTo>
                  <a:pt x="788" y="69"/>
                  <a:pt x="790" y="69"/>
                  <a:pt x="793" y="72"/>
                </a:cubicBezTo>
                <a:cubicBezTo>
                  <a:pt x="785" y="66"/>
                  <a:pt x="784" y="64"/>
                  <a:pt x="786" y="64"/>
                </a:cubicBezTo>
                <a:cubicBezTo>
                  <a:pt x="792" y="67"/>
                  <a:pt x="798" y="71"/>
                  <a:pt x="804" y="75"/>
                </a:cubicBezTo>
                <a:cubicBezTo>
                  <a:pt x="798" y="71"/>
                  <a:pt x="796" y="68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89" y="63"/>
                  <a:pt x="786" y="62"/>
                  <a:pt x="783" y="60"/>
                </a:cubicBezTo>
                <a:cubicBezTo>
                  <a:pt x="780" y="59"/>
                  <a:pt x="780" y="60"/>
                  <a:pt x="780" y="60"/>
                </a:cubicBezTo>
                <a:cubicBezTo>
                  <a:pt x="773" y="58"/>
                  <a:pt x="765" y="55"/>
                  <a:pt x="755" y="52"/>
                </a:cubicBezTo>
                <a:cubicBezTo>
                  <a:pt x="756" y="52"/>
                  <a:pt x="756" y="52"/>
                  <a:pt x="756" y="52"/>
                </a:cubicBezTo>
                <a:cubicBezTo>
                  <a:pt x="749" y="49"/>
                  <a:pt x="741" y="46"/>
                  <a:pt x="734" y="44"/>
                </a:cubicBezTo>
                <a:cubicBezTo>
                  <a:pt x="737" y="44"/>
                  <a:pt x="737" y="44"/>
                  <a:pt x="737" y="44"/>
                </a:cubicBezTo>
                <a:cubicBezTo>
                  <a:pt x="733" y="43"/>
                  <a:pt x="729" y="42"/>
                  <a:pt x="724" y="41"/>
                </a:cubicBezTo>
                <a:cubicBezTo>
                  <a:pt x="725" y="39"/>
                  <a:pt x="720" y="39"/>
                  <a:pt x="722" y="38"/>
                </a:cubicBezTo>
                <a:cubicBezTo>
                  <a:pt x="714" y="33"/>
                  <a:pt x="693" y="31"/>
                  <a:pt x="675" y="27"/>
                </a:cubicBezTo>
                <a:cubicBezTo>
                  <a:pt x="678" y="27"/>
                  <a:pt x="678" y="27"/>
                  <a:pt x="678" y="27"/>
                </a:cubicBezTo>
                <a:cubicBezTo>
                  <a:pt x="668" y="27"/>
                  <a:pt x="644" y="21"/>
                  <a:pt x="628" y="20"/>
                </a:cubicBezTo>
                <a:cubicBezTo>
                  <a:pt x="629" y="19"/>
                  <a:pt x="629" y="19"/>
                  <a:pt x="629" y="19"/>
                </a:cubicBezTo>
                <a:cubicBezTo>
                  <a:pt x="638" y="20"/>
                  <a:pt x="640" y="19"/>
                  <a:pt x="636" y="18"/>
                </a:cubicBezTo>
                <a:cubicBezTo>
                  <a:pt x="639" y="18"/>
                  <a:pt x="644" y="18"/>
                  <a:pt x="648" y="18"/>
                </a:cubicBezTo>
                <a:cubicBezTo>
                  <a:pt x="653" y="19"/>
                  <a:pt x="668" y="21"/>
                  <a:pt x="669" y="23"/>
                </a:cubicBezTo>
                <a:cubicBezTo>
                  <a:pt x="658" y="21"/>
                  <a:pt x="659" y="21"/>
                  <a:pt x="664" y="23"/>
                </a:cubicBezTo>
                <a:cubicBezTo>
                  <a:pt x="675" y="24"/>
                  <a:pt x="695" y="28"/>
                  <a:pt x="694" y="25"/>
                </a:cubicBezTo>
                <a:cubicBezTo>
                  <a:pt x="709" y="29"/>
                  <a:pt x="699" y="27"/>
                  <a:pt x="709" y="30"/>
                </a:cubicBezTo>
                <a:cubicBezTo>
                  <a:pt x="710" y="31"/>
                  <a:pt x="707" y="31"/>
                  <a:pt x="703" y="30"/>
                </a:cubicBezTo>
                <a:cubicBezTo>
                  <a:pt x="717" y="34"/>
                  <a:pt x="732" y="38"/>
                  <a:pt x="746" y="43"/>
                </a:cubicBezTo>
                <a:cubicBezTo>
                  <a:pt x="748" y="42"/>
                  <a:pt x="719" y="32"/>
                  <a:pt x="734" y="35"/>
                </a:cubicBezTo>
                <a:cubicBezTo>
                  <a:pt x="738" y="36"/>
                  <a:pt x="738" y="34"/>
                  <a:pt x="753" y="40"/>
                </a:cubicBezTo>
                <a:cubicBezTo>
                  <a:pt x="753" y="40"/>
                  <a:pt x="751" y="40"/>
                  <a:pt x="750" y="39"/>
                </a:cubicBezTo>
                <a:cubicBezTo>
                  <a:pt x="757" y="42"/>
                  <a:pt x="757" y="43"/>
                  <a:pt x="764" y="46"/>
                </a:cubicBezTo>
                <a:cubicBezTo>
                  <a:pt x="766" y="49"/>
                  <a:pt x="755" y="43"/>
                  <a:pt x="750" y="42"/>
                </a:cubicBezTo>
                <a:cubicBezTo>
                  <a:pt x="755" y="44"/>
                  <a:pt x="760" y="46"/>
                  <a:pt x="765" y="48"/>
                </a:cubicBezTo>
                <a:cubicBezTo>
                  <a:pt x="764" y="48"/>
                  <a:pt x="764" y="48"/>
                  <a:pt x="764" y="48"/>
                </a:cubicBezTo>
                <a:cubicBezTo>
                  <a:pt x="769" y="50"/>
                  <a:pt x="773" y="53"/>
                  <a:pt x="778" y="55"/>
                </a:cubicBezTo>
                <a:cubicBezTo>
                  <a:pt x="785" y="57"/>
                  <a:pt x="767" y="49"/>
                  <a:pt x="767" y="48"/>
                </a:cubicBezTo>
                <a:cubicBezTo>
                  <a:pt x="770" y="49"/>
                  <a:pt x="773" y="51"/>
                  <a:pt x="777" y="52"/>
                </a:cubicBezTo>
                <a:cubicBezTo>
                  <a:pt x="788" y="56"/>
                  <a:pt x="815" y="73"/>
                  <a:pt x="822" y="83"/>
                </a:cubicBezTo>
                <a:cubicBezTo>
                  <a:pt x="832" y="92"/>
                  <a:pt x="829" y="87"/>
                  <a:pt x="832" y="88"/>
                </a:cubicBezTo>
                <a:cubicBezTo>
                  <a:pt x="839" y="93"/>
                  <a:pt x="844" y="100"/>
                  <a:pt x="850" y="105"/>
                </a:cubicBezTo>
                <a:cubicBezTo>
                  <a:pt x="851" y="104"/>
                  <a:pt x="857" y="112"/>
                  <a:pt x="858" y="111"/>
                </a:cubicBezTo>
                <a:cubicBezTo>
                  <a:pt x="861" y="115"/>
                  <a:pt x="864" y="119"/>
                  <a:pt x="866" y="122"/>
                </a:cubicBezTo>
                <a:cubicBezTo>
                  <a:pt x="873" y="127"/>
                  <a:pt x="857" y="109"/>
                  <a:pt x="855" y="106"/>
                </a:cubicBezTo>
                <a:cubicBezTo>
                  <a:pt x="852" y="99"/>
                  <a:pt x="862" y="113"/>
                  <a:pt x="860" y="109"/>
                </a:cubicBezTo>
                <a:cubicBezTo>
                  <a:pt x="853" y="101"/>
                  <a:pt x="851" y="101"/>
                  <a:pt x="847" y="98"/>
                </a:cubicBezTo>
                <a:cubicBezTo>
                  <a:pt x="843" y="93"/>
                  <a:pt x="841" y="91"/>
                  <a:pt x="842" y="90"/>
                </a:cubicBezTo>
                <a:cubicBezTo>
                  <a:pt x="853" y="103"/>
                  <a:pt x="850" y="95"/>
                  <a:pt x="859" y="106"/>
                </a:cubicBezTo>
                <a:cubicBezTo>
                  <a:pt x="859" y="107"/>
                  <a:pt x="859" y="107"/>
                  <a:pt x="859" y="107"/>
                </a:cubicBezTo>
                <a:cubicBezTo>
                  <a:pt x="860" y="106"/>
                  <a:pt x="872" y="122"/>
                  <a:pt x="876" y="128"/>
                </a:cubicBezTo>
                <a:cubicBezTo>
                  <a:pt x="883" y="142"/>
                  <a:pt x="868" y="119"/>
                  <a:pt x="867" y="120"/>
                </a:cubicBezTo>
                <a:cubicBezTo>
                  <a:pt x="871" y="125"/>
                  <a:pt x="875" y="130"/>
                  <a:pt x="878" y="135"/>
                </a:cubicBezTo>
                <a:cubicBezTo>
                  <a:pt x="873" y="129"/>
                  <a:pt x="877" y="136"/>
                  <a:pt x="870" y="128"/>
                </a:cubicBezTo>
                <a:cubicBezTo>
                  <a:pt x="876" y="137"/>
                  <a:pt x="876" y="139"/>
                  <a:pt x="882" y="148"/>
                </a:cubicBezTo>
                <a:cubicBezTo>
                  <a:pt x="874" y="138"/>
                  <a:pt x="887" y="162"/>
                  <a:pt x="886" y="164"/>
                </a:cubicBezTo>
                <a:cubicBezTo>
                  <a:pt x="882" y="153"/>
                  <a:pt x="872" y="134"/>
                  <a:pt x="872" y="134"/>
                </a:cubicBezTo>
                <a:cubicBezTo>
                  <a:pt x="871" y="132"/>
                  <a:pt x="864" y="121"/>
                  <a:pt x="861" y="117"/>
                </a:cubicBezTo>
                <a:cubicBezTo>
                  <a:pt x="854" y="111"/>
                  <a:pt x="854" y="111"/>
                  <a:pt x="854" y="111"/>
                </a:cubicBezTo>
                <a:cubicBezTo>
                  <a:pt x="860" y="119"/>
                  <a:pt x="868" y="129"/>
                  <a:pt x="865" y="127"/>
                </a:cubicBezTo>
                <a:cubicBezTo>
                  <a:pt x="868" y="130"/>
                  <a:pt x="870" y="134"/>
                  <a:pt x="873" y="138"/>
                </a:cubicBezTo>
                <a:cubicBezTo>
                  <a:pt x="864" y="127"/>
                  <a:pt x="864" y="128"/>
                  <a:pt x="855" y="119"/>
                </a:cubicBezTo>
                <a:cubicBezTo>
                  <a:pt x="869" y="140"/>
                  <a:pt x="882" y="156"/>
                  <a:pt x="887" y="176"/>
                </a:cubicBezTo>
                <a:cubicBezTo>
                  <a:pt x="886" y="173"/>
                  <a:pt x="886" y="173"/>
                  <a:pt x="886" y="173"/>
                </a:cubicBezTo>
                <a:cubicBezTo>
                  <a:pt x="898" y="213"/>
                  <a:pt x="892" y="224"/>
                  <a:pt x="889" y="232"/>
                </a:cubicBezTo>
                <a:close/>
              </a:path>
            </a:pathLst>
          </a:custGeom>
          <a:solidFill>
            <a:srgbClr val="5F7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5F7797"/>
              </a:solidFill>
            </a:endParaRPr>
          </a:p>
        </p:txBody>
      </p:sp>
      <p:sp>
        <p:nvSpPr>
          <p:cNvPr id="6" name="Freeform 376"/>
          <p:cNvSpPr>
            <a:spLocks noEditPoints="1"/>
          </p:cNvSpPr>
          <p:nvPr/>
        </p:nvSpPr>
        <p:spPr bwMode="auto">
          <a:xfrm rot="12101646">
            <a:off x="2275840" y="2375535"/>
            <a:ext cx="615950" cy="580390"/>
          </a:xfrm>
          <a:custGeom>
            <a:gdLst>
              <a:gd name="T0" fmla="*/ 715 w 910"/>
              <a:gd name="T1" fmla="*/ 20 h 538"/>
              <a:gd name="T2" fmla="*/ 489 w 910"/>
              <a:gd name="T3" fmla="*/ 6 h 538"/>
              <a:gd name="T4" fmla="*/ 372 w 910"/>
              <a:gd name="T5" fmla="*/ 17 h 538"/>
              <a:gd name="T6" fmla="*/ 263 w 910"/>
              <a:gd name="T7" fmla="*/ 50 h 538"/>
              <a:gd name="T8" fmla="*/ 193 w 910"/>
              <a:gd name="T9" fmla="*/ 77 h 538"/>
              <a:gd name="T10" fmla="*/ 195 w 910"/>
              <a:gd name="T11" fmla="*/ 82 h 538"/>
              <a:gd name="T12" fmla="*/ 286 w 910"/>
              <a:gd name="T13" fmla="*/ 51 h 538"/>
              <a:gd name="T14" fmla="*/ 157 w 910"/>
              <a:gd name="T15" fmla="*/ 110 h 538"/>
              <a:gd name="T16" fmla="*/ 257 w 910"/>
              <a:gd name="T17" fmla="*/ 78 h 538"/>
              <a:gd name="T18" fmla="*/ 283 w 910"/>
              <a:gd name="T19" fmla="*/ 68 h 538"/>
              <a:gd name="T20" fmla="*/ 290 w 910"/>
              <a:gd name="T21" fmla="*/ 68 h 538"/>
              <a:gd name="T22" fmla="*/ 84 w 910"/>
              <a:gd name="T23" fmla="*/ 191 h 538"/>
              <a:gd name="T24" fmla="*/ 32 w 910"/>
              <a:gd name="T25" fmla="*/ 456 h 538"/>
              <a:gd name="T26" fmla="*/ 227 w 910"/>
              <a:gd name="T27" fmla="*/ 535 h 538"/>
              <a:gd name="T28" fmla="*/ 392 w 910"/>
              <a:gd name="T29" fmla="*/ 531 h 538"/>
              <a:gd name="T30" fmla="*/ 505 w 910"/>
              <a:gd name="T31" fmla="*/ 511 h 538"/>
              <a:gd name="T32" fmla="*/ 547 w 910"/>
              <a:gd name="T33" fmla="*/ 500 h 538"/>
              <a:gd name="T34" fmla="*/ 565 w 910"/>
              <a:gd name="T35" fmla="*/ 510 h 538"/>
              <a:gd name="T36" fmla="*/ 438 w 910"/>
              <a:gd name="T37" fmla="*/ 538 h 538"/>
              <a:gd name="T38" fmla="*/ 670 w 910"/>
              <a:gd name="T39" fmla="*/ 469 h 538"/>
              <a:gd name="T40" fmla="*/ 705 w 910"/>
              <a:gd name="T41" fmla="*/ 460 h 538"/>
              <a:gd name="T42" fmla="*/ 788 w 910"/>
              <a:gd name="T43" fmla="*/ 415 h 538"/>
              <a:gd name="T44" fmla="*/ 888 w 910"/>
              <a:gd name="T45" fmla="*/ 287 h 538"/>
              <a:gd name="T46" fmla="*/ 905 w 910"/>
              <a:gd name="T47" fmla="*/ 243 h 538"/>
              <a:gd name="T48" fmla="*/ 496 w 910"/>
              <a:gd name="T49" fmla="*/ 11 h 538"/>
              <a:gd name="T50" fmla="*/ 592 w 910"/>
              <a:gd name="T51" fmla="*/ 9 h 538"/>
              <a:gd name="T52" fmla="*/ 453 w 910"/>
              <a:gd name="T53" fmla="*/ 17 h 538"/>
              <a:gd name="T54" fmla="*/ 660 w 910"/>
              <a:gd name="T55" fmla="*/ 448 h 538"/>
              <a:gd name="T56" fmla="*/ 585 w 910"/>
              <a:gd name="T57" fmla="*/ 472 h 538"/>
              <a:gd name="T58" fmla="*/ 488 w 910"/>
              <a:gd name="T59" fmla="*/ 490 h 538"/>
              <a:gd name="T60" fmla="*/ 424 w 910"/>
              <a:gd name="T61" fmla="*/ 506 h 538"/>
              <a:gd name="T62" fmla="*/ 502 w 910"/>
              <a:gd name="T63" fmla="*/ 493 h 538"/>
              <a:gd name="T64" fmla="*/ 397 w 910"/>
              <a:gd name="T65" fmla="*/ 512 h 538"/>
              <a:gd name="T66" fmla="*/ 153 w 910"/>
              <a:gd name="T67" fmla="*/ 512 h 538"/>
              <a:gd name="T68" fmla="*/ 54 w 910"/>
              <a:gd name="T69" fmla="*/ 464 h 538"/>
              <a:gd name="T70" fmla="*/ 30 w 910"/>
              <a:gd name="T71" fmla="*/ 290 h 538"/>
              <a:gd name="T72" fmla="*/ 112 w 910"/>
              <a:gd name="T73" fmla="*/ 179 h 538"/>
              <a:gd name="T74" fmla="*/ 283 w 910"/>
              <a:gd name="T75" fmla="*/ 76 h 538"/>
              <a:gd name="T76" fmla="*/ 368 w 910"/>
              <a:gd name="T77" fmla="*/ 46 h 538"/>
              <a:gd name="T78" fmla="*/ 531 w 910"/>
              <a:gd name="T79" fmla="*/ 27 h 538"/>
              <a:gd name="T80" fmla="*/ 599 w 910"/>
              <a:gd name="T81" fmla="*/ 32 h 538"/>
              <a:gd name="T82" fmla="*/ 669 w 910"/>
              <a:gd name="T83" fmla="*/ 34 h 538"/>
              <a:gd name="T84" fmla="*/ 687 w 910"/>
              <a:gd name="T85" fmla="*/ 41 h 538"/>
              <a:gd name="T86" fmla="*/ 793 w 910"/>
              <a:gd name="T87" fmla="*/ 85 h 538"/>
              <a:gd name="T88" fmla="*/ 805 w 910"/>
              <a:gd name="T89" fmla="*/ 95 h 538"/>
              <a:gd name="T90" fmla="*/ 883 w 910"/>
              <a:gd name="T91" fmla="*/ 246 h 538"/>
              <a:gd name="T92" fmla="*/ 841 w 910"/>
              <a:gd name="T93" fmla="*/ 323 h 538"/>
              <a:gd name="T94" fmla="*/ 863 w 910"/>
              <a:gd name="T95" fmla="*/ 280 h 538"/>
              <a:gd name="T96" fmla="*/ 700 w 910"/>
              <a:gd name="T97" fmla="*/ 424 h 538"/>
              <a:gd name="T98" fmla="*/ 720 w 910"/>
              <a:gd name="T99" fmla="*/ 419 h 538"/>
              <a:gd name="T100" fmla="*/ 708 w 910"/>
              <a:gd name="T101" fmla="*/ 446 h 538"/>
              <a:gd name="T102" fmla="*/ 772 w 910"/>
              <a:gd name="T103" fmla="*/ 403 h 538"/>
              <a:gd name="T104" fmla="*/ 832 w 910"/>
              <a:gd name="T105" fmla="*/ 367 h 538"/>
              <a:gd name="T106" fmla="*/ 829 w 910"/>
              <a:gd name="T107" fmla="*/ 364 h 538"/>
              <a:gd name="T108" fmla="*/ 885 w 910"/>
              <a:gd name="T109" fmla="*/ 280 h 538"/>
              <a:gd name="T110" fmla="*/ 792 w 910"/>
              <a:gd name="T111" fmla="*/ 72 h 538"/>
              <a:gd name="T112" fmla="*/ 737 w 910"/>
              <a:gd name="T113" fmla="*/ 44 h 538"/>
              <a:gd name="T114" fmla="*/ 709 w 910"/>
              <a:gd name="T115" fmla="*/ 30 h 538"/>
              <a:gd name="T116" fmla="*/ 777 w 910"/>
              <a:gd name="T117" fmla="*/ 52 h 538"/>
              <a:gd name="T118" fmla="*/ 876 w 910"/>
              <a:gd name="T119" fmla="*/ 128 h 538"/>
              <a:gd name="T120" fmla="*/ 887 w 910"/>
              <a:gd name="T121" fmla="*/ 176 h 5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10" h="538">
                <a:moveTo>
                  <a:pt x="900" y="193"/>
                </a:moveTo>
                <a:cubicBezTo>
                  <a:pt x="905" y="215"/>
                  <a:pt x="899" y="195"/>
                  <a:pt x="900" y="207"/>
                </a:cubicBezTo>
                <a:cubicBezTo>
                  <a:pt x="899" y="203"/>
                  <a:pt x="899" y="199"/>
                  <a:pt x="899" y="196"/>
                </a:cubicBezTo>
                <a:cubicBezTo>
                  <a:pt x="898" y="195"/>
                  <a:pt x="895" y="184"/>
                  <a:pt x="895" y="185"/>
                </a:cubicBezTo>
                <a:cubicBezTo>
                  <a:pt x="899" y="179"/>
                  <a:pt x="879" y="134"/>
                  <a:pt x="886" y="143"/>
                </a:cubicBezTo>
                <a:cubicBezTo>
                  <a:pt x="882" y="129"/>
                  <a:pt x="854" y="95"/>
                  <a:pt x="830" y="77"/>
                </a:cubicBezTo>
                <a:cubicBezTo>
                  <a:pt x="832" y="79"/>
                  <a:pt x="835" y="80"/>
                  <a:pt x="837" y="82"/>
                </a:cubicBezTo>
                <a:cubicBezTo>
                  <a:pt x="815" y="59"/>
                  <a:pt x="813" y="67"/>
                  <a:pt x="798" y="58"/>
                </a:cubicBezTo>
                <a:cubicBezTo>
                  <a:pt x="812" y="65"/>
                  <a:pt x="787" y="49"/>
                  <a:pt x="782" y="45"/>
                </a:cubicBezTo>
                <a:cubicBezTo>
                  <a:pt x="768" y="40"/>
                  <a:pt x="757" y="37"/>
                  <a:pt x="739" y="30"/>
                </a:cubicBezTo>
                <a:cubicBezTo>
                  <a:pt x="736" y="27"/>
                  <a:pt x="736" y="25"/>
                  <a:pt x="724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03" y="16"/>
                  <a:pt x="686" y="14"/>
                  <a:pt x="678" y="12"/>
                </a:cubicBezTo>
                <a:cubicBezTo>
                  <a:pt x="680" y="12"/>
                  <a:pt x="680" y="12"/>
                  <a:pt x="680" y="12"/>
                </a:cubicBezTo>
                <a:cubicBezTo>
                  <a:pt x="666" y="9"/>
                  <a:pt x="666" y="11"/>
                  <a:pt x="676" y="13"/>
                </a:cubicBezTo>
                <a:cubicBezTo>
                  <a:pt x="663" y="12"/>
                  <a:pt x="663" y="12"/>
                  <a:pt x="663" y="12"/>
                </a:cubicBezTo>
                <a:cubicBezTo>
                  <a:pt x="663" y="11"/>
                  <a:pt x="663" y="11"/>
                  <a:pt x="663" y="11"/>
                </a:cubicBezTo>
                <a:cubicBezTo>
                  <a:pt x="645" y="9"/>
                  <a:pt x="629" y="10"/>
                  <a:pt x="601" y="8"/>
                </a:cubicBezTo>
                <a:cubicBezTo>
                  <a:pt x="609" y="7"/>
                  <a:pt x="581" y="4"/>
                  <a:pt x="606" y="5"/>
                </a:cubicBezTo>
                <a:cubicBezTo>
                  <a:pt x="598" y="5"/>
                  <a:pt x="610" y="7"/>
                  <a:pt x="611" y="8"/>
                </a:cubicBezTo>
                <a:cubicBezTo>
                  <a:pt x="620" y="9"/>
                  <a:pt x="628" y="8"/>
                  <a:pt x="632" y="8"/>
                </a:cubicBezTo>
                <a:cubicBezTo>
                  <a:pt x="629" y="7"/>
                  <a:pt x="632" y="6"/>
                  <a:pt x="637" y="5"/>
                </a:cubicBezTo>
                <a:cubicBezTo>
                  <a:pt x="619" y="5"/>
                  <a:pt x="569" y="0"/>
                  <a:pt x="565" y="4"/>
                </a:cubicBezTo>
                <a:cubicBezTo>
                  <a:pt x="542" y="4"/>
                  <a:pt x="514" y="5"/>
                  <a:pt x="489" y="6"/>
                </a:cubicBezTo>
                <a:cubicBezTo>
                  <a:pt x="490" y="6"/>
                  <a:pt x="492" y="6"/>
                  <a:pt x="491" y="7"/>
                </a:cubicBezTo>
                <a:cubicBezTo>
                  <a:pt x="469" y="6"/>
                  <a:pt x="469" y="6"/>
                  <a:pt x="469" y="6"/>
                </a:cubicBezTo>
                <a:cubicBezTo>
                  <a:pt x="474" y="6"/>
                  <a:pt x="474" y="6"/>
                  <a:pt x="474" y="6"/>
                </a:cubicBezTo>
                <a:cubicBezTo>
                  <a:pt x="469" y="6"/>
                  <a:pt x="465" y="6"/>
                  <a:pt x="460" y="6"/>
                </a:cubicBezTo>
                <a:cubicBezTo>
                  <a:pt x="458" y="6"/>
                  <a:pt x="464" y="4"/>
                  <a:pt x="470" y="3"/>
                </a:cubicBezTo>
                <a:cubicBezTo>
                  <a:pt x="473" y="3"/>
                  <a:pt x="476" y="3"/>
                  <a:pt x="473" y="4"/>
                </a:cubicBezTo>
                <a:cubicBezTo>
                  <a:pt x="488" y="1"/>
                  <a:pt x="460" y="4"/>
                  <a:pt x="470" y="2"/>
                </a:cubicBezTo>
                <a:cubicBezTo>
                  <a:pt x="474" y="2"/>
                  <a:pt x="479" y="1"/>
                  <a:pt x="481" y="1"/>
                </a:cubicBezTo>
                <a:cubicBezTo>
                  <a:pt x="464" y="1"/>
                  <a:pt x="456" y="5"/>
                  <a:pt x="445" y="4"/>
                </a:cubicBezTo>
                <a:cubicBezTo>
                  <a:pt x="436" y="6"/>
                  <a:pt x="420" y="10"/>
                  <a:pt x="404" y="12"/>
                </a:cubicBezTo>
                <a:cubicBezTo>
                  <a:pt x="410" y="10"/>
                  <a:pt x="387" y="15"/>
                  <a:pt x="394" y="12"/>
                </a:cubicBezTo>
                <a:cubicBezTo>
                  <a:pt x="388" y="14"/>
                  <a:pt x="374" y="15"/>
                  <a:pt x="372" y="17"/>
                </a:cubicBezTo>
                <a:cubicBezTo>
                  <a:pt x="374" y="16"/>
                  <a:pt x="381" y="14"/>
                  <a:pt x="386" y="14"/>
                </a:cubicBezTo>
                <a:cubicBezTo>
                  <a:pt x="379" y="16"/>
                  <a:pt x="379" y="17"/>
                  <a:pt x="371" y="18"/>
                </a:cubicBezTo>
                <a:cubicBezTo>
                  <a:pt x="370" y="19"/>
                  <a:pt x="370" y="18"/>
                  <a:pt x="370" y="18"/>
                </a:cubicBezTo>
                <a:cubicBezTo>
                  <a:pt x="360" y="21"/>
                  <a:pt x="368" y="22"/>
                  <a:pt x="350" y="26"/>
                </a:cubicBezTo>
                <a:cubicBezTo>
                  <a:pt x="303" y="38"/>
                  <a:pt x="355" y="21"/>
                  <a:pt x="349" y="22"/>
                </a:cubicBezTo>
                <a:cubicBezTo>
                  <a:pt x="347" y="23"/>
                  <a:pt x="327" y="29"/>
                  <a:pt x="317" y="31"/>
                </a:cubicBezTo>
                <a:cubicBezTo>
                  <a:pt x="319" y="30"/>
                  <a:pt x="319" y="30"/>
                  <a:pt x="319" y="30"/>
                </a:cubicBezTo>
                <a:cubicBezTo>
                  <a:pt x="315" y="31"/>
                  <a:pt x="308" y="34"/>
                  <a:pt x="303" y="34"/>
                </a:cubicBezTo>
                <a:cubicBezTo>
                  <a:pt x="300" y="37"/>
                  <a:pt x="295" y="39"/>
                  <a:pt x="292" y="41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1" y="48"/>
                  <a:pt x="267" y="49"/>
                  <a:pt x="263" y="50"/>
                </a:cubicBezTo>
                <a:cubicBezTo>
                  <a:pt x="261" y="50"/>
                  <a:pt x="267" y="48"/>
                  <a:pt x="273" y="46"/>
                </a:cubicBezTo>
                <a:cubicBezTo>
                  <a:pt x="269" y="46"/>
                  <a:pt x="265" y="47"/>
                  <a:pt x="261" y="50"/>
                </a:cubicBezTo>
                <a:cubicBezTo>
                  <a:pt x="263" y="49"/>
                  <a:pt x="263" y="49"/>
                  <a:pt x="263" y="49"/>
                </a:cubicBezTo>
                <a:cubicBezTo>
                  <a:pt x="258" y="51"/>
                  <a:pt x="239" y="59"/>
                  <a:pt x="255" y="54"/>
                </a:cubicBezTo>
                <a:cubicBezTo>
                  <a:pt x="244" y="59"/>
                  <a:pt x="239" y="59"/>
                  <a:pt x="232" y="62"/>
                </a:cubicBezTo>
                <a:cubicBezTo>
                  <a:pt x="231" y="61"/>
                  <a:pt x="238" y="59"/>
                  <a:pt x="234" y="59"/>
                </a:cubicBezTo>
                <a:cubicBezTo>
                  <a:pt x="226" y="62"/>
                  <a:pt x="221" y="63"/>
                  <a:pt x="215" y="66"/>
                </a:cubicBezTo>
                <a:cubicBezTo>
                  <a:pt x="221" y="64"/>
                  <a:pt x="214" y="68"/>
                  <a:pt x="223" y="65"/>
                </a:cubicBezTo>
                <a:cubicBezTo>
                  <a:pt x="220" y="66"/>
                  <a:pt x="210" y="70"/>
                  <a:pt x="211" y="70"/>
                </a:cubicBezTo>
                <a:cubicBezTo>
                  <a:pt x="214" y="69"/>
                  <a:pt x="216" y="68"/>
                  <a:pt x="221" y="67"/>
                </a:cubicBezTo>
                <a:cubicBezTo>
                  <a:pt x="211" y="70"/>
                  <a:pt x="201" y="75"/>
                  <a:pt x="190" y="78"/>
                </a:cubicBezTo>
                <a:cubicBezTo>
                  <a:pt x="191" y="78"/>
                  <a:pt x="192" y="77"/>
                  <a:pt x="193" y="77"/>
                </a:cubicBezTo>
                <a:cubicBezTo>
                  <a:pt x="180" y="83"/>
                  <a:pt x="160" y="91"/>
                  <a:pt x="152" y="97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9" y="94"/>
                  <a:pt x="165" y="91"/>
                  <a:pt x="168" y="90"/>
                </a:cubicBezTo>
                <a:cubicBezTo>
                  <a:pt x="158" y="95"/>
                  <a:pt x="175" y="89"/>
                  <a:pt x="165" y="94"/>
                </a:cubicBezTo>
                <a:cubicBezTo>
                  <a:pt x="151" y="101"/>
                  <a:pt x="138" y="105"/>
                  <a:pt x="131" y="110"/>
                </a:cubicBezTo>
                <a:cubicBezTo>
                  <a:pt x="144" y="104"/>
                  <a:pt x="163" y="97"/>
                  <a:pt x="168" y="94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66" y="94"/>
                  <a:pt x="172" y="90"/>
                  <a:pt x="179" y="87"/>
                </a:cubicBezTo>
                <a:cubicBezTo>
                  <a:pt x="180" y="87"/>
                  <a:pt x="197" y="79"/>
                  <a:pt x="197" y="81"/>
                </a:cubicBezTo>
                <a:cubicBezTo>
                  <a:pt x="190" y="84"/>
                  <a:pt x="184" y="86"/>
                  <a:pt x="178" y="89"/>
                </a:cubicBezTo>
                <a:cubicBezTo>
                  <a:pt x="180" y="89"/>
                  <a:pt x="197" y="81"/>
                  <a:pt x="205" y="79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211" y="74"/>
                  <a:pt x="233" y="67"/>
                  <a:pt x="249" y="60"/>
                </a:cubicBezTo>
                <a:cubicBezTo>
                  <a:pt x="236" y="66"/>
                  <a:pt x="266" y="55"/>
                  <a:pt x="256" y="60"/>
                </a:cubicBezTo>
                <a:cubicBezTo>
                  <a:pt x="252" y="62"/>
                  <a:pt x="245" y="64"/>
                  <a:pt x="247" y="63"/>
                </a:cubicBezTo>
                <a:cubicBezTo>
                  <a:pt x="246" y="65"/>
                  <a:pt x="257" y="60"/>
                  <a:pt x="260" y="60"/>
                </a:cubicBezTo>
                <a:cubicBezTo>
                  <a:pt x="262" y="58"/>
                  <a:pt x="279" y="53"/>
                  <a:pt x="268" y="55"/>
                </a:cubicBezTo>
                <a:cubicBezTo>
                  <a:pt x="274" y="54"/>
                  <a:pt x="286" y="49"/>
                  <a:pt x="293" y="47"/>
                </a:cubicBezTo>
                <a:cubicBezTo>
                  <a:pt x="291" y="46"/>
                  <a:pt x="307" y="42"/>
                  <a:pt x="310" y="41"/>
                </a:cubicBezTo>
                <a:cubicBezTo>
                  <a:pt x="313" y="40"/>
                  <a:pt x="316" y="40"/>
                  <a:pt x="318" y="39"/>
                </a:cubicBezTo>
                <a:cubicBezTo>
                  <a:pt x="312" y="42"/>
                  <a:pt x="303" y="45"/>
                  <a:pt x="295" y="48"/>
                </a:cubicBezTo>
                <a:cubicBezTo>
                  <a:pt x="295" y="48"/>
                  <a:pt x="295" y="48"/>
                  <a:pt x="295" y="48"/>
                </a:cubicBezTo>
                <a:cubicBezTo>
                  <a:pt x="291" y="49"/>
                  <a:pt x="284" y="51"/>
                  <a:pt x="286" y="50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69" y="58"/>
                  <a:pt x="252" y="65"/>
                  <a:pt x="244" y="69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35" y="73"/>
                  <a:pt x="221" y="76"/>
                  <a:pt x="209" y="82"/>
                </a:cubicBezTo>
                <a:cubicBezTo>
                  <a:pt x="209" y="82"/>
                  <a:pt x="211" y="81"/>
                  <a:pt x="208" y="82"/>
                </a:cubicBezTo>
                <a:cubicBezTo>
                  <a:pt x="192" y="88"/>
                  <a:pt x="186" y="93"/>
                  <a:pt x="173" y="97"/>
                </a:cubicBezTo>
                <a:cubicBezTo>
                  <a:pt x="174" y="96"/>
                  <a:pt x="174" y="96"/>
                  <a:pt x="174" y="96"/>
                </a:cubicBezTo>
                <a:cubicBezTo>
                  <a:pt x="173" y="96"/>
                  <a:pt x="166" y="100"/>
                  <a:pt x="168" y="100"/>
                </a:cubicBezTo>
                <a:cubicBezTo>
                  <a:pt x="178" y="95"/>
                  <a:pt x="180" y="95"/>
                  <a:pt x="190" y="91"/>
                </a:cubicBezTo>
                <a:cubicBezTo>
                  <a:pt x="186" y="93"/>
                  <a:pt x="178" y="97"/>
                  <a:pt x="172" y="100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64" y="106"/>
                  <a:pt x="155" y="108"/>
                  <a:pt x="147" y="113"/>
                </a:cubicBezTo>
                <a:cubicBezTo>
                  <a:pt x="157" y="110"/>
                  <a:pt x="157" y="110"/>
                  <a:pt x="157" y="110"/>
                </a:cubicBezTo>
                <a:cubicBezTo>
                  <a:pt x="157" y="110"/>
                  <a:pt x="156" y="110"/>
                  <a:pt x="156" y="111"/>
                </a:cubicBezTo>
                <a:cubicBezTo>
                  <a:pt x="160" y="109"/>
                  <a:pt x="163" y="107"/>
                  <a:pt x="164" y="106"/>
                </a:cubicBezTo>
                <a:cubicBezTo>
                  <a:pt x="178" y="99"/>
                  <a:pt x="187" y="98"/>
                  <a:pt x="189" y="98"/>
                </a:cubicBezTo>
                <a:cubicBezTo>
                  <a:pt x="196" y="96"/>
                  <a:pt x="187" y="101"/>
                  <a:pt x="189" y="101"/>
                </a:cubicBezTo>
                <a:cubicBezTo>
                  <a:pt x="199" y="97"/>
                  <a:pt x="198" y="95"/>
                  <a:pt x="209" y="91"/>
                </a:cubicBezTo>
                <a:cubicBezTo>
                  <a:pt x="212" y="90"/>
                  <a:pt x="211" y="90"/>
                  <a:pt x="210" y="91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8"/>
                  <a:pt x="236" y="81"/>
                  <a:pt x="225" y="86"/>
                </a:cubicBezTo>
                <a:cubicBezTo>
                  <a:pt x="224" y="87"/>
                  <a:pt x="221" y="88"/>
                  <a:pt x="218" y="89"/>
                </a:cubicBezTo>
                <a:cubicBezTo>
                  <a:pt x="230" y="85"/>
                  <a:pt x="248" y="80"/>
                  <a:pt x="256" y="78"/>
                </a:cubicBezTo>
                <a:cubicBezTo>
                  <a:pt x="254" y="79"/>
                  <a:pt x="254" y="79"/>
                  <a:pt x="255" y="79"/>
                </a:cubicBezTo>
                <a:cubicBezTo>
                  <a:pt x="256" y="79"/>
                  <a:pt x="256" y="78"/>
                  <a:pt x="257" y="78"/>
                </a:cubicBezTo>
                <a:cubicBezTo>
                  <a:pt x="259" y="77"/>
                  <a:pt x="261" y="77"/>
                  <a:pt x="261" y="78"/>
                </a:cubicBezTo>
                <a:cubicBezTo>
                  <a:pt x="269" y="75"/>
                  <a:pt x="267" y="75"/>
                  <a:pt x="280" y="72"/>
                </a:cubicBezTo>
                <a:cubicBezTo>
                  <a:pt x="284" y="70"/>
                  <a:pt x="282" y="69"/>
                  <a:pt x="285" y="68"/>
                </a:cubicBezTo>
                <a:cubicBezTo>
                  <a:pt x="288" y="67"/>
                  <a:pt x="291" y="66"/>
                  <a:pt x="293" y="65"/>
                </a:cubicBezTo>
                <a:cubicBezTo>
                  <a:pt x="292" y="66"/>
                  <a:pt x="292" y="66"/>
                  <a:pt x="292" y="66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297" y="64"/>
                  <a:pt x="292" y="65"/>
                  <a:pt x="287" y="67"/>
                </a:cubicBezTo>
                <a:cubicBezTo>
                  <a:pt x="289" y="66"/>
                  <a:pt x="291" y="65"/>
                  <a:pt x="293" y="64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79" y="68"/>
                  <a:pt x="277" y="69"/>
                  <a:pt x="275" y="70"/>
                </a:cubicBezTo>
                <a:cubicBezTo>
                  <a:pt x="287" y="66"/>
                  <a:pt x="287" y="66"/>
                  <a:pt x="287" y="66"/>
                </a:cubicBezTo>
                <a:cubicBezTo>
                  <a:pt x="285" y="67"/>
                  <a:pt x="284" y="67"/>
                  <a:pt x="283" y="68"/>
                </a:cubicBezTo>
                <a:cubicBezTo>
                  <a:pt x="279" y="69"/>
                  <a:pt x="275" y="70"/>
                  <a:pt x="273" y="71"/>
                </a:cubicBezTo>
                <a:cubicBezTo>
                  <a:pt x="275" y="71"/>
                  <a:pt x="278" y="70"/>
                  <a:pt x="281" y="69"/>
                </a:cubicBezTo>
                <a:cubicBezTo>
                  <a:pt x="280" y="70"/>
                  <a:pt x="280" y="70"/>
                  <a:pt x="279" y="71"/>
                </a:cubicBezTo>
                <a:cubicBezTo>
                  <a:pt x="261" y="77"/>
                  <a:pt x="255" y="77"/>
                  <a:pt x="245" y="80"/>
                </a:cubicBezTo>
                <a:cubicBezTo>
                  <a:pt x="251" y="77"/>
                  <a:pt x="261" y="73"/>
                  <a:pt x="257" y="73"/>
                </a:cubicBezTo>
                <a:cubicBezTo>
                  <a:pt x="266" y="72"/>
                  <a:pt x="267" y="69"/>
                  <a:pt x="278" y="67"/>
                </a:cubicBezTo>
                <a:cubicBezTo>
                  <a:pt x="276" y="68"/>
                  <a:pt x="276" y="68"/>
                  <a:pt x="276" y="68"/>
                </a:cubicBezTo>
                <a:cubicBezTo>
                  <a:pt x="284" y="64"/>
                  <a:pt x="286" y="65"/>
                  <a:pt x="293" y="62"/>
                </a:cubicBezTo>
                <a:cubicBezTo>
                  <a:pt x="292" y="62"/>
                  <a:pt x="293" y="62"/>
                  <a:pt x="294" y="62"/>
                </a:cubicBezTo>
                <a:cubicBezTo>
                  <a:pt x="310" y="56"/>
                  <a:pt x="289" y="62"/>
                  <a:pt x="305" y="56"/>
                </a:cubicBezTo>
                <a:cubicBezTo>
                  <a:pt x="319" y="53"/>
                  <a:pt x="310" y="57"/>
                  <a:pt x="314" y="57"/>
                </a:cubicBezTo>
                <a:cubicBezTo>
                  <a:pt x="291" y="65"/>
                  <a:pt x="315" y="59"/>
                  <a:pt x="290" y="68"/>
                </a:cubicBezTo>
                <a:cubicBezTo>
                  <a:pt x="290" y="68"/>
                  <a:pt x="290" y="68"/>
                  <a:pt x="291" y="68"/>
                </a:cubicBezTo>
                <a:cubicBezTo>
                  <a:pt x="279" y="72"/>
                  <a:pt x="269" y="76"/>
                  <a:pt x="256" y="80"/>
                </a:cubicBezTo>
                <a:cubicBezTo>
                  <a:pt x="260" y="78"/>
                  <a:pt x="256" y="79"/>
                  <a:pt x="255" y="79"/>
                </a:cubicBezTo>
                <a:cubicBezTo>
                  <a:pt x="247" y="82"/>
                  <a:pt x="237" y="86"/>
                  <a:pt x="233" y="89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20" y="94"/>
                  <a:pt x="224" y="90"/>
                  <a:pt x="237" y="85"/>
                </a:cubicBezTo>
                <a:cubicBezTo>
                  <a:pt x="192" y="104"/>
                  <a:pt x="161" y="126"/>
                  <a:pt x="123" y="156"/>
                </a:cubicBezTo>
                <a:cubicBezTo>
                  <a:pt x="121" y="157"/>
                  <a:pt x="128" y="152"/>
                  <a:pt x="125" y="154"/>
                </a:cubicBezTo>
                <a:cubicBezTo>
                  <a:pt x="120" y="158"/>
                  <a:pt x="114" y="164"/>
                  <a:pt x="113" y="165"/>
                </a:cubicBezTo>
                <a:cubicBezTo>
                  <a:pt x="113" y="165"/>
                  <a:pt x="114" y="164"/>
                  <a:pt x="117" y="161"/>
                </a:cubicBezTo>
                <a:cubicBezTo>
                  <a:pt x="98" y="179"/>
                  <a:pt x="87" y="187"/>
                  <a:pt x="77" y="200"/>
                </a:cubicBezTo>
                <a:cubicBezTo>
                  <a:pt x="76" y="200"/>
                  <a:pt x="85" y="190"/>
                  <a:pt x="84" y="191"/>
                </a:cubicBezTo>
                <a:cubicBezTo>
                  <a:pt x="66" y="209"/>
                  <a:pt x="60" y="221"/>
                  <a:pt x="46" y="242"/>
                </a:cubicBezTo>
                <a:cubicBezTo>
                  <a:pt x="50" y="235"/>
                  <a:pt x="42" y="246"/>
                  <a:pt x="38" y="252"/>
                </a:cubicBezTo>
                <a:cubicBezTo>
                  <a:pt x="27" y="270"/>
                  <a:pt x="8" y="310"/>
                  <a:pt x="5" y="342"/>
                </a:cubicBezTo>
                <a:cubicBezTo>
                  <a:pt x="2" y="333"/>
                  <a:pt x="1" y="376"/>
                  <a:pt x="0" y="379"/>
                </a:cubicBezTo>
                <a:cubicBezTo>
                  <a:pt x="0" y="386"/>
                  <a:pt x="2" y="397"/>
                  <a:pt x="3" y="398"/>
                </a:cubicBezTo>
                <a:cubicBezTo>
                  <a:pt x="2" y="394"/>
                  <a:pt x="2" y="384"/>
                  <a:pt x="2" y="386"/>
                </a:cubicBezTo>
                <a:cubicBezTo>
                  <a:pt x="3" y="396"/>
                  <a:pt x="7" y="411"/>
                  <a:pt x="9" y="412"/>
                </a:cubicBezTo>
                <a:cubicBezTo>
                  <a:pt x="10" y="416"/>
                  <a:pt x="11" y="420"/>
                  <a:pt x="12" y="424"/>
                </a:cubicBezTo>
                <a:cubicBezTo>
                  <a:pt x="13" y="425"/>
                  <a:pt x="16" y="428"/>
                  <a:pt x="19" y="434"/>
                </a:cubicBezTo>
                <a:cubicBezTo>
                  <a:pt x="25" y="449"/>
                  <a:pt x="19" y="432"/>
                  <a:pt x="30" y="451"/>
                </a:cubicBezTo>
                <a:cubicBezTo>
                  <a:pt x="26" y="448"/>
                  <a:pt x="23" y="444"/>
                  <a:pt x="22" y="443"/>
                </a:cubicBezTo>
                <a:cubicBezTo>
                  <a:pt x="27" y="452"/>
                  <a:pt x="27" y="451"/>
                  <a:pt x="32" y="456"/>
                </a:cubicBezTo>
                <a:cubicBezTo>
                  <a:pt x="33" y="459"/>
                  <a:pt x="25" y="452"/>
                  <a:pt x="20" y="445"/>
                </a:cubicBezTo>
                <a:cubicBezTo>
                  <a:pt x="23" y="449"/>
                  <a:pt x="25" y="453"/>
                  <a:pt x="28" y="457"/>
                </a:cubicBezTo>
                <a:cubicBezTo>
                  <a:pt x="38" y="467"/>
                  <a:pt x="56" y="481"/>
                  <a:pt x="74" y="492"/>
                </a:cubicBezTo>
                <a:cubicBezTo>
                  <a:pt x="71" y="491"/>
                  <a:pt x="65" y="488"/>
                  <a:pt x="69" y="492"/>
                </a:cubicBezTo>
                <a:cubicBezTo>
                  <a:pt x="77" y="496"/>
                  <a:pt x="89" y="500"/>
                  <a:pt x="100" y="506"/>
                </a:cubicBezTo>
                <a:cubicBezTo>
                  <a:pt x="98" y="505"/>
                  <a:pt x="99" y="506"/>
                  <a:pt x="98" y="505"/>
                </a:cubicBezTo>
                <a:cubicBezTo>
                  <a:pt x="118" y="512"/>
                  <a:pt x="112" y="512"/>
                  <a:pt x="131" y="518"/>
                </a:cubicBezTo>
                <a:cubicBezTo>
                  <a:pt x="131" y="518"/>
                  <a:pt x="130" y="518"/>
                  <a:pt x="130" y="518"/>
                </a:cubicBezTo>
                <a:cubicBezTo>
                  <a:pt x="134" y="519"/>
                  <a:pt x="138" y="519"/>
                  <a:pt x="141" y="520"/>
                </a:cubicBezTo>
                <a:cubicBezTo>
                  <a:pt x="166" y="523"/>
                  <a:pt x="168" y="527"/>
                  <a:pt x="183" y="530"/>
                </a:cubicBezTo>
                <a:cubicBezTo>
                  <a:pt x="179" y="530"/>
                  <a:pt x="179" y="530"/>
                  <a:pt x="179" y="530"/>
                </a:cubicBezTo>
                <a:cubicBezTo>
                  <a:pt x="189" y="533"/>
                  <a:pt x="219" y="534"/>
                  <a:pt x="227" y="535"/>
                </a:cubicBezTo>
                <a:cubicBezTo>
                  <a:pt x="217" y="533"/>
                  <a:pt x="224" y="534"/>
                  <a:pt x="216" y="532"/>
                </a:cubicBezTo>
                <a:cubicBezTo>
                  <a:pt x="207" y="531"/>
                  <a:pt x="209" y="534"/>
                  <a:pt x="194" y="531"/>
                </a:cubicBezTo>
                <a:cubicBezTo>
                  <a:pt x="196" y="530"/>
                  <a:pt x="216" y="531"/>
                  <a:pt x="220" y="530"/>
                </a:cubicBezTo>
                <a:cubicBezTo>
                  <a:pt x="228" y="530"/>
                  <a:pt x="234" y="533"/>
                  <a:pt x="235" y="534"/>
                </a:cubicBezTo>
                <a:cubicBezTo>
                  <a:pt x="256" y="535"/>
                  <a:pt x="268" y="536"/>
                  <a:pt x="295" y="535"/>
                </a:cubicBezTo>
                <a:cubicBezTo>
                  <a:pt x="304" y="534"/>
                  <a:pt x="311" y="530"/>
                  <a:pt x="333" y="532"/>
                </a:cubicBezTo>
                <a:cubicBezTo>
                  <a:pt x="332" y="532"/>
                  <a:pt x="332" y="532"/>
                  <a:pt x="332" y="532"/>
                </a:cubicBezTo>
                <a:cubicBezTo>
                  <a:pt x="334" y="531"/>
                  <a:pt x="343" y="532"/>
                  <a:pt x="347" y="531"/>
                </a:cubicBezTo>
                <a:cubicBezTo>
                  <a:pt x="339" y="530"/>
                  <a:pt x="356" y="529"/>
                  <a:pt x="347" y="528"/>
                </a:cubicBezTo>
                <a:cubicBezTo>
                  <a:pt x="360" y="527"/>
                  <a:pt x="362" y="529"/>
                  <a:pt x="363" y="531"/>
                </a:cubicBezTo>
                <a:cubicBezTo>
                  <a:pt x="372" y="528"/>
                  <a:pt x="389" y="530"/>
                  <a:pt x="408" y="527"/>
                </a:cubicBezTo>
                <a:cubicBezTo>
                  <a:pt x="405" y="528"/>
                  <a:pt x="383" y="530"/>
                  <a:pt x="392" y="531"/>
                </a:cubicBezTo>
                <a:cubicBezTo>
                  <a:pt x="401" y="529"/>
                  <a:pt x="409" y="528"/>
                  <a:pt x="417" y="526"/>
                </a:cubicBezTo>
                <a:cubicBezTo>
                  <a:pt x="406" y="527"/>
                  <a:pt x="406" y="527"/>
                  <a:pt x="406" y="527"/>
                </a:cubicBezTo>
                <a:cubicBezTo>
                  <a:pt x="425" y="523"/>
                  <a:pt x="430" y="524"/>
                  <a:pt x="441" y="524"/>
                </a:cubicBezTo>
                <a:cubicBezTo>
                  <a:pt x="444" y="524"/>
                  <a:pt x="437" y="525"/>
                  <a:pt x="431" y="526"/>
                </a:cubicBezTo>
                <a:cubicBezTo>
                  <a:pt x="437" y="525"/>
                  <a:pt x="446" y="524"/>
                  <a:pt x="454" y="522"/>
                </a:cubicBezTo>
                <a:cubicBezTo>
                  <a:pt x="459" y="520"/>
                  <a:pt x="479" y="517"/>
                  <a:pt x="487" y="514"/>
                </a:cubicBezTo>
                <a:cubicBezTo>
                  <a:pt x="490" y="513"/>
                  <a:pt x="490" y="513"/>
                  <a:pt x="490" y="513"/>
                </a:cubicBezTo>
                <a:cubicBezTo>
                  <a:pt x="490" y="514"/>
                  <a:pt x="489" y="514"/>
                  <a:pt x="489" y="514"/>
                </a:cubicBezTo>
                <a:cubicBezTo>
                  <a:pt x="490" y="514"/>
                  <a:pt x="492" y="513"/>
                  <a:pt x="493" y="513"/>
                </a:cubicBezTo>
                <a:cubicBezTo>
                  <a:pt x="503" y="512"/>
                  <a:pt x="503" y="512"/>
                  <a:pt x="503" y="512"/>
                </a:cubicBezTo>
                <a:cubicBezTo>
                  <a:pt x="501" y="512"/>
                  <a:pt x="501" y="512"/>
                  <a:pt x="501" y="512"/>
                </a:cubicBezTo>
                <a:cubicBezTo>
                  <a:pt x="505" y="511"/>
                  <a:pt x="505" y="511"/>
                  <a:pt x="505" y="511"/>
                </a:cubicBezTo>
                <a:cubicBezTo>
                  <a:pt x="515" y="510"/>
                  <a:pt x="515" y="510"/>
                  <a:pt x="515" y="510"/>
                </a:cubicBezTo>
                <a:cubicBezTo>
                  <a:pt x="520" y="508"/>
                  <a:pt x="520" y="508"/>
                  <a:pt x="520" y="508"/>
                </a:cubicBezTo>
                <a:cubicBezTo>
                  <a:pt x="518" y="509"/>
                  <a:pt x="518" y="509"/>
                  <a:pt x="518" y="509"/>
                </a:cubicBezTo>
                <a:cubicBezTo>
                  <a:pt x="518" y="507"/>
                  <a:pt x="530" y="503"/>
                  <a:pt x="545" y="500"/>
                </a:cubicBezTo>
                <a:cubicBezTo>
                  <a:pt x="544" y="500"/>
                  <a:pt x="536" y="501"/>
                  <a:pt x="525" y="503"/>
                </a:cubicBezTo>
                <a:cubicBezTo>
                  <a:pt x="529" y="502"/>
                  <a:pt x="529" y="502"/>
                  <a:pt x="529" y="502"/>
                </a:cubicBezTo>
                <a:cubicBezTo>
                  <a:pt x="545" y="499"/>
                  <a:pt x="560" y="496"/>
                  <a:pt x="574" y="492"/>
                </a:cubicBezTo>
                <a:cubicBezTo>
                  <a:pt x="569" y="494"/>
                  <a:pt x="564" y="495"/>
                  <a:pt x="558" y="497"/>
                </a:cubicBezTo>
                <a:cubicBezTo>
                  <a:pt x="573" y="495"/>
                  <a:pt x="596" y="486"/>
                  <a:pt x="603" y="486"/>
                </a:cubicBezTo>
                <a:cubicBezTo>
                  <a:pt x="581" y="495"/>
                  <a:pt x="569" y="496"/>
                  <a:pt x="545" y="503"/>
                </a:cubicBezTo>
                <a:cubicBezTo>
                  <a:pt x="532" y="504"/>
                  <a:pt x="561" y="498"/>
                  <a:pt x="561" y="497"/>
                </a:cubicBezTo>
                <a:cubicBezTo>
                  <a:pt x="557" y="498"/>
                  <a:pt x="552" y="499"/>
                  <a:pt x="547" y="500"/>
                </a:cubicBezTo>
                <a:cubicBezTo>
                  <a:pt x="549" y="500"/>
                  <a:pt x="520" y="507"/>
                  <a:pt x="528" y="507"/>
                </a:cubicBezTo>
                <a:cubicBezTo>
                  <a:pt x="559" y="501"/>
                  <a:pt x="589" y="494"/>
                  <a:pt x="615" y="485"/>
                </a:cubicBezTo>
                <a:cubicBezTo>
                  <a:pt x="608" y="492"/>
                  <a:pt x="601" y="498"/>
                  <a:pt x="593" y="505"/>
                </a:cubicBezTo>
                <a:cubicBezTo>
                  <a:pt x="593" y="505"/>
                  <a:pt x="593" y="505"/>
                  <a:pt x="592" y="506"/>
                </a:cubicBezTo>
                <a:cubicBezTo>
                  <a:pt x="593" y="505"/>
                  <a:pt x="593" y="505"/>
                  <a:pt x="593" y="505"/>
                </a:cubicBezTo>
                <a:cubicBezTo>
                  <a:pt x="593" y="504"/>
                  <a:pt x="588" y="506"/>
                  <a:pt x="582" y="508"/>
                </a:cubicBezTo>
                <a:cubicBezTo>
                  <a:pt x="583" y="507"/>
                  <a:pt x="584" y="506"/>
                  <a:pt x="577" y="508"/>
                </a:cubicBezTo>
                <a:cubicBezTo>
                  <a:pt x="563" y="511"/>
                  <a:pt x="555" y="516"/>
                  <a:pt x="545" y="518"/>
                </a:cubicBezTo>
                <a:cubicBezTo>
                  <a:pt x="548" y="517"/>
                  <a:pt x="548" y="517"/>
                  <a:pt x="548" y="517"/>
                </a:cubicBezTo>
                <a:cubicBezTo>
                  <a:pt x="538" y="519"/>
                  <a:pt x="525" y="522"/>
                  <a:pt x="518" y="524"/>
                </a:cubicBezTo>
                <a:cubicBezTo>
                  <a:pt x="509" y="524"/>
                  <a:pt x="546" y="517"/>
                  <a:pt x="530" y="519"/>
                </a:cubicBezTo>
                <a:cubicBezTo>
                  <a:pt x="541" y="517"/>
                  <a:pt x="557" y="512"/>
                  <a:pt x="565" y="510"/>
                </a:cubicBezTo>
                <a:cubicBezTo>
                  <a:pt x="551" y="513"/>
                  <a:pt x="538" y="513"/>
                  <a:pt x="542" y="511"/>
                </a:cubicBezTo>
                <a:cubicBezTo>
                  <a:pt x="512" y="520"/>
                  <a:pt x="543" y="516"/>
                  <a:pt x="517" y="523"/>
                </a:cubicBezTo>
                <a:cubicBezTo>
                  <a:pt x="498" y="526"/>
                  <a:pt x="498" y="526"/>
                  <a:pt x="498" y="526"/>
                </a:cubicBezTo>
                <a:cubicBezTo>
                  <a:pt x="492" y="529"/>
                  <a:pt x="492" y="529"/>
                  <a:pt x="492" y="529"/>
                </a:cubicBezTo>
                <a:cubicBezTo>
                  <a:pt x="481" y="531"/>
                  <a:pt x="499" y="526"/>
                  <a:pt x="482" y="529"/>
                </a:cubicBezTo>
                <a:cubicBezTo>
                  <a:pt x="477" y="531"/>
                  <a:pt x="466" y="532"/>
                  <a:pt x="463" y="533"/>
                </a:cubicBezTo>
                <a:cubicBezTo>
                  <a:pt x="463" y="532"/>
                  <a:pt x="463" y="532"/>
                  <a:pt x="454" y="533"/>
                </a:cubicBezTo>
                <a:cubicBezTo>
                  <a:pt x="454" y="534"/>
                  <a:pt x="455" y="534"/>
                  <a:pt x="448" y="535"/>
                </a:cubicBezTo>
                <a:cubicBezTo>
                  <a:pt x="443" y="534"/>
                  <a:pt x="465" y="532"/>
                  <a:pt x="457" y="531"/>
                </a:cubicBezTo>
                <a:cubicBezTo>
                  <a:pt x="436" y="534"/>
                  <a:pt x="446" y="535"/>
                  <a:pt x="441" y="537"/>
                </a:cubicBezTo>
                <a:cubicBezTo>
                  <a:pt x="442" y="536"/>
                  <a:pt x="443" y="536"/>
                  <a:pt x="446" y="536"/>
                </a:cubicBezTo>
                <a:cubicBezTo>
                  <a:pt x="445" y="537"/>
                  <a:pt x="437" y="537"/>
                  <a:pt x="438" y="538"/>
                </a:cubicBezTo>
                <a:cubicBezTo>
                  <a:pt x="441" y="538"/>
                  <a:pt x="445" y="537"/>
                  <a:pt x="448" y="536"/>
                </a:cubicBezTo>
                <a:cubicBezTo>
                  <a:pt x="442" y="538"/>
                  <a:pt x="458" y="537"/>
                  <a:pt x="464" y="536"/>
                </a:cubicBezTo>
                <a:cubicBezTo>
                  <a:pt x="477" y="533"/>
                  <a:pt x="505" y="528"/>
                  <a:pt x="524" y="524"/>
                </a:cubicBezTo>
                <a:cubicBezTo>
                  <a:pt x="522" y="524"/>
                  <a:pt x="519" y="525"/>
                  <a:pt x="521" y="525"/>
                </a:cubicBezTo>
                <a:cubicBezTo>
                  <a:pt x="548" y="519"/>
                  <a:pt x="559" y="518"/>
                  <a:pt x="589" y="509"/>
                </a:cubicBezTo>
                <a:cubicBezTo>
                  <a:pt x="592" y="506"/>
                  <a:pt x="592" y="506"/>
                  <a:pt x="592" y="506"/>
                </a:cubicBezTo>
                <a:cubicBezTo>
                  <a:pt x="618" y="498"/>
                  <a:pt x="603" y="498"/>
                  <a:pt x="609" y="495"/>
                </a:cubicBezTo>
                <a:cubicBezTo>
                  <a:pt x="615" y="494"/>
                  <a:pt x="619" y="491"/>
                  <a:pt x="625" y="490"/>
                </a:cubicBezTo>
                <a:cubicBezTo>
                  <a:pt x="622" y="492"/>
                  <a:pt x="622" y="492"/>
                  <a:pt x="622" y="492"/>
                </a:cubicBezTo>
                <a:cubicBezTo>
                  <a:pt x="638" y="486"/>
                  <a:pt x="627" y="488"/>
                  <a:pt x="641" y="484"/>
                </a:cubicBezTo>
                <a:cubicBezTo>
                  <a:pt x="652" y="478"/>
                  <a:pt x="631" y="487"/>
                  <a:pt x="638" y="483"/>
                </a:cubicBezTo>
                <a:cubicBezTo>
                  <a:pt x="653" y="478"/>
                  <a:pt x="646" y="477"/>
                  <a:pt x="670" y="469"/>
                </a:cubicBezTo>
                <a:cubicBezTo>
                  <a:pt x="669" y="470"/>
                  <a:pt x="673" y="470"/>
                  <a:pt x="660" y="476"/>
                </a:cubicBezTo>
                <a:cubicBezTo>
                  <a:pt x="664" y="475"/>
                  <a:pt x="669" y="473"/>
                  <a:pt x="673" y="472"/>
                </a:cubicBezTo>
                <a:cubicBezTo>
                  <a:pt x="658" y="479"/>
                  <a:pt x="667" y="475"/>
                  <a:pt x="651" y="481"/>
                </a:cubicBezTo>
                <a:cubicBezTo>
                  <a:pt x="644" y="485"/>
                  <a:pt x="646" y="486"/>
                  <a:pt x="640" y="490"/>
                </a:cubicBezTo>
                <a:cubicBezTo>
                  <a:pt x="646" y="487"/>
                  <a:pt x="644" y="486"/>
                  <a:pt x="654" y="483"/>
                </a:cubicBezTo>
                <a:cubicBezTo>
                  <a:pt x="665" y="479"/>
                  <a:pt x="652" y="484"/>
                  <a:pt x="651" y="485"/>
                </a:cubicBezTo>
                <a:cubicBezTo>
                  <a:pt x="665" y="478"/>
                  <a:pt x="668" y="481"/>
                  <a:pt x="681" y="474"/>
                </a:cubicBezTo>
                <a:cubicBezTo>
                  <a:pt x="677" y="473"/>
                  <a:pt x="680" y="472"/>
                  <a:pt x="670" y="474"/>
                </a:cubicBezTo>
                <a:cubicBezTo>
                  <a:pt x="679" y="470"/>
                  <a:pt x="691" y="466"/>
                  <a:pt x="691" y="468"/>
                </a:cubicBezTo>
                <a:cubicBezTo>
                  <a:pt x="692" y="466"/>
                  <a:pt x="692" y="466"/>
                  <a:pt x="692" y="466"/>
                </a:cubicBezTo>
                <a:cubicBezTo>
                  <a:pt x="695" y="466"/>
                  <a:pt x="702" y="462"/>
                  <a:pt x="702" y="462"/>
                </a:cubicBezTo>
                <a:cubicBezTo>
                  <a:pt x="705" y="460"/>
                  <a:pt x="705" y="460"/>
                  <a:pt x="705" y="460"/>
                </a:cubicBezTo>
                <a:cubicBezTo>
                  <a:pt x="698" y="462"/>
                  <a:pt x="692" y="464"/>
                  <a:pt x="681" y="469"/>
                </a:cubicBezTo>
                <a:cubicBezTo>
                  <a:pt x="685" y="467"/>
                  <a:pt x="674" y="470"/>
                  <a:pt x="688" y="463"/>
                </a:cubicBezTo>
                <a:cubicBezTo>
                  <a:pt x="695" y="460"/>
                  <a:pt x="690" y="464"/>
                  <a:pt x="690" y="464"/>
                </a:cubicBezTo>
                <a:cubicBezTo>
                  <a:pt x="723" y="447"/>
                  <a:pt x="725" y="451"/>
                  <a:pt x="750" y="436"/>
                </a:cubicBezTo>
                <a:cubicBezTo>
                  <a:pt x="744" y="440"/>
                  <a:pt x="728" y="448"/>
                  <a:pt x="716" y="455"/>
                </a:cubicBezTo>
                <a:cubicBezTo>
                  <a:pt x="724" y="452"/>
                  <a:pt x="732" y="446"/>
                  <a:pt x="739" y="442"/>
                </a:cubicBezTo>
                <a:cubicBezTo>
                  <a:pt x="733" y="446"/>
                  <a:pt x="732" y="448"/>
                  <a:pt x="740" y="444"/>
                </a:cubicBezTo>
                <a:cubicBezTo>
                  <a:pt x="743" y="441"/>
                  <a:pt x="743" y="441"/>
                  <a:pt x="743" y="441"/>
                </a:cubicBezTo>
                <a:cubicBezTo>
                  <a:pt x="747" y="439"/>
                  <a:pt x="755" y="434"/>
                  <a:pt x="756" y="434"/>
                </a:cubicBezTo>
                <a:cubicBezTo>
                  <a:pt x="756" y="434"/>
                  <a:pt x="754" y="435"/>
                  <a:pt x="749" y="437"/>
                </a:cubicBezTo>
                <a:cubicBezTo>
                  <a:pt x="760" y="430"/>
                  <a:pt x="780" y="416"/>
                  <a:pt x="799" y="403"/>
                </a:cubicBezTo>
                <a:cubicBezTo>
                  <a:pt x="799" y="406"/>
                  <a:pt x="773" y="422"/>
                  <a:pt x="788" y="415"/>
                </a:cubicBezTo>
                <a:cubicBezTo>
                  <a:pt x="795" y="409"/>
                  <a:pt x="800" y="403"/>
                  <a:pt x="813" y="394"/>
                </a:cubicBezTo>
                <a:cubicBezTo>
                  <a:pt x="809" y="399"/>
                  <a:pt x="820" y="390"/>
                  <a:pt x="820" y="391"/>
                </a:cubicBezTo>
                <a:cubicBezTo>
                  <a:pt x="826" y="385"/>
                  <a:pt x="831" y="379"/>
                  <a:pt x="836" y="374"/>
                </a:cubicBezTo>
                <a:cubicBezTo>
                  <a:pt x="844" y="366"/>
                  <a:pt x="853" y="357"/>
                  <a:pt x="859" y="348"/>
                </a:cubicBezTo>
                <a:cubicBezTo>
                  <a:pt x="857" y="351"/>
                  <a:pt x="854" y="355"/>
                  <a:pt x="850" y="359"/>
                </a:cubicBezTo>
                <a:cubicBezTo>
                  <a:pt x="858" y="345"/>
                  <a:pt x="870" y="337"/>
                  <a:pt x="879" y="319"/>
                </a:cubicBezTo>
                <a:cubicBezTo>
                  <a:pt x="875" y="328"/>
                  <a:pt x="875" y="328"/>
                  <a:pt x="875" y="328"/>
                </a:cubicBezTo>
                <a:cubicBezTo>
                  <a:pt x="883" y="315"/>
                  <a:pt x="888" y="304"/>
                  <a:pt x="892" y="292"/>
                </a:cubicBezTo>
                <a:cubicBezTo>
                  <a:pt x="893" y="293"/>
                  <a:pt x="893" y="293"/>
                  <a:pt x="893" y="293"/>
                </a:cubicBezTo>
                <a:cubicBezTo>
                  <a:pt x="893" y="291"/>
                  <a:pt x="900" y="266"/>
                  <a:pt x="900" y="260"/>
                </a:cubicBezTo>
                <a:cubicBezTo>
                  <a:pt x="892" y="296"/>
                  <a:pt x="890" y="290"/>
                  <a:pt x="875" y="322"/>
                </a:cubicBezTo>
                <a:cubicBezTo>
                  <a:pt x="880" y="310"/>
                  <a:pt x="884" y="301"/>
                  <a:pt x="888" y="287"/>
                </a:cubicBezTo>
                <a:cubicBezTo>
                  <a:pt x="890" y="282"/>
                  <a:pt x="891" y="280"/>
                  <a:pt x="891" y="280"/>
                </a:cubicBezTo>
                <a:cubicBezTo>
                  <a:pt x="892" y="275"/>
                  <a:pt x="891" y="273"/>
                  <a:pt x="893" y="265"/>
                </a:cubicBezTo>
                <a:cubicBezTo>
                  <a:pt x="894" y="263"/>
                  <a:pt x="894" y="263"/>
                  <a:pt x="894" y="263"/>
                </a:cubicBezTo>
                <a:cubicBezTo>
                  <a:pt x="900" y="239"/>
                  <a:pt x="895" y="241"/>
                  <a:pt x="896" y="219"/>
                </a:cubicBezTo>
                <a:cubicBezTo>
                  <a:pt x="898" y="214"/>
                  <a:pt x="899" y="238"/>
                  <a:pt x="897" y="253"/>
                </a:cubicBezTo>
                <a:cubicBezTo>
                  <a:pt x="901" y="242"/>
                  <a:pt x="894" y="275"/>
                  <a:pt x="898" y="263"/>
                </a:cubicBezTo>
                <a:cubicBezTo>
                  <a:pt x="899" y="256"/>
                  <a:pt x="899" y="256"/>
                  <a:pt x="899" y="256"/>
                </a:cubicBezTo>
                <a:cubicBezTo>
                  <a:pt x="900" y="249"/>
                  <a:pt x="901" y="250"/>
                  <a:pt x="900" y="254"/>
                </a:cubicBezTo>
                <a:cubicBezTo>
                  <a:pt x="901" y="245"/>
                  <a:pt x="901" y="247"/>
                  <a:pt x="901" y="243"/>
                </a:cubicBezTo>
                <a:cubicBezTo>
                  <a:pt x="902" y="206"/>
                  <a:pt x="905" y="248"/>
                  <a:pt x="905" y="211"/>
                </a:cubicBezTo>
                <a:cubicBezTo>
                  <a:pt x="905" y="215"/>
                  <a:pt x="906" y="225"/>
                  <a:pt x="907" y="223"/>
                </a:cubicBezTo>
                <a:cubicBezTo>
                  <a:pt x="907" y="230"/>
                  <a:pt x="906" y="237"/>
                  <a:pt x="905" y="243"/>
                </a:cubicBezTo>
                <a:cubicBezTo>
                  <a:pt x="907" y="244"/>
                  <a:pt x="907" y="244"/>
                  <a:pt x="907" y="244"/>
                </a:cubicBezTo>
                <a:cubicBezTo>
                  <a:pt x="910" y="218"/>
                  <a:pt x="905" y="203"/>
                  <a:pt x="900" y="193"/>
                </a:cubicBezTo>
                <a:close/>
                <a:moveTo>
                  <a:pt x="568" y="512"/>
                </a:moveTo>
                <a:cubicBezTo>
                  <a:pt x="578" y="510"/>
                  <a:pt x="578" y="510"/>
                  <a:pt x="578" y="510"/>
                </a:cubicBezTo>
                <a:cubicBezTo>
                  <a:pt x="574" y="511"/>
                  <a:pt x="571" y="512"/>
                  <a:pt x="568" y="512"/>
                </a:cubicBezTo>
                <a:close/>
                <a:moveTo>
                  <a:pt x="443" y="18"/>
                </a:moveTo>
                <a:cubicBezTo>
                  <a:pt x="465" y="12"/>
                  <a:pt x="465" y="12"/>
                  <a:pt x="465" y="12"/>
                </a:cubicBezTo>
                <a:cubicBezTo>
                  <a:pt x="454" y="13"/>
                  <a:pt x="452" y="16"/>
                  <a:pt x="438" y="18"/>
                </a:cubicBezTo>
                <a:cubicBezTo>
                  <a:pt x="439" y="16"/>
                  <a:pt x="438" y="15"/>
                  <a:pt x="453" y="12"/>
                </a:cubicBezTo>
                <a:cubicBezTo>
                  <a:pt x="466" y="11"/>
                  <a:pt x="452" y="13"/>
                  <a:pt x="459" y="13"/>
                </a:cubicBezTo>
                <a:cubicBezTo>
                  <a:pt x="469" y="9"/>
                  <a:pt x="472" y="13"/>
                  <a:pt x="483" y="10"/>
                </a:cubicBezTo>
                <a:cubicBezTo>
                  <a:pt x="496" y="9"/>
                  <a:pt x="492" y="11"/>
                  <a:pt x="496" y="11"/>
                </a:cubicBezTo>
                <a:cubicBezTo>
                  <a:pt x="483" y="12"/>
                  <a:pt x="502" y="12"/>
                  <a:pt x="486" y="14"/>
                </a:cubicBezTo>
                <a:cubicBezTo>
                  <a:pt x="499" y="14"/>
                  <a:pt x="495" y="11"/>
                  <a:pt x="506" y="11"/>
                </a:cubicBezTo>
                <a:cubicBezTo>
                  <a:pt x="508" y="13"/>
                  <a:pt x="508" y="13"/>
                  <a:pt x="508" y="13"/>
                </a:cubicBezTo>
                <a:cubicBezTo>
                  <a:pt x="518" y="13"/>
                  <a:pt x="540" y="14"/>
                  <a:pt x="553" y="12"/>
                </a:cubicBezTo>
                <a:cubicBezTo>
                  <a:pt x="542" y="11"/>
                  <a:pt x="560" y="11"/>
                  <a:pt x="558" y="10"/>
                </a:cubicBezTo>
                <a:cubicBezTo>
                  <a:pt x="556" y="12"/>
                  <a:pt x="540" y="11"/>
                  <a:pt x="541" y="10"/>
                </a:cubicBezTo>
                <a:cubicBezTo>
                  <a:pt x="548" y="9"/>
                  <a:pt x="565" y="9"/>
                  <a:pt x="573" y="10"/>
                </a:cubicBezTo>
                <a:cubicBezTo>
                  <a:pt x="560" y="8"/>
                  <a:pt x="560" y="8"/>
                  <a:pt x="560" y="8"/>
                </a:cubicBezTo>
                <a:cubicBezTo>
                  <a:pt x="566" y="8"/>
                  <a:pt x="588" y="7"/>
                  <a:pt x="589" y="7"/>
                </a:cubicBezTo>
                <a:cubicBezTo>
                  <a:pt x="596" y="8"/>
                  <a:pt x="606" y="8"/>
                  <a:pt x="609" y="10"/>
                </a:cubicBezTo>
                <a:cubicBezTo>
                  <a:pt x="605" y="9"/>
                  <a:pt x="601" y="10"/>
                  <a:pt x="597" y="10"/>
                </a:cubicBezTo>
                <a:cubicBezTo>
                  <a:pt x="592" y="9"/>
                  <a:pt x="592" y="9"/>
                  <a:pt x="592" y="9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93" y="11"/>
                  <a:pt x="610" y="13"/>
                  <a:pt x="614" y="15"/>
                </a:cubicBezTo>
                <a:cubicBezTo>
                  <a:pt x="595" y="13"/>
                  <a:pt x="565" y="12"/>
                  <a:pt x="530" y="16"/>
                </a:cubicBezTo>
                <a:cubicBezTo>
                  <a:pt x="530" y="16"/>
                  <a:pt x="530" y="16"/>
                  <a:pt x="532" y="16"/>
                </a:cubicBezTo>
                <a:cubicBezTo>
                  <a:pt x="514" y="16"/>
                  <a:pt x="512" y="16"/>
                  <a:pt x="498" y="17"/>
                </a:cubicBezTo>
                <a:cubicBezTo>
                  <a:pt x="502" y="16"/>
                  <a:pt x="502" y="16"/>
                  <a:pt x="502" y="16"/>
                </a:cubicBezTo>
                <a:cubicBezTo>
                  <a:pt x="500" y="15"/>
                  <a:pt x="488" y="17"/>
                  <a:pt x="476" y="18"/>
                </a:cubicBezTo>
                <a:cubicBezTo>
                  <a:pt x="473" y="19"/>
                  <a:pt x="466" y="20"/>
                  <a:pt x="461" y="20"/>
                </a:cubicBezTo>
                <a:cubicBezTo>
                  <a:pt x="463" y="19"/>
                  <a:pt x="463" y="19"/>
                  <a:pt x="463" y="19"/>
                </a:cubicBezTo>
                <a:cubicBezTo>
                  <a:pt x="460" y="19"/>
                  <a:pt x="449" y="20"/>
                  <a:pt x="436" y="22"/>
                </a:cubicBezTo>
                <a:cubicBezTo>
                  <a:pt x="441" y="20"/>
                  <a:pt x="441" y="20"/>
                  <a:pt x="441" y="20"/>
                </a:cubicBezTo>
                <a:cubicBezTo>
                  <a:pt x="444" y="19"/>
                  <a:pt x="448" y="18"/>
                  <a:pt x="453" y="17"/>
                </a:cubicBezTo>
                <a:cubicBezTo>
                  <a:pt x="450" y="18"/>
                  <a:pt x="447" y="18"/>
                  <a:pt x="443" y="18"/>
                </a:cubicBezTo>
                <a:close/>
                <a:moveTo>
                  <a:pt x="598" y="486"/>
                </a:moveTo>
                <a:cubicBezTo>
                  <a:pt x="594" y="487"/>
                  <a:pt x="592" y="488"/>
                  <a:pt x="591" y="488"/>
                </a:cubicBezTo>
                <a:cubicBezTo>
                  <a:pt x="599" y="486"/>
                  <a:pt x="599" y="486"/>
                  <a:pt x="599" y="486"/>
                </a:cubicBezTo>
                <a:lnTo>
                  <a:pt x="598" y="486"/>
                </a:lnTo>
                <a:close/>
                <a:moveTo>
                  <a:pt x="620" y="481"/>
                </a:moveTo>
                <a:cubicBezTo>
                  <a:pt x="617" y="481"/>
                  <a:pt x="616" y="481"/>
                  <a:pt x="615" y="481"/>
                </a:cubicBezTo>
                <a:cubicBezTo>
                  <a:pt x="622" y="479"/>
                  <a:pt x="622" y="479"/>
                  <a:pt x="622" y="479"/>
                </a:cubicBezTo>
                <a:lnTo>
                  <a:pt x="620" y="481"/>
                </a:lnTo>
                <a:close/>
                <a:moveTo>
                  <a:pt x="679" y="440"/>
                </a:moveTo>
                <a:cubicBezTo>
                  <a:pt x="679" y="440"/>
                  <a:pt x="671" y="444"/>
                  <a:pt x="660" y="449"/>
                </a:cubicBezTo>
                <a:cubicBezTo>
                  <a:pt x="660" y="448"/>
                  <a:pt x="660" y="448"/>
                  <a:pt x="660" y="448"/>
                </a:cubicBezTo>
                <a:cubicBezTo>
                  <a:pt x="661" y="448"/>
                  <a:pt x="661" y="448"/>
                  <a:pt x="661" y="447"/>
                </a:cubicBezTo>
                <a:cubicBezTo>
                  <a:pt x="664" y="446"/>
                  <a:pt x="665" y="446"/>
                  <a:pt x="666" y="446"/>
                </a:cubicBezTo>
                <a:cubicBezTo>
                  <a:pt x="672" y="441"/>
                  <a:pt x="662" y="445"/>
                  <a:pt x="651" y="450"/>
                </a:cubicBezTo>
                <a:cubicBezTo>
                  <a:pt x="648" y="452"/>
                  <a:pt x="648" y="452"/>
                  <a:pt x="648" y="452"/>
                </a:cubicBezTo>
                <a:cubicBezTo>
                  <a:pt x="638" y="455"/>
                  <a:pt x="632" y="456"/>
                  <a:pt x="619" y="461"/>
                </a:cubicBezTo>
                <a:cubicBezTo>
                  <a:pt x="590" y="476"/>
                  <a:pt x="590" y="476"/>
                  <a:pt x="590" y="476"/>
                </a:cubicBezTo>
                <a:cubicBezTo>
                  <a:pt x="581" y="479"/>
                  <a:pt x="581" y="479"/>
                  <a:pt x="581" y="479"/>
                </a:cubicBezTo>
                <a:cubicBezTo>
                  <a:pt x="577" y="479"/>
                  <a:pt x="563" y="483"/>
                  <a:pt x="568" y="480"/>
                </a:cubicBezTo>
                <a:cubicBezTo>
                  <a:pt x="566" y="480"/>
                  <a:pt x="571" y="478"/>
                  <a:pt x="577" y="477"/>
                </a:cubicBezTo>
                <a:cubicBezTo>
                  <a:pt x="578" y="477"/>
                  <a:pt x="577" y="477"/>
                  <a:pt x="578" y="477"/>
                </a:cubicBezTo>
                <a:cubicBezTo>
                  <a:pt x="579" y="476"/>
                  <a:pt x="579" y="475"/>
                  <a:pt x="572" y="476"/>
                </a:cubicBezTo>
                <a:cubicBezTo>
                  <a:pt x="579" y="474"/>
                  <a:pt x="580" y="474"/>
                  <a:pt x="585" y="472"/>
                </a:cubicBezTo>
                <a:cubicBezTo>
                  <a:pt x="578" y="474"/>
                  <a:pt x="578" y="474"/>
                  <a:pt x="578" y="474"/>
                </a:cubicBezTo>
                <a:cubicBezTo>
                  <a:pt x="589" y="471"/>
                  <a:pt x="605" y="463"/>
                  <a:pt x="605" y="462"/>
                </a:cubicBezTo>
                <a:cubicBezTo>
                  <a:pt x="602" y="465"/>
                  <a:pt x="594" y="466"/>
                  <a:pt x="588" y="467"/>
                </a:cubicBezTo>
                <a:cubicBezTo>
                  <a:pt x="593" y="465"/>
                  <a:pt x="602" y="461"/>
                  <a:pt x="595" y="464"/>
                </a:cubicBezTo>
                <a:cubicBezTo>
                  <a:pt x="592" y="465"/>
                  <a:pt x="572" y="472"/>
                  <a:pt x="587" y="468"/>
                </a:cubicBezTo>
                <a:cubicBezTo>
                  <a:pt x="581" y="471"/>
                  <a:pt x="573" y="474"/>
                  <a:pt x="566" y="475"/>
                </a:cubicBezTo>
                <a:cubicBezTo>
                  <a:pt x="574" y="472"/>
                  <a:pt x="568" y="473"/>
                  <a:pt x="570" y="471"/>
                </a:cubicBezTo>
                <a:cubicBezTo>
                  <a:pt x="563" y="474"/>
                  <a:pt x="564" y="475"/>
                  <a:pt x="563" y="476"/>
                </a:cubicBezTo>
                <a:cubicBezTo>
                  <a:pt x="541" y="480"/>
                  <a:pt x="532" y="479"/>
                  <a:pt x="509" y="485"/>
                </a:cubicBezTo>
                <a:cubicBezTo>
                  <a:pt x="506" y="486"/>
                  <a:pt x="523" y="482"/>
                  <a:pt x="521" y="483"/>
                </a:cubicBezTo>
                <a:cubicBezTo>
                  <a:pt x="504" y="489"/>
                  <a:pt x="498" y="486"/>
                  <a:pt x="483" y="489"/>
                </a:cubicBezTo>
                <a:cubicBezTo>
                  <a:pt x="488" y="490"/>
                  <a:pt x="488" y="490"/>
                  <a:pt x="488" y="490"/>
                </a:cubicBezTo>
                <a:cubicBezTo>
                  <a:pt x="483" y="492"/>
                  <a:pt x="472" y="494"/>
                  <a:pt x="466" y="495"/>
                </a:cubicBezTo>
                <a:cubicBezTo>
                  <a:pt x="464" y="494"/>
                  <a:pt x="448" y="496"/>
                  <a:pt x="460" y="493"/>
                </a:cubicBezTo>
                <a:cubicBezTo>
                  <a:pt x="434" y="496"/>
                  <a:pt x="437" y="500"/>
                  <a:pt x="407" y="504"/>
                </a:cubicBezTo>
                <a:cubicBezTo>
                  <a:pt x="421" y="502"/>
                  <a:pt x="423" y="502"/>
                  <a:pt x="434" y="501"/>
                </a:cubicBezTo>
                <a:cubicBezTo>
                  <a:pt x="422" y="503"/>
                  <a:pt x="432" y="502"/>
                  <a:pt x="431" y="503"/>
                </a:cubicBezTo>
                <a:cubicBezTo>
                  <a:pt x="424" y="503"/>
                  <a:pt x="401" y="507"/>
                  <a:pt x="417" y="503"/>
                </a:cubicBezTo>
                <a:cubicBezTo>
                  <a:pt x="407" y="505"/>
                  <a:pt x="388" y="506"/>
                  <a:pt x="384" y="507"/>
                </a:cubicBezTo>
                <a:cubicBezTo>
                  <a:pt x="392" y="507"/>
                  <a:pt x="392" y="507"/>
                  <a:pt x="392" y="507"/>
                </a:cubicBezTo>
                <a:cubicBezTo>
                  <a:pt x="379" y="508"/>
                  <a:pt x="366" y="510"/>
                  <a:pt x="360" y="512"/>
                </a:cubicBezTo>
                <a:cubicBezTo>
                  <a:pt x="377" y="511"/>
                  <a:pt x="376" y="508"/>
                  <a:pt x="398" y="507"/>
                </a:cubicBezTo>
                <a:cubicBezTo>
                  <a:pt x="421" y="506"/>
                  <a:pt x="392" y="508"/>
                  <a:pt x="408" y="509"/>
                </a:cubicBezTo>
                <a:cubicBezTo>
                  <a:pt x="424" y="506"/>
                  <a:pt x="424" y="506"/>
                  <a:pt x="424" y="506"/>
                </a:cubicBezTo>
                <a:cubicBezTo>
                  <a:pt x="416" y="506"/>
                  <a:pt x="416" y="506"/>
                  <a:pt x="416" y="506"/>
                </a:cubicBezTo>
                <a:cubicBezTo>
                  <a:pt x="419" y="504"/>
                  <a:pt x="442" y="503"/>
                  <a:pt x="439" y="501"/>
                </a:cubicBezTo>
                <a:cubicBezTo>
                  <a:pt x="456" y="501"/>
                  <a:pt x="461" y="499"/>
                  <a:pt x="480" y="498"/>
                </a:cubicBezTo>
                <a:cubicBezTo>
                  <a:pt x="484" y="496"/>
                  <a:pt x="477" y="497"/>
                  <a:pt x="472" y="498"/>
                </a:cubicBezTo>
                <a:cubicBezTo>
                  <a:pt x="481" y="497"/>
                  <a:pt x="481" y="494"/>
                  <a:pt x="494" y="493"/>
                </a:cubicBezTo>
                <a:cubicBezTo>
                  <a:pt x="500" y="492"/>
                  <a:pt x="495" y="491"/>
                  <a:pt x="485" y="493"/>
                </a:cubicBezTo>
                <a:cubicBezTo>
                  <a:pt x="494" y="492"/>
                  <a:pt x="503" y="490"/>
                  <a:pt x="513" y="488"/>
                </a:cubicBezTo>
                <a:cubicBezTo>
                  <a:pt x="502" y="489"/>
                  <a:pt x="502" y="489"/>
                  <a:pt x="502" y="489"/>
                </a:cubicBezTo>
                <a:cubicBezTo>
                  <a:pt x="513" y="487"/>
                  <a:pt x="513" y="487"/>
                  <a:pt x="513" y="487"/>
                </a:cubicBezTo>
                <a:cubicBezTo>
                  <a:pt x="504" y="487"/>
                  <a:pt x="504" y="487"/>
                  <a:pt x="504" y="487"/>
                </a:cubicBezTo>
                <a:cubicBezTo>
                  <a:pt x="524" y="483"/>
                  <a:pt x="548" y="478"/>
                  <a:pt x="559" y="477"/>
                </a:cubicBezTo>
                <a:cubicBezTo>
                  <a:pt x="541" y="483"/>
                  <a:pt x="512" y="489"/>
                  <a:pt x="502" y="493"/>
                </a:cubicBezTo>
                <a:cubicBezTo>
                  <a:pt x="506" y="493"/>
                  <a:pt x="516" y="489"/>
                  <a:pt x="521" y="490"/>
                </a:cubicBezTo>
                <a:cubicBezTo>
                  <a:pt x="527" y="487"/>
                  <a:pt x="527" y="487"/>
                  <a:pt x="527" y="487"/>
                </a:cubicBezTo>
                <a:cubicBezTo>
                  <a:pt x="533" y="485"/>
                  <a:pt x="547" y="482"/>
                  <a:pt x="549" y="483"/>
                </a:cubicBezTo>
                <a:cubicBezTo>
                  <a:pt x="532" y="487"/>
                  <a:pt x="527" y="490"/>
                  <a:pt x="519" y="493"/>
                </a:cubicBezTo>
                <a:cubicBezTo>
                  <a:pt x="519" y="493"/>
                  <a:pt x="518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0" y="495"/>
                  <a:pt x="501" y="497"/>
                  <a:pt x="497" y="498"/>
                </a:cubicBezTo>
                <a:cubicBezTo>
                  <a:pt x="490" y="499"/>
                  <a:pt x="495" y="497"/>
                  <a:pt x="495" y="497"/>
                </a:cubicBezTo>
                <a:cubicBezTo>
                  <a:pt x="474" y="499"/>
                  <a:pt x="460" y="505"/>
                  <a:pt x="438" y="507"/>
                </a:cubicBezTo>
                <a:cubicBezTo>
                  <a:pt x="437" y="506"/>
                  <a:pt x="420" y="508"/>
                  <a:pt x="425" y="507"/>
                </a:cubicBezTo>
                <a:cubicBezTo>
                  <a:pt x="412" y="508"/>
                  <a:pt x="405" y="510"/>
                  <a:pt x="397" y="512"/>
                </a:cubicBezTo>
                <a:cubicBezTo>
                  <a:pt x="395" y="511"/>
                  <a:pt x="377" y="513"/>
                  <a:pt x="384" y="512"/>
                </a:cubicBezTo>
                <a:cubicBezTo>
                  <a:pt x="372" y="514"/>
                  <a:pt x="372" y="514"/>
                  <a:pt x="372" y="514"/>
                </a:cubicBezTo>
                <a:cubicBezTo>
                  <a:pt x="363" y="514"/>
                  <a:pt x="346" y="516"/>
                  <a:pt x="343" y="515"/>
                </a:cubicBezTo>
                <a:cubicBezTo>
                  <a:pt x="334" y="516"/>
                  <a:pt x="341" y="517"/>
                  <a:pt x="328" y="517"/>
                </a:cubicBezTo>
                <a:cubicBezTo>
                  <a:pt x="329" y="517"/>
                  <a:pt x="328" y="517"/>
                  <a:pt x="331" y="517"/>
                </a:cubicBezTo>
                <a:cubicBezTo>
                  <a:pt x="325" y="516"/>
                  <a:pt x="311" y="517"/>
                  <a:pt x="305" y="518"/>
                </a:cubicBezTo>
                <a:cubicBezTo>
                  <a:pt x="314" y="518"/>
                  <a:pt x="307" y="518"/>
                  <a:pt x="318" y="518"/>
                </a:cubicBezTo>
                <a:cubicBezTo>
                  <a:pt x="318" y="519"/>
                  <a:pt x="306" y="520"/>
                  <a:pt x="294" y="519"/>
                </a:cubicBezTo>
                <a:cubicBezTo>
                  <a:pt x="310" y="518"/>
                  <a:pt x="281" y="518"/>
                  <a:pt x="289" y="517"/>
                </a:cubicBezTo>
                <a:cubicBezTo>
                  <a:pt x="263" y="517"/>
                  <a:pt x="248" y="519"/>
                  <a:pt x="226" y="520"/>
                </a:cubicBezTo>
                <a:cubicBezTo>
                  <a:pt x="201" y="519"/>
                  <a:pt x="170" y="514"/>
                  <a:pt x="151" y="511"/>
                </a:cubicBezTo>
                <a:cubicBezTo>
                  <a:pt x="153" y="512"/>
                  <a:pt x="153" y="512"/>
                  <a:pt x="153" y="512"/>
                </a:cubicBezTo>
                <a:cubicBezTo>
                  <a:pt x="142" y="510"/>
                  <a:pt x="142" y="510"/>
                  <a:pt x="142" y="510"/>
                </a:cubicBezTo>
                <a:cubicBezTo>
                  <a:pt x="135" y="508"/>
                  <a:pt x="142" y="508"/>
                  <a:pt x="132" y="506"/>
                </a:cubicBezTo>
                <a:cubicBezTo>
                  <a:pt x="136" y="505"/>
                  <a:pt x="150" y="510"/>
                  <a:pt x="160" y="511"/>
                </a:cubicBezTo>
                <a:cubicBezTo>
                  <a:pt x="143" y="506"/>
                  <a:pt x="177" y="513"/>
                  <a:pt x="166" y="509"/>
                </a:cubicBezTo>
                <a:cubicBezTo>
                  <a:pt x="158" y="512"/>
                  <a:pt x="128" y="502"/>
                  <a:pt x="113" y="497"/>
                </a:cubicBezTo>
                <a:cubicBezTo>
                  <a:pt x="99" y="491"/>
                  <a:pt x="120" y="498"/>
                  <a:pt x="113" y="495"/>
                </a:cubicBezTo>
                <a:cubicBezTo>
                  <a:pt x="108" y="495"/>
                  <a:pt x="108" y="495"/>
                  <a:pt x="108" y="495"/>
                </a:cubicBezTo>
                <a:cubicBezTo>
                  <a:pt x="102" y="492"/>
                  <a:pt x="101" y="491"/>
                  <a:pt x="101" y="490"/>
                </a:cubicBezTo>
                <a:cubicBezTo>
                  <a:pt x="87" y="484"/>
                  <a:pt x="71" y="475"/>
                  <a:pt x="60" y="467"/>
                </a:cubicBezTo>
                <a:cubicBezTo>
                  <a:pt x="74" y="477"/>
                  <a:pt x="54" y="465"/>
                  <a:pt x="68" y="475"/>
                </a:cubicBezTo>
                <a:cubicBezTo>
                  <a:pt x="63" y="473"/>
                  <a:pt x="54" y="466"/>
                  <a:pt x="47" y="459"/>
                </a:cubicBezTo>
                <a:cubicBezTo>
                  <a:pt x="54" y="465"/>
                  <a:pt x="39" y="448"/>
                  <a:pt x="54" y="464"/>
                </a:cubicBezTo>
                <a:cubicBezTo>
                  <a:pt x="53" y="460"/>
                  <a:pt x="46" y="456"/>
                  <a:pt x="40" y="448"/>
                </a:cubicBezTo>
                <a:cubicBezTo>
                  <a:pt x="42" y="450"/>
                  <a:pt x="44" y="452"/>
                  <a:pt x="47" y="454"/>
                </a:cubicBezTo>
                <a:cubicBezTo>
                  <a:pt x="35" y="443"/>
                  <a:pt x="25" y="419"/>
                  <a:pt x="23" y="415"/>
                </a:cubicBezTo>
                <a:cubicBezTo>
                  <a:pt x="18" y="406"/>
                  <a:pt x="13" y="390"/>
                  <a:pt x="12" y="376"/>
                </a:cubicBezTo>
                <a:cubicBezTo>
                  <a:pt x="12" y="363"/>
                  <a:pt x="13" y="348"/>
                  <a:pt x="17" y="333"/>
                </a:cubicBezTo>
                <a:cubicBezTo>
                  <a:pt x="17" y="336"/>
                  <a:pt x="17" y="336"/>
                  <a:pt x="17" y="336"/>
                </a:cubicBezTo>
                <a:cubicBezTo>
                  <a:pt x="19" y="327"/>
                  <a:pt x="22" y="314"/>
                  <a:pt x="27" y="303"/>
                </a:cubicBezTo>
                <a:cubicBezTo>
                  <a:pt x="29" y="300"/>
                  <a:pt x="29" y="300"/>
                  <a:pt x="29" y="300"/>
                </a:cubicBezTo>
                <a:cubicBezTo>
                  <a:pt x="32" y="292"/>
                  <a:pt x="39" y="277"/>
                  <a:pt x="45" y="265"/>
                </a:cubicBezTo>
                <a:cubicBezTo>
                  <a:pt x="45" y="265"/>
                  <a:pt x="39" y="276"/>
                  <a:pt x="41" y="270"/>
                </a:cubicBezTo>
                <a:cubicBezTo>
                  <a:pt x="38" y="276"/>
                  <a:pt x="35" y="281"/>
                  <a:pt x="37" y="280"/>
                </a:cubicBezTo>
                <a:cubicBezTo>
                  <a:pt x="34" y="286"/>
                  <a:pt x="33" y="285"/>
                  <a:pt x="30" y="290"/>
                </a:cubicBezTo>
                <a:cubicBezTo>
                  <a:pt x="34" y="282"/>
                  <a:pt x="37" y="274"/>
                  <a:pt x="41" y="266"/>
                </a:cubicBezTo>
                <a:cubicBezTo>
                  <a:pt x="42" y="265"/>
                  <a:pt x="43" y="264"/>
                  <a:pt x="43" y="264"/>
                </a:cubicBezTo>
                <a:cubicBezTo>
                  <a:pt x="43" y="262"/>
                  <a:pt x="43" y="262"/>
                  <a:pt x="43" y="262"/>
                </a:cubicBezTo>
                <a:cubicBezTo>
                  <a:pt x="46" y="256"/>
                  <a:pt x="48" y="254"/>
                  <a:pt x="47" y="255"/>
                </a:cubicBezTo>
                <a:cubicBezTo>
                  <a:pt x="55" y="243"/>
                  <a:pt x="56" y="237"/>
                  <a:pt x="66" y="225"/>
                </a:cubicBezTo>
                <a:cubicBezTo>
                  <a:pt x="63" y="231"/>
                  <a:pt x="61" y="235"/>
                  <a:pt x="55" y="244"/>
                </a:cubicBezTo>
                <a:cubicBezTo>
                  <a:pt x="58" y="239"/>
                  <a:pt x="62" y="234"/>
                  <a:pt x="65" y="230"/>
                </a:cubicBezTo>
                <a:cubicBezTo>
                  <a:pt x="61" y="237"/>
                  <a:pt x="44" y="262"/>
                  <a:pt x="49" y="259"/>
                </a:cubicBezTo>
                <a:cubicBezTo>
                  <a:pt x="58" y="242"/>
                  <a:pt x="74" y="218"/>
                  <a:pt x="84" y="205"/>
                </a:cubicBezTo>
                <a:cubicBezTo>
                  <a:pt x="92" y="199"/>
                  <a:pt x="100" y="188"/>
                  <a:pt x="111" y="178"/>
                </a:cubicBezTo>
                <a:cubicBezTo>
                  <a:pt x="113" y="177"/>
                  <a:pt x="116" y="174"/>
                  <a:pt x="115" y="176"/>
                </a:cubicBezTo>
                <a:cubicBezTo>
                  <a:pt x="112" y="179"/>
                  <a:pt x="112" y="179"/>
                  <a:pt x="112" y="179"/>
                </a:cubicBezTo>
                <a:cubicBezTo>
                  <a:pt x="126" y="166"/>
                  <a:pt x="144" y="151"/>
                  <a:pt x="157" y="140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92" y="120"/>
                  <a:pt x="159" y="137"/>
                  <a:pt x="186" y="120"/>
                </a:cubicBezTo>
                <a:cubicBezTo>
                  <a:pt x="193" y="117"/>
                  <a:pt x="220" y="102"/>
                  <a:pt x="222" y="103"/>
                </a:cubicBezTo>
                <a:cubicBezTo>
                  <a:pt x="227" y="101"/>
                  <a:pt x="229" y="100"/>
                  <a:pt x="230" y="99"/>
                </a:cubicBezTo>
                <a:cubicBezTo>
                  <a:pt x="225" y="100"/>
                  <a:pt x="214" y="106"/>
                  <a:pt x="220" y="102"/>
                </a:cubicBezTo>
                <a:cubicBezTo>
                  <a:pt x="229" y="97"/>
                  <a:pt x="234" y="96"/>
                  <a:pt x="242" y="93"/>
                </a:cubicBezTo>
                <a:cubicBezTo>
                  <a:pt x="242" y="93"/>
                  <a:pt x="236" y="96"/>
                  <a:pt x="239" y="95"/>
                </a:cubicBezTo>
                <a:cubicBezTo>
                  <a:pt x="258" y="86"/>
                  <a:pt x="295" y="75"/>
                  <a:pt x="314" y="69"/>
                </a:cubicBezTo>
                <a:cubicBezTo>
                  <a:pt x="307" y="71"/>
                  <a:pt x="306" y="72"/>
                  <a:pt x="296" y="74"/>
                </a:cubicBezTo>
                <a:cubicBezTo>
                  <a:pt x="296" y="73"/>
                  <a:pt x="301" y="72"/>
                  <a:pt x="303" y="71"/>
                </a:cubicBezTo>
                <a:cubicBezTo>
                  <a:pt x="302" y="70"/>
                  <a:pt x="294" y="74"/>
                  <a:pt x="283" y="76"/>
                </a:cubicBezTo>
                <a:cubicBezTo>
                  <a:pt x="289" y="74"/>
                  <a:pt x="294" y="72"/>
                  <a:pt x="300" y="70"/>
                </a:cubicBezTo>
                <a:cubicBezTo>
                  <a:pt x="290" y="71"/>
                  <a:pt x="290" y="71"/>
                  <a:pt x="290" y="71"/>
                </a:cubicBezTo>
                <a:cubicBezTo>
                  <a:pt x="303" y="66"/>
                  <a:pt x="315" y="63"/>
                  <a:pt x="328" y="59"/>
                </a:cubicBezTo>
                <a:cubicBezTo>
                  <a:pt x="322" y="60"/>
                  <a:pt x="316" y="61"/>
                  <a:pt x="311" y="63"/>
                </a:cubicBezTo>
                <a:cubicBezTo>
                  <a:pt x="312" y="61"/>
                  <a:pt x="315" y="59"/>
                  <a:pt x="307" y="61"/>
                </a:cubicBezTo>
                <a:cubicBezTo>
                  <a:pt x="327" y="54"/>
                  <a:pt x="325" y="51"/>
                  <a:pt x="348" y="47"/>
                </a:cubicBezTo>
                <a:cubicBezTo>
                  <a:pt x="348" y="47"/>
                  <a:pt x="348" y="47"/>
                  <a:pt x="348" y="47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71" y="41"/>
                  <a:pt x="371" y="41"/>
                  <a:pt x="371" y="41"/>
                </a:cubicBezTo>
                <a:cubicBezTo>
                  <a:pt x="363" y="45"/>
                  <a:pt x="353" y="47"/>
                  <a:pt x="346" y="49"/>
                </a:cubicBezTo>
                <a:cubicBezTo>
                  <a:pt x="363" y="48"/>
                  <a:pt x="367" y="42"/>
                  <a:pt x="386" y="38"/>
                </a:cubicBezTo>
                <a:cubicBezTo>
                  <a:pt x="402" y="38"/>
                  <a:pt x="367" y="44"/>
                  <a:pt x="368" y="46"/>
                </a:cubicBezTo>
                <a:cubicBezTo>
                  <a:pt x="372" y="44"/>
                  <a:pt x="382" y="43"/>
                  <a:pt x="381" y="44"/>
                </a:cubicBezTo>
                <a:cubicBezTo>
                  <a:pt x="363" y="47"/>
                  <a:pt x="370" y="48"/>
                  <a:pt x="351" y="51"/>
                </a:cubicBezTo>
                <a:cubicBezTo>
                  <a:pt x="360" y="48"/>
                  <a:pt x="349" y="50"/>
                  <a:pt x="351" y="49"/>
                </a:cubicBezTo>
                <a:cubicBezTo>
                  <a:pt x="348" y="50"/>
                  <a:pt x="331" y="55"/>
                  <a:pt x="318" y="58"/>
                </a:cubicBezTo>
                <a:cubicBezTo>
                  <a:pt x="315" y="61"/>
                  <a:pt x="329" y="57"/>
                  <a:pt x="337" y="55"/>
                </a:cubicBezTo>
                <a:cubicBezTo>
                  <a:pt x="352" y="50"/>
                  <a:pt x="368" y="49"/>
                  <a:pt x="380" y="45"/>
                </a:cubicBezTo>
                <a:cubicBezTo>
                  <a:pt x="396" y="41"/>
                  <a:pt x="381" y="46"/>
                  <a:pt x="382" y="46"/>
                </a:cubicBezTo>
                <a:cubicBezTo>
                  <a:pt x="397" y="44"/>
                  <a:pt x="388" y="43"/>
                  <a:pt x="393" y="42"/>
                </a:cubicBezTo>
                <a:cubicBezTo>
                  <a:pt x="415" y="37"/>
                  <a:pt x="418" y="39"/>
                  <a:pt x="434" y="37"/>
                </a:cubicBezTo>
                <a:cubicBezTo>
                  <a:pt x="447" y="34"/>
                  <a:pt x="480" y="30"/>
                  <a:pt x="503" y="29"/>
                </a:cubicBezTo>
                <a:cubicBezTo>
                  <a:pt x="500" y="30"/>
                  <a:pt x="503" y="31"/>
                  <a:pt x="505" y="31"/>
                </a:cubicBezTo>
                <a:cubicBezTo>
                  <a:pt x="518" y="27"/>
                  <a:pt x="514" y="29"/>
                  <a:pt x="531" y="27"/>
                </a:cubicBezTo>
                <a:cubicBezTo>
                  <a:pt x="516" y="26"/>
                  <a:pt x="516" y="26"/>
                  <a:pt x="516" y="26"/>
                </a:cubicBezTo>
                <a:cubicBezTo>
                  <a:pt x="528" y="26"/>
                  <a:pt x="537" y="24"/>
                  <a:pt x="548" y="25"/>
                </a:cubicBezTo>
                <a:cubicBezTo>
                  <a:pt x="534" y="23"/>
                  <a:pt x="567" y="23"/>
                  <a:pt x="575" y="23"/>
                </a:cubicBezTo>
                <a:cubicBezTo>
                  <a:pt x="587" y="24"/>
                  <a:pt x="599" y="23"/>
                  <a:pt x="605" y="25"/>
                </a:cubicBezTo>
                <a:cubicBezTo>
                  <a:pt x="604" y="25"/>
                  <a:pt x="604" y="25"/>
                  <a:pt x="604" y="25"/>
                </a:cubicBezTo>
                <a:cubicBezTo>
                  <a:pt x="621" y="27"/>
                  <a:pt x="621" y="27"/>
                  <a:pt x="621" y="27"/>
                </a:cubicBezTo>
                <a:cubicBezTo>
                  <a:pt x="619" y="29"/>
                  <a:pt x="619" y="29"/>
                  <a:pt x="619" y="29"/>
                </a:cubicBezTo>
                <a:cubicBezTo>
                  <a:pt x="630" y="31"/>
                  <a:pt x="645" y="31"/>
                  <a:pt x="641" y="30"/>
                </a:cubicBezTo>
                <a:cubicBezTo>
                  <a:pt x="653" y="32"/>
                  <a:pt x="646" y="31"/>
                  <a:pt x="648" y="33"/>
                </a:cubicBezTo>
                <a:cubicBezTo>
                  <a:pt x="641" y="33"/>
                  <a:pt x="625" y="33"/>
                  <a:pt x="621" y="31"/>
                </a:cubicBezTo>
                <a:cubicBezTo>
                  <a:pt x="622" y="31"/>
                  <a:pt x="625" y="31"/>
                  <a:pt x="626" y="31"/>
                </a:cubicBezTo>
                <a:cubicBezTo>
                  <a:pt x="594" y="27"/>
                  <a:pt x="615" y="33"/>
                  <a:pt x="599" y="32"/>
                </a:cubicBezTo>
                <a:cubicBezTo>
                  <a:pt x="607" y="33"/>
                  <a:pt x="613" y="35"/>
                  <a:pt x="622" y="35"/>
                </a:cubicBezTo>
                <a:cubicBezTo>
                  <a:pt x="626" y="35"/>
                  <a:pt x="643" y="36"/>
                  <a:pt x="652" y="36"/>
                </a:cubicBezTo>
                <a:cubicBezTo>
                  <a:pt x="640" y="36"/>
                  <a:pt x="634" y="34"/>
                  <a:pt x="625" y="33"/>
                </a:cubicBezTo>
                <a:cubicBezTo>
                  <a:pt x="633" y="34"/>
                  <a:pt x="634" y="32"/>
                  <a:pt x="641" y="34"/>
                </a:cubicBezTo>
                <a:cubicBezTo>
                  <a:pt x="639" y="34"/>
                  <a:pt x="639" y="34"/>
                  <a:pt x="639" y="34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48" y="36"/>
                  <a:pt x="670" y="39"/>
                  <a:pt x="657" y="38"/>
                </a:cubicBezTo>
                <a:cubicBezTo>
                  <a:pt x="669" y="40"/>
                  <a:pt x="661" y="37"/>
                  <a:pt x="672" y="39"/>
                </a:cubicBezTo>
                <a:cubicBezTo>
                  <a:pt x="651" y="35"/>
                  <a:pt x="651" y="35"/>
                  <a:pt x="651" y="35"/>
                </a:cubicBezTo>
                <a:cubicBezTo>
                  <a:pt x="652" y="33"/>
                  <a:pt x="652" y="33"/>
                  <a:pt x="652" y="33"/>
                </a:cubicBezTo>
                <a:cubicBezTo>
                  <a:pt x="660" y="34"/>
                  <a:pt x="661" y="35"/>
                  <a:pt x="669" y="36"/>
                </a:cubicBezTo>
                <a:cubicBezTo>
                  <a:pt x="669" y="34"/>
                  <a:pt x="669" y="34"/>
                  <a:pt x="669" y="34"/>
                </a:cubicBezTo>
                <a:cubicBezTo>
                  <a:pt x="683" y="38"/>
                  <a:pt x="683" y="38"/>
                  <a:pt x="683" y="38"/>
                </a:cubicBezTo>
                <a:cubicBezTo>
                  <a:pt x="682" y="37"/>
                  <a:pt x="694" y="39"/>
                  <a:pt x="696" y="40"/>
                </a:cubicBezTo>
                <a:cubicBezTo>
                  <a:pt x="703" y="42"/>
                  <a:pt x="698" y="44"/>
                  <a:pt x="711" y="46"/>
                </a:cubicBezTo>
                <a:cubicBezTo>
                  <a:pt x="710" y="45"/>
                  <a:pt x="710" y="45"/>
                  <a:pt x="710" y="45"/>
                </a:cubicBezTo>
                <a:cubicBezTo>
                  <a:pt x="718" y="47"/>
                  <a:pt x="723" y="48"/>
                  <a:pt x="733" y="52"/>
                </a:cubicBezTo>
                <a:cubicBezTo>
                  <a:pt x="732" y="52"/>
                  <a:pt x="730" y="51"/>
                  <a:pt x="728" y="51"/>
                </a:cubicBezTo>
                <a:cubicBezTo>
                  <a:pt x="743" y="57"/>
                  <a:pt x="766" y="65"/>
                  <a:pt x="771" y="71"/>
                </a:cubicBezTo>
                <a:cubicBezTo>
                  <a:pt x="770" y="71"/>
                  <a:pt x="764" y="68"/>
                  <a:pt x="763" y="69"/>
                </a:cubicBezTo>
                <a:cubicBezTo>
                  <a:pt x="743" y="57"/>
                  <a:pt x="747" y="64"/>
                  <a:pt x="721" y="53"/>
                </a:cubicBezTo>
                <a:cubicBezTo>
                  <a:pt x="721" y="49"/>
                  <a:pt x="698" y="48"/>
                  <a:pt x="694" y="44"/>
                </a:cubicBezTo>
                <a:cubicBezTo>
                  <a:pt x="704" y="47"/>
                  <a:pt x="719" y="49"/>
                  <a:pt x="717" y="48"/>
                </a:cubicBezTo>
                <a:cubicBezTo>
                  <a:pt x="708" y="46"/>
                  <a:pt x="693" y="42"/>
                  <a:pt x="687" y="41"/>
                </a:cubicBezTo>
                <a:cubicBezTo>
                  <a:pt x="693" y="43"/>
                  <a:pt x="691" y="44"/>
                  <a:pt x="686" y="44"/>
                </a:cubicBezTo>
                <a:cubicBezTo>
                  <a:pt x="701" y="46"/>
                  <a:pt x="730" y="57"/>
                  <a:pt x="751" y="67"/>
                </a:cubicBezTo>
                <a:cubicBezTo>
                  <a:pt x="749" y="64"/>
                  <a:pt x="749" y="64"/>
                  <a:pt x="749" y="64"/>
                </a:cubicBezTo>
                <a:cubicBezTo>
                  <a:pt x="768" y="71"/>
                  <a:pt x="746" y="65"/>
                  <a:pt x="760" y="71"/>
                </a:cubicBezTo>
                <a:cubicBezTo>
                  <a:pt x="767" y="73"/>
                  <a:pt x="767" y="73"/>
                  <a:pt x="767" y="73"/>
                </a:cubicBezTo>
                <a:cubicBezTo>
                  <a:pt x="768" y="74"/>
                  <a:pt x="768" y="74"/>
                  <a:pt x="768" y="74"/>
                </a:cubicBezTo>
                <a:cubicBezTo>
                  <a:pt x="771" y="75"/>
                  <a:pt x="775" y="76"/>
                  <a:pt x="779" y="78"/>
                </a:cubicBezTo>
                <a:cubicBezTo>
                  <a:pt x="772" y="73"/>
                  <a:pt x="774" y="77"/>
                  <a:pt x="767" y="72"/>
                </a:cubicBezTo>
                <a:cubicBezTo>
                  <a:pt x="760" y="68"/>
                  <a:pt x="768" y="71"/>
                  <a:pt x="770" y="71"/>
                </a:cubicBezTo>
                <a:cubicBezTo>
                  <a:pt x="775" y="73"/>
                  <a:pt x="791" y="83"/>
                  <a:pt x="781" y="78"/>
                </a:cubicBezTo>
                <a:cubicBezTo>
                  <a:pt x="787" y="81"/>
                  <a:pt x="793" y="84"/>
                  <a:pt x="799" y="88"/>
                </a:cubicBezTo>
                <a:cubicBezTo>
                  <a:pt x="799" y="88"/>
                  <a:pt x="795" y="86"/>
                  <a:pt x="793" y="85"/>
                </a:cubicBezTo>
                <a:cubicBezTo>
                  <a:pt x="797" y="88"/>
                  <a:pt x="801" y="91"/>
                  <a:pt x="805" y="94"/>
                </a:cubicBezTo>
                <a:cubicBezTo>
                  <a:pt x="805" y="94"/>
                  <a:pt x="805" y="94"/>
                  <a:pt x="805" y="94"/>
                </a:cubicBezTo>
                <a:cubicBezTo>
                  <a:pt x="815" y="100"/>
                  <a:pt x="827" y="112"/>
                  <a:pt x="835" y="118"/>
                </a:cubicBezTo>
                <a:cubicBezTo>
                  <a:pt x="821" y="102"/>
                  <a:pt x="843" y="124"/>
                  <a:pt x="842" y="122"/>
                </a:cubicBezTo>
                <a:cubicBezTo>
                  <a:pt x="847" y="128"/>
                  <a:pt x="846" y="132"/>
                  <a:pt x="835" y="121"/>
                </a:cubicBezTo>
                <a:cubicBezTo>
                  <a:pt x="832" y="117"/>
                  <a:pt x="824" y="110"/>
                  <a:pt x="818" y="105"/>
                </a:cubicBezTo>
                <a:cubicBezTo>
                  <a:pt x="825" y="112"/>
                  <a:pt x="828" y="114"/>
                  <a:pt x="833" y="120"/>
                </a:cubicBezTo>
                <a:cubicBezTo>
                  <a:pt x="829" y="116"/>
                  <a:pt x="840" y="128"/>
                  <a:pt x="839" y="129"/>
                </a:cubicBezTo>
                <a:cubicBezTo>
                  <a:pt x="837" y="128"/>
                  <a:pt x="835" y="127"/>
                  <a:pt x="828" y="119"/>
                </a:cubicBezTo>
                <a:cubicBezTo>
                  <a:pt x="818" y="108"/>
                  <a:pt x="828" y="117"/>
                  <a:pt x="825" y="114"/>
                </a:cubicBezTo>
                <a:cubicBezTo>
                  <a:pt x="823" y="109"/>
                  <a:pt x="809" y="100"/>
                  <a:pt x="802" y="94"/>
                </a:cubicBezTo>
                <a:cubicBezTo>
                  <a:pt x="801" y="93"/>
                  <a:pt x="804" y="95"/>
                  <a:pt x="805" y="95"/>
                </a:cubicBezTo>
                <a:cubicBezTo>
                  <a:pt x="799" y="91"/>
                  <a:pt x="784" y="81"/>
                  <a:pt x="782" y="82"/>
                </a:cubicBezTo>
                <a:cubicBezTo>
                  <a:pt x="789" y="85"/>
                  <a:pt x="794" y="89"/>
                  <a:pt x="800" y="92"/>
                </a:cubicBezTo>
                <a:cubicBezTo>
                  <a:pt x="803" y="95"/>
                  <a:pt x="794" y="90"/>
                  <a:pt x="799" y="94"/>
                </a:cubicBezTo>
                <a:cubicBezTo>
                  <a:pt x="803" y="96"/>
                  <a:pt x="807" y="99"/>
                  <a:pt x="811" y="103"/>
                </a:cubicBezTo>
                <a:cubicBezTo>
                  <a:pt x="810" y="103"/>
                  <a:pt x="810" y="103"/>
                  <a:pt x="810" y="103"/>
                </a:cubicBezTo>
                <a:cubicBezTo>
                  <a:pt x="819" y="111"/>
                  <a:pt x="832" y="124"/>
                  <a:pt x="841" y="135"/>
                </a:cubicBezTo>
                <a:cubicBezTo>
                  <a:pt x="845" y="135"/>
                  <a:pt x="851" y="140"/>
                  <a:pt x="856" y="143"/>
                </a:cubicBezTo>
                <a:cubicBezTo>
                  <a:pt x="867" y="161"/>
                  <a:pt x="876" y="182"/>
                  <a:pt x="879" y="203"/>
                </a:cubicBezTo>
                <a:cubicBezTo>
                  <a:pt x="879" y="203"/>
                  <a:pt x="880" y="203"/>
                  <a:pt x="880" y="204"/>
                </a:cubicBezTo>
                <a:cubicBezTo>
                  <a:pt x="881" y="210"/>
                  <a:pt x="882" y="222"/>
                  <a:pt x="880" y="221"/>
                </a:cubicBezTo>
                <a:cubicBezTo>
                  <a:pt x="883" y="228"/>
                  <a:pt x="882" y="247"/>
                  <a:pt x="883" y="244"/>
                </a:cubicBezTo>
                <a:cubicBezTo>
                  <a:pt x="883" y="246"/>
                  <a:pt x="883" y="246"/>
                  <a:pt x="883" y="246"/>
                </a:cubicBezTo>
                <a:cubicBezTo>
                  <a:pt x="880" y="254"/>
                  <a:pt x="877" y="266"/>
                  <a:pt x="868" y="286"/>
                </a:cubicBezTo>
                <a:cubicBezTo>
                  <a:pt x="867" y="290"/>
                  <a:pt x="867" y="291"/>
                  <a:pt x="869" y="291"/>
                </a:cubicBezTo>
                <a:cubicBezTo>
                  <a:pt x="867" y="295"/>
                  <a:pt x="864" y="298"/>
                  <a:pt x="862" y="302"/>
                </a:cubicBezTo>
                <a:cubicBezTo>
                  <a:pt x="863" y="299"/>
                  <a:pt x="863" y="297"/>
                  <a:pt x="866" y="291"/>
                </a:cubicBezTo>
                <a:cubicBezTo>
                  <a:pt x="861" y="301"/>
                  <a:pt x="855" y="311"/>
                  <a:pt x="849" y="320"/>
                </a:cubicBezTo>
                <a:cubicBezTo>
                  <a:pt x="850" y="318"/>
                  <a:pt x="850" y="318"/>
                  <a:pt x="850" y="318"/>
                </a:cubicBezTo>
                <a:cubicBezTo>
                  <a:pt x="842" y="329"/>
                  <a:pt x="842" y="329"/>
                  <a:pt x="842" y="329"/>
                </a:cubicBezTo>
                <a:cubicBezTo>
                  <a:pt x="847" y="323"/>
                  <a:pt x="854" y="313"/>
                  <a:pt x="853" y="317"/>
                </a:cubicBezTo>
                <a:cubicBezTo>
                  <a:pt x="845" y="330"/>
                  <a:pt x="839" y="336"/>
                  <a:pt x="831" y="347"/>
                </a:cubicBezTo>
                <a:cubicBezTo>
                  <a:pt x="829" y="345"/>
                  <a:pt x="826" y="348"/>
                  <a:pt x="828" y="344"/>
                </a:cubicBezTo>
                <a:cubicBezTo>
                  <a:pt x="828" y="343"/>
                  <a:pt x="829" y="343"/>
                  <a:pt x="829" y="343"/>
                </a:cubicBezTo>
                <a:cubicBezTo>
                  <a:pt x="831" y="338"/>
                  <a:pt x="837" y="329"/>
                  <a:pt x="841" y="323"/>
                </a:cubicBezTo>
                <a:cubicBezTo>
                  <a:pt x="823" y="344"/>
                  <a:pt x="828" y="339"/>
                  <a:pt x="810" y="356"/>
                </a:cubicBezTo>
                <a:cubicBezTo>
                  <a:pt x="807" y="357"/>
                  <a:pt x="825" y="339"/>
                  <a:pt x="820" y="342"/>
                </a:cubicBezTo>
                <a:cubicBezTo>
                  <a:pt x="826" y="337"/>
                  <a:pt x="831" y="331"/>
                  <a:pt x="836" y="325"/>
                </a:cubicBezTo>
                <a:cubicBezTo>
                  <a:pt x="833" y="328"/>
                  <a:pt x="833" y="329"/>
                  <a:pt x="832" y="331"/>
                </a:cubicBezTo>
                <a:cubicBezTo>
                  <a:pt x="841" y="318"/>
                  <a:pt x="846" y="314"/>
                  <a:pt x="850" y="303"/>
                </a:cubicBezTo>
                <a:cubicBezTo>
                  <a:pt x="855" y="297"/>
                  <a:pt x="845" y="313"/>
                  <a:pt x="850" y="306"/>
                </a:cubicBezTo>
                <a:cubicBezTo>
                  <a:pt x="847" y="313"/>
                  <a:pt x="844" y="319"/>
                  <a:pt x="843" y="323"/>
                </a:cubicBezTo>
                <a:cubicBezTo>
                  <a:pt x="854" y="308"/>
                  <a:pt x="847" y="313"/>
                  <a:pt x="855" y="300"/>
                </a:cubicBezTo>
                <a:cubicBezTo>
                  <a:pt x="861" y="290"/>
                  <a:pt x="861" y="290"/>
                  <a:pt x="861" y="290"/>
                </a:cubicBezTo>
                <a:cubicBezTo>
                  <a:pt x="864" y="284"/>
                  <a:pt x="859" y="292"/>
                  <a:pt x="859" y="292"/>
                </a:cubicBezTo>
                <a:cubicBezTo>
                  <a:pt x="862" y="285"/>
                  <a:pt x="864" y="282"/>
                  <a:pt x="866" y="276"/>
                </a:cubicBezTo>
                <a:cubicBezTo>
                  <a:pt x="865" y="278"/>
                  <a:pt x="863" y="281"/>
                  <a:pt x="863" y="280"/>
                </a:cubicBezTo>
                <a:cubicBezTo>
                  <a:pt x="868" y="271"/>
                  <a:pt x="870" y="261"/>
                  <a:pt x="874" y="252"/>
                </a:cubicBezTo>
                <a:cubicBezTo>
                  <a:pt x="872" y="257"/>
                  <a:pt x="873" y="246"/>
                  <a:pt x="873" y="241"/>
                </a:cubicBezTo>
                <a:cubicBezTo>
                  <a:pt x="872" y="248"/>
                  <a:pt x="869" y="254"/>
                  <a:pt x="867" y="260"/>
                </a:cubicBezTo>
                <a:cubicBezTo>
                  <a:pt x="861" y="283"/>
                  <a:pt x="853" y="297"/>
                  <a:pt x="838" y="320"/>
                </a:cubicBezTo>
                <a:cubicBezTo>
                  <a:pt x="839" y="318"/>
                  <a:pt x="839" y="318"/>
                  <a:pt x="839" y="318"/>
                </a:cubicBezTo>
                <a:cubicBezTo>
                  <a:pt x="810" y="350"/>
                  <a:pt x="819" y="348"/>
                  <a:pt x="790" y="373"/>
                </a:cubicBezTo>
                <a:cubicBezTo>
                  <a:pt x="788" y="373"/>
                  <a:pt x="775" y="384"/>
                  <a:pt x="775" y="382"/>
                </a:cubicBezTo>
                <a:cubicBezTo>
                  <a:pt x="785" y="375"/>
                  <a:pt x="782" y="376"/>
                  <a:pt x="779" y="377"/>
                </a:cubicBezTo>
                <a:cubicBezTo>
                  <a:pt x="774" y="381"/>
                  <a:pt x="771" y="386"/>
                  <a:pt x="760" y="392"/>
                </a:cubicBezTo>
                <a:cubicBezTo>
                  <a:pt x="763" y="388"/>
                  <a:pt x="753" y="394"/>
                  <a:pt x="763" y="387"/>
                </a:cubicBezTo>
                <a:cubicBezTo>
                  <a:pt x="748" y="396"/>
                  <a:pt x="741" y="402"/>
                  <a:pt x="733" y="407"/>
                </a:cubicBezTo>
                <a:cubicBezTo>
                  <a:pt x="709" y="423"/>
                  <a:pt x="725" y="410"/>
                  <a:pt x="700" y="424"/>
                </a:cubicBezTo>
                <a:cubicBezTo>
                  <a:pt x="703" y="421"/>
                  <a:pt x="703" y="421"/>
                  <a:pt x="703" y="421"/>
                </a:cubicBezTo>
                <a:cubicBezTo>
                  <a:pt x="687" y="430"/>
                  <a:pt x="687" y="430"/>
                  <a:pt x="687" y="430"/>
                </a:cubicBezTo>
                <a:cubicBezTo>
                  <a:pt x="693" y="428"/>
                  <a:pt x="693" y="428"/>
                  <a:pt x="693" y="428"/>
                </a:cubicBezTo>
                <a:cubicBezTo>
                  <a:pt x="687" y="432"/>
                  <a:pt x="680" y="435"/>
                  <a:pt x="674" y="438"/>
                </a:cubicBezTo>
                <a:cubicBezTo>
                  <a:pt x="662" y="444"/>
                  <a:pt x="679" y="437"/>
                  <a:pt x="678" y="439"/>
                </a:cubicBezTo>
                <a:cubicBezTo>
                  <a:pt x="681" y="435"/>
                  <a:pt x="681" y="435"/>
                  <a:pt x="681" y="435"/>
                </a:cubicBezTo>
                <a:cubicBezTo>
                  <a:pt x="690" y="432"/>
                  <a:pt x="700" y="425"/>
                  <a:pt x="702" y="426"/>
                </a:cubicBezTo>
                <a:cubicBezTo>
                  <a:pt x="689" y="432"/>
                  <a:pt x="693" y="432"/>
                  <a:pt x="688" y="435"/>
                </a:cubicBezTo>
                <a:cubicBezTo>
                  <a:pt x="700" y="428"/>
                  <a:pt x="700" y="428"/>
                  <a:pt x="700" y="428"/>
                </a:cubicBezTo>
                <a:cubicBezTo>
                  <a:pt x="704" y="427"/>
                  <a:pt x="704" y="427"/>
                  <a:pt x="704" y="427"/>
                </a:cubicBezTo>
                <a:cubicBezTo>
                  <a:pt x="717" y="422"/>
                  <a:pt x="726" y="416"/>
                  <a:pt x="732" y="412"/>
                </a:cubicBezTo>
                <a:cubicBezTo>
                  <a:pt x="727" y="414"/>
                  <a:pt x="725" y="417"/>
                  <a:pt x="720" y="419"/>
                </a:cubicBezTo>
                <a:cubicBezTo>
                  <a:pt x="725" y="413"/>
                  <a:pt x="740" y="406"/>
                  <a:pt x="752" y="396"/>
                </a:cubicBezTo>
                <a:cubicBezTo>
                  <a:pt x="753" y="397"/>
                  <a:pt x="757" y="394"/>
                  <a:pt x="756" y="395"/>
                </a:cubicBezTo>
                <a:cubicBezTo>
                  <a:pt x="755" y="396"/>
                  <a:pt x="753" y="397"/>
                  <a:pt x="752" y="398"/>
                </a:cubicBezTo>
                <a:cubicBezTo>
                  <a:pt x="753" y="398"/>
                  <a:pt x="746" y="403"/>
                  <a:pt x="759" y="396"/>
                </a:cubicBezTo>
                <a:cubicBezTo>
                  <a:pt x="755" y="400"/>
                  <a:pt x="747" y="408"/>
                  <a:pt x="747" y="408"/>
                </a:cubicBezTo>
                <a:cubicBezTo>
                  <a:pt x="740" y="413"/>
                  <a:pt x="729" y="419"/>
                  <a:pt x="723" y="422"/>
                </a:cubicBezTo>
                <a:cubicBezTo>
                  <a:pt x="723" y="422"/>
                  <a:pt x="723" y="422"/>
                  <a:pt x="723" y="422"/>
                </a:cubicBezTo>
                <a:cubicBezTo>
                  <a:pt x="716" y="426"/>
                  <a:pt x="702" y="433"/>
                  <a:pt x="700" y="433"/>
                </a:cubicBezTo>
                <a:cubicBezTo>
                  <a:pt x="696" y="435"/>
                  <a:pt x="684" y="441"/>
                  <a:pt x="697" y="436"/>
                </a:cubicBezTo>
                <a:cubicBezTo>
                  <a:pt x="690" y="440"/>
                  <a:pt x="684" y="443"/>
                  <a:pt x="677" y="446"/>
                </a:cubicBezTo>
                <a:cubicBezTo>
                  <a:pt x="679" y="443"/>
                  <a:pt x="660" y="450"/>
                  <a:pt x="679" y="440"/>
                </a:cubicBezTo>
                <a:close/>
                <a:moveTo>
                  <a:pt x="708" y="446"/>
                </a:moveTo>
                <a:cubicBezTo>
                  <a:pt x="708" y="448"/>
                  <a:pt x="694" y="455"/>
                  <a:pt x="690" y="458"/>
                </a:cubicBezTo>
                <a:cubicBezTo>
                  <a:pt x="687" y="460"/>
                  <a:pt x="670" y="467"/>
                  <a:pt x="673" y="465"/>
                </a:cubicBezTo>
                <a:cubicBezTo>
                  <a:pt x="685" y="460"/>
                  <a:pt x="683" y="457"/>
                  <a:pt x="694" y="455"/>
                </a:cubicBezTo>
                <a:cubicBezTo>
                  <a:pt x="695" y="453"/>
                  <a:pt x="693" y="454"/>
                  <a:pt x="688" y="455"/>
                </a:cubicBezTo>
                <a:cubicBezTo>
                  <a:pt x="690" y="454"/>
                  <a:pt x="690" y="454"/>
                  <a:pt x="690" y="454"/>
                </a:cubicBezTo>
                <a:cubicBezTo>
                  <a:pt x="695" y="452"/>
                  <a:pt x="698" y="450"/>
                  <a:pt x="702" y="448"/>
                </a:cubicBezTo>
                <a:cubicBezTo>
                  <a:pt x="706" y="447"/>
                  <a:pt x="709" y="445"/>
                  <a:pt x="708" y="446"/>
                </a:cubicBezTo>
                <a:close/>
                <a:moveTo>
                  <a:pt x="751" y="423"/>
                </a:moveTo>
                <a:cubicBezTo>
                  <a:pt x="740" y="429"/>
                  <a:pt x="729" y="436"/>
                  <a:pt x="722" y="439"/>
                </a:cubicBezTo>
                <a:cubicBezTo>
                  <a:pt x="725" y="437"/>
                  <a:pt x="725" y="437"/>
                  <a:pt x="725" y="437"/>
                </a:cubicBezTo>
                <a:cubicBezTo>
                  <a:pt x="776" y="409"/>
                  <a:pt x="753" y="418"/>
                  <a:pt x="722" y="432"/>
                </a:cubicBezTo>
                <a:cubicBezTo>
                  <a:pt x="738" y="423"/>
                  <a:pt x="756" y="414"/>
                  <a:pt x="772" y="403"/>
                </a:cubicBezTo>
                <a:cubicBezTo>
                  <a:pt x="770" y="403"/>
                  <a:pt x="770" y="403"/>
                  <a:pt x="770" y="403"/>
                </a:cubicBezTo>
                <a:cubicBezTo>
                  <a:pt x="775" y="400"/>
                  <a:pt x="779" y="397"/>
                  <a:pt x="782" y="395"/>
                </a:cubicBezTo>
                <a:cubicBezTo>
                  <a:pt x="783" y="396"/>
                  <a:pt x="759" y="417"/>
                  <a:pt x="751" y="423"/>
                </a:cubicBezTo>
                <a:close/>
                <a:moveTo>
                  <a:pt x="787" y="400"/>
                </a:moveTo>
                <a:cubicBezTo>
                  <a:pt x="788" y="399"/>
                  <a:pt x="787" y="399"/>
                  <a:pt x="785" y="400"/>
                </a:cubicBezTo>
                <a:cubicBezTo>
                  <a:pt x="795" y="393"/>
                  <a:pt x="795" y="393"/>
                  <a:pt x="795" y="393"/>
                </a:cubicBezTo>
                <a:cubicBezTo>
                  <a:pt x="794" y="394"/>
                  <a:pt x="796" y="393"/>
                  <a:pt x="787" y="400"/>
                </a:cubicBezTo>
                <a:close/>
                <a:moveTo>
                  <a:pt x="881" y="298"/>
                </a:moveTo>
                <a:cubicBezTo>
                  <a:pt x="879" y="305"/>
                  <a:pt x="871" y="317"/>
                  <a:pt x="870" y="318"/>
                </a:cubicBezTo>
                <a:cubicBezTo>
                  <a:pt x="871" y="321"/>
                  <a:pt x="857" y="340"/>
                  <a:pt x="851" y="347"/>
                </a:cubicBezTo>
                <a:cubicBezTo>
                  <a:pt x="836" y="364"/>
                  <a:pt x="840" y="356"/>
                  <a:pt x="826" y="371"/>
                </a:cubicBezTo>
                <a:cubicBezTo>
                  <a:pt x="832" y="367"/>
                  <a:pt x="832" y="367"/>
                  <a:pt x="832" y="367"/>
                </a:cubicBezTo>
                <a:cubicBezTo>
                  <a:pt x="819" y="380"/>
                  <a:pt x="813" y="385"/>
                  <a:pt x="797" y="396"/>
                </a:cubicBezTo>
                <a:cubicBezTo>
                  <a:pt x="794" y="397"/>
                  <a:pt x="805" y="391"/>
                  <a:pt x="808" y="388"/>
                </a:cubicBezTo>
                <a:cubicBezTo>
                  <a:pt x="805" y="389"/>
                  <a:pt x="802" y="391"/>
                  <a:pt x="799" y="392"/>
                </a:cubicBezTo>
                <a:cubicBezTo>
                  <a:pt x="803" y="390"/>
                  <a:pt x="808" y="383"/>
                  <a:pt x="809" y="385"/>
                </a:cubicBezTo>
                <a:cubicBezTo>
                  <a:pt x="809" y="384"/>
                  <a:pt x="813" y="379"/>
                  <a:pt x="804" y="387"/>
                </a:cubicBezTo>
                <a:cubicBezTo>
                  <a:pt x="810" y="381"/>
                  <a:pt x="810" y="381"/>
                  <a:pt x="810" y="381"/>
                </a:cubicBezTo>
                <a:cubicBezTo>
                  <a:pt x="809" y="381"/>
                  <a:pt x="809" y="381"/>
                  <a:pt x="809" y="381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8" y="374"/>
                  <a:pt x="823" y="370"/>
                  <a:pt x="827" y="367"/>
                </a:cubicBezTo>
                <a:cubicBezTo>
                  <a:pt x="828" y="367"/>
                  <a:pt x="824" y="371"/>
                  <a:pt x="821" y="373"/>
                </a:cubicBezTo>
                <a:cubicBezTo>
                  <a:pt x="828" y="368"/>
                  <a:pt x="834" y="363"/>
                  <a:pt x="837" y="359"/>
                </a:cubicBezTo>
                <a:cubicBezTo>
                  <a:pt x="827" y="368"/>
                  <a:pt x="832" y="363"/>
                  <a:pt x="829" y="364"/>
                </a:cubicBezTo>
                <a:cubicBezTo>
                  <a:pt x="834" y="358"/>
                  <a:pt x="843" y="348"/>
                  <a:pt x="846" y="344"/>
                </a:cubicBezTo>
                <a:cubicBezTo>
                  <a:pt x="854" y="336"/>
                  <a:pt x="860" y="329"/>
                  <a:pt x="857" y="336"/>
                </a:cubicBezTo>
                <a:cubicBezTo>
                  <a:pt x="860" y="330"/>
                  <a:pt x="866" y="324"/>
                  <a:pt x="868" y="316"/>
                </a:cubicBezTo>
                <a:cubicBezTo>
                  <a:pt x="862" y="329"/>
                  <a:pt x="866" y="315"/>
                  <a:pt x="857" y="331"/>
                </a:cubicBezTo>
                <a:cubicBezTo>
                  <a:pt x="852" y="334"/>
                  <a:pt x="865" y="318"/>
                  <a:pt x="870" y="310"/>
                </a:cubicBezTo>
                <a:cubicBezTo>
                  <a:pt x="868" y="315"/>
                  <a:pt x="871" y="311"/>
                  <a:pt x="870" y="313"/>
                </a:cubicBezTo>
                <a:cubicBezTo>
                  <a:pt x="877" y="300"/>
                  <a:pt x="872" y="305"/>
                  <a:pt x="867" y="313"/>
                </a:cubicBezTo>
                <a:cubicBezTo>
                  <a:pt x="869" y="309"/>
                  <a:pt x="871" y="304"/>
                  <a:pt x="873" y="299"/>
                </a:cubicBezTo>
                <a:cubicBezTo>
                  <a:pt x="873" y="300"/>
                  <a:pt x="873" y="300"/>
                  <a:pt x="873" y="300"/>
                </a:cubicBezTo>
                <a:cubicBezTo>
                  <a:pt x="875" y="295"/>
                  <a:pt x="877" y="290"/>
                  <a:pt x="879" y="285"/>
                </a:cubicBezTo>
                <a:cubicBezTo>
                  <a:pt x="881" y="284"/>
                  <a:pt x="882" y="284"/>
                  <a:pt x="880" y="288"/>
                </a:cubicBezTo>
                <a:cubicBezTo>
                  <a:pt x="882" y="285"/>
                  <a:pt x="883" y="283"/>
                  <a:pt x="885" y="280"/>
                </a:cubicBezTo>
                <a:cubicBezTo>
                  <a:pt x="883" y="284"/>
                  <a:pt x="882" y="288"/>
                  <a:pt x="880" y="293"/>
                </a:cubicBezTo>
                <a:cubicBezTo>
                  <a:pt x="884" y="288"/>
                  <a:pt x="886" y="279"/>
                  <a:pt x="888" y="272"/>
                </a:cubicBezTo>
                <a:cubicBezTo>
                  <a:pt x="891" y="265"/>
                  <a:pt x="884" y="290"/>
                  <a:pt x="881" y="298"/>
                </a:cubicBezTo>
                <a:close/>
                <a:moveTo>
                  <a:pt x="889" y="232"/>
                </a:moveTo>
                <a:cubicBezTo>
                  <a:pt x="889" y="226"/>
                  <a:pt x="889" y="220"/>
                  <a:pt x="888" y="215"/>
                </a:cubicBezTo>
                <a:cubicBezTo>
                  <a:pt x="889" y="213"/>
                  <a:pt x="889" y="213"/>
                  <a:pt x="889" y="213"/>
                </a:cubicBezTo>
                <a:cubicBezTo>
                  <a:pt x="887" y="186"/>
                  <a:pt x="878" y="168"/>
                  <a:pt x="864" y="143"/>
                </a:cubicBezTo>
                <a:cubicBezTo>
                  <a:pt x="867" y="146"/>
                  <a:pt x="872" y="156"/>
                  <a:pt x="871" y="154"/>
                </a:cubicBezTo>
                <a:cubicBezTo>
                  <a:pt x="863" y="139"/>
                  <a:pt x="862" y="143"/>
                  <a:pt x="854" y="128"/>
                </a:cubicBezTo>
                <a:cubicBezTo>
                  <a:pt x="868" y="148"/>
                  <a:pt x="845" y="116"/>
                  <a:pt x="859" y="133"/>
                </a:cubicBezTo>
                <a:cubicBezTo>
                  <a:pt x="841" y="109"/>
                  <a:pt x="817" y="86"/>
                  <a:pt x="800" y="75"/>
                </a:cubicBezTo>
                <a:cubicBezTo>
                  <a:pt x="804" y="79"/>
                  <a:pt x="793" y="72"/>
                  <a:pt x="792" y="72"/>
                </a:cubicBezTo>
                <a:cubicBezTo>
                  <a:pt x="788" y="69"/>
                  <a:pt x="790" y="69"/>
                  <a:pt x="793" y="72"/>
                </a:cubicBezTo>
                <a:cubicBezTo>
                  <a:pt x="785" y="66"/>
                  <a:pt x="784" y="64"/>
                  <a:pt x="786" y="64"/>
                </a:cubicBezTo>
                <a:cubicBezTo>
                  <a:pt x="792" y="67"/>
                  <a:pt x="798" y="71"/>
                  <a:pt x="804" y="75"/>
                </a:cubicBezTo>
                <a:cubicBezTo>
                  <a:pt x="798" y="71"/>
                  <a:pt x="796" y="68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89" y="63"/>
                  <a:pt x="786" y="62"/>
                  <a:pt x="783" y="60"/>
                </a:cubicBezTo>
                <a:cubicBezTo>
                  <a:pt x="780" y="59"/>
                  <a:pt x="780" y="60"/>
                  <a:pt x="780" y="60"/>
                </a:cubicBezTo>
                <a:cubicBezTo>
                  <a:pt x="773" y="58"/>
                  <a:pt x="765" y="55"/>
                  <a:pt x="755" y="52"/>
                </a:cubicBezTo>
                <a:cubicBezTo>
                  <a:pt x="756" y="52"/>
                  <a:pt x="756" y="52"/>
                  <a:pt x="756" y="52"/>
                </a:cubicBezTo>
                <a:cubicBezTo>
                  <a:pt x="749" y="49"/>
                  <a:pt x="741" y="46"/>
                  <a:pt x="734" y="44"/>
                </a:cubicBezTo>
                <a:cubicBezTo>
                  <a:pt x="737" y="44"/>
                  <a:pt x="737" y="44"/>
                  <a:pt x="737" y="44"/>
                </a:cubicBezTo>
                <a:cubicBezTo>
                  <a:pt x="733" y="43"/>
                  <a:pt x="729" y="42"/>
                  <a:pt x="724" y="41"/>
                </a:cubicBezTo>
                <a:cubicBezTo>
                  <a:pt x="725" y="39"/>
                  <a:pt x="720" y="39"/>
                  <a:pt x="722" y="38"/>
                </a:cubicBezTo>
                <a:cubicBezTo>
                  <a:pt x="714" y="33"/>
                  <a:pt x="693" y="31"/>
                  <a:pt x="675" y="27"/>
                </a:cubicBezTo>
                <a:cubicBezTo>
                  <a:pt x="678" y="27"/>
                  <a:pt x="678" y="27"/>
                  <a:pt x="678" y="27"/>
                </a:cubicBezTo>
                <a:cubicBezTo>
                  <a:pt x="668" y="27"/>
                  <a:pt x="644" y="21"/>
                  <a:pt x="628" y="20"/>
                </a:cubicBezTo>
                <a:cubicBezTo>
                  <a:pt x="629" y="19"/>
                  <a:pt x="629" y="19"/>
                  <a:pt x="629" y="19"/>
                </a:cubicBezTo>
                <a:cubicBezTo>
                  <a:pt x="638" y="20"/>
                  <a:pt x="640" y="19"/>
                  <a:pt x="636" y="18"/>
                </a:cubicBezTo>
                <a:cubicBezTo>
                  <a:pt x="639" y="18"/>
                  <a:pt x="644" y="18"/>
                  <a:pt x="648" y="18"/>
                </a:cubicBezTo>
                <a:cubicBezTo>
                  <a:pt x="653" y="19"/>
                  <a:pt x="668" y="21"/>
                  <a:pt x="669" y="23"/>
                </a:cubicBezTo>
                <a:cubicBezTo>
                  <a:pt x="658" y="21"/>
                  <a:pt x="659" y="21"/>
                  <a:pt x="664" y="23"/>
                </a:cubicBezTo>
                <a:cubicBezTo>
                  <a:pt x="675" y="24"/>
                  <a:pt x="695" y="28"/>
                  <a:pt x="694" y="25"/>
                </a:cubicBezTo>
                <a:cubicBezTo>
                  <a:pt x="709" y="29"/>
                  <a:pt x="699" y="27"/>
                  <a:pt x="709" y="30"/>
                </a:cubicBezTo>
                <a:cubicBezTo>
                  <a:pt x="710" y="31"/>
                  <a:pt x="707" y="31"/>
                  <a:pt x="703" y="30"/>
                </a:cubicBezTo>
                <a:cubicBezTo>
                  <a:pt x="717" y="34"/>
                  <a:pt x="732" y="38"/>
                  <a:pt x="746" y="43"/>
                </a:cubicBezTo>
                <a:cubicBezTo>
                  <a:pt x="748" y="42"/>
                  <a:pt x="719" y="32"/>
                  <a:pt x="734" y="35"/>
                </a:cubicBezTo>
                <a:cubicBezTo>
                  <a:pt x="738" y="36"/>
                  <a:pt x="738" y="34"/>
                  <a:pt x="753" y="40"/>
                </a:cubicBezTo>
                <a:cubicBezTo>
                  <a:pt x="753" y="40"/>
                  <a:pt x="751" y="40"/>
                  <a:pt x="750" y="39"/>
                </a:cubicBezTo>
                <a:cubicBezTo>
                  <a:pt x="757" y="42"/>
                  <a:pt x="757" y="43"/>
                  <a:pt x="764" y="46"/>
                </a:cubicBezTo>
                <a:cubicBezTo>
                  <a:pt x="766" y="49"/>
                  <a:pt x="755" y="43"/>
                  <a:pt x="750" y="42"/>
                </a:cubicBezTo>
                <a:cubicBezTo>
                  <a:pt x="755" y="44"/>
                  <a:pt x="760" y="46"/>
                  <a:pt x="765" y="48"/>
                </a:cubicBezTo>
                <a:cubicBezTo>
                  <a:pt x="764" y="48"/>
                  <a:pt x="764" y="48"/>
                  <a:pt x="764" y="48"/>
                </a:cubicBezTo>
                <a:cubicBezTo>
                  <a:pt x="769" y="50"/>
                  <a:pt x="773" y="53"/>
                  <a:pt x="778" y="55"/>
                </a:cubicBezTo>
                <a:cubicBezTo>
                  <a:pt x="785" y="57"/>
                  <a:pt x="767" y="49"/>
                  <a:pt x="767" y="48"/>
                </a:cubicBezTo>
                <a:cubicBezTo>
                  <a:pt x="770" y="49"/>
                  <a:pt x="773" y="51"/>
                  <a:pt x="777" y="52"/>
                </a:cubicBezTo>
                <a:cubicBezTo>
                  <a:pt x="788" y="56"/>
                  <a:pt x="815" y="73"/>
                  <a:pt x="822" y="83"/>
                </a:cubicBezTo>
                <a:cubicBezTo>
                  <a:pt x="832" y="92"/>
                  <a:pt x="829" y="87"/>
                  <a:pt x="832" y="88"/>
                </a:cubicBezTo>
                <a:cubicBezTo>
                  <a:pt x="839" y="93"/>
                  <a:pt x="844" y="100"/>
                  <a:pt x="850" y="105"/>
                </a:cubicBezTo>
                <a:cubicBezTo>
                  <a:pt x="851" y="104"/>
                  <a:pt x="857" y="112"/>
                  <a:pt x="858" y="111"/>
                </a:cubicBezTo>
                <a:cubicBezTo>
                  <a:pt x="861" y="115"/>
                  <a:pt x="864" y="119"/>
                  <a:pt x="866" y="122"/>
                </a:cubicBezTo>
                <a:cubicBezTo>
                  <a:pt x="873" y="127"/>
                  <a:pt x="857" y="109"/>
                  <a:pt x="855" y="106"/>
                </a:cubicBezTo>
                <a:cubicBezTo>
                  <a:pt x="852" y="99"/>
                  <a:pt x="862" y="113"/>
                  <a:pt x="860" y="109"/>
                </a:cubicBezTo>
                <a:cubicBezTo>
                  <a:pt x="853" y="101"/>
                  <a:pt x="851" y="101"/>
                  <a:pt x="847" y="98"/>
                </a:cubicBezTo>
                <a:cubicBezTo>
                  <a:pt x="843" y="93"/>
                  <a:pt x="841" y="91"/>
                  <a:pt x="842" y="90"/>
                </a:cubicBezTo>
                <a:cubicBezTo>
                  <a:pt x="853" y="103"/>
                  <a:pt x="850" y="95"/>
                  <a:pt x="859" y="106"/>
                </a:cubicBezTo>
                <a:cubicBezTo>
                  <a:pt x="859" y="107"/>
                  <a:pt x="859" y="107"/>
                  <a:pt x="859" y="107"/>
                </a:cubicBezTo>
                <a:cubicBezTo>
                  <a:pt x="860" y="106"/>
                  <a:pt x="872" y="122"/>
                  <a:pt x="876" y="128"/>
                </a:cubicBezTo>
                <a:cubicBezTo>
                  <a:pt x="883" y="142"/>
                  <a:pt x="868" y="119"/>
                  <a:pt x="867" y="120"/>
                </a:cubicBezTo>
                <a:cubicBezTo>
                  <a:pt x="871" y="125"/>
                  <a:pt x="875" y="130"/>
                  <a:pt x="878" y="135"/>
                </a:cubicBezTo>
                <a:cubicBezTo>
                  <a:pt x="873" y="129"/>
                  <a:pt x="877" y="136"/>
                  <a:pt x="870" y="128"/>
                </a:cubicBezTo>
                <a:cubicBezTo>
                  <a:pt x="876" y="137"/>
                  <a:pt x="876" y="139"/>
                  <a:pt x="882" y="148"/>
                </a:cubicBezTo>
                <a:cubicBezTo>
                  <a:pt x="874" y="138"/>
                  <a:pt x="887" y="162"/>
                  <a:pt x="886" y="164"/>
                </a:cubicBezTo>
                <a:cubicBezTo>
                  <a:pt x="882" y="153"/>
                  <a:pt x="872" y="134"/>
                  <a:pt x="872" y="134"/>
                </a:cubicBezTo>
                <a:cubicBezTo>
                  <a:pt x="871" y="132"/>
                  <a:pt x="864" y="121"/>
                  <a:pt x="861" y="117"/>
                </a:cubicBezTo>
                <a:cubicBezTo>
                  <a:pt x="854" y="111"/>
                  <a:pt x="854" y="111"/>
                  <a:pt x="854" y="111"/>
                </a:cubicBezTo>
                <a:cubicBezTo>
                  <a:pt x="860" y="119"/>
                  <a:pt x="868" y="129"/>
                  <a:pt x="865" y="127"/>
                </a:cubicBezTo>
                <a:cubicBezTo>
                  <a:pt x="868" y="130"/>
                  <a:pt x="870" y="134"/>
                  <a:pt x="873" y="138"/>
                </a:cubicBezTo>
                <a:cubicBezTo>
                  <a:pt x="864" y="127"/>
                  <a:pt x="864" y="128"/>
                  <a:pt x="855" y="119"/>
                </a:cubicBezTo>
                <a:cubicBezTo>
                  <a:pt x="869" y="140"/>
                  <a:pt x="882" y="156"/>
                  <a:pt x="887" y="176"/>
                </a:cubicBezTo>
                <a:cubicBezTo>
                  <a:pt x="886" y="173"/>
                  <a:pt x="886" y="173"/>
                  <a:pt x="886" y="173"/>
                </a:cubicBezTo>
                <a:cubicBezTo>
                  <a:pt x="898" y="213"/>
                  <a:pt x="892" y="224"/>
                  <a:pt x="889" y="232"/>
                </a:cubicBezTo>
                <a:close/>
              </a:path>
            </a:pathLst>
          </a:custGeom>
          <a:solidFill>
            <a:srgbClr val="5F7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5F7797"/>
              </a:solidFill>
            </a:endParaRPr>
          </a:p>
        </p:txBody>
      </p:sp>
      <p:sp>
        <p:nvSpPr>
          <p:cNvPr id="7" name="Freeform 544"/>
          <p:cNvSpPr>
            <a:spLocks noEditPoints="1"/>
          </p:cNvSpPr>
          <p:nvPr/>
        </p:nvSpPr>
        <p:spPr bwMode="auto">
          <a:xfrm>
            <a:off x="4440298" y="2056241"/>
            <a:ext cx="900000" cy="72000"/>
          </a:xfrm>
          <a:custGeom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rgbClr val="5F7797"/>
          </a:solidFill>
          <a:ln>
            <a:noFill/>
          </a:ln>
        </p:spPr>
        <p:txBody>
          <a:bodyPr vert="horz" wrap="square" lIns="68591" tIns="34295" rIns="68591" bIns="34295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" name="Freeform 544"/>
          <p:cNvSpPr>
            <a:spLocks noEditPoints="1"/>
          </p:cNvSpPr>
          <p:nvPr/>
        </p:nvSpPr>
        <p:spPr bwMode="auto">
          <a:xfrm>
            <a:off x="3749418" y="2896346"/>
            <a:ext cx="900000" cy="72000"/>
          </a:xfrm>
          <a:custGeom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rgbClr val="5F7797"/>
          </a:solidFill>
          <a:ln>
            <a:noFill/>
          </a:ln>
        </p:spPr>
        <p:txBody>
          <a:bodyPr vert="horz" wrap="square" lIns="68591" tIns="34295" rIns="68591" bIns="34295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75435" y="3189605"/>
            <a:ext cx="774319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/>
            <a:r>
              <a:rPr lang="zh-CN" altLang="en-US" sz="3000">
                <a:solidFill>
                  <a:srgbClr val="475A71"/>
                </a:solidFill>
                <a:latin typeface="仿宋" panose="02010609060101010101" charset="-122"/>
                <a:ea typeface="仿宋" panose="02010609060101010101" charset="-122"/>
              </a:rPr>
              <a:t>具体的物象来表达相思，月为情感载体。</a:t>
            </a:r>
            <a:endParaRPr lang="zh-CN" altLang="en-US" sz="3000">
              <a:solidFill>
                <a:srgbClr val="475A7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74800" y="3895725"/>
            <a:ext cx="904176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latinLnBrk="0" hangingPunct="1">
              <a:lnSpc>
                <a:spcPct val="150000"/>
              </a:lnSpc>
            </a:pPr>
            <a:r>
              <a:rPr lang="en-US" alt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李清照则抛弃了具体的物象，用</a:t>
            </a:r>
            <a:r>
              <a:rPr lang="zh-CN" sz="2800" b="0">
                <a:solidFill>
                  <a:srgbClr val="9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抽象的语句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表现出自己相思之苦、闲愁之深的同时，推想到丈夫对自己的思念，同样的一份相思之情，却让两个身处异地的人</a:t>
            </a:r>
            <a:r>
              <a:rPr lang="en-US" alt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产生了两处愁思。</a:t>
            </a:r>
            <a:endParaRPr lang="zh-CN"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  <p:bldP spid="7" grpId="1"/>
      <p:bldP spid="9" grpId="1"/>
      <p:bldP spid="18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贰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初嫁初别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574800" y="1168400"/>
            <a:ext cx="9041765" cy="3303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 eaLnBrk="1" latinLnBrk="0" hangingPunct="1">
              <a:lnSpc>
                <a:spcPct val="180000"/>
              </a:lnSpc>
            </a:pPr>
            <a:r>
              <a:rPr sz="3200" b="0">
                <a:latin typeface="Aa语文老师的字" panose="02010600010101010101" charset="-122"/>
                <a:ea typeface="Aa语文老师的字" panose="02010600010101010101" charset="-122"/>
                <a:cs typeface="仿宋" panose="02010609060101010101" charset="-122"/>
              </a:rPr>
              <a:t>此情无计可消除，才下眉头，却上心头</a:t>
            </a:r>
            <a:r>
              <a:rPr lang="zh-CN" sz="3200" b="0">
                <a:latin typeface="Aa语文老师的字" panose="02010600010101010101" charset="-122"/>
                <a:ea typeface="Aa语文老师的字" panose="02010600010101010101" charset="-122"/>
                <a:cs typeface="仿宋" panose="02010609060101010101" charset="-122"/>
              </a:rPr>
              <a:t>。</a:t>
            </a:r>
            <a:endParaRPr lang="zh-CN" sz="2800" b="0">
              <a:latin typeface="Aa语文老师的字" panose="02010600010101010101" charset="-122"/>
              <a:ea typeface="Aa语文老师的字" panose="02010600010101010101" charset="-122"/>
              <a:cs typeface="仿宋" panose="02010609060101010101" charset="-122"/>
            </a:endParaRPr>
          </a:p>
          <a:p>
            <a:pPr marL="0" indent="0" algn="l" eaLnBrk="1" latinLnBrk="0" hangingPunct="1">
              <a:lnSpc>
                <a:spcPct val="180000"/>
              </a:lnSpc>
            </a:pPr>
            <a:r>
              <a:rPr lang="en-US" alt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“眉头”与“心头”相对应，“才下”与“却上”成起伏，表现出内心郁结、来回环转、无法消除的那一份思念之情。</a:t>
            </a:r>
            <a:endParaRPr lang="zh-CN"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贰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初嫁初别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584960" y="770890"/>
            <a:ext cx="10691495" cy="583565"/>
          </a:xfrm>
          <a:prstGeom prst="rect">
            <a:avLst/>
          </a:prstGeom>
          <a:noFill/>
          <a:ln w="28575" cmpd="dbl">
            <a:noFill/>
            <a:prstDash val="solid"/>
          </a:ln>
        </p:spPr>
        <p:txBody>
          <a:bodyPr vert="horz" wrap="square" rtlCol="0">
            <a:spAutoFit/>
          </a:bodyPr>
          <a:lstStyle/>
          <a:p>
            <a:r>
              <a:rPr lang="zh-CN" altLang="en-US" sz="3200">
                <a:solidFill>
                  <a:srgbClr val="900000"/>
                </a:solidFill>
                <a:latin typeface="文鼎行楷碑体_B" panose="04020800000000000000" charset="-122"/>
                <a:ea typeface="文鼎行楷碑体_B" panose="04020800000000000000" charset="-122"/>
              </a:rPr>
              <a:t>阅读技巧二：关注诗词抒情的方式（直接抒情、间接抒情）</a:t>
            </a:r>
            <a:endParaRPr lang="zh-CN" altLang="en-US" sz="3200">
              <a:solidFill>
                <a:srgbClr val="900000"/>
              </a:solidFill>
              <a:latin typeface="文鼎行楷碑体_B" panose="04020800000000000000" charset="-122"/>
              <a:ea typeface="文鼎行楷碑体_B" panose="040208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4960" y="1658620"/>
            <a:ext cx="88436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>
              <a:lnSpc>
                <a:spcPct val="150000"/>
              </a:lnSpc>
            </a:pPr>
            <a:r>
              <a:rPr lang="en-US" alt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这个时期当中，李清照的内心世界是柔婉细腻、敏感多情的，她在爱的世界里像一个小女人。有“怕郎猜道，奴面不如花面好。云鬓斜簪，徒要教郎比并看”的娇嗔灵动，有“帘卷西风，人比黄花瘦”的销魂憔悴，也有“多少事，欲说还休”的敏感微妙。这一切细腻缠绵的情感她无计可消除，沦陷在爱里，沉溺在思中。</a:t>
            </a:r>
            <a:endParaRPr lang="zh-CN"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叁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颠沛暮景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822450" y="1966595"/>
            <a:ext cx="8630285" cy="3192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40000"/>
              </a:lnSpc>
            </a:pPr>
            <a:r>
              <a:rPr lang="en-US" altLang="zh-CN" sz="3600" b="0">
                <a:latin typeface="方正仿宋_GBK" panose="02000000000000000000" charset="-122"/>
                <a:ea typeface="方正仿宋_GBK" panose="02000000000000000000" charset="-122"/>
              </a:rPr>
              <a:t>    </a:t>
            </a:r>
            <a:r>
              <a:rPr lang="zh-CN" sz="3600" b="0">
                <a:latin typeface="方正仿宋_GBK" panose="02000000000000000000" charset="-122"/>
                <a:ea typeface="方正仿宋_GBK" panose="02000000000000000000" charset="-122"/>
              </a:rPr>
              <a:t>风住尘香花已尽，日晚倦梳头。物是人非事事休，欲语泪先流。</a:t>
            </a:r>
            <a:endParaRPr lang="zh-CN" sz="3600" b="0">
              <a:latin typeface="方正仿宋_GBK" panose="02000000000000000000" charset="-122"/>
              <a:ea typeface="方正仿宋_GBK" panose="02000000000000000000" charset="-122"/>
            </a:endParaRPr>
          </a:p>
          <a:p>
            <a:pPr marL="0" indent="0" algn="l">
              <a:lnSpc>
                <a:spcPct val="140000"/>
              </a:lnSpc>
            </a:pPr>
            <a:r>
              <a:rPr lang="en-US" altLang="zh-CN" sz="3600" b="0">
                <a:latin typeface="方正仿宋_GBK" panose="02000000000000000000" charset="-122"/>
                <a:ea typeface="方正仿宋_GBK" panose="02000000000000000000" charset="-122"/>
              </a:rPr>
              <a:t>    </a:t>
            </a:r>
            <a:r>
              <a:rPr lang="zh-CN" sz="3600" b="0">
                <a:latin typeface="方正仿宋_GBK" panose="02000000000000000000" charset="-122"/>
                <a:ea typeface="方正仿宋_GBK" panose="02000000000000000000" charset="-122"/>
              </a:rPr>
              <a:t>闻说双溪春尚好，也拟泛轻舟。只恐双溪舴艋舟，载不动许多愁。</a:t>
            </a:r>
            <a:endParaRPr lang="zh-CN" sz="36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2450" y="1139825"/>
            <a:ext cx="86302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3600" b="0">
                <a:latin typeface="方正仿宋_GBK" panose="02000000000000000000" charset="-122"/>
                <a:ea typeface="方正仿宋_GBK" panose="02000000000000000000" charset="-122"/>
              </a:rPr>
              <a:t>武陵春</a:t>
            </a:r>
            <a:endParaRPr lang="zh-CN" sz="36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6" name="Freeform 376"/>
          <p:cNvSpPr>
            <a:spLocks noEditPoints="1"/>
          </p:cNvSpPr>
          <p:nvPr/>
        </p:nvSpPr>
        <p:spPr bwMode="auto">
          <a:xfrm rot="12101646">
            <a:off x="6787515" y="4360545"/>
            <a:ext cx="839470" cy="792480"/>
          </a:xfrm>
          <a:custGeom>
            <a:gdLst>
              <a:gd name="T0" fmla="*/ 715 w 910"/>
              <a:gd name="T1" fmla="*/ 20 h 538"/>
              <a:gd name="T2" fmla="*/ 489 w 910"/>
              <a:gd name="T3" fmla="*/ 6 h 538"/>
              <a:gd name="T4" fmla="*/ 372 w 910"/>
              <a:gd name="T5" fmla="*/ 17 h 538"/>
              <a:gd name="T6" fmla="*/ 263 w 910"/>
              <a:gd name="T7" fmla="*/ 50 h 538"/>
              <a:gd name="T8" fmla="*/ 193 w 910"/>
              <a:gd name="T9" fmla="*/ 77 h 538"/>
              <a:gd name="T10" fmla="*/ 195 w 910"/>
              <a:gd name="T11" fmla="*/ 82 h 538"/>
              <a:gd name="T12" fmla="*/ 286 w 910"/>
              <a:gd name="T13" fmla="*/ 51 h 538"/>
              <a:gd name="T14" fmla="*/ 157 w 910"/>
              <a:gd name="T15" fmla="*/ 110 h 538"/>
              <a:gd name="T16" fmla="*/ 257 w 910"/>
              <a:gd name="T17" fmla="*/ 78 h 538"/>
              <a:gd name="T18" fmla="*/ 283 w 910"/>
              <a:gd name="T19" fmla="*/ 68 h 538"/>
              <a:gd name="T20" fmla="*/ 290 w 910"/>
              <a:gd name="T21" fmla="*/ 68 h 538"/>
              <a:gd name="T22" fmla="*/ 84 w 910"/>
              <a:gd name="T23" fmla="*/ 191 h 538"/>
              <a:gd name="T24" fmla="*/ 32 w 910"/>
              <a:gd name="T25" fmla="*/ 456 h 538"/>
              <a:gd name="T26" fmla="*/ 227 w 910"/>
              <a:gd name="T27" fmla="*/ 535 h 538"/>
              <a:gd name="T28" fmla="*/ 392 w 910"/>
              <a:gd name="T29" fmla="*/ 531 h 538"/>
              <a:gd name="T30" fmla="*/ 505 w 910"/>
              <a:gd name="T31" fmla="*/ 511 h 538"/>
              <a:gd name="T32" fmla="*/ 547 w 910"/>
              <a:gd name="T33" fmla="*/ 500 h 538"/>
              <a:gd name="T34" fmla="*/ 565 w 910"/>
              <a:gd name="T35" fmla="*/ 510 h 538"/>
              <a:gd name="T36" fmla="*/ 438 w 910"/>
              <a:gd name="T37" fmla="*/ 538 h 538"/>
              <a:gd name="T38" fmla="*/ 670 w 910"/>
              <a:gd name="T39" fmla="*/ 469 h 538"/>
              <a:gd name="T40" fmla="*/ 705 w 910"/>
              <a:gd name="T41" fmla="*/ 460 h 538"/>
              <a:gd name="T42" fmla="*/ 788 w 910"/>
              <a:gd name="T43" fmla="*/ 415 h 538"/>
              <a:gd name="T44" fmla="*/ 888 w 910"/>
              <a:gd name="T45" fmla="*/ 287 h 538"/>
              <a:gd name="T46" fmla="*/ 905 w 910"/>
              <a:gd name="T47" fmla="*/ 243 h 538"/>
              <a:gd name="T48" fmla="*/ 496 w 910"/>
              <a:gd name="T49" fmla="*/ 11 h 538"/>
              <a:gd name="T50" fmla="*/ 592 w 910"/>
              <a:gd name="T51" fmla="*/ 9 h 538"/>
              <a:gd name="T52" fmla="*/ 453 w 910"/>
              <a:gd name="T53" fmla="*/ 17 h 538"/>
              <a:gd name="T54" fmla="*/ 660 w 910"/>
              <a:gd name="T55" fmla="*/ 448 h 538"/>
              <a:gd name="T56" fmla="*/ 585 w 910"/>
              <a:gd name="T57" fmla="*/ 472 h 538"/>
              <a:gd name="T58" fmla="*/ 488 w 910"/>
              <a:gd name="T59" fmla="*/ 490 h 538"/>
              <a:gd name="T60" fmla="*/ 424 w 910"/>
              <a:gd name="T61" fmla="*/ 506 h 538"/>
              <a:gd name="T62" fmla="*/ 502 w 910"/>
              <a:gd name="T63" fmla="*/ 493 h 538"/>
              <a:gd name="T64" fmla="*/ 397 w 910"/>
              <a:gd name="T65" fmla="*/ 512 h 538"/>
              <a:gd name="T66" fmla="*/ 153 w 910"/>
              <a:gd name="T67" fmla="*/ 512 h 538"/>
              <a:gd name="T68" fmla="*/ 54 w 910"/>
              <a:gd name="T69" fmla="*/ 464 h 538"/>
              <a:gd name="T70" fmla="*/ 30 w 910"/>
              <a:gd name="T71" fmla="*/ 290 h 538"/>
              <a:gd name="T72" fmla="*/ 112 w 910"/>
              <a:gd name="T73" fmla="*/ 179 h 538"/>
              <a:gd name="T74" fmla="*/ 283 w 910"/>
              <a:gd name="T75" fmla="*/ 76 h 538"/>
              <a:gd name="T76" fmla="*/ 368 w 910"/>
              <a:gd name="T77" fmla="*/ 46 h 538"/>
              <a:gd name="T78" fmla="*/ 531 w 910"/>
              <a:gd name="T79" fmla="*/ 27 h 538"/>
              <a:gd name="T80" fmla="*/ 599 w 910"/>
              <a:gd name="T81" fmla="*/ 32 h 538"/>
              <a:gd name="T82" fmla="*/ 669 w 910"/>
              <a:gd name="T83" fmla="*/ 34 h 538"/>
              <a:gd name="T84" fmla="*/ 687 w 910"/>
              <a:gd name="T85" fmla="*/ 41 h 538"/>
              <a:gd name="T86" fmla="*/ 793 w 910"/>
              <a:gd name="T87" fmla="*/ 85 h 538"/>
              <a:gd name="T88" fmla="*/ 805 w 910"/>
              <a:gd name="T89" fmla="*/ 95 h 538"/>
              <a:gd name="T90" fmla="*/ 883 w 910"/>
              <a:gd name="T91" fmla="*/ 246 h 538"/>
              <a:gd name="T92" fmla="*/ 841 w 910"/>
              <a:gd name="T93" fmla="*/ 323 h 538"/>
              <a:gd name="T94" fmla="*/ 863 w 910"/>
              <a:gd name="T95" fmla="*/ 280 h 538"/>
              <a:gd name="T96" fmla="*/ 700 w 910"/>
              <a:gd name="T97" fmla="*/ 424 h 538"/>
              <a:gd name="T98" fmla="*/ 720 w 910"/>
              <a:gd name="T99" fmla="*/ 419 h 538"/>
              <a:gd name="T100" fmla="*/ 708 w 910"/>
              <a:gd name="T101" fmla="*/ 446 h 538"/>
              <a:gd name="T102" fmla="*/ 772 w 910"/>
              <a:gd name="T103" fmla="*/ 403 h 538"/>
              <a:gd name="T104" fmla="*/ 832 w 910"/>
              <a:gd name="T105" fmla="*/ 367 h 538"/>
              <a:gd name="T106" fmla="*/ 829 w 910"/>
              <a:gd name="T107" fmla="*/ 364 h 538"/>
              <a:gd name="T108" fmla="*/ 885 w 910"/>
              <a:gd name="T109" fmla="*/ 280 h 538"/>
              <a:gd name="T110" fmla="*/ 792 w 910"/>
              <a:gd name="T111" fmla="*/ 72 h 538"/>
              <a:gd name="T112" fmla="*/ 737 w 910"/>
              <a:gd name="T113" fmla="*/ 44 h 538"/>
              <a:gd name="T114" fmla="*/ 709 w 910"/>
              <a:gd name="T115" fmla="*/ 30 h 538"/>
              <a:gd name="T116" fmla="*/ 777 w 910"/>
              <a:gd name="T117" fmla="*/ 52 h 538"/>
              <a:gd name="T118" fmla="*/ 876 w 910"/>
              <a:gd name="T119" fmla="*/ 128 h 538"/>
              <a:gd name="T120" fmla="*/ 887 w 910"/>
              <a:gd name="T121" fmla="*/ 176 h 5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10" h="538">
                <a:moveTo>
                  <a:pt x="900" y="193"/>
                </a:moveTo>
                <a:cubicBezTo>
                  <a:pt x="905" y="215"/>
                  <a:pt x="899" y="195"/>
                  <a:pt x="900" y="207"/>
                </a:cubicBezTo>
                <a:cubicBezTo>
                  <a:pt x="899" y="203"/>
                  <a:pt x="899" y="199"/>
                  <a:pt x="899" y="196"/>
                </a:cubicBezTo>
                <a:cubicBezTo>
                  <a:pt x="898" y="195"/>
                  <a:pt x="895" y="184"/>
                  <a:pt x="895" y="185"/>
                </a:cubicBezTo>
                <a:cubicBezTo>
                  <a:pt x="899" y="179"/>
                  <a:pt x="879" y="134"/>
                  <a:pt x="886" y="143"/>
                </a:cubicBezTo>
                <a:cubicBezTo>
                  <a:pt x="882" y="129"/>
                  <a:pt x="854" y="95"/>
                  <a:pt x="830" y="77"/>
                </a:cubicBezTo>
                <a:cubicBezTo>
                  <a:pt x="832" y="79"/>
                  <a:pt x="835" y="80"/>
                  <a:pt x="837" y="82"/>
                </a:cubicBezTo>
                <a:cubicBezTo>
                  <a:pt x="815" y="59"/>
                  <a:pt x="813" y="67"/>
                  <a:pt x="798" y="58"/>
                </a:cubicBezTo>
                <a:cubicBezTo>
                  <a:pt x="812" y="65"/>
                  <a:pt x="787" y="49"/>
                  <a:pt x="782" y="45"/>
                </a:cubicBezTo>
                <a:cubicBezTo>
                  <a:pt x="768" y="40"/>
                  <a:pt x="757" y="37"/>
                  <a:pt x="739" y="30"/>
                </a:cubicBezTo>
                <a:cubicBezTo>
                  <a:pt x="736" y="27"/>
                  <a:pt x="736" y="25"/>
                  <a:pt x="724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03" y="16"/>
                  <a:pt x="686" y="14"/>
                  <a:pt x="678" y="12"/>
                </a:cubicBezTo>
                <a:cubicBezTo>
                  <a:pt x="680" y="12"/>
                  <a:pt x="680" y="12"/>
                  <a:pt x="680" y="12"/>
                </a:cubicBezTo>
                <a:cubicBezTo>
                  <a:pt x="666" y="9"/>
                  <a:pt x="666" y="11"/>
                  <a:pt x="676" y="13"/>
                </a:cubicBezTo>
                <a:cubicBezTo>
                  <a:pt x="663" y="12"/>
                  <a:pt x="663" y="12"/>
                  <a:pt x="663" y="12"/>
                </a:cubicBezTo>
                <a:cubicBezTo>
                  <a:pt x="663" y="11"/>
                  <a:pt x="663" y="11"/>
                  <a:pt x="663" y="11"/>
                </a:cubicBezTo>
                <a:cubicBezTo>
                  <a:pt x="645" y="9"/>
                  <a:pt x="629" y="10"/>
                  <a:pt x="601" y="8"/>
                </a:cubicBezTo>
                <a:cubicBezTo>
                  <a:pt x="609" y="7"/>
                  <a:pt x="581" y="4"/>
                  <a:pt x="606" y="5"/>
                </a:cubicBezTo>
                <a:cubicBezTo>
                  <a:pt x="598" y="5"/>
                  <a:pt x="610" y="7"/>
                  <a:pt x="611" y="8"/>
                </a:cubicBezTo>
                <a:cubicBezTo>
                  <a:pt x="620" y="9"/>
                  <a:pt x="628" y="8"/>
                  <a:pt x="632" y="8"/>
                </a:cubicBezTo>
                <a:cubicBezTo>
                  <a:pt x="629" y="7"/>
                  <a:pt x="632" y="6"/>
                  <a:pt x="637" y="5"/>
                </a:cubicBezTo>
                <a:cubicBezTo>
                  <a:pt x="619" y="5"/>
                  <a:pt x="569" y="0"/>
                  <a:pt x="565" y="4"/>
                </a:cubicBezTo>
                <a:cubicBezTo>
                  <a:pt x="542" y="4"/>
                  <a:pt x="514" y="5"/>
                  <a:pt x="489" y="6"/>
                </a:cubicBezTo>
                <a:cubicBezTo>
                  <a:pt x="490" y="6"/>
                  <a:pt x="492" y="6"/>
                  <a:pt x="491" y="7"/>
                </a:cubicBezTo>
                <a:cubicBezTo>
                  <a:pt x="469" y="6"/>
                  <a:pt x="469" y="6"/>
                  <a:pt x="469" y="6"/>
                </a:cubicBezTo>
                <a:cubicBezTo>
                  <a:pt x="474" y="6"/>
                  <a:pt x="474" y="6"/>
                  <a:pt x="474" y="6"/>
                </a:cubicBezTo>
                <a:cubicBezTo>
                  <a:pt x="469" y="6"/>
                  <a:pt x="465" y="6"/>
                  <a:pt x="460" y="6"/>
                </a:cubicBezTo>
                <a:cubicBezTo>
                  <a:pt x="458" y="6"/>
                  <a:pt x="464" y="4"/>
                  <a:pt x="470" y="3"/>
                </a:cubicBezTo>
                <a:cubicBezTo>
                  <a:pt x="473" y="3"/>
                  <a:pt x="476" y="3"/>
                  <a:pt x="473" y="4"/>
                </a:cubicBezTo>
                <a:cubicBezTo>
                  <a:pt x="488" y="1"/>
                  <a:pt x="460" y="4"/>
                  <a:pt x="470" y="2"/>
                </a:cubicBezTo>
                <a:cubicBezTo>
                  <a:pt x="474" y="2"/>
                  <a:pt x="479" y="1"/>
                  <a:pt x="481" y="1"/>
                </a:cubicBezTo>
                <a:cubicBezTo>
                  <a:pt x="464" y="1"/>
                  <a:pt x="456" y="5"/>
                  <a:pt x="445" y="4"/>
                </a:cubicBezTo>
                <a:cubicBezTo>
                  <a:pt x="436" y="6"/>
                  <a:pt x="420" y="10"/>
                  <a:pt x="404" y="12"/>
                </a:cubicBezTo>
                <a:cubicBezTo>
                  <a:pt x="410" y="10"/>
                  <a:pt x="387" y="15"/>
                  <a:pt x="394" y="12"/>
                </a:cubicBezTo>
                <a:cubicBezTo>
                  <a:pt x="388" y="14"/>
                  <a:pt x="374" y="15"/>
                  <a:pt x="372" y="17"/>
                </a:cubicBezTo>
                <a:cubicBezTo>
                  <a:pt x="374" y="16"/>
                  <a:pt x="381" y="14"/>
                  <a:pt x="386" y="14"/>
                </a:cubicBezTo>
                <a:cubicBezTo>
                  <a:pt x="379" y="16"/>
                  <a:pt x="379" y="17"/>
                  <a:pt x="371" y="18"/>
                </a:cubicBezTo>
                <a:cubicBezTo>
                  <a:pt x="370" y="19"/>
                  <a:pt x="370" y="18"/>
                  <a:pt x="370" y="18"/>
                </a:cubicBezTo>
                <a:cubicBezTo>
                  <a:pt x="360" y="21"/>
                  <a:pt x="368" y="22"/>
                  <a:pt x="350" y="26"/>
                </a:cubicBezTo>
                <a:cubicBezTo>
                  <a:pt x="303" y="38"/>
                  <a:pt x="355" y="21"/>
                  <a:pt x="349" y="22"/>
                </a:cubicBezTo>
                <a:cubicBezTo>
                  <a:pt x="347" y="23"/>
                  <a:pt x="327" y="29"/>
                  <a:pt x="317" y="31"/>
                </a:cubicBezTo>
                <a:cubicBezTo>
                  <a:pt x="319" y="30"/>
                  <a:pt x="319" y="30"/>
                  <a:pt x="319" y="30"/>
                </a:cubicBezTo>
                <a:cubicBezTo>
                  <a:pt x="315" y="31"/>
                  <a:pt x="308" y="34"/>
                  <a:pt x="303" y="34"/>
                </a:cubicBezTo>
                <a:cubicBezTo>
                  <a:pt x="300" y="37"/>
                  <a:pt x="295" y="39"/>
                  <a:pt x="292" y="41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1" y="48"/>
                  <a:pt x="267" y="49"/>
                  <a:pt x="263" y="50"/>
                </a:cubicBezTo>
                <a:cubicBezTo>
                  <a:pt x="261" y="50"/>
                  <a:pt x="267" y="48"/>
                  <a:pt x="273" y="46"/>
                </a:cubicBezTo>
                <a:cubicBezTo>
                  <a:pt x="269" y="46"/>
                  <a:pt x="265" y="47"/>
                  <a:pt x="261" y="50"/>
                </a:cubicBezTo>
                <a:cubicBezTo>
                  <a:pt x="263" y="49"/>
                  <a:pt x="263" y="49"/>
                  <a:pt x="263" y="49"/>
                </a:cubicBezTo>
                <a:cubicBezTo>
                  <a:pt x="258" y="51"/>
                  <a:pt x="239" y="59"/>
                  <a:pt x="255" y="54"/>
                </a:cubicBezTo>
                <a:cubicBezTo>
                  <a:pt x="244" y="59"/>
                  <a:pt x="239" y="59"/>
                  <a:pt x="232" y="62"/>
                </a:cubicBezTo>
                <a:cubicBezTo>
                  <a:pt x="231" y="61"/>
                  <a:pt x="238" y="59"/>
                  <a:pt x="234" y="59"/>
                </a:cubicBezTo>
                <a:cubicBezTo>
                  <a:pt x="226" y="62"/>
                  <a:pt x="221" y="63"/>
                  <a:pt x="215" y="66"/>
                </a:cubicBezTo>
                <a:cubicBezTo>
                  <a:pt x="221" y="64"/>
                  <a:pt x="214" y="68"/>
                  <a:pt x="223" y="65"/>
                </a:cubicBezTo>
                <a:cubicBezTo>
                  <a:pt x="220" y="66"/>
                  <a:pt x="210" y="70"/>
                  <a:pt x="211" y="70"/>
                </a:cubicBezTo>
                <a:cubicBezTo>
                  <a:pt x="214" y="69"/>
                  <a:pt x="216" y="68"/>
                  <a:pt x="221" y="67"/>
                </a:cubicBezTo>
                <a:cubicBezTo>
                  <a:pt x="211" y="70"/>
                  <a:pt x="201" y="75"/>
                  <a:pt x="190" y="78"/>
                </a:cubicBezTo>
                <a:cubicBezTo>
                  <a:pt x="191" y="78"/>
                  <a:pt x="192" y="77"/>
                  <a:pt x="193" y="77"/>
                </a:cubicBezTo>
                <a:cubicBezTo>
                  <a:pt x="180" y="83"/>
                  <a:pt x="160" y="91"/>
                  <a:pt x="152" y="97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9" y="94"/>
                  <a:pt x="165" y="91"/>
                  <a:pt x="168" y="90"/>
                </a:cubicBezTo>
                <a:cubicBezTo>
                  <a:pt x="158" y="95"/>
                  <a:pt x="175" y="89"/>
                  <a:pt x="165" y="94"/>
                </a:cubicBezTo>
                <a:cubicBezTo>
                  <a:pt x="151" y="101"/>
                  <a:pt x="138" y="105"/>
                  <a:pt x="131" y="110"/>
                </a:cubicBezTo>
                <a:cubicBezTo>
                  <a:pt x="144" y="104"/>
                  <a:pt x="163" y="97"/>
                  <a:pt x="168" y="94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66" y="94"/>
                  <a:pt x="172" y="90"/>
                  <a:pt x="179" y="87"/>
                </a:cubicBezTo>
                <a:cubicBezTo>
                  <a:pt x="180" y="87"/>
                  <a:pt x="197" y="79"/>
                  <a:pt x="197" y="81"/>
                </a:cubicBezTo>
                <a:cubicBezTo>
                  <a:pt x="190" y="84"/>
                  <a:pt x="184" y="86"/>
                  <a:pt x="178" y="89"/>
                </a:cubicBezTo>
                <a:cubicBezTo>
                  <a:pt x="180" y="89"/>
                  <a:pt x="197" y="81"/>
                  <a:pt x="205" y="79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211" y="74"/>
                  <a:pt x="233" y="67"/>
                  <a:pt x="249" y="60"/>
                </a:cubicBezTo>
                <a:cubicBezTo>
                  <a:pt x="236" y="66"/>
                  <a:pt x="266" y="55"/>
                  <a:pt x="256" y="60"/>
                </a:cubicBezTo>
                <a:cubicBezTo>
                  <a:pt x="252" y="62"/>
                  <a:pt x="245" y="64"/>
                  <a:pt x="247" y="63"/>
                </a:cubicBezTo>
                <a:cubicBezTo>
                  <a:pt x="246" y="65"/>
                  <a:pt x="257" y="60"/>
                  <a:pt x="260" y="60"/>
                </a:cubicBezTo>
                <a:cubicBezTo>
                  <a:pt x="262" y="58"/>
                  <a:pt x="279" y="53"/>
                  <a:pt x="268" y="55"/>
                </a:cubicBezTo>
                <a:cubicBezTo>
                  <a:pt x="274" y="54"/>
                  <a:pt x="286" y="49"/>
                  <a:pt x="293" y="47"/>
                </a:cubicBezTo>
                <a:cubicBezTo>
                  <a:pt x="291" y="46"/>
                  <a:pt x="307" y="42"/>
                  <a:pt x="310" y="41"/>
                </a:cubicBezTo>
                <a:cubicBezTo>
                  <a:pt x="313" y="40"/>
                  <a:pt x="316" y="40"/>
                  <a:pt x="318" y="39"/>
                </a:cubicBezTo>
                <a:cubicBezTo>
                  <a:pt x="312" y="42"/>
                  <a:pt x="303" y="45"/>
                  <a:pt x="295" y="48"/>
                </a:cubicBezTo>
                <a:cubicBezTo>
                  <a:pt x="295" y="48"/>
                  <a:pt x="295" y="48"/>
                  <a:pt x="295" y="48"/>
                </a:cubicBezTo>
                <a:cubicBezTo>
                  <a:pt x="291" y="49"/>
                  <a:pt x="284" y="51"/>
                  <a:pt x="286" y="50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69" y="58"/>
                  <a:pt x="252" y="65"/>
                  <a:pt x="244" y="69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35" y="73"/>
                  <a:pt x="221" y="76"/>
                  <a:pt x="209" y="82"/>
                </a:cubicBezTo>
                <a:cubicBezTo>
                  <a:pt x="209" y="82"/>
                  <a:pt x="211" y="81"/>
                  <a:pt x="208" y="82"/>
                </a:cubicBezTo>
                <a:cubicBezTo>
                  <a:pt x="192" y="88"/>
                  <a:pt x="186" y="93"/>
                  <a:pt x="173" y="97"/>
                </a:cubicBezTo>
                <a:cubicBezTo>
                  <a:pt x="174" y="96"/>
                  <a:pt x="174" y="96"/>
                  <a:pt x="174" y="96"/>
                </a:cubicBezTo>
                <a:cubicBezTo>
                  <a:pt x="173" y="96"/>
                  <a:pt x="166" y="100"/>
                  <a:pt x="168" y="100"/>
                </a:cubicBezTo>
                <a:cubicBezTo>
                  <a:pt x="178" y="95"/>
                  <a:pt x="180" y="95"/>
                  <a:pt x="190" y="91"/>
                </a:cubicBezTo>
                <a:cubicBezTo>
                  <a:pt x="186" y="93"/>
                  <a:pt x="178" y="97"/>
                  <a:pt x="172" y="100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64" y="106"/>
                  <a:pt x="155" y="108"/>
                  <a:pt x="147" y="113"/>
                </a:cubicBezTo>
                <a:cubicBezTo>
                  <a:pt x="157" y="110"/>
                  <a:pt x="157" y="110"/>
                  <a:pt x="157" y="110"/>
                </a:cubicBezTo>
                <a:cubicBezTo>
                  <a:pt x="157" y="110"/>
                  <a:pt x="156" y="110"/>
                  <a:pt x="156" y="111"/>
                </a:cubicBezTo>
                <a:cubicBezTo>
                  <a:pt x="160" y="109"/>
                  <a:pt x="163" y="107"/>
                  <a:pt x="164" y="106"/>
                </a:cubicBezTo>
                <a:cubicBezTo>
                  <a:pt x="178" y="99"/>
                  <a:pt x="187" y="98"/>
                  <a:pt x="189" y="98"/>
                </a:cubicBezTo>
                <a:cubicBezTo>
                  <a:pt x="196" y="96"/>
                  <a:pt x="187" y="101"/>
                  <a:pt x="189" y="101"/>
                </a:cubicBezTo>
                <a:cubicBezTo>
                  <a:pt x="199" y="97"/>
                  <a:pt x="198" y="95"/>
                  <a:pt x="209" y="91"/>
                </a:cubicBezTo>
                <a:cubicBezTo>
                  <a:pt x="212" y="90"/>
                  <a:pt x="211" y="90"/>
                  <a:pt x="210" y="91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8"/>
                  <a:pt x="236" y="81"/>
                  <a:pt x="225" y="86"/>
                </a:cubicBezTo>
                <a:cubicBezTo>
                  <a:pt x="224" y="87"/>
                  <a:pt x="221" y="88"/>
                  <a:pt x="218" y="89"/>
                </a:cubicBezTo>
                <a:cubicBezTo>
                  <a:pt x="230" y="85"/>
                  <a:pt x="248" y="80"/>
                  <a:pt x="256" y="78"/>
                </a:cubicBezTo>
                <a:cubicBezTo>
                  <a:pt x="254" y="79"/>
                  <a:pt x="254" y="79"/>
                  <a:pt x="255" y="79"/>
                </a:cubicBezTo>
                <a:cubicBezTo>
                  <a:pt x="256" y="79"/>
                  <a:pt x="256" y="78"/>
                  <a:pt x="257" y="78"/>
                </a:cubicBezTo>
                <a:cubicBezTo>
                  <a:pt x="259" y="77"/>
                  <a:pt x="261" y="77"/>
                  <a:pt x="261" y="78"/>
                </a:cubicBezTo>
                <a:cubicBezTo>
                  <a:pt x="269" y="75"/>
                  <a:pt x="267" y="75"/>
                  <a:pt x="280" y="72"/>
                </a:cubicBezTo>
                <a:cubicBezTo>
                  <a:pt x="284" y="70"/>
                  <a:pt x="282" y="69"/>
                  <a:pt x="285" y="68"/>
                </a:cubicBezTo>
                <a:cubicBezTo>
                  <a:pt x="288" y="67"/>
                  <a:pt x="291" y="66"/>
                  <a:pt x="293" y="65"/>
                </a:cubicBezTo>
                <a:cubicBezTo>
                  <a:pt x="292" y="66"/>
                  <a:pt x="292" y="66"/>
                  <a:pt x="292" y="66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297" y="64"/>
                  <a:pt x="292" y="65"/>
                  <a:pt x="287" y="67"/>
                </a:cubicBezTo>
                <a:cubicBezTo>
                  <a:pt x="289" y="66"/>
                  <a:pt x="291" y="65"/>
                  <a:pt x="293" y="64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79" y="68"/>
                  <a:pt x="277" y="69"/>
                  <a:pt x="275" y="70"/>
                </a:cubicBezTo>
                <a:cubicBezTo>
                  <a:pt x="287" y="66"/>
                  <a:pt x="287" y="66"/>
                  <a:pt x="287" y="66"/>
                </a:cubicBezTo>
                <a:cubicBezTo>
                  <a:pt x="285" y="67"/>
                  <a:pt x="284" y="67"/>
                  <a:pt x="283" y="68"/>
                </a:cubicBezTo>
                <a:cubicBezTo>
                  <a:pt x="279" y="69"/>
                  <a:pt x="275" y="70"/>
                  <a:pt x="273" y="71"/>
                </a:cubicBezTo>
                <a:cubicBezTo>
                  <a:pt x="275" y="71"/>
                  <a:pt x="278" y="70"/>
                  <a:pt x="281" y="69"/>
                </a:cubicBezTo>
                <a:cubicBezTo>
                  <a:pt x="280" y="70"/>
                  <a:pt x="280" y="70"/>
                  <a:pt x="279" y="71"/>
                </a:cubicBezTo>
                <a:cubicBezTo>
                  <a:pt x="261" y="77"/>
                  <a:pt x="255" y="77"/>
                  <a:pt x="245" y="80"/>
                </a:cubicBezTo>
                <a:cubicBezTo>
                  <a:pt x="251" y="77"/>
                  <a:pt x="261" y="73"/>
                  <a:pt x="257" y="73"/>
                </a:cubicBezTo>
                <a:cubicBezTo>
                  <a:pt x="266" y="72"/>
                  <a:pt x="267" y="69"/>
                  <a:pt x="278" y="67"/>
                </a:cubicBezTo>
                <a:cubicBezTo>
                  <a:pt x="276" y="68"/>
                  <a:pt x="276" y="68"/>
                  <a:pt x="276" y="68"/>
                </a:cubicBezTo>
                <a:cubicBezTo>
                  <a:pt x="284" y="64"/>
                  <a:pt x="286" y="65"/>
                  <a:pt x="293" y="62"/>
                </a:cubicBezTo>
                <a:cubicBezTo>
                  <a:pt x="292" y="62"/>
                  <a:pt x="293" y="62"/>
                  <a:pt x="294" y="62"/>
                </a:cubicBezTo>
                <a:cubicBezTo>
                  <a:pt x="310" y="56"/>
                  <a:pt x="289" y="62"/>
                  <a:pt x="305" y="56"/>
                </a:cubicBezTo>
                <a:cubicBezTo>
                  <a:pt x="319" y="53"/>
                  <a:pt x="310" y="57"/>
                  <a:pt x="314" y="57"/>
                </a:cubicBezTo>
                <a:cubicBezTo>
                  <a:pt x="291" y="65"/>
                  <a:pt x="315" y="59"/>
                  <a:pt x="290" y="68"/>
                </a:cubicBezTo>
                <a:cubicBezTo>
                  <a:pt x="290" y="68"/>
                  <a:pt x="290" y="68"/>
                  <a:pt x="291" y="68"/>
                </a:cubicBezTo>
                <a:cubicBezTo>
                  <a:pt x="279" y="72"/>
                  <a:pt x="269" y="76"/>
                  <a:pt x="256" y="80"/>
                </a:cubicBezTo>
                <a:cubicBezTo>
                  <a:pt x="260" y="78"/>
                  <a:pt x="256" y="79"/>
                  <a:pt x="255" y="79"/>
                </a:cubicBezTo>
                <a:cubicBezTo>
                  <a:pt x="247" y="82"/>
                  <a:pt x="237" y="86"/>
                  <a:pt x="233" y="89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20" y="94"/>
                  <a:pt x="224" y="90"/>
                  <a:pt x="237" y="85"/>
                </a:cubicBezTo>
                <a:cubicBezTo>
                  <a:pt x="192" y="104"/>
                  <a:pt x="161" y="126"/>
                  <a:pt x="123" y="156"/>
                </a:cubicBezTo>
                <a:cubicBezTo>
                  <a:pt x="121" y="157"/>
                  <a:pt x="128" y="152"/>
                  <a:pt x="125" y="154"/>
                </a:cubicBezTo>
                <a:cubicBezTo>
                  <a:pt x="120" y="158"/>
                  <a:pt x="114" y="164"/>
                  <a:pt x="113" y="165"/>
                </a:cubicBezTo>
                <a:cubicBezTo>
                  <a:pt x="113" y="165"/>
                  <a:pt x="114" y="164"/>
                  <a:pt x="117" y="161"/>
                </a:cubicBezTo>
                <a:cubicBezTo>
                  <a:pt x="98" y="179"/>
                  <a:pt x="87" y="187"/>
                  <a:pt x="77" y="200"/>
                </a:cubicBezTo>
                <a:cubicBezTo>
                  <a:pt x="76" y="200"/>
                  <a:pt x="85" y="190"/>
                  <a:pt x="84" y="191"/>
                </a:cubicBezTo>
                <a:cubicBezTo>
                  <a:pt x="66" y="209"/>
                  <a:pt x="60" y="221"/>
                  <a:pt x="46" y="242"/>
                </a:cubicBezTo>
                <a:cubicBezTo>
                  <a:pt x="50" y="235"/>
                  <a:pt x="42" y="246"/>
                  <a:pt x="38" y="252"/>
                </a:cubicBezTo>
                <a:cubicBezTo>
                  <a:pt x="27" y="270"/>
                  <a:pt x="8" y="310"/>
                  <a:pt x="5" y="342"/>
                </a:cubicBezTo>
                <a:cubicBezTo>
                  <a:pt x="2" y="333"/>
                  <a:pt x="1" y="376"/>
                  <a:pt x="0" y="379"/>
                </a:cubicBezTo>
                <a:cubicBezTo>
                  <a:pt x="0" y="386"/>
                  <a:pt x="2" y="397"/>
                  <a:pt x="3" y="398"/>
                </a:cubicBezTo>
                <a:cubicBezTo>
                  <a:pt x="2" y="394"/>
                  <a:pt x="2" y="384"/>
                  <a:pt x="2" y="386"/>
                </a:cubicBezTo>
                <a:cubicBezTo>
                  <a:pt x="3" y="396"/>
                  <a:pt x="7" y="411"/>
                  <a:pt x="9" y="412"/>
                </a:cubicBezTo>
                <a:cubicBezTo>
                  <a:pt x="10" y="416"/>
                  <a:pt x="11" y="420"/>
                  <a:pt x="12" y="424"/>
                </a:cubicBezTo>
                <a:cubicBezTo>
                  <a:pt x="13" y="425"/>
                  <a:pt x="16" y="428"/>
                  <a:pt x="19" y="434"/>
                </a:cubicBezTo>
                <a:cubicBezTo>
                  <a:pt x="25" y="449"/>
                  <a:pt x="19" y="432"/>
                  <a:pt x="30" y="451"/>
                </a:cubicBezTo>
                <a:cubicBezTo>
                  <a:pt x="26" y="448"/>
                  <a:pt x="23" y="444"/>
                  <a:pt x="22" y="443"/>
                </a:cubicBezTo>
                <a:cubicBezTo>
                  <a:pt x="27" y="452"/>
                  <a:pt x="27" y="451"/>
                  <a:pt x="32" y="456"/>
                </a:cubicBezTo>
                <a:cubicBezTo>
                  <a:pt x="33" y="459"/>
                  <a:pt x="25" y="452"/>
                  <a:pt x="20" y="445"/>
                </a:cubicBezTo>
                <a:cubicBezTo>
                  <a:pt x="23" y="449"/>
                  <a:pt x="25" y="453"/>
                  <a:pt x="28" y="457"/>
                </a:cubicBezTo>
                <a:cubicBezTo>
                  <a:pt x="38" y="467"/>
                  <a:pt x="56" y="481"/>
                  <a:pt x="74" y="492"/>
                </a:cubicBezTo>
                <a:cubicBezTo>
                  <a:pt x="71" y="491"/>
                  <a:pt x="65" y="488"/>
                  <a:pt x="69" y="492"/>
                </a:cubicBezTo>
                <a:cubicBezTo>
                  <a:pt x="77" y="496"/>
                  <a:pt x="89" y="500"/>
                  <a:pt x="100" y="506"/>
                </a:cubicBezTo>
                <a:cubicBezTo>
                  <a:pt x="98" y="505"/>
                  <a:pt x="99" y="506"/>
                  <a:pt x="98" y="505"/>
                </a:cubicBezTo>
                <a:cubicBezTo>
                  <a:pt x="118" y="512"/>
                  <a:pt x="112" y="512"/>
                  <a:pt x="131" y="518"/>
                </a:cubicBezTo>
                <a:cubicBezTo>
                  <a:pt x="131" y="518"/>
                  <a:pt x="130" y="518"/>
                  <a:pt x="130" y="518"/>
                </a:cubicBezTo>
                <a:cubicBezTo>
                  <a:pt x="134" y="519"/>
                  <a:pt x="138" y="519"/>
                  <a:pt x="141" y="520"/>
                </a:cubicBezTo>
                <a:cubicBezTo>
                  <a:pt x="166" y="523"/>
                  <a:pt x="168" y="527"/>
                  <a:pt x="183" y="530"/>
                </a:cubicBezTo>
                <a:cubicBezTo>
                  <a:pt x="179" y="530"/>
                  <a:pt x="179" y="530"/>
                  <a:pt x="179" y="530"/>
                </a:cubicBezTo>
                <a:cubicBezTo>
                  <a:pt x="189" y="533"/>
                  <a:pt x="219" y="534"/>
                  <a:pt x="227" y="535"/>
                </a:cubicBezTo>
                <a:cubicBezTo>
                  <a:pt x="217" y="533"/>
                  <a:pt x="224" y="534"/>
                  <a:pt x="216" y="532"/>
                </a:cubicBezTo>
                <a:cubicBezTo>
                  <a:pt x="207" y="531"/>
                  <a:pt x="209" y="534"/>
                  <a:pt x="194" y="531"/>
                </a:cubicBezTo>
                <a:cubicBezTo>
                  <a:pt x="196" y="530"/>
                  <a:pt x="216" y="531"/>
                  <a:pt x="220" y="530"/>
                </a:cubicBezTo>
                <a:cubicBezTo>
                  <a:pt x="228" y="530"/>
                  <a:pt x="234" y="533"/>
                  <a:pt x="235" y="534"/>
                </a:cubicBezTo>
                <a:cubicBezTo>
                  <a:pt x="256" y="535"/>
                  <a:pt x="268" y="536"/>
                  <a:pt x="295" y="535"/>
                </a:cubicBezTo>
                <a:cubicBezTo>
                  <a:pt x="304" y="534"/>
                  <a:pt x="311" y="530"/>
                  <a:pt x="333" y="532"/>
                </a:cubicBezTo>
                <a:cubicBezTo>
                  <a:pt x="332" y="532"/>
                  <a:pt x="332" y="532"/>
                  <a:pt x="332" y="532"/>
                </a:cubicBezTo>
                <a:cubicBezTo>
                  <a:pt x="334" y="531"/>
                  <a:pt x="343" y="532"/>
                  <a:pt x="347" y="531"/>
                </a:cubicBezTo>
                <a:cubicBezTo>
                  <a:pt x="339" y="530"/>
                  <a:pt x="356" y="529"/>
                  <a:pt x="347" y="528"/>
                </a:cubicBezTo>
                <a:cubicBezTo>
                  <a:pt x="360" y="527"/>
                  <a:pt x="362" y="529"/>
                  <a:pt x="363" y="531"/>
                </a:cubicBezTo>
                <a:cubicBezTo>
                  <a:pt x="372" y="528"/>
                  <a:pt x="389" y="530"/>
                  <a:pt x="408" y="527"/>
                </a:cubicBezTo>
                <a:cubicBezTo>
                  <a:pt x="405" y="528"/>
                  <a:pt x="383" y="530"/>
                  <a:pt x="392" y="531"/>
                </a:cubicBezTo>
                <a:cubicBezTo>
                  <a:pt x="401" y="529"/>
                  <a:pt x="409" y="528"/>
                  <a:pt x="417" y="526"/>
                </a:cubicBezTo>
                <a:cubicBezTo>
                  <a:pt x="406" y="527"/>
                  <a:pt x="406" y="527"/>
                  <a:pt x="406" y="527"/>
                </a:cubicBezTo>
                <a:cubicBezTo>
                  <a:pt x="425" y="523"/>
                  <a:pt x="430" y="524"/>
                  <a:pt x="441" y="524"/>
                </a:cubicBezTo>
                <a:cubicBezTo>
                  <a:pt x="444" y="524"/>
                  <a:pt x="437" y="525"/>
                  <a:pt x="431" y="526"/>
                </a:cubicBezTo>
                <a:cubicBezTo>
                  <a:pt x="437" y="525"/>
                  <a:pt x="446" y="524"/>
                  <a:pt x="454" y="522"/>
                </a:cubicBezTo>
                <a:cubicBezTo>
                  <a:pt x="459" y="520"/>
                  <a:pt x="479" y="517"/>
                  <a:pt x="487" y="514"/>
                </a:cubicBezTo>
                <a:cubicBezTo>
                  <a:pt x="490" y="513"/>
                  <a:pt x="490" y="513"/>
                  <a:pt x="490" y="513"/>
                </a:cubicBezTo>
                <a:cubicBezTo>
                  <a:pt x="490" y="514"/>
                  <a:pt x="489" y="514"/>
                  <a:pt x="489" y="514"/>
                </a:cubicBezTo>
                <a:cubicBezTo>
                  <a:pt x="490" y="514"/>
                  <a:pt x="492" y="513"/>
                  <a:pt x="493" y="513"/>
                </a:cubicBezTo>
                <a:cubicBezTo>
                  <a:pt x="503" y="512"/>
                  <a:pt x="503" y="512"/>
                  <a:pt x="503" y="512"/>
                </a:cubicBezTo>
                <a:cubicBezTo>
                  <a:pt x="501" y="512"/>
                  <a:pt x="501" y="512"/>
                  <a:pt x="501" y="512"/>
                </a:cubicBezTo>
                <a:cubicBezTo>
                  <a:pt x="505" y="511"/>
                  <a:pt x="505" y="511"/>
                  <a:pt x="505" y="511"/>
                </a:cubicBezTo>
                <a:cubicBezTo>
                  <a:pt x="515" y="510"/>
                  <a:pt x="515" y="510"/>
                  <a:pt x="515" y="510"/>
                </a:cubicBezTo>
                <a:cubicBezTo>
                  <a:pt x="520" y="508"/>
                  <a:pt x="520" y="508"/>
                  <a:pt x="520" y="508"/>
                </a:cubicBezTo>
                <a:cubicBezTo>
                  <a:pt x="518" y="509"/>
                  <a:pt x="518" y="509"/>
                  <a:pt x="518" y="509"/>
                </a:cubicBezTo>
                <a:cubicBezTo>
                  <a:pt x="518" y="507"/>
                  <a:pt x="530" y="503"/>
                  <a:pt x="545" y="500"/>
                </a:cubicBezTo>
                <a:cubicBezTo>
                  <a:pt x="544" y="500"/>
                  <a:pt x="536" y="501"/>
                  <a:pt x="525" y="503"/>
                </a:cubicBezTo>
                <a:cubicBezTo>
                  <a:pt x="529" y="502"/>
                  <a:pt x="529" y="502"/>
                  <a:pt x="529" y="502"/>
                </a:cubicBezTo>
                <a:cubicBezTo>
                  <a:pt x="545" y="499"/>
                  <a:pt x="560" y="496"/>
                  <a:pt x="574" y="492"/>
                </a:cubicBezTo>
                <a:cubicBezTo>
                  <a:pt x="569" y="494"/>
                  <a:pt x="564" y="495"/>
                  <a:pt x="558" y="497"/>
                </a:cubicBezTo>
                <a:cubicBezTo>
                  <a:pt x="573" y="495"/>
                  <a:pt x="596" y="486"/>
                  <a:pt x="603" y="486"/>
                </a:cubicBezTo>
                <a:cubicBezTo>
                  <a:pt x="581" y="495"/>
                  <a:pt x="569" y="496"/>
                  <a:pt x="545" y="503"/>
                </a:cubicBezTo>
                <a:cubicBezTo>
                  <a:pt x="532" y="504"/>
                  <a:pt x="561" y="498"/>
                  <a:pt x="561" y="497"/>
                </a:cubicBezTo>
                <a:cubicBezTo>
                  <a:pt x="557" y="498"/>
                  <a:pt x="552" y="499"/>
                  <a:pt x="547" y="500"/>
                </a:cubicBezTo>
                <a:cubicBezTo>
                  <a:pt x="549" y="500"/>
                  <a:pt x="520" y="507"/>
                  <a:pt x="528" y="507"/>
                </a:cubicBezTo>
                <a:cubicBezTo>
                  <a:pt x="559" y="501"/>
                  <a:pt x="589" y="494"/>
                  <a:pt x="615" y="485"/>
                </a:cubicBezTo>
                <a:cubicBezTo>
                  <a:pt x="608" y="492"/>
                  <a:pt x="601" y="498"/>
                  <a:pt x="593" y="505"/>
                </a:cubicBezTo>
                <a:cubicBezTo>
                  <a:pt x="593" y="505"/>
                  <a:pt x="593" y="505"/>
                  <a:pt x="592" y="506"/>
                </a:cubicBezTo>
                <a:cubicBezTo>
                  <a:pt x="593" y="505"/>
                  <a:pt x="593" y="505"/>
                  <a:pt x="593" y="505"/>
                </a:cubicBezTo>
                <a:cubicBezTo>
                  <a:pt x="593" y="504"/>
                  <a:pt x="588" y="506"/>
                  <a:pt x="582" y="508"/>
                </a:cubicBezTo>
                <a:cubicBezTo>
                  <a:pt x="583" y="507"/>
                  <a:pt x="584" y="506"/>
                  <a:pt x="577" y="508"/>
                </a:cubicBezTo>
                <a:cubicBezTo>
                  <a:pt x="563" y="511"/>
                  <a:pt x="555" y="516"/>
                  <a:pt x="545" y="518"/>
                </a:cubicBezTo>
                <a:cubicBezTo>
                  <a:pt x="548" y="517"/>
                  <a:pt x="548" y="517"/>
                  <a:pt x="548" y="517"/>
                </a:cubicBezTo>
                <a:cubicBezTo>
                  <a:pt x="538" y="519"/>
                  <a:pt x="525" y="522"/>
                  <a:pt x="518" y="524"/>
                </a:cubicBezTo>
                <a:cubicBezTo>
                  <a:pt x="509" y="524"/>
                  <a:pt x="546" y="517"/>
                  <a:pt x="530" y="519"/>
                </a:cubicBezTo>
                <a:cubicBezTo>
                  <a:pt x="541" y="517"/>
                  <a:pt x="557" y="512"/>
                  <a:pt x="565" y="510"/>
                </a:cubicBezTo>
                <a:cubicBezTo>
                  <a:pt x="551" y="513"/>
                  <a:pt x="538" y="513"/>
                  <a:pt x="542" y="511"/>
                </a:cubicBezTo>
                <a:cubicBezTo>
                  <a:pt x="512" y="520"/>
                  <a:pt x="543" y="516"/>
                  <a:pt x="517" y="523"/>
                </a:cubicBezTo>
                <a:cubicBezTo>
                  <a:pt x="498" y="526"/>
                  <a:pt x="498" y="526"/>
                  <a:pt x="498" y="526"/>
                </a:cubicBezTo>
                <a:cubicBezTo>
                  <a:pt x="492" y="529"/>
                  <a:pt x="492" y="529"/>
                  <a:pt x="492" y="529"/>
                </a:cubicBezTo>
                <a:cubicBezTo>
                  <a:pt x="481" y="531"/>
                  <a:pt x="499" y="526"/>
                  <a:pt x="482" y="529"/>
                </a:cubicBezTo>
                <a:cubicBezTo>
                  <a:pt x="477" y="531"/>
                  <a:pt x="466" y="532"/>
                  <a:pt x="463" y="533"/>
                </a:cubicBezTo>
                <a:cubicBezTo>
                  <a:pt x="463" y="532"/>
                  <a:pt x="463" y="532"/>
                  <a:pt x="454" y="533"/>
                </a:cubicBezTo>
                <a:cubicBezTo>
                  <a:pt x="454" y="534"/>
                  <a:pt x="455" y="534"/>
                  <a:pt x="448" y="535"/>
                </a:cubicBezTo>
                <a:cubicBezTo>
                  <a:pt x="443" y="534"/>
                  <a:pt x="465" y="532"/>
                  <a:pt x="457" y="531"/>
                </a:cubicBezTo>
                <a:cubicBezTo>
                  <a:pt x="436" y="534"/>
                  <a:pt x="446" y="535"/>
                  <a:pt x="441" y="537"/>
                </a:cubicBezTo>
                <a:cubicBezTo>
                  <a:pt x="442" y="536"/>
                  <a:pt x="443" y="536"/>
                  <a:pt x="446" y="536"/>
                </a:cubicBezTo>
                <a:cubicBezTo>
                  <a:pt x="445" y="537"/>
                  <a:pt x="437" y="537"/>
                  <a:pt x="438" y="538"/>
                </a:cubicBezTo>
                <a:cubicBezTo>
                  <a:pt x="441" y="538"/>
                  <a:pt x="445" y="537"/>
                  <a:pt x="448" y="536"/>
                </a:cubicBezTo>
                <a:cubicBezTo>
                  <a:pt x="442" y="538"/>
                  <a:pt x="458" y="537"/>
                  <a:pt x="464" y="536"/>
                </a:cubicBezTo>
                <a:cubicBezTo>
                  <a:pt x="477" y="533"/>
                  <a:pt x="505" y="528"/>
                  <a:pt x="524" y="524"/>
                </a:cubicBezTo>
                <a:cubicBezTo>
                  <a:pt x="522" y="524"/>
                  <a:pt x="519" y="525"/>
                  <a:pt x="521" y="525"/>
                </a:cubicBezTo>
                <a:cubicBezTo>
                  <a:pt x="548" y="519"/>
                  <a:pt x="559" y="518"/>
                  <a:pt x="589" y="509"/>
                </a:cubicBezTo>
                <a:cubicBezTo>
                  <a:pt x="592" y="506"/>
                  <a:pt x="592" y="506"/>
                  <a:pt x="592" y="506"/>
                </a:cubicBezTo>
                <a:cubicBezTo>
                  <a:pt x="618" y="498"/>
                  <a:pt x="603" y="498"/>
                  <a:pt x="609" y="495"/>
                </a:cubicBezTo>
                <a:cubicBezTo>
                  <a:pt x="615" y="494"/>
                  <a:pt x="619" y="491"/>
                  <a:pt x="625" y="490"/>
                </a:cubicBezTo>
                <a:cubicBezTo>
                  <a:pt x="622" y="492"/>
                  <a:pt x="622" y="492"/>
                  <a:pt x="622" y="492"/>
                </a:cubicBezTo>
                <a:cubicBezTo>
                  <a:pt x="638" y="486"/>
                  <a:pt x="627" y="488"/>
                  <a:pt x="641" y="484"/>
                </a:cubicBezTo>
                <a:cubicBezTo>
                  <a:pt x="652" y="478"/>
                  <a:pt x="631" y="487"/>
                  <a:pt x="638" y="483"/>
                </a:cubicBezTo>
                <a:cubicBezTo>
                  <a:pt x="653" y="478"/>
                  <a:pt x="646" y="477"/>
                  <a:pt x="670" y="469"/>
                </a:cubicBezTo>
                <a:cubicBezTo>
                  <a:pt x="669" y="470"/>
                  <a:pt x="673" y="470"/>
                  <a:pt x="660" y="476"/>
                </a:cubicBezTo>
                <a:cubicBezTo>
                  <a:pt x="664" y="475"/>
                  <a:pt x="669" y="473"/>
                  <a:pt x="673" y="472"/>
                </a:cubicBezTo>
                <a:cubicBezTo>
                  <a:pt x="658" y="479"/>
                  <a:pt x="667" y="475"/>
                  <a:pt x="651" y="481"/>
                </a:cubicBezTo>
                <a:cubicBezTo>
                  <a:pt x="644" y="485"/>
                  <a:pt x="646" y="486"/>
                  <a:pt x="640" y="490"/>
                </a:cubicBezTo>
                <a:cubicBezTo>
                  <a:pt x="646" y="487"/>
                  <a:pt x="644" y="486"/>
                  <a:pt x="654" y="483"/>
                </a:cubicBezTo>
                <a:cubicBezTo>
                  <a:pt x="665" y="479"/>
                  <a:pt x="652" y="484"/>
                  <a:pt x="651" y="485"/>
                </a:cubicBezTo>
                <a:cubicBezTo>
                  <a:pt x="665" y="478"/>
                  <a:pt x="668" y="481"/>
                  <a:pt x="681" y="474"/>
                </a:cubicBezTo>
                <a:cubicBezTo>
                  <a:pt x="677" y="473"/>
                  <a:pt x="680" y="472"/>
                  <a:pt x="670" y="474"/>
                </a:cubicBezTo>
                <a:cubicBezTo>
                  <a:pt x="679" y="470"/>
                  <a:pt x="691" y="466"/>
                  <a:pt x="691" y="468"/>
                </a:cubicBezTo>
                <a:cubicBezTo>
                  <a:pt x="692" y="466"/>
                  <a:pt x="692" y="466"/>
                  <a:pt x="692" y="466"/>
                </a:cubicBezTo>
                <a:cubicBezTo>
                  <a:pt x="695" y="466"/>
                  <a:pt x="702" y="462"/>
                  <a:pt x="702" y="462"/>
                </a:cubicBezTo>
                <a:cubicBezTo>
                  <a:pt x="705" y="460"/>
                  <a:pt x="705" y="460"/>
                  <a:pt x="705" y="460"/>
                </a:cubicBezTo>
                <a:cubicBezTo>
                  <a:pt x="698" y="462"/>
                  <a:pt x="692" y="464"/>
                  <a:pt x="681" y="469"/>
                </a:cubicBezTo>
                <a:cubicBezTo>
                  <a:pt x="685" y="467"/>
                  <a:pt x="674" y="470"/>
                  <a:pt x="688" y="463"/>
                </a:cubicBezTo>
                <a:cubicBezTo>
                  <a:pt x="695" y="460"/>
                  <a:pt x="690" y="464"/>
                  <a:pt x="690" y="464"/>
                </a:cubicBezTo>
                <a:cubicBezTo>
                  <a:pt x="723" y="447"/>
                  <a:pt x="725" y="451"/>
                  <a:pt x="750" y="436"/>
                </a:cubicBezTo>
                <a:cubicBezTo>
                  <a:pt x="744" y="440"/>
                  <a:pt x="728" y="448"/>
                  <a:pt x="716" y="455"/>
                </a:cubicBezTo>
                <a:cubicBezTo>
                  <a:pt x="724" y="452"/>
                  <a:pt x="732" y="446"/>
                  <a:pt x="739" y="442"/>
                </a:cubicBezTo>
                <a:cubicBezTo>
                  <a:pt x="733" y="446"/>
                  <a:pt x="732" y="448"/>
                  <a:pt x="740" y="444"/>
                </a:cubicBezTo>
                <a:cubicBezTo>
                  <a:pt x="743" y="441"/>
                  <a:pt x="743" y="441"/>
                  <a:pt x="743" y="441"/>
                </a:cubicBezTo>
                <a:cubicBezTo>
                  <a:pt x="747" y="439"/>
                  <a:pt x="755" y="434"/>
                  <a:pt x="756" y="434"/>
                </a:cubicBezTo>
                <a:cubicBezTo>
                  <a:pt x="756" y="434"/>
                  <a:pt x="754" y="435"/>
                  <a:pt x="749" y="437"/>
                </a:cubicBezTo>
                <a:cubicBezTo>
                  <a:pt x="760" y="430"/>
                  <a:pt x="780" y="416"/>
                  <a:pt x="799" y="403"/>
                </a:cubicBezTo>
                <a:cubicBezTo>
                  <a:pt x="799" y="406"/>
                  <a:pt x="773" y="422"/>
                  <a:pt x="788" y="415"/>
                </a:cubicBezTo>
                <a:cubicBezTo>
                  <a:pt x="795" y="409"/>
                  <a:pt x="800" y="403"/>
                  <a:pt x="813" y="394"/>
                </a:cubicBezTo>
                <a:cubicBezTo>
                  <a:pt x="809" y="399"/>
                  <a:pt x="820" y="390"/>
                  <a:pt x="820" y="391"/>
                </a:cubicBezTo>
                <a:cubicBezTo>
                  <a:pt x="826" y="385"/>
                  <a:pt x="831" y="379"/>
                  <a:pt x="836" y="374"/>
                </a:cubicBezTo>
                <a:cubicBezTo>
                  <a:pt x="844" y="366"/>
                  <a:pt x="853" y="357"/>
                  <a:pt x="859" y="348"/>
                </a:cubicBezTo>
                <a:cubicBezTo>
                  <a:pt x="857" y="351"/>
                  <a:pt x="854" y="355"/>
                  <a:pt x="850" y="359"/>
                </a:cubicBezTo>
                <a:cubicBezTo>
                  <a:pt x="858" y="345"/>
                  <a:pt x="870" y="337"/>
                  <a:pt x="879" y="319"/>
                </a:cubicBezTo>
                <a:cubicBezTo>
                  <a:pt x="875" y="328"/>
                  <a:pt x="875" y="328"/>
                  <a:pt x="875" y="328"/>
                </a:cubicBezTo>
                <a:cubicBezTo>
                  <a:pt x="883" y="315"/>
                  <a:pt x="888" y="304"/>
                  <a:pt x="892" y="292"/>
                </a:cubicBezTo>
                <a:cubicBezTo>
                  <a:pt x="893" y="293"/>
                  <a:pt x="893" y="293"/>
                  <a:pt x="893" y="293"/>
                </a:cubicBezTo>
                <a:cubicBezTo>
                  <a:pt x="893" y="291"/>
                  <a:pt x="900" y="266"/>
                  <a:pt x="900" y="260"/>
                </a:cubicBezTo>
                <a:cubicBezTo>
                  <a:pt x="892" y="296"/>
                  <a:pt x="890" y="290"/>
                  <a:pt x="875" y="322"/>
                </a:cubicBezTo>
                <a:cubicBezTo>
                  <a:pt x="880" y="310"/>
                  <a:pt x="884" y="301"/>
                  <a:pt x="888" y="287"/>
                </a:cubicBezTo>
                <a:cubicBezTo>
                  <a:pt x="890" y="282"/>
                  <a:pt x="891" y="280"/>
                  <a:pt x="891" y="280"/>
                </a:cubicBezTo>
                <a:cubicBezTo>
                  <a:pt x="892" y="275"/>
                  <a:pt x="891" y="273"/>
                  <a:pt x="893" y="265"/>
                </a:cubicBezTo>
                <a:cubicBezTo>
                  <a:pt x="894" y="263"/>
                  <a:pt x="894" y="263"/>
                  <a:pt x="894" y="263"/>
                </a:cubicBezTo>
                <a:cubicBezTo>
                  <a:pt x="900" y="239"/>
                  <a:pt x="895" y="241"/>
                  <a:pt x="896" y="219"/>
                </a:cubicBezTo>
                <a:cubicBezTo>
                  <a:pt x="898" y="214"/>
                  <a:pt x="899" y="238"/>
                  <a:pt x="897" y="253"/>
                </a:cubicBezTo>
                <a:cubicBezTo>
                  <a:pt x="901" y="242"/>
                  <a:pt x="894" y="275"/>
                  <a:pt x="898" y="263"/>
                </a:cubicBezTo>
                <a:cubicBezTo>
                  <a:pt x="899" y="256"/>
                  <a:pt x="899" y="256"/>
                  <a:pt x="899" y="256"/>
                </a:cubicBezTo>
                <a:cubicBezTo>
                  <a:pt x="900" y="249"/>
                  <a:pt x="901" y="250"/>
                  <a:pt x="900" y="254"/>
                </a:cubicBezTo>
                <a:cubicBezTo>
                  <a:pt x="901" y="245"/>
                  <a:pt x="901" y="247"/>
                  <a:pt x="901" y="243"/>
                </a:cubicBezTo>
                <a:cubicBezTo>
                  <a:pt x="902" y="206"/>
                  <a:pt x="905" y="248"/>
                  <a:pt x="905" y="211"/>
                </a:cubicBezTo>
                <a:cubicBezTo>
                  <a:pt x="905" y="215"/>
                  <a:pt x="906" y="225"/>
                  <a:pt x="907" y="223"/>
                </a:cubicBezTo>
                <a:cubicBezTo>
                  <a:pt x="907" y="230"/>
                  <a:pt x="906" y="237"/>
                  <a:pt x="905" y="243"/>
                </a:cubicBezTo>
                <a:cubicBezTo>
                  <a:pt x="907" y="244"/>
                  <a:pt x="907" y="244"/>
                  <a:pt x="907" y="244"/>
                </a:cubicBezTo>
                <a:cubicBezTo>
                  <a:pt x="910" y="218"/>
                  <a:pt x="905" y="203"/>
                  <a:pt x="900" y="193"/>
                </a:cubicBezTo>
                <a:close/>
                <a:moveTo>
                  <a:pt x="568" y="512"/>
                </a:moveTo>
                <a:cubicBezTo>
                  <a:pt x="578" y="510"/>
                  <a:pt x="578" y="510"/>
                  <a:pt x="578" y="510"/>
                </a:cubicBezTo>
                <a:cubicBezTo>
                  <a:pt x="574" y="511"/>
                  <a:pt x="571" y="512"/>
                  <a:pt x="568" y="512"/>
                </a:cubicBezTo>
                <a:close/>
                <a:moveTo>
                  <a:pt x="443" y="18"/>
                </a:moveTo>
                <a:cubicBezTo>
                  <a:pt x="465" y="12"/>
                  <a:pt x="465" y="12"/>
                  <a:pt x="465" y="12"/>
                </a:cubicBezTo>
                <a:cubicBezTo>
                  <a:pt x="454" y="13"/>
                  <a:pt x="452" y="16"/>
                  <a:pt x="438" y="18"/>
                </a:cubicBezTo>
                <a:cubicBezTo>
                  <a:pt x="439" y="16"/>
                  <a:pt x="438" y="15"/>
                  <a:pt x="453" y="12"/>
                </a:cubicBezTo>
                <a:cubicBezTo>
                  <a:pt x="466" y="11"/>
                  <a:pt x="452" y="13"/>
                  <a:pt x="459" y="13"/>
                </a:cubicBezTo>
                <a:cubicBezTo>
                  <a:pt x="469" y="9"/>
                  <a:pt x="472" y="13"/>
                  <a:pt x="483" y="10"/>
                </a:cubicBezTo>
                <a:cubicBezTo>
                  <a:pt x="496" y="9"/>
                  <a:pt x="492" y="11"/>
                  <a:pt x="496" y="11"/>
                </a:cubicBezTo>
                <a:cubicBezTo>
                  <a:pt x="483" y="12"/>
                  <a:pt x="502" y="12"/>
                  <a:pt x="486" y="14"/>
                </a:cubicBezTo>
                <a:cubicBezTo>
                  <a:pt x="499" y="14"/>
                  <a:pt x="495" y="11"/>
                  <a:pt x="506" y="11"/>
                </a:cubicBezTo>
                <a:cubicBezTo>
                  <a:pt x="508" y="13"/>
                  <a:pt x="508" y="13"/>
                  <a:pt x="508" y="13"/>
                </a:cubicBezTo>
                <a:cubicBezTo>
                  <a:pt x="518" y="13"/>
                  <a:pt x="540" y="14"/>
                  <a:pt x="553" y="12"/>
                </a:cubicBezTo>
                <a:cubicBezTo>
                  <a:pt x="542" y="11"/>
                  <a:pt x="560" y="11"/>
                  <a:pt x="558" y="10"/>
                </a:cubicBezTo>
                <a:cubicBezTo>
                  <a:pt x="556" y="12"/>
                  <a:pt x="540" y="11"/>
                  <a:pt x="541" y="10"/>
                </a:cubicBezTo>
                <a:cubicBezTo>
                  <a:pt x="548" y="9"/>
                  <a:pt x="565" y="9"/>
                  <a:pt x="573" y="10"/>
                </a:cubicBezTo>
                <a:cubicBezTo>
                  <a:pt x="560" y="8"/>
                  <a:pt x="560" y="8"/>
                  <a:pt x="560" y="8"/>
                </a:cubicBezTo>
                <a:cubicBezTo>
                  <a:pt x="566" y="8"/>
                  <a:pt x="588" y="7"/>
                  <a:pt x="589" y="7"/>
                </a:cubicBezTo>
                <a:cubicBezTo>
                  <a:pt x="596" y="8"/>
                  <a:pt x="606" y="8"/>
                  <a:pt x="609" y="10"/>
                </a:cubicBezTo>
                <a:cubicBezTo>
                  <a:pt x="605" y="9"/>
                  <a:pt x="601" y="10"/>
                  <a:pt x="597" y="10"/>
                </a:cubicBezTo>
                <a:cubicBezTo>
                  <a:pt x="592" y="9"/>
                  <a:pt x="592" y="9"/>
                  <a:pt x="592" y="9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93" y="11"/>
                  <a:pt x="610" y="13"/>
                  <a:pt x="614" y="15"/>
                </a:cubicBezTo>
                <a:cubicBezTo>
                  <a:pt x="595" y="13"/>
                  <a:pt x="565" y="12"/>
                  <a:pt x="530" y="16"/>
                </a:cubicBezTo>
                <a:cubicBezTo>
                  <a:pt x="530" y="16"/>
                  <a:pt x="530" y="16"/>
                  <a:pt x="532" y="16"/>
                </a:cubicBezTo>
                <a:cubicBezTo>
                  <a:pt x="514" y="16"/>
                  <a:pt x="512" y="16"/>
                  <a:pt x="498" y="17"/>
                </a:cubicBezTo>
                <a:cubicBezTo>
                  <a:pt x="502" y="16"/>
                  <a:pt x="502" y="16"/>
                  <a:pt x="502" y="16"/>
                </a:cubicBezTo>
                <a:cubicBezTo>
                  <a:pt x="500" y="15"/>
                  <a:pt x="488" y="17"/>
                  <a:pt x="476" y="18"/>
                </a:cubicBezTo>
                <a:cubicBezTo>
                  <a:pt x="473" y="19"/>
                  <a:pt x="466" y="20"/>
                  <a:pt x="461" y="20"/>
                </a:cubicBezTo>
                <a:cubicBezTo>
                  <a:pt x="463" y="19"/>
                  <a:pt x="463" y="19"/>
                  <a:pt x="463" y="19"/>
                </a:cubicBezTo>
                <a:cubicBezTo>
                  <a:pt x="460" y="19"/>
                  <a:pt x="449" y="20"/>
                  <a:pt x="436" y="22"/>
                </a:cubicBezTo>
                <a:cubicBezTo>
                  <a:pt x="441" y="20"/>
                  <a:pt x="441" y="20"/>
                  <a:pt x="441" y="20"/>
                </a:cubicBezTo>
                <a:cubicBezTo>
                  <a:pt x="444" y="19"/>
                  <a:pt x="448" y="18"/>
                  <a:pt x="453" y="17"/>
                </a:cubicBezTo>
                <a:cubicBezTo>
                  <a:pt x="450" y="18"/>
                  <a:pt x="447" y="18"/>
                  <a:pt x="443" y="18"/>
                </a:cubicBezTo>
                <a:close/>
                <a:moveTo>
                  <a:pt x="598" y="486"/>
                </a:moveTo>
                <a:cubicBezTo>
                  <a:pt x="594" y="487"/>
                  <a:pt x="592" y="488"/>
                  <a:pt x="591" y="488"/>
                </a:cubicBezTo>
                <a:cubicBezTo>
                  <a:pt x="599" y="486"/>
                  <a:pt x="599" y="486"/>
                  <a:pt x="599" y="486"/>
                </a:cubicBezTo>
                <a:lnTo>
                  <a:pt x="598" y="486"/>
                </a:lnTo>
                <a:close/>
                <a:moveTo>
                  <a:pt x="620" y="481"/>
                </a:moveTo>
                <a:cubicBezTo>
                  <a:pt x="617" y="481"/>
                  <a:pt x="616" y="481"/>
                  <a:pt x="615" y="481"/>
                </a:cubicBezTo>
                <a:cubicBezTo>
                  <a:pt x="622" y="479"/>
                  <a:pt x="622" y="479"/>
                  <a:pt x="622" y="479"/>
                </a:cubicBezTo>
                <a:lnTo>
                  <a:pt x="620" y="481"/>
                </a:lnTo>
                <a:close/>
                <a:moveTo>
                  <a:pt x="679" y="440"/>
                </a:moveTo>
                <a:cubicBezTo>
                  <a:pt x="679" y="440"/>
                  <a:pt x="671" y="444"/>
                  <a:pt x="660" y="449"/>
                </a:cubicBezTo>
                <a:cubicBezTo>
                  <a:pt x="660" y="448"/>
                  <a:pt x="660" y="448"/>
                  <a:pt x="660" y="448"/>
                </a:cubicBezTo>
                <a:cubicBezTo>
                  <a:pt x="661" y="448"/>
                  <a:pt x="661" y="448"/>
                  <a:pt x="661" y="447"/>
                </a:cubicBezTo>
                <a:cubicBezTo>
                  <a:pt x="664" y="446"/>
                  <a:pt x="665" y="446"/>
                  <a:pt x="666" y="446"/>
                </a:cubicBezTo>
                <a:cubicBezTo>
                  <a:pt x="672" y="441"/>
                  <a:pt x="662" y="445"/>
                  <a:pt x="651" y="450"/>
                </a:cubicBezTo>
                <a:cubicBezTo>
                  <a:pt x="648" y="452"/>
                  <a:pt x="648" y="452"/>
                  <a:pt x="648" y="452"/>
                </a:cubicBezTo>
                <a:cubicBezTo>
                  <a:pt x="638" y="455"/>
                  <a:pt x="632" y="456"/>
                  <a:pt x="619" y="461"/>
                </a:cubicBezTo>
                <a:cubicBezTo>
                  <a:pt x="590" y="476"/>
                  <a:pt x="590" y="476"/>
                  <a:pt x="590" y="476"/>
                </a:cubicBezTo>
                <a:cubicBezTo>
                  <a:pt x="581" y="479"/>
                  <a:pt x="581" y="479"/>
                  <a:pt x="581" y="479"/>
                </a:cubicBezTo>
                <a:cubicBezTo>
                  <a:pt x="577" y="479"/>
                  <a:pt x="563" y="483"/>
                  <a:pt x="568" y="480"/>
                </a:cubicBezTo>
                <a:cubicBezTo>
                  <a:pt x="566" y="480"/>
                  <a:pt x="571" y="478"/>
                  <a:pt x="577" y="477"/>
                </a:cubicBezTo>
                <a:cubicBezTo>
                  <a:pt x="578" y="477"/>
                  <a:pt x="577" y="477"/>
                  <a:pt x="578" y="477"/>
                </a:cubicBezTo>
                <a:cubicBezTo>
                  <a:pt x="579" y="476"/>
                  <a:pt x="579" y="475"/>
                  <a:pt x="572" y="476"/>
                </a:cubicBezTo>
                <a:cubicBezTo>
                  <a:pt x="579" y="474"/>
                  <a:pt x="580" y="474"/>
                  <a:pt x="585" y="472"/>
                </a:cubicBezTo>
                <a:cubicBezTo>
                  <a:pt x="578" y="474"/>
                  <a:pt x="578" y="474"/>
                  <a:pt x="578" y="474"/>
                </a:cubicBezTo>
                <a:cubicBezTo>
                  <a:pt x="589" y="471"/>
                  <a:pt x="605" y="463"/>
                  <a:pt x="605" y="462"/>
                </a:cubicBezTo>
                <a:cubicBezTo>
                  <a:pt x="602" y="465"/>
                  <a:pt x="594" y="466"/>
                  <a:pt x="588" y="467"/>
                </a:cubicBezTo>
                <a:cubicBezTo>
                  <a:pt x="593" y="465"/>
                  <a:pt x="602" y="461"/>
                  <a:pt x="595" y="464"/>
                </a:cubicBezTo>
                <a:cubicBezTo>
                  <a:pt x="592" y="465"/>
                  <a:pt x="572" y="472"/>
                  <a:pt x="587" y="468"/>
                </a:cubicBezTo>
                <a:cubicBezTo>
                  <a:pt x="581" y="471"/>
                  <a:pt x="573" y="474"/>
                  <a:pt x="566" y="475"/>
                </a:cubicBezTo>
                <a:cubicBezTo>
                  <a:pt x="574" y="472"/>
                  <a:pt x="568" y="473"/>
                  <a:pt x="570" y="471"/>
                </a:cubicBezTo>
                <a:cubicBezTo>
                  <a:pt x="563" y="474"/>
                  <a:pt x="564" y="475"/>
                  <a:pt x="563" y="476"/>
                </a:cubicBezTo>
                <a:cubicBezTo>
                  <a:pt x="541" y="480"/>
                  <a:pt x="532" y="479"/>
                  <a:pt x="509" y="485"/>
                </a:cubicBezTo>
                <a:cubicBezTo>
                  <a:pt x="506" y="486"/>
                  <a:pt x="523" y="482"/>
                  <a:pt x="521" y="483"/>
                </a:cubicBezTo>
                <a:cubicBezTo>
                  <a:pt x="504" y="489"/>
                  <a:pt x="498" y="486"/>
                  <a:pt x="483" y="489"/>
                </a:cubicBezTo>
                <a:cubicBezTo>
                  <a:pt x="488" y="490"/>
                  <a:pt x="488" y="490"/>
                  <a:pt x="488" y="490"/>
                </a:cubicBezTo>
                <a:cubicBezTo>
                  <a:pt x="483" y="492"/>
                  <a:pt x="472" y="494"/>
                  <a:pt x="466" y="495"/>
                </a:cubicBezTo>
                <a:cubicBezTo>
                  <a:pt x="464" y="494"/>
                  <a:pt x="448" y="496"/>
                  <a:pt x="460" y="493"/>
                </a:cubicBezTo>
                <a:cubicBezTo>
                  <a:pt x="434" y="496"/>
                  <a:pt x="437" y="500"/>
                  <a:pt x="407" y="504"/>
                </a:cubicBezTo>
                <a:cubicBezTo>
                  <a:pt x="421" y="502"/>
                  <a:pt x="423" y="502"/>
                  <a:pt x="434" y="501"/>
                </a:cubicBezTo>
                <a:cubicBezTo>
                  <a:pt x="422" y="503"/>
                  <a:pt x="432" y="502"/>
                  <a:pt x="431" y="503"/>
                </a:cubicBezTo>
                <a:cubicBezTo>
                  <a:pt x="424" y="503"/>
                  <a:pt x="401" y="507"/>
                  <a:pt x="417" y="503"/>
                </a:cubicBezTo>
                <a:cubicBezTo>
                  <a:pt x="407" y="505"/>
                  <a:pt x="388" y="506"/>
                  <a:pt x="384" y="507"/>
                </a:cubicBezTo>
                <a:cubicBezTo>
                  <a:pt x="392" y="507"/>
                  <a:pt x="392" y="507"/>
                  <a:pt x="392" y="507"/>
                </a:cubicBezTo>
                <a:cubicBezTo>
                  <a:pt x="379" y="508"/>
                  <a:pt x="366" y="510"/>
                  <a:pt x="360" y="512"/>
                </a:cubicBezTo>
                <a:cubicBezTo>
                  <a:pt x="377" y="511"/>
                  <a:pt x="376" y="508"/>
                  <a:pt x="398" y="507"/>
                </a:cubicBezTo>
                <a:cubicBezTo>
                  <a:pt x="421" y="506"/>
                  <a:pt x="392" y="508"/>
                  <a:pt x="408" y="509"/>
                </a:cubicBezTo>
                <a:cubicBezTo>
                  <a:pt x="424" y="506"/>
                  <a:pt x="424" y="506"/>
                  <a:pt x="424" y="506"/>
                </a:cubicBezTo>
                <a:cubicBezTo>
                  <a:pt x="416" y="506"/>
                  <a:pt x="416" y="506"/>
                  <a:pt x="416" y="506"/>
                </a:cubicBezTo>
                <a:cubicBezTo>
                  <a:pt x="419" y="504"/>
                  <a:pt x="442" y="503"/>
                  <a:pt x="439" y="501"/>
                </a:cubicBezTo>
                <a:cubicBezTo>
                  <a:pt x="456" y="501"/>
                  <a:pt x="461" y="499"/>
                  <a:pt x="480" y="498"/>
                </a:cubicBezTo>
                <a:cubicBezTo>
                  <a:pt x="484" y="496"/>
                  <a:pt x="477" y="497"/>
                  <a:pt x="472" y="498"/>
                </a:cubicBezTo>
                <a:cubicBezTo>
                  <a:pt x="481" y="497"/>
                  <a:pt x="481" y="494"/>
                  <a:pt x="494" y="493"/>
                </a:cubicBezTo>
                <a:cubicBezTo>
                  <a:pt x="500" y="492"/>
                  <a:pt x="495" y="491"/>
                  <a:pt x="485" y="493"/>
                </a:cubicBezTo>
                <a:cubicBezTo>
                  <a:pt x="494" y="492"/>
                  <a:pt x="503" y="490"/>
                  <a:pt x="513" y="488"/>
                </a:cubicBezTo>
                <a:cubicBezTo>
                  <a:pt x="502" y="489"/>
                  <a:pt x="502" y="489"/>
                  <a:pt x="502" y="489"/>
                </a:cubicBezTo>
                <a:cubicBezTo>
                  <a:pt x="513" y="487"/>
                  <a:pt x="513" y="487"/>
                  <a:pt x="513" y="487"/>
                </a:cubicBezTo>
                <a:cubicBezTo>
                  <a:pt x="504" y="487"/>
                  <a:pt x="504" y="487"/>
                  <a:pt x="504" y="487"/>
                </a:cubicBezTo>
                <a:cubicBezTo>
                  <a:pt x="524" y="483"/>
                  <a:pt x="548" y="478"/>
                  <a:pt x="559" y="477"/>
                </a:cubicBezTo>
                <a:cubicBezTo>
                  <a:pt x="541" y="483"/>
                  <a:pt x="512" y="489"/>
                  <a:pt x="502" y="493"/>
                </a:cubicBezTo>
                <a:cubicBezTo>
                  <a:pt x="506" y="493"/>
                  <a:pt x="516" y="489"/>
                  <a:pt x="521" y="490"/>
                </a:cubicBezTo>
                <a:cubicBezTo>
                  <a:pt x="527" y="487"/>
                  <a:pt x="527" y="487"/>
                  <a:pt x="527" y="487"/>
                </a:cubicBezTo>
                <a:cubicBezTo>
                  <a:pt x="533" y="485"/>
                  <a:pt x="547" y="482"/>
                  <a:pt x="549" y="483"/>
                </a:cubicBezTo>
                <a:cubicBezTo>
                  <a:pt x="532" y="487"/>
                  <a:pt x="527" y="490"/>
                  <a:pt x="519" y="493"/>
                </a:cubicBezTo>
                <a:cubicBezTo>
                  <a:pt x="519" y="493"/>
                  <a:pt x="518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0" y="495"/>
                  <a:pt x="501" y="497"/>
                  <a:pt x="497" y="498"/>
                </a:cubicBezTo>
                <a:cubicBezTo>
                  <a:pt x="490" y="499"/>
                  <a:pt x="495" y="497"/>
                  <a:pt x="495" y="497"/>
                </a:cubicBezTo>
                <a:cubicBezTo>
                  <a:pt x="474" y="499"/>
                  <a:pt x="460" y="505"/>
                  <a:pt x="438" y="507"/>
                </a:cubicBezTo>
                <a:cubicBezTo>
                  <a:pt x="437" y="506"/>
                  <a:pt x="420" y="508"/>
                  <a:pt x="425" y="507"/>
                </a:cubicBezTo>
                <a:cubicBezTo>
                  <a:pt x="412" y="508"/>
                  <a:pt x="405" y="510"/>
                  <a:pt x="397" y="512"/>
                </a:cubicBezTo>
                <a:cubicBezTo>
                  <a:pt x="395" y="511"/>
                  <a:pt x="377" y="513"/>
                  <a:pt x="384" y="512"/>
                </a:cubicBezTo>
                <a:cubicBezTo>
                  <a:pt x="372" y="514"/>
                  <a:pt x="372" y="514"/>
                  <a:pt x="372" y="514"/>
                </a:cubicBezTo>
                <a:cubicBezTo>
                  <a:pt x="363" y="514"/>
                  <a:pt x="346" y="516"/>
                  <a:pt x="343" y="515"/>
                </a:cubicBezTo>
                <a:cubicBezTo>
                  <a:pt x="334" y="516"/>
                  <a:pt x="341" y="517"/>
                  <a:pt x="328" y="517"/>
                </a:cubicBezTo>
                <a:cubicBezTo>
                  <a:pt x="329" y="517"/>
                  <a:pt x="328" y="517"/>
                  <a:pt x="331" y="517"/>
                </a:cubicBezTo>
                <a:cubicBezTo>
                  <a:pt x="325" y="516"/>
                  <a:pt x="311" y="517"/>
                  <a:pt x="305" y="518"/>
                </a:cubicBezTo>
                <a:cubicBezTo>
                  <a:pt x="314" y="518"/>
                  <a:pt x="307" y="518"/>
                  <a:pt x="318" y="518"/>
                </a:cubicBezTo>
                <a:cubicBezTo>
                  <a:pt x="318" y="519"/>
                  <a:pt x="306" y="520"/>
                  <a:pt x="294" y="519"/>
                </a:cubicBezTo>
                <a:cubicBezTo>
                  <a:pt x="310" y="518"/>
                  <a:pt x="281" y="518"/>
                  <a:pt x="289" y="517"/>
                </a:cubicBezTo>
                <a:cubicBezTo>
                  <a:pt x="263" y="517"/>
                  <a:pt x="248" y="519"/>
                  <a:pt x="226" y="520"/>
                </a:cubicBezTo>
                <a:cubicBezTo>
                  <a:pt x="201" y="519"/>
                  <a:pt x="170" y="514"/>
                  <a:pt x="151" y="511"/>
                </a:cubicBezTo>
                <a:cubicBezTo>
                  <a:pt x="153" y="512"/>
                  <a:pt x="153" y="512"/>
                  <a:pt x="153" y="512"/>
                </a:cubicBezTo>
                <a:cubicBezTo>
                  <a:pt x="142" y="510"/>
                  <a:pt x="142" y="510"/>
                  <a:pt x="142" y="510"/>
                </a:cubicBezTo>
                <a:cubicBezTo>
                  <a:pt x="135" y="508"/>
                  <a:pt x="142" y="508"/>
                  <a:pt x="132" y="506"/>
                </a:cubicBezTo>
                <a:cubicBezTo>
                  <a:pt x="136" y="505"/>
                  <a:pt x="150" y="510"/>
                  <a:pt x="160" y="511"/>
                </a:cubicBezTo>
                <a:cubicBezTo>
                  <a:pt x="143" y="506"/>
                  <a:pt x="177" y="513"/>
                  <a:pt x="166" y="509"/>
                </a:cubicBezTo>
                <a:cubicBezTo>
                  <a:pt x="158" y="512"/>
                  <a:pt x="128" y="502"/>
                  <a:pt x="113" y="497"/>
                </a:cubicBezTo>
                <a:cubicBezTo>
                  <a:pt x="99" y="491"/>
                  <a:pt x="120" y="498"/>
                  <a:pt x="113" y="495"/>
                </a:cubicBezTo>
                <a:cubicBezTo>
                  <a:pt x="108" y="495"/>
                  <a:pt x="108" y="495"/>
                  <a:pt x="108" y="495"/>
                </a:cubicBezTo>
                <a:cubicBezTo>
                  <a:pt x="102" y="492"/>
                  <a:pt x="101" y="491"/>
                  <a:pt x="101" y="490"/>
                </a:cubicBezTo>
                <a:cubicBezTo>
                  <a:pt x="87" y="484"/>
                  <a:pt x="71" y="475"/>
                  <a:pt x="60" y="467"/>
                </a:cubicBezTo>
                <a:cubicBezTo>
                  <a:pt x="74" y="477"/>
                  <a:pt x="54" y="465"/>
                  <a:pt x="68" y="475"/>
                </a:cubicBezTo>
                <a:cubicBezTo>
                  <a:pt x="63" y="473"/>
                  <a:pt x="54" y="466"/>
                  <a:pt x="47" y="459"/>
                </a:cubicBezTo>
                <a:cubicBezTo>
                  <a:pt x="54" y="465"/>
                  <a:pt x="39" y="448"/>
                  <a:pt x="54" y="464"/>
                </a:cubicBezTo>
                <a:cubicBezTo>
                  <a:pt x="53" y="460"/>
                  <a:pt x="46" y="456"/>
                  <a:pt x="40" y="448"/>
                </a:cubicBezTo>
                <a:cubicBezTo>
                  <a:pt x="42" y="450"/>
                  <a:pt x="44" y="452"/>
                  <a:pt x="47" y="454"/>
                </a:cubicBezTo>
                <a:cubicBezTo>
                  <a:pt x="35" y="443"/>
                  <a:pt x="25" y="419"/>
                  <a:pt x="23" y="415"/>
                </a:cubicBezTo>
                <a:cubicBezTo>
                  <a:pt x="18" y="406"/>
                  <a:pt x="13" y="390"/>
                  <a:pt x="12" y="376"/>
                </a:cubicBezTo>
                <a:cubicBezTo>
                  <a:pt x="12" y="363"/>
                  <a:pt x="13" y="348"/>
                  <a:pt x="17" y="333"/>
                </a:cubicBezTo>
                <a:cubicBezTo>
                  <a:pt x="17" y="336"/>
                  <a:pt x="17" y="336"/>
                  <a:pt x="17" y="336"/>
                </a:cubicBezTo>
                <a:cubicBezTo>
                  <a:pt x="19" y="327"/>
                  <a:pt x="22" y="314"/>
                  <a:pt x="27" y="303"/>
                </a:cubicBezTo>
                <a:cubicBezTo>
                  <a:pt x="29" y="300"/>
                  <a:pt x="29" y="300"/>
                  <a:pt x="29" y="300"/>
                </a:cubicBezTo>
                <a:cubicBezTo>
                  <a:pt x="32" y="292"/>
                  <a:pt x="39" y="277"/>
                  <a:pt x="45" y="265"/>
                </a:cubicBezTo>
                <a:cubicBezTo>
                  <a:pt x="45" y="265"/>
                  <a:pt x="39" y="276"/>
                  <a:pt x="41" y="270"/>
                </a:cubicBezTo>
                <a:cubicBezTo>
                  <a:pt x="38" y="276"/>
                  <a:pt x="35" y="281"/>
                  <a:pt x="37" y="280"/>
                </a:cubicBezTo>
                <a:cubicBezTo>
                  <a:pt x="34" y="286"/>
                  <a:pt x="33" y="285"/>
                  <a:pt x="30" y="290"/>
                </a:cubicBezTo>
                <a:cubicBezTo>
                  <a:pt x="34" y="282"/>
                  <a:pt x="37" y="274"/>
                  <a:pt x="41" y="266"/>
                </a:cubicBezTo>
                <a:cubicBezTo>
                  <a:pt x="42" y="265"/>
                  <a:pt x="43" y="264"/>
                  <a:pt x="43" y="264"/>
                </a:cubicBezTo>
                <a:cubicBezTo>
                  <a:pt x="43" y="262"/>
                  <a:pt x="43" y="262"/>
                  <a:pt x="43" y="262"/>
                </a:cubicBezTo>
                <a:cubicBezTo>
                  <a:pt x="46" y="256"/>
                  <a:pt x="48" y="254"/>
                  <a:pt x="47" y="255"/>
                </a:cubicBezTo>
                <a:cubicBezTo>
                  <a:pt x="55" y="243"/>
                  <a:pt x="56" y="237"/>
                  <a:pt x="66" y="225"/>
                </a:cubicBezTo>
                <a:cubicBezTo>
                  <a:pt x="63" y="231"/>
                  <a:pt x="61" y="235"/>
                  <a:pt x="55" y="244"/>
                </a:cubicBezTo>
                <a:cubicBezTo>
                  <a:pt x="58" y="239"/>
                  <a:pt x="62" y="234"/>
                  <a:pt x="65" y="230"/>
                </a:cubicBezTo>
                <a:cubicBezTo>
                  <a:pt x="61" y="237"/>
                  <a:pt x="44" y="262"/>
                  <a:pt x="49" y="259"/>
                </a:cubicBezTo>
                <a:cubicBezTo>
                  <a:pt x="58" y="242"/>
                  <a:pt x="74" y="218"/>
                  <a:pt x="84" y="205"/>
                </a:cubicBezTo>
                <a:cubicBezTo>
                  <a:pt x="92" y="199"/>
                  <a:pt x="100" y="188"/>
                  <a:pt x="111" y="178"/>
                </a:cubicBezTo>
                <a:cubicBezTo>
                  <a:pt x="113" y="177"/>
                  <a:pt x="116" y="174"/>
                  <a:pt x="115" y="176"/>
                </a:cubicBezTo>
                <a:cubicBezTo>
                  <a:pt x="112" y="179"/>
                  <a:pt x="112" y="179"/>
                  <a:pt x="112" y="179"/>
                </a:cubicBezTo>
                <a:cubicBezTo>
                  <a:pt x="126" y="166"/>
                  <a:pt x="144" y="151"/>
                  <a:pt x="157" y="140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92" y="120"/>
                  <a:pt x="159" y="137"/>
                  <a:pt x="186" y="120"/>
                </a:cubicBezTo>
                <a:cubicBezTo>
                  <a:pt x="193" y="117"/>
                  <a:pt x="220" y="102"/>
                  <a:pt x="222" y="103"/>
                </a:cubicBezTo>
                <a:cubicBezTo>
                  <a:pt x="227" y="101"/>
                  <a:pt x="229" y="100"/>
                  <a:pt x="230" y="99"/>
                </a:cubicBezTo>
                <a:cubicBezTo>
                  <a:pt x="225" y="100"/>
                  <a:pt x="214" y="106"/>
                  <a:pt x="220" y="102"/>
                </a:cubicBezTo>
                <a:cubicBezTo>
                  <a:pt x="229" y="97"/>
                  <a:pt x="234" y="96"/>
                  <a:pt x="242" y="93"/>
                </a:cubicBezTo>
                <a:cubicBezTo>
                  <a:pt x="242" y="93"/>
                  <a:pt x="236" y="96"/>
                  <a:pt x="239" y="95"/>
                </a:cubicBezTo>
                <a:cubicBezTo>
                  <a:pt x="258" y="86"/>
                  <a:pt x="295" y="75"/>
                  <a:pt x="314" y="69"/>
                </a:cubicBezTo>
                <a:cubicBezTo>
                  <a:pt x="307" y="71"/>
                  <a:pt x="306" y="72"/>
                  <a:pt x="296" y="74"/>
                </a:cubicBezTo>
                <a:cubicBezTo>
                  <a:pt x="296" y="73"/>
                  <a:pt x="301" y="72"/>
                  <a:pt x="303" y="71"/>
                </a:cubicBezTo>
                <a:cubicBezTo>
                  <a:pt x="302" y="70"/>
                  <a:pt x="294" y="74"/>
                  <a:pt x="283" y="76"/>
                </a:cubicBezTo>
                <a:cubicBezTo>
                  <a:pt x="289" y="74"/>
                  <a:pt x="294" y="72"/>
                  <a:pt x="300" y="70"/>
                </a:cubicBezTo>
                <a:cubicBezTo>
                  <a:pt x="290" y="71"/>
                  <a:pt x="290" y="71"/>
                  <a:pt x="290" y="71"/>
                </a:cubicBezTo>
                <a:cubicBezTo>
                  <a:pt x="303" y="66"/>
                  <a:pt x="315" y="63"/>
                  <a:pt x="328" y="59"/>
                </a:cubicBezTo>
                <a:cubicBezTo>
                  <a:pt x="322" y="60"/>
                  <a:pt x="316" y="61"/>
                  <a:pt x="311" y="63"/>
                </a:cubicBezTo>
                <a:cubicBezTo>
                  <a:pt x="312" y="61"/>
                  <a:pt x="315" y="59"/>
                  <a:pt x="307" y="61"/>
                </a:cubicBezTo>
                <a:cubicBezTo>
                  <a:pt x="327" y="54"/>
                  <a:pt x="325" y="51"/>
                  <a:pt x="348" y="47"/>
                </a:cubicBezTo>
                <a:cubicBezTo>
                  <a:pt x="348" y="47"/>
                  <a:pt x="348" y="47"/>
                  <a:pt x="348" y="47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71" y="41"/>
                  <a:pt x="371" y="41"/>
                  <a:pt x="371" y="41"/>
                </a:cubicBezTo>
                <a:cubicBezTo>
                  <a:pt x="363" y="45"/>
                  <a:pt x="353" y="47"/>
                  <a:pt x="346" y="49"/>
                </a:cubicBezTo>
                <a:cubicBezTo>
                  <a:pt x="363" y="48"/>
                  <a:pt x="367" y="42"/>
                  <a:pt x="386" y="38"/>
                </a:cubicBezTo>
                <a:cubicBezTo>
                  <a:pt x="402" y="38"/>
                  <a:pt x="367" y="44"/>
                  <a:pt x="368" y="46"/>
                </a:cubicBezTo>
                <a:cubicBezTo>
                  <a:pt x="372" y="44"/>
                  <a:pt x="382" y="43"/>
                  <a:pt x="381" y="44"/>
                </a:cubicBezTo>
                <a:cubicBezTo>
                  <a:pt x="363" y="47"/>
                  <a:pt x="370" y="48"/>
                  <a:pt x="351" y="51"/>
                </a:cubicBezTo>
                <a:cubicBezTo>
                  <a:pt x="360" y="48"/>
                  <a:pt x="349" y="50"/>
                  <a:pt x="351" y="49"/>
                </a:cubicBezTo>
                <a:cubicBezTo>
                  <a:pt x="348" y="50"/>
                  <a:pt x="331" y="55"/>
                  <a:pt x="318" y="58"/>
                </a:cubicBezTo>
                <a:cubicBezTo>
                  <a:pt x="315" y="61"/>
                  <a:pt x="329" y="57"/>
                  <a:pt x="337" y="55"/>
                </a:cubicBezTo>
                <a:cubicBezTo>
                  <a:pt x="352" y="50"/>
                  <a:pt x="368" y="49"/>
                  <a:pt x="380" y="45"/>
                </a:cubicBezTo>
                <a:cubicBezTo>
                  <a:pt x="396" y="41"/>
                  <a:pt x="381" y="46"/>
                  <a:pt x="382" y="46"/>
                </a:cubicBezTo>
                <a:cubicBezTo>
                  <a:pt x="397" y="44"/>
                  <a:pt x="388" y="43"/>
                  <a:pt x="393" y="42"/>
                </a:cubicBezTo>
                <a:cubicBezTo>
                  <a:pt x="415" y="37"/>
                  <a:pt x="418" y="39"/>
                  <a:pt x="434" y="37"/>
                </a:cubicBezTo>
                <a:cubicBezTo>
                  <a:pt x="447" y="34"/>
                  <a:pt x="480" y="30"/>
                  <a:pt x="503" y="29"/>
                </a:cubicBezTo>
                <a:cubicBezTo>
                  <a:pt x="500" y="30"/>
                  <a:pt x="503" y="31"/>
                  <a:pt x="505" y="31"/>
                </a:cubicBezTo>
                <a:cubicBezTo>
                  <a:pt x="518" y="27"/>
                  <a:pt x="514" y="29"/>
                  <a:pt x="531" y="27"/>
                </a:cubicBezTo>
                <a:cubicBezTo>
                  <a:pt x="516" y="26"/>
                  <a:pt x="516" y="26"/>
                  <a:pt x="516" y="26"/>
                </a:cubicBezTo>
                <a:cubicBezTo>
                  <a:pt x="528" y="26"/>
                  <a:pt x="537" y="24"/>
                  <a:pt x="548" y="25"/>
                </a:cubicBezTo>
                <a:cubicBezTo>
                  <a:pt x="534" y="23"/>
                  <a:pt x="567" y="23"/>
                  <a:pt x="575" y="23"/>
                </a:cubicBezTo>
                <a:cubicBezTo>
                  <a:pt x="587" y="24"/>
                  <a:pt x="599" y="23"/>
                  <a:pt x="605" y="25"/>
                </a:cubicBezTo>
                <a:cubicBezTo>
                  <a:pt x="604" y="25"/>
                  <a:pt x="604" y="25"/>
                  <a:pt x="604" y="25"/>
                </a:cubicBezTo>
                <a:cubicBezTo>
                  <a:pt x="621" y="27"/>
                  <a:pt x="621" y="27"/>
                  <a:pt x="621" y="27"/>
                </a:cubicBezTo>
                <a:cubicBezTo>
                  <a:pt x="619" y="29"/>
                  <a:pt x="619" y="29"/>
                  <a:pt x="619" y="29"/>
                </a:cubicBezTo>
                <a:cubicBezTo>
                  <a:pt x="630" y="31"/>
                  <a:pt x="645" y="31"/>
                  <a:pt x="641" y="30"/>
                </a:cubicBezTo>
                <a:cubicBezTo>
                  <a:pt x="653" y="32"/>
                  <a:pt x="646" y="31"/>
                  <a:pt x="648" y="33"/>
                </a:cubicBezTo>
                <a:cubicBezTo>
                  <a:pt x="641" y="33"/>
                  <a:pt x="625" y="33"/>
                  <a:pt x="621" y="31"/>
                </a:cubicBezTo>
                <a:cubicBezTo>
                  <a:pt x="622" y="31"/>
                  <a:pt x="625" y="31"/>
                  <a:pt x="626" y="31"/>
                </a:cubicBezTo>
                <a:cubicBezTo>
                  <a:pt x="594" y="27"/>
                  <a:pt x="615" y="33"/>
                  <a:pt x="599" y="32"/>
                </a:cubicBezTo>
                <a:cubicBezTo>
                  <a:pt x="607" y="33"/>
                  <a:pt x="613" y="35"/>
                  <a:pt x="622" y="35"/>
                </a:cubicBezTo>
                <a:cubicBezTo>
                  <a:pt x="626" y="35"/>
                  <a:pt x="643" y="36"/>
                  <a:pt x="652" y="36"/>
                </a:cubicBezTo>
                <a:cubicBezTo>
                  <a:pt x="640" y="36"/>
                  <a:pt x="634" y="34"/>
                  <a:pt x="625" y="33"/>
                </a:cubicBezTo>
                <a:cubicBezTo>
                  <a:pt x="633" y="34"/>
                  <a:pt x="634" y="32"/>
                  <a:pt x="641" y="34"/>
                </a:cubicBezTo>
                <a:cubicBezTo>
                  <a:pt x="639" y="34"/>
                  <a:pt x="639" y="34"/>
                  <a:pt x="639" y="34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48" y="36"/>
                  <a:pt x="670" y="39"/>
                  <a:pt x="657" y="38"/>
                </a:cubicBezTo>
                <a:cubicBezTo>
                  <a:pt x="669" y="40"/>
                  <a:pt x="661" y="37"/>
                  <a:pt x="672" y="39"/>
                </a:cubicBezTo>
                <a:cubicBezTo>
                  <a:pt x="651" y="35"/>
                  <a:pt x="651" y="35"/>
                  <a:pt x="651" y="35"/>
                </a:cubicBezTo>
                <a:cubicBezTo>
                  <a:pt x="652" y="33"/>
                  <a:pt x="652" y="33"/>
                  <a:pt x="652" y="33"/>
                </a:cubicBezTo>
                <a:cubicBezTo>
                  <a:pt x="660" y="34"/>
                  <a:pt x="661" y="35"/>
                  <a:pt x="669" y="36"/>
                </a:cubicBezTo>
                <a:cubicBezTo>
                  <a:pt x="669" y="34"/>
                  <a:pt x="669" y="34"/>
                  <a:pt x="669" y="34"/>
                </a:cubicBezTo>
                <a:cubicBezTo>
                  <a:pt x="683" y="38"/>
                  <a:pt x="683" y="38"/>
                  <a:pt x="683" y="38"/>
                </a:cubicBezTo>
                <a:cubicBezTo>
                  <a:pt x="682" y="37"/>
                  <a:pt x="694" y="39"/>
                  <a:pt x="696" y="40"/>
                </a:cubicBezTo>
                <a:cubicBezTo>
                  <a:pt x="703" y="42"/>
                  <a:pt x="698" y="44"/>
                  <a:pt x="711" y="46"/>
                </a:cubicBezTo>
                <a:cubicBezTo>
                  <a:pt x="710" y="45"/>
                  <a:pt x="710" y="45"/>
                  <a:pt x="710" y="45"/>
                </a:cubicBezTo>
                <a:cubicBezTo>
                  <a:pt x="718" y="47"/>
                  <a:pt x="723" y="48"/>
                  <a:pt x="733" y="52"/>
                </a:cubicBezTo>
                <a:cubicBezTo>
                  <a:pt x="732" y="52"/>
                  <a:pt x="730" y="51"/>
                  <a:pt x="728" y="51"/>
                </a:cubicBezTo>
                <a:cubicBezTo>
                  <a:pt x="743" y="57"/>
                  <a:pt x="766" y="65"/>
                  <a:pt x="771" y="71"/>
                </a:cubicBezTo>
                <a:cubicBezTo>
                  <a:pt x="770" y="71"/>
                  <a:pt x="764" y="68"/>
                  <a:pt x="763" y="69"/>
                </a:cubicBezTo>
                <a:cubicBezTo>
                  <a:pt x="743" y="57"/>
                  <a:pt x="747" y="64"/>
                  <a:pt x="721" y="53"/>
                </a:cubicBezTo>
                <a:cubicBezTo>
                  <a:pt x="721" y="49"/>
                  <a:pt x="698" y="48"/>
                  <a:pt x="694" y="44"/>
                </a:cubicBezTo>
                <a:cubicBezTo>
                  <a:pt x="704" y="47"/>
                  <a:pt x="719" y="49"/>
                  <a:pt x="717" y="48"/>
                </a:cubicBezTo>
                <a:cubicBezTo>
                  <a:pt x="708" y="46"/>
                  <a:pt x="693" y="42"/>
                  <a:pt x="687" y="41"/>
                </a:cubicBezTo>
                <a:cubicBezTo>
                  <a:pt x="693" y="43"/>
                  <a:pt x="691" y="44"/>
                  <a:pt x="686" y="44"/>
                </a:cubicBezTo>
                <a:cubicBezTo>
                  <a:pt x="701" y="46"/>
                  <a:pt x="730" y="57"/>
                  <a:pt x="751" y="67"/>
                </a:cubicBezTo>
                <a:cubicBezTo>
                  <a:pt x="749" y="64"/>
                  <a:pt x="749" y="64"/>
                  <a:pt x="749" y="64"/>
                </a:cubicBezTo>
                <a:cubicBezTo>
                  <a:pt x="768" y="71"/>
                  <a:pt x="746" y="65"/>
                  <a:pt x="760" y="71"/>
                </a:cubicBezTo>
                <a:cubicBezTo>
                  <a:pt x="767" y="73"/>
                  <a:pt x="767" y="73"/>
                  <a:pt x="767" y="73"/>
                </a:cubicBezTo>
                <a:cubicBezTo>
                  <a:pt x="768" y="74"/>
                  <a:pt x="768" y="74"/>
                  <a:pt x="768" y="74"/>
                </a:cubicBezTo>
                <a:cubicBezTo>
                  <a:pt x="771" y="75"/>
                  <a:pt x="775" y="76"/>
                  <a:pt x="779" y="78"/>
                </a:cubicBezTo>
                <a:cubicBezTo>
                  <a:pt x="772" y="73"/>
                  <a:pt x="774" y="77"/>
                  <a:pt x="767" y="72"/>
                </a:cubicBezTo>
                <a:cubicBezTo>
                  <a:pt x="760" y="68"/>
                  <a:pt x="768" y="71"/>
                  <a:pt x="770" y="71"/>
                </a:cubicBezTo>
                <a:cubicBezTo>
                  <a:pt x="775" y="73"/>
                  <a:pt x="791" y="83"/>
                  <a:pt x="781" y="78"/>
                </a:cubicBezTo>
                <a:cubicBezTo>
                  <a:pt x="787" y="81"/>
                  <a:pt x="793" y="84"/>
                  <a:pt x="799" y="88"/>
                </a:cubicBezTo>
                <a:cubicBezTo>
                  <a:pt x="799" y="88"/>
                  <a:pt x="795" y="86"/>
                  <a:pt x="793" y="85"/>
                </a:cubicBezTo>
                <a:cubicBezTo>
                  <a:pt x="797" y="88"/>
                  <a:pt x="801" y="91"/>
                  <a:pt x="805" y="94"/>
                </a:cubicBezTo>
                <a:cubicBezTo>
                  <a:pt x="805" y="94"/>
                  <a:pt x="805" y="94"/>
                  <a:pt x="805" y="94"/>
                </a:cubicBezTo>
                <a:cubicBezTo>
                  <a:pt x="815" y="100"/>
                  <a:pt x="827" y="112"/>
                  <a:pt x="835" y="118"/>
                </a:cubicBezTo>
                <a:cubicBezTo>
                  <a:pt x="821" y="102"/>
                  <a:pt x="843" y="124"/>
                  <a:pt x="842" y="122"/>
                </a:cubicBezTo>
                <a:cubicBezTo>
                  <a:pt x="847" y="128"/>
                  <a:pt x="846" y="132"/>
                  <a:pt x="835" y="121"/>
                </a:cubicBezTo>
                <a:cubicBezTo>
                  <a:pt x="832" y="117"/>
                  <a:pt x="824" y="110"/>
                  <a:pt x="818" y="105"/>
                </a:cubicBezTo>
                <a:cubicBezTo>
                  <a:pt x="825" y="112"/>
                  <a:pt x="828" y="114"/>
                  <a:pt x="833" y="120"/>
                </a:cubicBezTo>
                <a:cubicBezTo>
                  <a:pt x="829" y="116"/>
                  <a:pt x="840" y="128"/>
                  <a:pt x="839" y="129"/>
                </a:cubicBezTo>
                <a:cubicBezTo>
                  <a:pt x="837" y="128"/>
                  <a:pt x="835" y="127"/>
                  <a:pt x="828" y="119"/>
                </a:cubicBezTo>
                <a:cubicBezTo>
                  <a:pt x="818" y="108"/>
                  <a:pt x="828" y="117"/>
                  <a:pt x="825" y="114"/>
                </a:cubicBezTo>
                <a:cubicBezTo>
                  <a:pt x="823" y="109"/>
                  <a:pt x="809" y="100"/>
                  <a:pt x="802" y="94"/>
                </a:cubicBezTo>
                <a:cubicBezTo>
                  <a:pt x="801" y="93"/>
                  <a:pt x="804" y="95"/>
                  <a:pt x="805" y="95"/>
                </a:cubicBezTo>
                <a:cubicBezTo>
                  <a:pt x="799" y="91"/>
                  <a:pt x="784" y="81"/>
                  <a:pt x="782" y="82"/>
                </a:cubicBezTo>
                <a:cubicBezTo>
                  <a:pt x="789" y="85"/>
                  <a:pt x="794" y="89"/>
                  <a:pt x="800" y="92"/>
                </a:cubicBezTo>
                <a:cubicBezTo>
                  <a:pt x="803" y="95"/>
                  <a:pt x="794" y="90"/>
                  <a:pt x="799" y="94"/>
                </a:cubicBezTo>
                <a:cubicBezTo>
                  <a:pt x="803" y="96"/>
                  <a:pt x="807" y="99"/>
                  <a:pt x="811" y="103"/>
                </a:cubicBezTo>
                <a:cubicBezTo>
                  <a:pt x="810" y="103"/>
                  <a:pt x="810" y="103"/>
                  <a:pt x="810" y="103"/>
                </a:cubicBezTo>
                <a:cubicBezTo>
                  <a:pt x="819" y="111"/>
                  <a:pt x="832" y="124"/>
                  <a:pt x="841" y="135"/>
                </a:cubicBezTo>
                <a:cubicBezTo>
                  <a:pt x="845" y="135"/>
                  <a:pt x="851" y="140"/>
                  <a:pt x="856" y="143"/>
                </a:cubicBezTo>
                <a:cubicBezTo>
                  <a:pt x="867" y="161"/>
                  <a:pt x="876" y="182"/>
                  <a:pt x="879" y="203"/>
                </a:cubicBezTo>
                <a:cubicBezTo>
                  <a:pt x="879" y="203"/>
                  <a:pt x="880" y="203"/>
                  <a:pt x="880" y="204"/>
                </a:cubicBezTo>
                <a:cubicBezTo>
                  <a:pt x="881" y="210"/>
                  <a:pt x="882" y="222"/>
                  <a:pt x="880" y="221"/>
                </a:cubicBezTo>
                <a:cubicBezTo>
                  <a:pt x="883" y="228"/>
                  <a:pt x="882" y="247"/>
                  <a:pt x="883" y="244"/>
                </a:cubicBezTo>
                <a:cubicBezTo>
                  <a:pt x="883" y="246"/>
                  <a:pt x="883" y="246"/>
                  <a:pt x="883" y="246"/>
                </a:cubicBezTo>
                <a:cubicBezTo>
                  <a:pt x="880" y="254"/>
                  <a:pt x="877" y="266"/>
                  <a:pt x="868" y="286"/>
                </a:cubicBezTo>
                <a:cubicBezTo>
                  <a:pt x="867" y="290"/>
                  <a:pt x="867" y="291"/>
                  <a:pt x="869" y="291"/>
                </a:cubicBezTo>
                <a:cubicBezTo>
                  <a:pt x="867" y="295"/>
                  <a:pt x="864" y="298"/>
                  <a:pt x="862" y="302"/>
                </a:cubicBezTo>
                <a:cubicBezTo>
                  <a:pt x="863" y="299"/>
                  <a:pt x="863" y="297"/>
                  <a:pt x="866" y="291"/>
                </a:cubicBezTo>
                <a:cubicBezTo>
                  <a:pt x="861" y="301"/>
                  <a:pt x="855" y="311"/>
                  <a:pt x="849" y="320"/>
                </a:cubicBezTo>
                <a:cubicBezTo>
                  <a:pt x="850" y="318"/>
                  <a:pt x="850" y="318"/>
                  <a:pt x="850" y="318"/>
                </a:cubicBezTo>
                <a:cubicBezTo>
                  <a:pt x="842" y="329"/>
                  <a:pt x="842" y="329"/>
                  <a:pt x="842" y="329"/>
                </a:cubicBezTo>
                <a:cubicBezTo>
                  <a:pt x="847" y="323"/>
                  <a:pt x="854" y="313"/>
                  <a:pt x="853" y="317"/>
                </a:cubicBezTo>
                <a:cubicBezTo>
                  <a:pt x="845" y="330"/>
                  <a:pt x="839" y="336"/>
                  <a:pt x="831" y="347"/>
                </a:cubicBezTo>
                <a:cubicBezTo>
                  <a:pt x="829" y="345"/>
                  <a:pt x="826" y="348"/>
                  <a:pt x="828" y="344"/>
                </a:cubicBezTo>
                <a:cubicBezTo>
                  <a:pt x="828" y="343"/>
                  <a:pt x="829" y="343"/>
                  <a:pt x="829" y="343"/>
                </a:cubicBezTo>
                <a:cubicBezTo>
                  <a:pt x="831" y="338"/>
                  <a:pt x="837" y="329"/>
                  <a:pt x="841" y="323"/>
                </a:cubicBezTo>
                <a:cubicBezTo>
                  <a:pt x="823" y="344"/>
                  <a:pt x="828" y="339"/>
                  <a:pt x="810" y="356"/>
                </a:cubicBezTo>
                <a:cubicBezTo>
                  <a:pt x="807" y="357"/>
                  <a:pt x="825" y="339"/>
                  <a:pt x="820" y="342"/>
                </a:cubicBezTo>
                <a:cubicBezTo>
                  <a:pt x="826" y="337"/>
                  <a:pt x="831" y="331"/>
                  <a:pt x="836" y="325"/>
                </a:cubicBezTo>
                <a:cubicBezTo>
                  <a:pt x="833" y="328"/>
                  <a:pt x="833" y="329"/>
                  <a:pt x="832" y="331"/>
                </a:cubicBezTo>
                <a:cubicBezTo>
                  <a:pt x="841" y="318"/>
                  <a:pt x="846" y="314"/>
                  <a:pt x="850" y="303"/>
                </a:cubicBezTo>
                <a:cubicBezTo>
                  <a:pt x="855" y="297"/>
                  <a:pt x="845" y="313"/>
                  <a:pt x="850" y="306"/>
                </a:cubicBezTo>
                <a:cubicBezTo>
                  <a:pt x="847" y="313"/>
                  <a:pt x="844" y="319"/>
                  <a:pt x="843" y="323"/>
                </a:cubicBezTo>
                <a:cubicBezTo>
                  <a:pt x="854" y="308"/>
                  <a:pt x="847" y="313"/>
                  <a:pt x="855" y="300"/>
                </a:cubicBezTo>
                <a:cubicBezTo>
                  <a:pt x="861" y="290"/>
                  <a:pt x="861" y="290"/>
                  <a:pt x="861" y="290"/>
                </a:cubicBezTo>
                <a:cubicBezTo>
                  <a:pt x="864" y="284"/>
                  <a:pt x="859" y="292"/>
                  <a:pt x="859" y="292"/>
                </a:cubicBezTo>
                <a:cubicBezTo>
                  <a:pt x="862" y="285"/>
                  <a:pt x="864" y="282"/>
                  <a:pt x="866" y="276"/>
                </a:cubicBezTo>
                <a:cubicBezTo>
                  <a:pt x="865" y="278"/>
                  <a:pt x="863" y="281"/>
                  <a:pt x="863" y="280"/>
                </a:cubicBezTo>
                <a:cubicBezTo>
                  <a:pt x="868" y="271"/>
                  <a:pt x="870" y="261"/>
                  <a:pt x="874" y="252"/>
                </a:cubicBezTo>
                <a:cubicBezTo>
                  <a:pt x="872" y="257"/>
                  <a:pt x="873" y="246"/>
                  <a:pt x="873" y="241"/>
                </a:cubicBezTo>
                <a:cubicBezTo>
                  <a:pt x="872" y="248"/>
                  <a:pt x="869" y="254"/>
                  <a:pt x="867" y="260"/>
                </a:cubicBezTo>
                <a:cubicBezTo>
                  <a:pt x="861" y="283"/>
                  <a:pt x="853" y="297"/>
                  <a:pt x="838" y="320"/>
                </a:cubicBezTo>
                <a:cubicBezTo>
                  <a:pt x="839" y="318"/>
                  <a:pt x="839" y="318"/>
                  <a:pt x="839" y="318"/>
                </a:cubicBezTo>
                <a:cubicBezTo>
                  <a:pt x="810" y="350"/>
                  <a:pt x="819" y="348"/>
                  <a:pt x="790" y="373"/>
                </a:cubicBezTo>
                <a:cubicBezTo>
                  <a:pt x="788" y="373"/>
                  <a:pt x="775" y="384"/>
                  <a:pt x="775" y="382"/>
                </a:cubicBezTo>
                <a:cubicBezTo>
                  <a:pt x="785" y="375"/>
                  <a:pt x="782" y="376"/>
                  <a:pt x="779" y="377"/>
                </a:cubicBezTo>
                <a:cubicBezTo>
                  <a:pt x="774" y="381"/>
                  <a:pt x="771" y="386"/>
                  <a:pt x="760" y="392"/>
                </a:cubicBezTo>
                <a:cubicBezTo>
                  <a:pt x="763" y="388"/>
                  <a:pt x="753" y="394"/>
                  <a:pt x="763" y="387"/>
                </a:cubicBezTo>
                <a:cubicBezTo>
                  <a:pt x="748" y="396"/>
                  <a:pt x="741" y="402"/>
                  <a:pt x="733" y="407"/>
                </a:cubicBezTo>
                <a:cubicBezTo>
                  <a:pt x="709" y="423"/>
                  <a:pt x="725" y="410"/>
                  <a:pt x="700" y="424"/>
                </a:cubicBezTo>
                <a:cubicBezTo>
                  <a:pt x="703" y="421"/>
                  <a:pt x="703" y="421"/>
                  <a:pt x="703" y="421"/>
                </a:cubicBezTo>
                <a:cubicBezTo>
                  <a:pt x="687" y="430"/>
                  <a:pt x="687" y="430"/>
                  <a:pt x="687" y="430"/>
                </a:cubicBezTo>
                <a:cubicBezTo>
                  <a:pt x="693" y="428"/>
                  <a:pt x="693" y="428"/>
                  <a:pt x="693" y="428"/>
                </a:cubicBezTo>
                <a:cubicBezTo>
                  <a:pt x="687" y="432"/>
                  <a:pt x="680" y="435"/>
                  <a:pt x="674" y="438"/>
                </a:cubicBezTo>
                <a:cubicBezTo>
                  <a:pt x="662" y="444"/>
                  <a:pt x="679" y="437"/>
                  <a:pt x="678" y="439"/>
                </a:cubicBezTo>
                <a:cubicBezTo>
                  <a:pt x="681" y="435"/>
                  <a:pt x="681" y="435"/>
                  <a:pt x="681" y="435"/>
                </a:cubicBezTo>
                <a:cubicBezTo>
                  <a:pt x="690" y="432"/>
                  <a:pt x="700" y="425"/>
                  <a:pt x="702" y="426"/>
                </a:cubicBezTo>
                <a:cubicBezTo>
                  <a:pt x="689" y="432"/>
                  <a:pt x="693" y="432"/>
                  <a:pt x="688" y="435"/>
                </a:cubicBezTo>
                <a:cubicBezTo>
                  <a:pt x="700" y="428"/>
                  <a:pt x="700" y="428"/>
                  <a:pt x="700" y="428"/>
                </a:cubicBezTo>
                <a:cubicBezTo>
                  <a:pt x="704" y="427"/>
                  <a:pt x="704" y="427"/>
                  <a:pt x="704" y="427"/>
                </a:cubicBezTo>
                <a:cubicBezTo>
                  <a:pt x="717" y="422"/>
                  <a:pt x="726" y="416"/>
                  <a:pt x="732" y="412"/>
                </a:cubicBezTo>
                <a:cubicBezTo>
                  <a:pt x="727" y="414"/>
                  <a:pt x="725" y="417"/>
                  <a:pt x="720" y="419"/>
                </a:cubicBezTo>
                <a:cubicBezTo>
                  <a:pt x="725" y="413"/>
                  <a:pt x="740" y="406"/>
                  <a:pt x="752" y="396"/>
                </a:cubicBezTo>
                <a:cubicBezTo>
                  <a:pt x="753" y="397"/>
                  <a:pt x="757" y="394"/>
                  <a:pt x="756" y="395"/>
                </a:cubicBezTo>
                <a:cubicBezTo>
                  <a:pt x="755" y="396"/>
                  <a:pt x="753" y="397"/>
                  <a:pt x="752" y="398"/>
                </a:cubicBezTo>
                <a:cubicBezTo>
                  <a:pt x="753" y="398"/>
                  <a:pt x="746" y="403"/>
                  <a:pt x="759" y="396"/>
                </a:cubicBezTo>
                <a:cubicBezTo>
                  <a:pt x="755" y="400"/>
                  <a:pt x="747" y="408"/>
                  <a:pt x="747" y="408"/>
                </a:cubicBezTo>
                <a:cubicBezTo>
                  <a:pt x="740" y="413"/>
                  <a:pt x="729" y="419"/>
                  <a:pt x="723" y="422"/>
                </a:cubicBezTo>
                <a:cubicBezTo>
                  <a:pt x="723" y="422"/>
                  <a:pt x="723" y="422"/>
                  <a:pt x="723" y="422"/>
                </a:cubicBezTo>
                <a:cubicBezTo>
                  <a:pt x="716" y="426"/>
                  <a:pt x="702" y="433"/>
                  <a:pt x="700" y="433"/>
                </a:cubicBezTo>
                <a:cubicBezTo>
                  <a:pt x="696" y="435"/>
                  <a:pt x="684" y="441"/>
                  <a:pt x="697" y="436"/>
                </a:cubicBezTo>
                <a:cubicBezTo>
                  <a:pt x="690" y="440"/>
                  <a:pt x="684" y="443"/>
                  <a:pt x="677" y="446"/>
                </a:cubicBezTo>
                <a:cubicBezTo>
                  <a:pt x="679" y="443"/>
                  <a:pt x="660" y="450"/>
                  <a:pt x="679" y="440"/>
                </a:cubicBezTo>
                <a:close/>
                <a:moveTo>
                  <a:pt x="708" y="446"/>
                </a:moveTo>
                <a:cubicBezTo>
                  <a:pt x="708" y="448"/>
                  <a:pt x="694" y="455"/>
                  <a:pt x="690" y="458"/>
                </a:cubicBezTo>
                <a:cubicBezTo>
                  <a:pt x="687" y="460"/>
                  <a:pt x="670" y="467"/>
                  <a:pt x="673" y="465"/>
                </a:cubicBezTo>
                <a:cubicBezTo>
                  <a:pt x="685" y="460"/>
                  <a:pt x="683" y="457"/>
                  <a:pt x="694" y="455"/>
                </a:cubicBezTo>
                <a:cubicBezTo>
                  <a:pt x="695" y="453"/>
                  <a:pt x="693" y="454"/>
                  <a:pt x="688" y="455"/>
                </a:cubicBezTo>
                <a:cubicBezTo>
                  <a:pt x="690" y="454"/>
                  <a:pt x="690" y="454"/>
                  <a:pt x="690" y="454"/>
                </a:cubicBezTo>
                <a:cubicBezTo>
                  <a:pt x="695" y="452"/>
                  <a:pt x="698" y="450"/>
                  <a:pt x="702" y="448"/>
                </a:cubicBezTo>
                <a:cubicBezTo>
                  <a:pt x="706" y="447"/>
                  <a:pt x="709" y="445"/>
                  <a:pt x="708" y="446"/>
                </a:cubicBezTo>
                <a:close/>
                <a:moveTo>
                  <a:pt x="751" y="423"/>
                </a:moveTo>
                <a:cubicBezTo>
                  <a:pt x="740" y="429"/>
                  <a:pt x="729" y="436"/>
                  <a:pt x="722" y="439"/>
                </a:cubicBezTo>
                <a:cubicBezTo>
                  <a:pt x="725" y="437"/>
                  <a:pt x="725" y="437"/>
                  <a:pt x="725" y="437"/>
                </a:cubicBezTo>
                <a:cubicBezTo>
                  <a:pt x="776" y="409"/>
                  <a:pt x="753" y="418"/>
                  <a:pt x="722" y="432"/>
                </a:cubicBezTo>
                <a:cubicBezTo>
                  <a:pt x="738" y="423"/>
                  <a:pt x="756" y="414"/>
                  <a:pt x="772" y="403"/>
                </a:cubicBezTo>
                <a:cubicBezTo>
                  <a:pt x="770" y="403"/>
                  <a:pt x="770" y="403"/>
                  <a:pt x="770" y="403"/>
                </a:cubicBezTo>
                <a:cubicBezTo>
                  <a:pt x="775" y="400"/>
                  <a:pt x="779" y="397"/>
                  <a:pt x="782" y="395"/>
                </a:cubicBezTo>
                <a:cubicBezTo>
                  <a:pt x="783" y="396"/>
                  <a:pt x="759" y="417"/>
                  <a:pt x="751" y="423"/>
                </a:cubicBezTo>
                <a:close/>
                <a:moveTo>
                  <a:pt x="787" y="400"/>
                </a:moveTo>
                <a:cubicBezTo>
                  <a:pt x="788" y="399"/>
                  <a:pt x="787" y="399"/>
                  <a:pt x="785" y="400"/>
                </a:cubicBezTo>
                <a:cubicBezTo>
                  <a:pt x="795" y="393"/>
                  <a:pt x="795" y="393"/>
                  <a:pt x="795" y="393"/>
                </a:cubicBezTo>
                <a:cubicBezTo>
                  <a:pt x="794" y="394"/>
                  <a:pt x="796" y="393"/>
                  <a:pt x="787" y="400"/>
                </a:cubicBezTo>
                <a:close/>
                <a:moveTo>
                  <a:pt x="881" y="298"/>
                </a:moveTo>
                <a:cubicBezTo>
                  <a:pt x="879" y="305"/>
                  <a:pt x="871" y="317"/>
                  <a:pt x="870" y="318"/>
                </a:cubicBezTo>
                <a:cubicBezTo>
                  <a:pt x="871" y="321"/>
                  <a:pt x="857" y="340"/>
                  <a:pt x="851" y="347"/>
                </a:cubicBezTo>
                <a:cubicBezTo>
                  <a:pt x="836" y="364"/>
                  <a:pt x="840" y="356"/>
                  <a:pt x="826" y="371"/>
                </a:cubicBezTo>
                <a:cubicBezTo>
                  <a:pt x="832" y="367"/>
                  <a:pt x="832" y="367"/>
                  <a:pt x="832" y="367"/>
                </a:cubicBezTo>
                <a:cubicBezTo>
                  <a:pt x="819" y="380"/>
                  <a:pt x="813" y="385"/>
                  <a:pt x="797" y="396"/>
                </a:cubicBezTo>
                <a:cubicBezTo>
                  <a:pt x="794" y="397"/>
                  <a:pt x="805" y="391"/>
                  <a:pt x="808" y="388"/>
                </a:cubicBezTo>
                <a:cubicBezTo>
                  <a:pt x="805" y="389"/>
                  <a:pt x="802" y="391"/>
                  <a:pt x="799" y="392"/>
                </a:cubicBezTo>
                <a:cubicBezTo>
                  <a:pt x="803" y="390"/>
                  <a:pt x="808" y="383"/>
                  <a:pt x="809" y="385"/>
                </a:cubicBezTo>
                <a:cubicBezTo>
                  <a:pt x="809" y="384"/>
                  <a:pt x="813" y="379"/>
                  <a:pt x="804" y="387"/>
                </a:cubicBezTo>
                <a:cubicBezTo>
                  <a:pt x="810" y="381"/>
                  <a:pt x="810" y="381"/>
                  <a:pt x="810" y="381"/>
                </a:cubicBezTo>
                <a:cubicBezTo>
                  <a:pt x="809" y="381"/>
                  <a:pt x="809" y="381"/>
                  <a:pt x="809" y="381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8" y="374"/>
                  <a:pt x="823" y="370"/>
                  <a:pt x="827" y="367"/>
                </a:cubicBezTo>
                <a:cubicBezTo>
                  <a:pt x="828" y="367"/>
                  <a:pt x="824" y="371"/>
                  <a:pt x="821" y="373"/>
                </a:cubicBezTo>
                <a:cubicBezTo>
                  <a:pt x="828" y="368"/>
                  <a:pt x="834" y="363"/>
                  <a:pt x="837" y="359"/>
                </a:cubicBezTo>
                <a:cubicBezTo>
                  <a:pt x="827" y="368"/>
                  <a:pt x="832" y="363"/>
                  <a:pt x="829" y="364"/>
                </a:cubicBezTo>
                <a:cubicBezTo>
                  <a:pt x="834" y="358"/>
                  <a:pt x="843" y="348"/>
                  <a:pt x="846" y="344"/>
                </a:cubicBezTo>
                <a:cubicBezTo>
                  <a:pt x="854" y="336"/>
                  <a:pt x="860" y="329"/>
                  <a:pt x="857" y="336"/>
                </a:cubicBezTo>
                <a:cubicBezTo>
                  <a:pt x="860" y="330"/>
                  <a:pt x="866" y="324"/>
                  <a:pt x="868" y="316"/>
                </a:cubicBezTo>
                <a:cubicBezTo>
                  <a:pt x="862" y="329"/>
                  <a:pt x="866" y="315"/>
                  <a:pt x="857" y="331"/>
                </a:cubicBezTo>
                <a:cubicBezTo>
                  <a:pt x="852" y="334"/>
                  <a:pt x="865" y="318"/>
                  <a:pt x="870" y="310"/>
                </a:cubicBezTo>
                <a:cubicBezTo>
                  <a:pt x="868" y="315"/>
                  <a:pt x="871" y="311"/>
                  <a:pt x="870" y="313"/>
                </a:cubicBezTo>
                <a:cubicBezTo>
                  <a:pt x="877" y="300"/>
                  <a:pt x="872" y="305"/>
                  <a:pt x="867" y="313"/>
                </a:cubicBezTo>
                <a:cubicBezTo>
                  <a:pt x="869" y="309"/>
                  <a:pt x="871" y="304"/>
                  <a:pt x="873" y="299"/>
                </a:cubicBezTo>
                <a:cubicBezTo>
                  <a:pt x="873" y="300"/>
                  <a:pt x="873" y="300"/>
                  <a:pt x="873" y="300"/>
                </a:cubicBezTo>
                <a:cubicBezTo>
                  <a:pt x="875" y="295"/>
                  <a:pt x="877" y="290"/>
                  <a:pt x="879" y="285"/>
                </a:cubicBezTo>
                <a:cubicBezTo>
                  <a:pt x="881" y="284"/>
                  <a:pt x="882" y="284"/>
                  <a:pt x="880" y="288"/>
                </a:cubicBezTo>
                <a:cubicBezTo>
                  <a:pt x="882" y="285"/>
                  <a:pt x="883" y="283"/>
                  <a:pt x="885" y="280"/>
                </a:cubicBezTo>
                <a:cubicBezTo>
                  <a:pt x="883" y="284"/>
                  <a:pt x="882" y="288"/>
                  <a:pt x="880" y="293"/>
                </a:cubicBezTo>
                <a:cubicBezTo>
                  <a:pt x="884" y="288"/>
                  <a:pt x="886" y="279"/>
                  <a:pt x="888" y="272"/>
                </a:cubicBezTo>
                <a:cubicBezTo>
                  <a:pt x="891" y="265"/>
                  <a:pt x="884" y="290"/>
                  <a:pt x="881" y="298"/>
                </a:cubicBezTo>
                <a:close/>
                <a:moveTo>
                  <a:pt x="889" y="232"/>
                </a:moveTo>
                <a:cubicBezTo>
                  <a:pt x="889" y="226"/>
                  <a:pt x="889" y="220"/>
                  <a:pt x="888" y="215"/>
                </a:cubicBezTo>
                <a:cubicBezTo>
                  <a:pt x="889" y="213"/>
                  <a:pt x="889" y="213"/>
                  <a:pt x="889" y="213"/>
                </a:cubicBezTo>
                <a:cubicBezTo>
                  <a:pt x="887" y="186"/>
                  <a:pt x="878" y="168"/>
                  <a:pt x="864" y="143"/>
                </a:cubicBezTo>
                <a:cubicBezTo>
                  <a:pt x="867" y="146"/>
                  <a:pt x="872" y="156"/>
                  <a:pt x="871" y="154"/>
                </a:cubicBezTo>
                <a:cubicBezTo>
                  <a:pt x="863" y="139"/>
                  <a:pt x="862" y="143"/>
                  <a:pt x="854" y="128"/>
                </a:cubicBezTo>
                <a:cubicBezTo>
                  <a:pt x="868" y="148"/>
                  <a:pt x="845" y="116"/>
                  <a:pt x="859" y="133"/>
                </a:cubicBezTo>
                <a:cubicBezTo>
                  <a:pt x="841" y="109"/>
                  <a:pt x="817" y="86"/>
                  <a:pt x="800" y="75"/>
                </a:cubicBezTo>
                <a:cubicBezTo>
                  <a:pt x="804" y="79"/>
                  <a:pt x="793" y="72"/>
                  <a:pt x="792" y="72"/>
                </a:cubicBezTo>
                <a:cubicBezTo>
                  <a:pt x="788" y="69"/>
                  <a:pt x="790" y="69"/>
                  <a:pt x="793" y="72"/>
                </a:cubicBezTo>
                <a:cubicBezTo>
                  <a:pt x="785" y="66"/>
                  <a:pt x="784" y="64"/>
                  <a:pt x="786" y="64"/>
                </a:cubicBezTo>
                <a:cubicBezTo>
                  <a:pt x="792" y="67"/>
                  <a:pt x="798" y="71"/>
                  <a:pt x="804" y="75"/>
                </a:cubicBezTo>
                <a:cubicBezTo>
                  <a:pt x="798" y="71"/>
                  <a:pt x="796" y="68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89" y="63"/>
                  <a:pt x="786" y="62"/>
                  <a:pt x="783" y="60"/>
                </a:cubicBezTo>
                <a:cubicBezTo>
                  <a:pt x="780" y="59"/>
                  <a:pt x="780" y="60"/>
                  <a:pt x="780" y="60"/>
                </a:cubicBezTo>
                <a:cubicBezTo>
                  <a:pt x="773" y="58"/>
                  <a:pt x="765" y="55"/>
                  <a:pt x="755" y="52"/>
                </a:cubicBezTo>
                <a:cubicBezTo>
                  <a:pt x="756" y="52"/>
                  <a:pt x="756" y="52"/>
                  <a:pt x="756" y="52"/>
                </a:cubicBezTo>
                <a:cubicBezTo>
                  <a:pt x="749" y="49"/>
                  <a:pt x="741" y="46"/>
                  <a:pt x="734" y="44"/>
                </a:cubicBezTo>
                <a:cubicBezTo>
                  <a:pt x="737" y="44"/>
                  <a:pt x="737" y="44"/>
                  <a:pt x="737" y="44"/>
                </a:cubicBezTo>
                <a:cubicBezTo>
                  <a:pt x="733" y="43"/>
                  <a:pt x="729" y="42"/>
                  <a:pt x="724" y="41"/>
                </a:cubicBezTo>
                <a:cubicBezTo>
                  <a:pt x="725" y="39"/>
                  <a:pt x="720" y="39"/>
                  <a:pt x="722" y="38"/>
                </a:cubicBezTo>
                <a:cubicBezTo>
                  <a:pt x="714" y="33"/>
                  <a:pt x="693" y="31"/>
                  <a:pt x="675" y="27"/>
                </a:cubicBezTo>
                <a:cubicBezTo>
                  <a:pt x="678" y="27"/>
                  <a:pt x="678" y="27"/>
                  <a:pt x="678" y="27"/>
                </a:cubicBezTo>
                <a:cubicBezTo>
                  <a:pt x="668" y="27"/>
                  <a:pt x="644" y="21"/>
                  <a:pt x="628" y="20"/>
                </a:cubicBezTo>
                <a:cubicBezTo>
                  <a:pt x="629" y="19"/>
                  <a:pt x="629" y="19"/>
                  <a:pt x="629" y="19"/>
                </a:cubicBezTo>
                <a:cubicBezTo>
                  <a:pt x="638" y="20"/>
                  <a:pt x="640" y="19"/>
                  <a:pt x="636" y="18"/>
                </a:cubicBezTo>
                <a:cubicBezTo>
                  <a:pt x="639" y="18"/>
                  <a:pt x="644" y="18"/>
                  <a:pt x="648" y="18"/>
                </a:cubicBezTo>
                <a:cubicBezTo>
                  <a:pt x="653" y="19"/>
                  <a:pt x="668" y="21"/>
                  <a:pt x="669" y="23"/>
                </a:cubicBezTo>
                <a:cubicBezTo>
                  <a:pt x="658" y="21"/>
                  <a:pt x="659" y="21"/>
                  <a:pt x="664" y="23"/>
                </a:cubicBezTo>
                <a:cubicBezTo>
                  <a:pt x="675" y="24"/>
                  <a:pt x="695" y="28"/>
                  <a:pt x="694" y="25"/>
                </a:cubicBezTo>
                <a:cubicBezTo>
                  <a:pt x="709" y="29"/>
                  <a:pt x="699" y="27"/>
                  <a:pt x="709" y="30"/>
                </a:cubicBezTo>
                <a:cubicBezTo>
                  <a:pt x="710" y="31"/>
                  <a:pt x="707" y="31"/>
                  <a:pt x="703" y="30"/>
                </a:cubicBezTo>
                <a:cubicBezTo>
                  <a:pt x="717" y="34"/>
                  <a:pt x="732" y="38"/>
                  <a:pt x="746" y="43"/>
                </a:cubicBezTo>
                <a:cubicBezTo>
                  <a:pt x="748" y="42"/>
                  <a:pt x="719" y="32"/>
                  <a:pt x="734" y="35"/>
                </a:cubicBezTo>
                <a:cubicBezTo>
                  <a:pt x="738" y="36"/>
                  <a:pt x="738" y="34"/>
                  <a:pt x="753" y="40"/>
                </a:cubicBezTo>
                <a:cubicBezTo>
                  <a:pt x="753" y="40"/>
                  <a:pt x="751" y="40"/>
                  <a:pt x="750" y="39"/>
                </a:cubicBezTo>
                <a:cubicBezTo>
                  <a:pt x="757" y="42"/>
                  <a:pt x="757" y="43"/>
                  <a:pt x="764" y="46"/>
                </a:cubicBezTo>
                <a:cubicBezTo>
                  <a:pt x="766" y="49"/>
                  <a:pt x="755" y="43"/>
                  <a:pt x="750" y="42"/>
                </a:cubicBezTo>
                <a:cubicBezTo>
                  <a:pt x="755" y="44"/>
                  <a:pt x="760" y="46"/>
                  <a:pt x="765" y="48"/>
                </a:cubicBezTo>
                <a:cubicBezTo>
                  <a:pt x="764" y="48"/>
                  <a:pt x="764" y="48"/>
                  <a:pt x="764" y="48"/>
                </a:cubicBezTo>
                <a:cubicBezTo>
                  <a:pt x="769" y="50"/>
                  <a:pt x="773" y="53"/>
                  <a:pt x="778" y="55"/>
                </a:cubicBezTo>
                <a:cubicBezTo>
                  <a:pt x="785" y="57"/>
                  <a:pt x="767" y="49"/>
                  <a:pt x="767" y="48"/>
                </a:cubicBezTo>
                <a:cubicBezTo>
                  <a:pt x="770" y="49"/>
                  <a:pt x="773" y="51"/>
                  <a:pt x="777" y="52"/>
                </a:cubicBezTo>
                <a:cubicBezTo>
                  <a:pt x="788" y="56"/>
                  <a:pt x="815" y="73"/>
                  <a:pt x="822" y="83"/>
                </a:cubicBezTo>
                <a:cubicBezTo>
                  <a:pt x="832" y="92"/>
                  <a:pt x="829" y="87"/>
                  <a:pt x="832" y="88"/>
                </a:cubicBezTo>
                <a:cubicBezTo>
                  <a:pt x="839" y="93"/>
                  <a:pt x="844" y="100"/>
                  <a:pt x="850" y="105"/>
                </a:cubicBezTo>
                <a:cubicBezTo>
                  <a:pt x="851" y="104"/>
                  <a:pt x="857" y="112"/>
                  <a:pt x="858" y="111"/>
                </a:cubicBezTo>
                <a:cubicBezTo>
                  <a:pt x="861" y="115"/>
                  <a:pt x="864" y="119"/>
                  <a:pt x="866" y="122"/>
                </a:cubicBezTo>
                <a:cubicBezTo>
                  <a:pt x="873" y="127"/>
                  <a:pt x="857" y="109"/>
                  <a:pt x="855" y="106"/>
                </a:cubicBezTo>
                <a:cubicBezTo>
                  <a:pt x="852" y="99"/>
                  <a:pt x="862" y="113"/>
                  <a:pt x="860" y="109"/>
                </a:cubicBezTo>
                <a:cubicBezTo>
                  <a:pt x="853" y="101"/>
                  <a:pt x="851" y="101"/>
                  <a:pt x="847" y="98"/>
                </a:cubicBezTo>
                <a:cubicBezTo>
                  <a:pt x="843" y="93"/>
                  <a:pt x="841" y="91"/>
                  <a:pt x="842" y="90"/>
                </a:cubicBezTo>
                <a:cubicBezTo>
                  <a:pt x="853" y="103"/>
                  <a:pt x="850" y="95"/>
                  <a:pt x="859" y="106"/>
                </a:cubicBezTo>
                <a:cubicBezTo>
                  <a:pt x="859" y="107"/>
                  <a:pt x="859" y="107"/>
                  <a:pt x="859" y="107"/>
                </a:cubicBezTo>
                <a:cubicBezTo>
                  <a:pt x="860" y="106"/>
                  <a:pt x="872" y="122"/>
                  <a:pt x="876" y="128"/>
                </a:cubicBezTo>
                <a:cubicBezTo>
                  <a:pt x="883" y="142"/>
                  <a:pt x="868" y="119"/>
                  <a:pt x="867" y="120"/>
                </a:cubicBezTo>
                <a:cubicBezTo>
                  <a:pt x="871" y="125"/>
                  <a:pt x="875" y="130"/>
                  <a:pt x="878" y="135"/>
                </a:cubicBezTo>
                <a:cubicBezTo>
                  <a:pt x="873" y="129"/>
                  <a:pt x="877" y="136"/>
                  <a:pt x="870" y="128"/>
                </a:cubicBezTo>
                <a:cubicBezTo>
                  <a:pt x="876" y="137"/>
                  <a:pt x="876" y="139"/>
                  <a:pt x="882" y="148"/>
                </a:cubicBezTo>
                <a:cubicBezTo>
                  <a:pt x="874" y="138"/>
                  <a:pt x="887" y="162"/>
                  <a:pt x="886" y="164"/>
                </a:cubicBezTo>
                <a:cubicBezTo>
                  <a:pt x="882" y="153"/>
                  <a:pt x="872" y="134"/>
                  <a:pt x="872" y="134"/>
                </a:cubicBezTo>
                <a:cubicBezTo>
                  <a:pt x="871" y="132"/>
                  <a:pt x="864" y="121"/>
                  <a:pt x="861" y="117"/>
                </a:cubicBezTo>
                <a:cubicBezTo>
                  <a:pt x="854" y="111"/>
                  <a:pt x="854" y="111"/>
                  <a:pt x="854" y="111"/>
                </a:cubicBezTo>
                <a:cubicBezTo>
                  <a:pt x="860" y="119"/>
                  <a:pt x="868" y="129"/>
                  <a:pt x="865" y="127"/>
                </a:cubicBezTo>
                <a:cubicBezTo>
                  <a:pt x="868" y="130"/>
                  <a:pt x="870" y="134"/>
                  <a:pt x="873" y="138"/>
                </a:cubicBezTo>
                <a:cubicBezTo>
                  <a:pt x="864" y="127"/>
                  <a:pt x="864" y="128"/>
                  <a:pt x="855" y="119"/>
                </a:cubicBezTo>
                <a:cubicBezTo>
                  <a:pt x="869" y="140"/>
                  <a:pt x="882" y="156"/>
                  <a:pt x="887" y="176"/>
                </a:cubicBezTo>
                <a:cubicBezTo>
                  <a:pt x="886" y="173"/>
                  <a:pt x="886" y="173"/>
                  <a:pt x="886" y="173"/>
                </a:cubicBezTo>
                <a:cubicBezTo>
                  <a:pt x="898" y="213"/>
                  <a:pt x="892" y="224"/>
                  <a:pt x="889" y="232"/>
                </a:cubicBezTo>
                <a:close/>
              </a:path>
            </a:pathLst>
          </a:custGeom>
          <a:solidFill>
            <a:srgbClr val="900000"/>
          </a:solidFill>
          <a:ln>
            <a:noFill/>
          </a:ln>
        </p:spPr>
        <p:txBody>
          <a:bodyPr vert="horz" wrap="square" lIns="68591" tIns="34295" rIns="68591" bIns="34295" numCol="1" anchor="t" anchorCtr="0" compatLnSpc="1"/>
          <a:lstStyle/>
          <a:p>
            <a:endParaRPr lang="zh-CN" altLang="en-US" sz="1350">
              <a:solidFill>
                <a:srgbClr val="5F7797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叁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颠沛暮景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781175" y="161925"/>
            <a:ext cx="8630285" cy="1555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40000"/>
              </a:lnSpc>
            </a:pPr>
            <a:r>
              <a:rPr lang="en-US" altLang="zh-CN" sz="3600" b="0">
                <a:latin typeface="方正仿宋_GBK" panose="02000000000000000000" charset="-122"/>
                <a:ea typeface="方正仿宋_GBK" panose="02000000000000000000" charset="-122"/>
              </a:rPr>
              <a:t>    </a:t>
            </a:r>
            <a:r>
              <a:rPr lang="zh-CN" sz="3200" b="0">
                <a:latin typeface="Aa语文老师的字" panose="02010600010101010101" charset="-122"/>
                <a:ea typeface="Aa语文老师的字" panose="02010600010101010101" charset="-122"/>
              </a:rPr>
              <a:t>闻说双溪春尚好，也拟泛轻舟。只恐双溪舴艋舟，载不动许多</a:t>
            </a:r>
            <a:r>
              <a:rPr lang="zh-CN" sz="3200" b="0">
                <a:solidFill>
                  <a:srgbClr val="900000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愁</a:t>
            </a:r>
            <a:r>
              <a:rPr lang="zh-CN" sz="3200" b="0">
                <a:latin typeface="Aa语文老师的字" panose="02010600010101010101" charset="-122"/>
                <a:ea typeface="Aa语文老师的字" panose="02010600010101010101" charset="-122"/>
              </a:rPr>
              <a:t>。</a:t>
            </a:r>
            <a:endParaRPr lang="zh-CN" sz="3200" b="0"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568496" y="247015"/>
            <a:ext cx="6706372" cy="751205"/>
            <a:chOff x="4044" y="888"/>
            <a:chExt cx="10729" cy="1206"/>
          </a:xfrm>
        </p:grpSpPr>
        <p:sp>
          <p:nvSpPr>
            <p:cNvPr id="5" name="Freeform 376"/>
            <p:cNvSpPr>
              <a:spLocks noEditPoints="1"/>
            </p:cNvSpPr>
            <p:nvPr/>
          </p:nvSpPr>
          <p:spPr bwMode="auto">
            <a:xfrm rot="12101646">
              <a:off x="4044" y="888"/>
              <a:ext cx="1616" cy="1206"/>
            </a:xfrm>
            <a:custGeom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rgbClr val="900000"/>
            </a:solidFill>
            <a:ln>
              <a:noFill/>
            </a:ln>
          </p:spPr>
          <p:txBody>
            <a:bodyPr vert="horz" wrap="square" lIns="68591" tIns="34295" rIns="68591" bIns="34295" numCol="1" anchor="t" anchorCtr="0" compatLnSpc="1"/>
            <a:lstStyle/>
            <a:p>
              <a:endParaRPr lang="zh-CN" altLang="en-US" sz="1350">
                <a:solidFill>
                  <a:srgbClr val="5F7797"/>
                </a:solidFill>
              </a:endParaRPr>
            </a:p>
          </p:txBody>
        </p:sp>
        <p:sp>
          <p:nvSpPr>
            <p:cNvPr id="9" name="Freeform 376"/>
            <p:cNvSpPr>
              <a:spLocks noEditPoints="1"/>
            </p:cNvSpPr>
            <p:nvPr/>
          </p:nvSpPr>
          <p:spPr bwMode="auto">
            <a:xfrm rot="12101646">
              <a:off x="9209" y="888"/>
              <a:ext cx="1616" cy="1206"/>
            </a:xfrm>
            <a:custGeom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rgbClr val="900000"/>
            </a:solidFill>
            <a:ln>
              <a:noFill/>
            </a:ln>
          </p:spPr>
          <p:txBody>
            <a:bodyPr vert="horz" wrap="square" lIns="68591" tIns="34295" rIns="68591" bIns="34295" numCol="1" anchor="t" anchorCtr="0" compatLnSpc="1"/>
            <a:lstStyle/>
            <a:p>
              <a:endParaRPr lang="zh-CN" altLang="en-US" sz="1350">
                <a:solidFill>
                  <a:srgbClr val="5F7797"/>
                </a:solidFill>
              </a:endParaRPr>
            </a:p>
          </p:txBody>
        </p:sp>
        <p:sp>
          <p:nvSpPr>
            <p:cNvPr id="10" name="Freeform 376"/>
            <p:cNvSpPr>
              <a:spLocks noEditPoints="1"/>
            </p:cNvSpPr>
            <p:nvPr/>
          </p:nvSpPr>
          <p:spPr bwMode="auto">
            <a:xfrm rot="12101646">
              <a:off x="13157" y="888"/>
              <a:ext cx="1616" cy="1206"/>
            </a:xfrm>
            <a:custGeom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rgbClr val="900000"/>
            </a:solidFill>
            <a:ln>
              <a:noFill/>
            </a:ln>
          </p:spPr>
          <p:txBody>
            <a:bodyPr vert="horz" wrap="square" lIns="68591" tIns="34295" rIns="68591" bIns="34295" numCol="1" anchor="t" anchorCtr="0" compatLnSpc="1"/>
            <a:lstStyle/>
            <a:p>
              <a:endParaRPr lang="zh-CN" altLang="en-US" sz="1350">
                <a:solidFill>
                  <a:srgbClr val="5F7797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524000" y="1783080"/>
            <a:ext cx="9427210" cy="310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latinLnBrk="0" hangingPunct="1">
              <a:lnSpc>
                <a:spcPct val="14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我觉得“闻说”、“也拟”、“只恐”这三个词要重读。“闻说”意思是听说，说明词人没有见过双溪的春景，内心是想去的；“也拟”的意思是也想、也打算，说明词人动了泛舟出游的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念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头，但仅仅停留在脑海中；“只恐”一词抹杀了词人内心的想法，只能够独自一人继续愁苦。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8705" y="5149215"/>
            <a:ext cx="8597900" cy="1124585"/>
          </a:xfrm>
          <a:prstGeom prst="rect">
            <a:avLst/>
          </a:prstGeom>
          <a:noFill/>
          <a:ln w="28575" cmpd="dbl">
            <a:solidFill>
              <a:schemeClr val="bg1">
                <a:lumMod val="50000"/>
                <a:alpha val="59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每值天大雪，即顶笠、披蓑，循城远览以寻诗</a:t>
            </a:r>
            <a:r>
              <a:rPr lang="zh-CN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。</a:t>
            </a:r>
            <a:endParaRPr lang="zh-CN" sz="28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周煇《清波杂志》</a:t>
            </a:r>
            <a:endParaRPr lang="zh-CN" sz="28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壹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待字闺中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528445" y="86360"/>
            <a:ext cx="8923655" cy="4548505"/>
            <a:chOff x="2155" y="64"/>
            <a:chExt cx="14053" cy="7163"/>
          </a:xfrm>
        </p:grpSpPr>
        <p:sp>
          <p:nvSpPr>
            <p:cNvPr id="100" name="文本框 99"/>
            <p:cNvSpPr txBox="1"/>
            <p:nvPr/>
          </p:nvSpPr>
          <p:spPr>
            <a:xfrm>
              <a:off x="2155" y="64"/>
              <a:ext cx="13861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>
                <a:lnSpc>
                  <a:spcPct val="150000"/>
                </a:lnSpc>
              </a:pPr>
              <a:r>
                <a:rPr lang="zh-CN" sz="3200" b="1">
                  <a:latin typeface="文鼎行楷碑体_B" panose="04020800000000000000" charset="-122"/>
                  <a:ea typeface="文鼎行楷碑体_B" panose="04020800000000000000" charset="-122"/>
                </a:rPr>
                <a:t>【课内回顾】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18" y="3421"/>
              <a:ext cx="13591" cy="38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algn="l">
                <a:lnSpc>
                  <a:spcPct val="140000"/>
                </a:lnSpc>
              </a:pPr>
              <a:r>
                <a:rPr lang="en-US" altLang="zh-CN" sz="3600" b="0">
                  <a:latin typeface="方正仿宋_GBK" panose="02000000000000000000" charset="-122"/>
                  <a:ea typeface="方正仿宋_GBK" panose="02000000000000000000" charset="-122"/>
                </a:rPr>
                <a:t>     </a:t>
              </a:r>
              <a:r>
                <a:rPr lang="zh-CN" sz="3600" b="0">
                  <a:latin typeface="方正仿宋_GBK" panose="02000000000000000000" charset="-122"/>
                  <a:ea typeface="方正仿宋_GBK" panose="02000000000000000000" charset="-122"/>
                </a:rPr>
                <a:t>常记溪亭日暮，沉醉不知归路。兴尽晚回舟，误入藕花深处。争渡，争渡，惊起一滩鸥鹭。</a:t>
              </a:r>
              <a:endParaRPr lang="zh-CN" altLang="en-US" sz="3600" b="0">
                <a:latin typeface="方正仿宋_GBK" panose="02000000000000000000" charset="-122"/>
                <a:ea typeface="方正仿宋_GBK" panose="020000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618" y="2119"/>
              <a:ext cx="13591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algn="ctr"/>
              <a:r>
                <a:rPr lang="zh-CN" sz="3600" b="0">
                  <a:latin typeface="方正仿宋_GBK" panose="02000000000000000000" charset="-122"/>
                  <a:ea typeface="方正仿宋_GBK" panose="02000000000000000000" charset="-122"/>
                </a:rPr>
                <a:t>如梦令</a:t>
              </a:r>
              <a:endParaRPr lang="zh-CN" altLang="en-US" sz="3600" b="0">
                <a:latin typeface="方正仿宋_GBK" panose="02000000000000000000" charset="-122"/>
                <a:ea typeface="方正仿宋_GBK" panose="02000000000000000000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43045" y="5284470"/>
            <a:ext cx="4105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朗读节奏：轻松明快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叁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颠沛暮景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524000" y="247015"/>
            <a:ext cx="8630285" cy="780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40000"/>
              </a:lnSpc>
            </a:pPr>
            <a:r>
              <a:rPr lang="zh-CN" sz="3200" b="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只恐双溪舴艋舟，载不动许多愁。</a:t>
            </a:r>
            <a:endParaRPr lang="zh-CN" sz="3200" b="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24000" y="1376045"/>
            <a:ext cx="942721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latinLnBrk="0" hangingPunct="1">
              <a:lnSpc>
                <a:spcPct val="14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我认为“载不动”和“许多”要重读。这里用了比喻的修辞手法，化抽象为具体，生动形象地写出了愁的多和愁的深重。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91405" y="276225"/>
            <a:ext cx="2026920" cy="750570"/>
            <a:chOff x="7703" y="435"/>
            <a:chExt cx="3192" cy="1182"/>
          </a:xfrm>
        </p:grpSpPr>
        <p:sp>
          <p:nvSpPr>
            <p:cNvPr id="6" name="Freeform 376"/>
            <p:cNvSpPr>
              <a:spLocks noEditPoints="1"/>
            </p:cNvSpPr>
            <p:nvPr/>
          </p:nvSpPr>
          <p:spPr bwMode="auto">
            <a:xfrm rot="12101646">
              <a:off x="9491" y="449"/>
              <a:ext cx="1404" cy="1109"/>
            </a:xfrm>
            <a:custGeom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rgbClr val="900000"/>
            </a:solidFill>
            <a:ln>
              <a:noFill/>
            </a:ln>
          </p:spPr>
          <p:txBody>
            <a:bodyPr vert="horz" wrap="square" lIns="68591" tIns="34295" rIns="68591" bIns="34295" numCol="1" anchor="t" anchorCtr="0" compatLnSpc="1"/>
            <a:lstStyle/>
            <a:p>
              <a:endParaRPr lang="zh-CN" altLang="en-US" sz="1350">
                <a:solidFill>
                  <a:srgbClr val="5F7797"/>
                </a:solidFill>
              </a:endParaRPr>
            </a:p>
          </p:txBody>
        </p:sp>
        <p:sp>
          <p:nvSpPr>
            <p:cNvPr id="8" name="Freeform 376"/>
            <p:cNvSpPr>
              <a:spLocks noEditPoints="1"/>
            </p:cNvSpPr>
            <p:nvPr/>
          </p:nvSpPr>
          <p:spPr bwMode="auto">
            <a:xfrm rot="11441646">
              <a:off x="7703" y="435"/>
              <a:ext cx="1834" cy="1183"/>
            </a:xfrm>
            <a:custGeom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rgbClr val="900000"/>
            </a:solidFill>
            <a:ln>
              <a:noFill/>
            </a:ln>
          </p:spPr>
          <p:txBody>
            <a:bodyPr vert="horz" wrap="square" lIns="68591" tIns="34295" rIns="68591" bIns="34295" numCol="1" anchor="t" anchorCtr="0" compatLnSpc="1"/>
            <a:lstStyle/>
            <a:p>
              <a:endParaRPr lang="zh-CN" altLang="en-US" sz="1350">
                <a:solidFill>
                  <a:srgbClr val="5F7797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524000" y="3522345"/>
            <a:ext cx="9720000" cy="2416810"/>
          </a:xfrm>
          <a:prstGeom prst="rect">
            <a:avLst/>
          </a:prstGeom>
          <a:noFill/>
          <a:ln w="28575" cmpd="dbl">
            <a:solidFill>
              <a:schemeClr val="bg1">
                <a:lumMod val="50000"/>
                <a:alpha val="59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白发三千丈，缘愁似个（个，这样）长</a:t>
            </a:r>
            <a:r>
              <a:rPr lang="zh-CN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。</a:t>
            </a:r>
            <a:r>
              <a:rPr lang="en-US" altLang="zh-CN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李白</a:t>
            </a:r>
            <a:r>
              <a:rPr sz="2800">
                <a:latin typeface="仿宋" panose="02010609060101010101" charset="-122"/>
                <a:ea typeface="仿宋" panose="02010609060101010101" charset="-122"/>
                <a:sym typeface="+mn-ea"/>
              </a:rPr>
              <a:t>《秋浦歌》</a:t>
            </a:r>
            <a:endParaRPr sz="28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问君能有几多愁？恰似一江春水向东流</a:t>
            </a:r>
            <a:r>
              <a:rPr lang="zh-CN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。</a:t>
            </a:r>
            <a:r>
              <a:rPr lang="en-US" altLang="zh-CN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李煜</a:t>
            </a:r>
            <a:r>
              <a:rPr sz="2800">
                <a:latin typeface="仿宋" panose="02010609060101010101" charset="-122"/>
                <a:ea typeface="仿宋" panose="02010609060101010101" charset="-122"/>
                <a:sym typeface="+mn-ea"/>
              </a:rPr>
              <a:t>《虞美人》</a:t>
            </a:r>
            <a:endParaRPr sz="2800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>
              <a:lnSpc>
                <a:spcPct val="180000"/>
              </a:lnSpc>
            </a:pPr>
            <a:r>
              <a:rPr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剪不断，理还乱，是离愁</a:t>
            </a:r>
            <a:r>
              <a:rPr lang="zh-CN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。</a:t>
            </a:r>
            <a:r>
              <a:rPr lang="en-US" altLang="zh-CN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      ——</a:t>
            </a:r>
            <a:r>
              <a:rPr lang="zh-CN" altLang="en-US" sz="28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李煜</a:t>
            </a:r>
            <a:r>
              <a:rPr sz="2800">
                <a:latin typeface="仿宋" panose="02010609060101010101" charset="-122"/>
                <a:ea typeface="仿宋" panose="02010609060101010101" charset="-122"/>
                <a:sym typeface="+mn-ea"/>
              </a:rPr>
              <a:t>《相见欢》</a:t>
            </a:r>
            <a:endParaRPr sz="28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叁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颠沛暮景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822450" y="1966595"/>
            <a:ext cx="8630285" cy="3192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40000"/>
              </a:lnSpc>
            </a:pPr>
            <a:r>
              <a:rPr lang="en-US" altLang="zh-CN" sz="3600" b="0">
                <a:latin typeface="方正仿宋_GBK" panose="02000000000000000000" charset="-122"/>
                <a:ea typeface="方正仿宋_GBK" panose="02000000000000000000" charset="-122"/>
              </a:rPr>
              <a:t>    </a:t>
            </a:r>
            <a:r>
              <a:rPr lang="zh-CN" sz="3600" b="0">
                <a:latin typeface="方正仿宋_GBK" panose="02000000000000000000" charset="-122"/>
                <a:ea typeface="方正仿宋_GBK" panose="02000000000000000000" charset="-122"/>
              </a:rPr>
              <a:t>风住尘香花已尽，日晚倦梳头。物是人非事事休，欲语泪先流。</a:t>
            </a:r>
            <a:endParaRPr lang="zh-CN" sz="3600" b="0">
              <a:latin typeface="方正仿宋_GBK" panose="02000000000000000000" charset="-122"/>
              <a:ea typeface="方正仿宋_GBK" panose="02000000000000000000" charset="-122"/>
            </a:endParaRPr>
          </a:p>
          <a:p>
            <a:pPr marL="0" indent="0" algn="l">
              <a:lnSpc>
                <a:spcPct val="140000"/>
              </a:lnSpc>
            </a:pPr>
            <a:r>
              <a:rPr lang="en-US" altLang="zh-CN" sz="3600" b="0">
                <a:latin typeface="方正仿宋_GBK" panose="02000000000000000000" charset="-122"/>
                <a:ea typeface="方正仿宋_GBK" panose="02000000000000000000" charset="-122"/>
              </a:rPr>
              <a:t>    </a:t>
            </a:r>
            <a:r>
              <a:rPr lang="zh-CN" sz="3600" b="0">
                <a:latin typeface="方正仿宋_GBK" panose="02000000000000000000" charset="-122"/>
                <a:ea typeface="方正仿宋_GBK" panose="02000000000000000000" charset="-122"/>
              </a:rPr>
              <a:t>闻说双溪春尚好，也拟泛轻舟。只恐双溪舴艋舟，载不动许多愁。</a:t>
            </a:r>
            <a:endParaRPr lang="zh-CN" sz="36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2450" y="1139825"/>
            <a:ext cx="86302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3600" b="0">
                <a:latin typeface="方正仿宋_GBK" panose="02000000000000000000" charset="-122"/>
                <a:ea typeface="方正仿宋_GBK" panose="02000000000000000000" charset="-122"/>
              </a:rPr>
              <a:t>武陵春</a:t>
            </a:r>
            <a:endParaRPr lang="zh-CN" sz="36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12490" y="5340350"/>
            <a:ext cx="5066665" cy="780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40000"/>
              </a:lnSpc>
            </a:pP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思考：李清照为何而愁？</a:t>
            </a:r>
            <a:endParaRPr lang="zh-CN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叁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颠沛暮景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72540" y="406400"/>
            <a:ext cx="1041844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1127年，金灭北宋。</a:t>
            </a:r>
            <a:endParaRPr lang="zh-CN" sz="2800" b="0">
              <a:latin typeface="方正仿宋_GBK" panose="02000000000000000000" charset="-122"/>
              <a:ea typeface="方正仿宋_GBK" panose="02000000000000000000" charset="-122"/>
            </a:endParaRPr>
          </a:p>
          <a:p>
            <a:pPr marL="0" indent="0" algn="l">
              <a:lnSpc>
                <a:spcPct val="150000"/>
              </a:lnSpc>
            </a:pPr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1129年，赵明诚孤身赴任，染病身亡，李清照时年46 岁。</a:t>
            </a:r>
            <a:endParaRPr lang="zh-CN" sz="2800" b="0">
              <a:latin typeface="方正仿宋_GBK" panose="02000000000000000000" charset="-122"/>
              <a:ea typeface="方正仿宋_GBK" panose="02000000000000000000" charset="-122"/>
            </a:endParaRPr>
          </a:p>
          <a:p>
            <a:pPr marL="0" indent="0" algn="l">
              <a:lnSpc>
                <a:spcPct val="150000"/>
              </a:lnSpc>
            </a:pPr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1130年，流亡到越州，寄存洪州的两万卷书，两千卷金石拓片被金兵焚掠一空。</a:t>
            </a:r>
            <a:endParaRPr lang="zh-CN" sz="2800" b="0">
              <a:latin typeface="方正仿宋_GBK" panose="02000000000000000000" charset="-122"/>
              <a:ea typeface="方正仿宋_GBK" panose="02000000000000000000" charset="-122"/>
            </a:endParaRPr>
          </a:p>
          <a:p>
            <a:pPr marL="0" indent="0" algn="l">
              <a:lnSpc>
                <a:spcPct val="150000"/>
              </a:lnSpc>
            </a:pPr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1131年，又逢盗贼，随身带的五箱文物被盗，重病，几欲丧命。</a:t>
            </a:r>
            <a:endParaRPr lang="zh-CN" sz="2800" b="0">
              <a:latin typeface="方正仿宋_GBK" panose="02000000000000000000" charset="-122"/>
              <a:ea typeface="方正仿宋_GBK" panose="02000000000000000000" charset="-122"/>
            </a:endParaRPr>
          </a:p>
          <a:p>
            <a:pPr marL="0" indent="0" algn="l">
              <a:lnSpc>
                <a:spcPct val="150000"/>
              </a:lnSpc>
            </a:pPr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1132年，再嫁张汝舟，可惜遇人不淑，9月提出诉讼，与张离婚，被判刑两年。</a:t>
            </a:r>
            <a:endParaRPr lang="zh-CN" sz="2800" b="0">
              <a:latin typeface="方正仿宋_GBK" panose="02000000000000000000" charset="-122"/>
              <a:ea typeface="方正仿宋_GBK" panose="02000000000000000000" charset="-122"/>
            </a:endParaRPr>
          </a:p>
          <a:p>
            <a:pPr marL="0" indent="0" algn="l">
              <a:lnSpc>
                <a:spcPct val="150000"/>
              </a:lnSpc>
            </a:pPr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1135年，李清照避难浙江金华，写下《武陵春》，孑然一身，流离失所，历尽世路崎岖和人生坎坷，处境凄惨，内心极其悲痛。</a:t>
            </a:r>
            <a:endParaRPr lang="zh-CN" sz="28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</p:spTree>
  </p:cSld>
  <p:clrMapOvr>
    <a:masterClrMapping/>
  </p:clrMapOvr>
  <p:transition spd="slow"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叁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颠沛暮景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141220" y="2264410"/>
            <a:ext cx="7991475" cy="583565"/>
          </a:xfrm>
          <a:prstGeom prst="rect">
            <a:avLst/>
          </a:prstGeom>
          <a:noFill/>
          <a:ln w="28575" cmpd="dbl">
            <a:noFill/>
            <a:prstDash val="solid"/>
          </a:ln>
        </p:spPr>
        <p:txBody>
          <a:bodyPr vert="horz" wrap="square" rtlCol="0">
            <a:spAutoFit/>
          </a:bodyPr>
          <a:lstStyle/>
          <a:p>
            <a:r>
              <a:rPr lang="zh-CN" altLang="en-US" sz="3200">
                <a:solidFill>
                  <a:srgbClr val="900000"/>
                </a:solidFill>
                <a:latin typeface="文鼎行楷碑体_B" panose="04020800000000000000" charset="-122"/>
                <a:ea typeface="文鼎行楷碑体_B" panose="04020800000000000000" charset="-122"/>
              </a:rPr>
              <a:t>阅读技巧三：知人论世，了解诗歌创作背景</a:t>
            </a:r>
            <a:endParaRPr lang="zh-CN" altLang="en-US" sz="3200">
              <a:solidFill>
                <a:srgbClr val="900000"/>
              </a:solidFill>
              <a:latin typeface="文鼎行楷碑体_B" panose="04020800000000000000" charset="-122"/>
              <a:ea typeface="文鼎行楷碑体_B" panose="04020800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41220" y="326390"/>
            <a:ext cx="8644255" cy="1666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latinLnBrk="0" hangingPunct="1">
              <a:lnSpc>
                <a:spcPct val="160000"/>
              </a:lnSpc>
            </a:pPr>
            <a:r>
              <a:rPr 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颂其诗，读其书，不知其人，可乎？</a:t>
            </a:r>
            <a:endParaRPr lang="zh-CN" sz="320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indent="266700" algn="r">
              <a:lnSpc>
                <a:spcPct val="160000"/>
              </a:lnSpc>
            </a:pPr>
            <a:r>
              <a:rPr 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——《孟子·万章下》</a:t>
            </a:r>
            <a:endParaRPr lang="zh-CN" sz="320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73860" y="2991485"/>
            <a:ext cx="884364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暮年的李清照历经挚爱的生死两别、文物的丧失殆尽、北宋的倾覆灭亡……她将一切痛苦化为更深的对故国往昔的追思和回忆上，悲叹身世、悲愁感伤成为这个时期的主旋律，也是当时大部分词人词作的主旋律。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終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3596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此情无计可消除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425894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242060" y="554355"/>
            <a:ext cx="943991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李清照前期的词主要描写少女、少妇的生活，多写闺情，流露了她对爱情生活的向往和别离相思的痛苦，这种情感在她心中无计消除。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晚年李清照尝尽了国家和个人的不幸与苦难，时代的变幻熔铸入她个人的遭遇，成了一个没有国也没有家的孤独的人，她的词走出了狭小的闺阁私情，变得厚重而凝练，内心的愁绪愈发沉重，无计消除。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42060" y="5600700"/>
            <a:ext cx="9662160" cy="583565"/>
          </a:xfrm>
          <a:prstGeom prst="rect">
            <a:avLst/>
          </a:prstGeom>
          <a:noFill/>
          <a:ln w="28575" cmpd="dbl">
            <a:noFill/>
            <a:prstDash val="solid"/>
          </a:ln>
        </p:spPr>
        <p:txBody>
          <a:bodyPr vert="horz" wrap="square" rtlCol="0">
            <a:spAutoFit/>
          </a:bodyPr>
          <a:lstStyle/>
          <a:p>
            <a:r>
              <a:rPr lang="zh-CN" altLang="en-US" sz="3200">
                <a:solidFill>
                  <a:srgbClr val="900000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婉约而不流于柔靡，清秀而具逸思，富有真情实感。</a:t>
            </a:r>
            <a:endParaRPr lang="zh-CN" altLang="en-US" sz="3200">
              <a:solidFill>
                <a:srgbClr val="900000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終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3596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此情无计可消除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425894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252220" y="1238250"/>
            <a:ext cx="886206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en-US" sz="2800" b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sz="2800" b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少女时代便有《和张文潜诗》，直击时弊。金人南犯之初，她渴望有一个像项羽一样“生当作人杰，死亦为鬼雄”的节烈之士。暮年流落飘零，她上书韩肖胄，支持北伐，奉上一颗热切盼望的爱国之心。</a:t>
            </a:r>
            <a:endParaRPr sz="2800" b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sz="2800" b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她在《打马图经》中彰显着“男儿到死心如铁”的血性与铿锵，她在《渔家傲》中大声念和“九万里风鹏正举”的自信与豪情，她在词史上留下了一个不可磨灭的女性身影。</a:t>
            </a:r>
            <a:endParaRPr sz="2800" b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63345" y="654685"/>
            <a:ext cx="9662160" cy="583565"/>
          </a:xfrm>
          <a:prstGeom prst="rect">
            <a:avLst/>
          </a:prstGeom>
          <a:noFill/>
          <a:ln w="28575" cmpd="dbl">
            <a:noFill/>
            <a:prstDash val="solid"/>
          </a:ln>
        </p:spPr>
        <p:txBody>
          <a:bodyPr vert="horz" wrap="square" rtlCol="0">
            <a:spAutoFit/>
          </a:bodyPr>
          <a:lstStyle/>
          <a:p>
            <a:r>
              <a:rPr lang="zh-CN" altLang="en-US" sz="3200">
                <a:solidFill>
                  <a:srgbClr val="900000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虽为婉约词派代表，但她依旧有男儿的刚性与超拔。</a:t>
            </a:r>
            <a:endParaRPr lang="zh-CN" altLang="en-US" sz="3200">
              <a:solidFill>
                <a:srgbClr val="900000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壹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待字闺中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528445" y="86360"/>
            <a:ext cx="8924290" cy="4548505"/>
            <a:chOff x="2155" y="64"/>
            <a:chExt cx="14054" cy="7163"/>
          </a:xfrm>
        </p:grpSpPr>
        <p:sp>
          <p:nvSpPr>
            <p:cNvPr id="100" name="文本框 99"/>
            <p:cNvSpPr txBox="1"/>
            <p:nvPr/>
          </p:nvSpPr>
          <p:spPr>
            <a:xfrm>
              <a:off x="2155" y="64"/>
              <a:ext cx="13861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>
                <a:lnSpc>
                  <a:spcPct val="150000"/>
                </a:lnSpc>
              </a:pPr>
              <a:r>
                <a:rPr lang="zh-CN" sz="3200" b="1">
                  <a:latin typeface="文鼎行楷碑体_B" panose="04020800000000000000" charset="-122"/>
                  <a:ea typeface="文鼎行楷碑体_B" panose="04020800000000000000" charset="-122"/>
                </a:rPr>
                <a:t>【课外探究】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18" y="3421"/>
              <a:ext cx="13591" cy="38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algn="l">
                <a:lnSpc>
                  <a:spcPct val="140000"/>
                </a:lnSpc>
              </a:pPr>
              <a:r>
                <a:rPr lang="en-US" altLang="zh-CN" sz="3600" b="0">
                  <a:latin typeface="方正仿宋_GBK" panose="02000000000000000000" charset="-122"/>
                  <a:ea typeface="方正仿宋_GBK" panose="02000000000000000000" charset="-122"/>
                </a:rPr>
                <a:t>     </a:t>
              </a:r>
              <a:r>
                <a:rPr lang="zh-CN" sz="3600" b="0">
                  <a:latin typeface="方正仿宋_GBK" panose="02000000000000000000" charset="-122"/>
                  <a:ea typeface="方正仿宋_GBK" panose="02000000000000000000" charset="-122"/>
                </a:rPr>
                <a:t>昨夜雨疏风骤，浓睡不消残酒。试问卷帘人，却道海棠依旧。知否，知否？应是绿肥红瘦。</a:t>
              </a:r>
              <a:endParaRPr lang="zh-CN" sz="3600" b="0">
                <a:latin typeface="方正仿宋_GBK" panose="02000000000000000000" charset="-122"/>
                <a:ea typeface="方正仿宋_GBK" panose="020000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618" y="2119"/>
              <a:ext cx="13591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algn="ctr"/>
              <a:r>
                <a:rPr lang="zh-CN" sz="3600" b="0">
                  <a:latin typeface="方正仿宋_GBK" panose="02000000000000000000" charset="-122"/>
                  <a:ea typeface="方正仿宋_GBK" panose="02000000000000000000" charset="-122"/>
                </a:rPr>
                <a:t>如梦令</a:t>
              </a:r>
              <a:endParaRPr lang="zh-CN" altLang="en-US" sz="3600" b="0">
                <a:latin typeface="方正仿宋_GBK" panose="02000000000000000000" charset="-122"/>
                <a:ea typeface="方正仿宋_GBK" panose="02000000000000000000" charset="-122"/>
              </a:endParaRPr>
            </a:p>
          </p:txBody>
        </p:sp>
      </p:grpSp>
    </p:spTree>
  </p:cSld>
  <p:clrMapOvr>
    <a:masterClrMapping/>
  </p:clrMapOvr>
  <p:transition spd="slow"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壹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待字闺中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822450" y="2224405"/>
            <a:ext cx="863028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40000"/>
              </a:lnSpc>
            </a:pPr>
            <a:r>
              <a:rPr lang="en-US" altLang="zh-CN" sz="2800" b="0">
                <a:latin typeface="方正仿宋_GBK" panose="02000000000000000000" charset="-122"/>
                <a:ea typeface="方正仿宋_GBK" panose="02000000000000000000" charset="-122"/>
              </a:rPr>
              <a:t>     </a:t>
            </a:r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昨夜雨疏风骤，浓睡不消残酒。试问卷帘人，却道海棠依旧。知否，知否？应是绿肥红瘦。</a:t>
            </a:r>
            <a:endParaRPr lang="zh-CN" sz="28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2450" y="1875790"/>
            <a:ext cx="86302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如梦令</a:t>
            </a:r>
            <a:endParaRPr lang="zh-CN" altLang="en-US" sz="28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22450" y="584835"/>
            <a:ext cx="863028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40000"/>
              </a:lnSpc>
            </a:pPr>
            <a:r>
              <a:rPr lang="en-US" altLang="zh-CN" sz="2800" b="0">
                <a:latin typeface="方正仿宋_GBK" panose="02000000000000000000" charset="-122"/>
                <a:ea typeface="方正仿宋_GBK" panose="02000000000000000000" charset="-122"/>
              </a:rPr>
              <a:t>     </a:t>
            </a:r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常记溪亭日暮，沉醉不知归路。兴尽晚回舟，误入藕花深处。争渡，争渡，惊起一滩鸥鹭。</a:t>
            </a:r>
            <a:endParaRPr lang="zh-CN" altLang="en-US" sz="28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2450" y="247015"/>
            <a:ext cx="86302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如梦令</a:t>
            </a:r>
            <a:endParaRPr lang="zh-CN" altLang="en-US" sz="28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627505" y="3666490"/>
          <a:ext cx="8936990" cy="2700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8255"/>
                <a:gridCol w="1565275"/>
                <a:gridCol w="2221230"/>
                <a:gridCol w="2602230"/>
              </a:tblGrid>
              <a:tr h="53975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词作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  <a:alpha val="31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酒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  <a:alpha val="31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花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  <a:alpha val="31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心理感受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  <a:alpha val="31000"/>
                      </a:schemeClr>
                    </a:solidFill>
                  </a:tcPr>
                </a:tc>
              </a:tr>
              <a:tr h="108013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《如梦令》</a:t>
                      </a:r>
                      <a:endParaRPr 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（常记溪亭日暮）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①________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藕花盛放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欢愉—焦灼—惊喜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13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《如梦令》</a:t>
                      </a:r>
                      <a:endParaRPr 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（昨夜雨疏风骤）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宿醉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②_____________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③______</a:t>
                      </a: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春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Freeform 376"/>
          <p:cNvSpPr>
            <a:spLocks noEditPoints="1"/>
          </p:cNvSpPr>
          <p:nvPr/>
        </p:nvSpPr>
        <p:spPr bwMode="auto">
          <a:xfrm rot="12101646">
            <a:off x="5047615" y="608330"/>
            <a:ext cx="904240" cy="773430"/>
          </a:xfrm>
          <a:custGeom>
            <a:gdLst>
              <a:gd name="T0" fmla="*/ 715 w 910"/>
              <a:gd name="T1" fmla="*/ 20 h 538"/>
              <a:gd name="T2" fmla="*/ 489 w 910"/>
              <a:gd name="T3" fmla="*/ 6 h 538"/>
              <a:gd name="T4" fmla="*/ 372 w 910"/>
              <a:gd name="T5" fmla="*/ 17 h 538"/>
              <a:gd name="T6" fmla="*/ 263 w 910"/>
              <a:gd name="T7" fmla="*/ 50 h 538"/>
              <a:gd name="T8" fmla="*/ 193 w 910"/>
              <a:gd name="T9" fmla="*/ 77 h 538"/>
              <a:gd name="T10" fmla="*/ 195 w 910"/>
              <a:gd name="T11" fmla="*/ 82 h 538"/>
              <a:gd name="T12" fmla="*/ 286 w 910"/>
              <a:gd name="T13" fmla="*/ 51 h 538"/>
              <a:gd name="T14" fmla="*/ 157 w 910"/>
              <a:gd name="T15" fmla="*/ 110 h 538"/>
              <a:gd name="T16" fmla="*/ 257 w 910"/>
              <a:gd name="T17" fmla="*/ 78 h 538"/>
              <a:gd name="T18" fmla="*/ 283 w 910"/>
              <a:gd name="T19" fmla="*/ 68 h 538"/>
              <a:gd name="T20" fmla="*/ 290 w 910"/>
              <a:gd name="T21" fmla="*/ 68 h 538"/>
              <a:gd name="T22" fmla="*/ 84 w 910"/>
              <a:gd name="T23" fmla="*/ 191 h 538"/>
              <a:gd name="T24" fmla="*/ 32 w 910"/>
              <a:gd name="T25" fmla="*/ 456 h 538"/>
              <a:gd name="T26" fmla="*/ 227 w 910"/>
              <a:gd name="T27" fmla="*/ 535 h 538"/>
              <a:gd name="T28" fmla="*/ 392 w 910"/>
              <a:gd name="T29" fmla="*/ 531 h 538"/>
              <a:gd name="T30" fmla="*/ 505 w 910"/>
              <a:gd name="T31" fmla="*/ 511 h 538"/>
              <a:gd name="T32" fmla="*/ 547 w 910"/>
              <a:gd name="T33" fmla="*/ 500 h 538"/>
              <a:gd name="T34" fmla="*/ 565 w 910"/>
              <a:gd name="T35" fmla="*/ 510 h 538"/>
              <a:gd name="T36" fmla="*/ 438 w 910"/>
              <a:gd name="T37" fmla="*/ 538 h 538"/>
              <a:gd name="T38" fmla="*/ 670 w 910"/>
              <a:gd name="T39" fmla="*/ 469 h 538"/>
              <a:gd name="T40" fmla="*/ 705 w 910"/>
              <a:gd name="T41" fmla="*/ 460 h 538"/>
              <a:gd name="T42" fmla="*/ 788 w 910"/>
              <a:gd name="T43" fmla="*/ 415 h 538"/>
              <a:gd name="T44" fmla="*/ 888 w 910"/>
              <a:gd name="T45" fmla="*/ 287 h 538"/>
              <a:gd name="T46" fmla="*/ 905 w 910"/>
              <a:gd name="T47" fmla="*/ 243 h 538"/>
              <a:gd name="T48" fmla="*/ 496 w 910"/>
              <a:gd name="T49" fmla="*/ 11 h 538"/>
              <a:gd name="T50" fmla="*/ 592 w 910"/>
              <a:gd name="T51" fmla="*/ 9 h 538"/>
              <a:gd name="T52" fmla="*/ 453 w 910"/>
              <a:gd name="T53" fmla="*/ 17 h 538"/>
              <a:gd name="T54" fmla="*/ 660 w 910"/>
              <a:gd name="T55" fmla="*/ 448 h 538"/>
              <a:gd name="T56" fmla="*/ 585 w 910"/>
              <a:gd name="T57" fmla="*/ 472 h 538"/>
              <a:gd name="T58" fmla="*/ 488 w 910"/>
              <a:gd name="T59" fmla="*/ 490 h 538"/>
              <a:gd name="T60" fmla="*/ 424 w 910"/>
              <a:gd name="T61" fmla="*/ 506 h 538"/>
              <a:gd name="T62" fmla="*/ 502 w 910"/>
              <a:gd name="T63" fmla="*/ 493 h 538"/>
              <a:gd name="T64" fmla="*/ 397 w 910"/>
              <a:gd name="T65" fmla="*/ 512 h 538"/>
              <a:gd name="T66" fmla="*/ 153 w 910"/>
              <a:gd name="T67" fmla="*/ 512 h 538"/>
              <a:gd name="T68" fmla="*/ 54 w 910"/>
              <a:gd name="T69" fmla="*/ 464 h 538"/>
              <a:gd name="T70" fmla="*/ 30 w 910"/>
              <a:gd name="T71" fmla="*/ 290 h 538"/>
              <a:gd name="T72" fmla="*/ 112 w 910"/>
              <a:gd name="T73" fmla="*/ 179 h 538"/>
              <a:gd name="T74" fmla="*/ 283 w 910"/>
              <a:gd name="T75" fmla="*/ 76 h 538"/>
              <a:gd name="T76" fmla="*/ 368 w 910"/>
              <a:gd name="T77" fmla="*/ 46 h 538"/>
              <a:gd name="T78" fmla="*/ 531 w 910"/>
              <a:gd name="T79" fmla="*/ 27 h 538"/>
              <a:gd name="T80" fmla="*/ 599 w 910"/>
              <a:gd name="T81" fmla="*/ 32 h 538"/>
              <a:gd name="T82" fmla="*/ 669 w 910"/>
              <a:gd name="T83" fmla="*/ 34 h 538"/>
              <a:gd name="T84" fmla="*/ 687 w 910"/>
              <a:gd name="T85" fmla="*/ 41 h 538"/>
              <a:gd name="T86" fmla="*/ 793 w 910"/>
              <a:gd name="T87" fmla="*/ 85 h 538"/>
              <a:gd name="T88" fmla="*/ 805 w 910"/>
              <a:gd name="T89" fmla="*/ 95 h 538"/>
              <a:gd name="T90" fmla="*/ 883 w 910"/>
              <a:gd name="T91" fmla="*/ 246 h 538"/>
              <a:gd name="T92" fmla="*/ 841 w 910"/>
              <a:gd name="T93" fmla="*/ 323 h 538"/>
              <a:gd name="T94" fmla="*/ 863 w 910"/>
              <a:gd name="T95" fmla="*/ 280 h 538"/>
              <a:gd name="T96" fmla="*/ 700 w 910"/>
              <a:gd name="T97" fmla="*/ 424 h 538"/>
              <a:gd name="T98" fmla="*/ 720 w 910"/>
              <a:gd name="T99" fmla="*/ 419 h 538"/>
              <a:gd name="T100" fmla="*/ 708 w 910"/>
              <a:gd name="T101" fmla="*/ 446 h 538"/>
              <a:gd name="T102" fmla="*/ 772 w 910"/>
              <a:gd name="T103" fmla="*/ 403 h 538"/>
              <a:gd name="T104" fmla="*/ 832 w 910"/>
              <a:gd name="T105" fmla="*/ 367 h 538"/>
              <a:gd name="T106" fmla="*/ 829 w 910"/>
              <a:gd name="T107" fmla="*/ 364 h 538"/>
              <a:gd name="T108" fmla="*/ 885 w 910"/>
              <a:gd name="T109" fmla="*/ 280 h 538"/>
              <a:gd name="T110" fmla="*/ 792 w 910"/>
              <a:gd name="T111" fmla="*/ 72 h 538"/>
              <a:gd name="T112" fmla="*/ 737 w 910"/>
              <a:gd name="T113" fmla="*/ 44 h 538"/>
              <a:gd name="T114" fmla="*/ 709 w 910"/>
              <a:gd name="T115" fmla="*/ 30 h 538"/>
              <a:gd name="T116" fmla="*/ 777 w 910"/>
              <a:gd name="T117" fmla="*/ 52 h 538"/>
              <a:gd name="T118" fmla="*/ 876 w 910"/>
              <a:gd name="T119" fmla="*/ 128 h 538"/>
              <a:gd name="T120" fmla="*/ 887 w 910"/>
              <a:gd name="T121" fmla="*/ 176 h 5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10" h="538">
                <a:moveTo>
                  <a:pt x="900" y="193"/>
                </a:moveTo>
                <a:cubicBezTo>
                  <a:pt x="905" y="215"/>
                  <a:pt x="899" y="195"/>
                  <a:pt x="900" y="207"/>
                </a:cubicBezTo>
                <a:cubicBezTo>
                  <a:pt x="899" y="203"/>
                  <a:pt x="899" y="199"/>
                  <a:pt x="899" y="196"/>
                </a:cubicBezTo>
                <a:cubicBezTo>
                  <a:pt x="898" y="195"/>
                  <a:pt x="895" y="184"/>
                  <a:pt x="895" y="185"/>
                </a:cubicBezTo>
                <a:cubicBezTo>
                  <a:pt x="899" y="179"/>
                  <a:pt x="879" y="134"/>
                  <a:pt x="886" y="143"/>
                </a:cubicBezTo>
                <a:cubicBezTo>
                  <a:pt x="882" y="129"/>
                  <a:pt x="854" y="95"/>
                  <a:pt x="830" y="77"/>
                </a:cubicBezTo>
                <a:cubicBezTo>
                  <a:pt x="832" y="79"/>
                  <a:pt x="835" y="80"/>
                  <a:pt x="837" y="82"/>
                </a:cubicBezTo>
                <a:cubicBezTo>
                  <a:pt x="815" y="59"/>
                  <a:pt x="813" y="67"/>
                  <a:pt x="798" y="58"/>
                </a:cubicBezTo>
                <a:cubicBezTo>
                  <a:pt x="812" y="65"/>
                  <a:pt x="787" y="49"/>
                  <a:pt x="782" y="45"/>
                </a:cubicBezTo>
                <a:cubicBezTo>
                  <a:pt x="768" y="40"/>
                  <a:pt x="757" y="37"/>
                  <a:pt x="739" y="30"/>
                </a:cubicBezTo>
                <a:cubicBezTo>
                  <a:pt x="736" y="27"/>
                  <a:pt x="736" y="25"/>
                  <a:pt x="724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03" y="16"/>
                  <a:pt x="686" y="14"/>
                  <a:pt x="678" y="12"/>
                </a:cubicBezTo>
                <a:cubicBezTo>
                  <a:pt x="680" y="12"/>
                  <a:pt x="680" y="12"/>
                  <a:pt x="680" y="12"/>
                </a:cubicBezTo>
                <a:cubicBezTo>
                  <a:pt x="666" y="9"/>
                  <a:pt x="666" y="11"/>
                  <a:pt x="676" y="13"/>
                </a:cubicBezTo>
                <a:cubicBezTo>
                  <a:pt x="663" y="12"/>
                  <a:pt x="663" y="12"/>
                  <a:pt x="663" y="12"/>
                </a:cubicBezTo>
                <a:cubicBezTo>
                  <a:pt x="663" y="11"/>
                  <a:pt x="663" y="11"/>
                  <a:pt x="663" y="11"/>
                </a:cubicBezTo>
                <a:cubicBezTo>
                  <a:pt x="645" y="9"/>
                  <a:pt x="629" y="10"/>
                  <a:pt x="601" y="8"/>
                </a:cubicBezTo>
                <a:cubicBezTo>
                  <a:pt x="609" y="7"/>
                  <a:pt x="581" y="4"/>
                  <a:pt x="606" y="5"/>
                </a:cubicBezTo>
                <a:cubicBezTo>
                  <a:pt x="598" y="5"/>
                  <a:pt x="610" y="7"/>
                  <a:pt x="611" y="8"/>
                </a:cubicBezTo>
                <a:cubicBezTo>
                  <a:pt x="620" y="9"/>
                  <a:pt x="628" y="8"/>
                  <a:pt x="632" y="8"/>
                </a:cubicBezTo>
                <a:cubicBezTo>
                  <a:pt x="629" y="7"/>
                  <a:pt x="632" y="6"/>
                  <a:pt x="637" y="5"/>
                </a:cubicBezTo>
                <a:cubicBezTo>
                  <a:pt x="619" y="5"/>
                  <a:pt x="569" y="0"/>
                  <a:pt x="565" y="4"/>
                </a:cubicBezTo>
                <a:cubicBezTo>
                  <a:pt x="542" y="4"/>
                  <a:pt x="514" y="5"/>
                  <a:pt x="489" y="6"/>
                </a:cubicBezTo>
                <a:cubicBezTo>
                  <a:pt x="490" y="6"/>
                  <a:pt x="492" y="6"/>
                  <a:pt x="491" y="7"/>
                </a:cubicBezTo>
                <a:cubicBezTo>
                  <a:pt x="469" y="6"/>
                  <a:pt x="469" y="6"/>
                  <a:pt x="469" y="6"/>
                </a:cubicBezTo>
                <a:cubicBezTo>
                  <a:pt x="474" y="6"/>
                  <a:pt x="474" y="6"/>
                  <a:pt x="474" y="6"/>
                </a:cubicBezTo>
                <a:cubicBezTo>
                  <a:pt x="469" y="6"/>
                  <a:pt x="465" y="6"/>
                  <a:pt x="460" y="6"/>
                </a:cubicBezTo>
                <a:cubicBezTo>
                  <a:pt x="458" y="6"/>
                  <a:pt x="464" y="4"/>
                  <a:pt x="470" y="3"/>
                </a:cubicBezTo>
                <a:cubicBezTo>
                  <a:pt x="473" y="3"/>
                  <a:pt x="476" y="3"/>
                  <a:pt x="473" y="4"/>
                </a:cubicBezTo>
                <a:cubicBezTo>
                  <a:pt x="488" y="1"/>
                  <a:pt x="460" y="4"/>
                  <a:pt x="470" y="2"/>
                </a:cubicBezTo>
                <a:cubicBezTo>
                  <a:pt x="474" y="2"/>
                  <a:pt x="479" y="1"/>
                  <a:pt x="481" y="1"/>
                </a:cubicBezTo>
                <a:cubicBezTo>
                  <a:pt x="464" y="1"/>
                  <a:pt x="456" y="5"/>
                  <a:pt x="445" y="4"/>
                </a:cubicBezTo>
                <a:cubicBezTo>
                  <a:pt x="436" y="6"/>
                  <a:pt x="420" y="10"/>
                  <a:pt x="404" y="12"/>
                </a:cubicBezTo>
                <a:cubicBezTo>
                  <a:pt x="410" y="10"/>
                  <a:pt x="387" y="15"/>
                  <a:pt x="394" y="12"/>
                </a:cubicBezTo>
                <a:cubicBezTo>
                  <a:pt x="388" y="14"/>
                  <a:pt x="374" y="15"/>
                  <a:pt x="372" y="17"/>
                </a:cubicBezTo>
                <a:cubicBezTo>
                  <a:pt x="374" y="16"/>
                  <a:pt x="381" y="14"/>
                  <a:pt x="386" y="14"/>
                </a:cubicBezTo>
                <a:cubicBezTo>
                  <a:pt x="379" y="16"/>
                  <a:pt x="379" y="17"/>
                  <a:pt x="371" y="18"/>
                </a:cubicBezTo>
                <a:cubicBezTo>
                  <a:pt x="370" y="19"/>
                  <a:pt x="370" y="18"/>
                  <a:pt x="370" y="18"/>
                </a:cubicBezTo>
                <a:cubicBezTo>
                  <a:pt x="360" y="21"/>
                  <a:pt x="368" y="22"/>
                  <a:pt x="350" y="26"/>
                </a:cubicBezTo>
                <a:cubicBezTo>
                  <a:pt x="303" y="38"/>
                  <a:pt x="355" y="21"/>
                  <a:pt x="349" y="22"/>
                </a:cubicBezTo>
                <a:cubicBezTo>
                  <a:pt x="347" y="23"/>
                  <a:pt x="327" y="29"/>
                  <a:pt x="317" y="31"/>
                </a:cubicBezTo>
                <a:cubicBezTo>
                  <a:pt x="319" y="30"/>
                  <a:pt x="319" y="30"/>
                  <a:pt x="319" y="30"/>
                </a:cubicBezTo>
                <a:cubicBezTo>
                  <a:pt x="315" y="31"/>
                  <a:pt x="308" y="34"/>
                  <a:pt x="303" y="34"/>
                </a:cubicBezTo>
                <a:cubicBezTo>
                  <a:pt x="300" y="37"/>
                  <a:pt x="295" y="39"/>
                  <a:pt x="292" y="41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1" y="48"/>
                  <a:pt x="267" y="49"/>
                  <a:pt x="263" y="50"/>
                </a:cubicBezTo>
                <a:cubicBezTo>
                  <a:pt x="261" y="50"/>
                  <a:pt x="267" y="48"/>
                  <a:pt x="273" y="46"/>
                </a:cubicBezTo>
                <a:cubicBezTo>
                  <a:pt x="269" y="46"/>
                  <a:pt x="265" y="47"/>
                  <a:pt x="261" y="50"/>
                </a:cubicBezTo>
                <a:cubicBezTo>
                  <a:pt x="263" y="49"/>
                  <a:pt x="263" y="49"/>
                  <a:pt x="263" y="49"/>
                </a:cubicBezTo>
                <a:cubicBezTo>
                  <a:pt x="258" y="51"/>
                  <a:pt x="239" y="59"/>
                  <a:pt x="255" y="54"/>
                </a:cubicBezTo>
                <a:cubicBezTo>
                  <a:pt x="244" y="59"/>
                  <a:pt x="239" y="59"/>
                  <a:pt x="232" y="62"/>
                </a:cubicBezTo>
                <a:cubicBezTo>
                  <a:pt x="231" y="61"/>
                  <a:pt x="238" y="59"/>
                  <a:pt x="234" y="59"/>
                </a:cubicBezTo>
                <a:cubicBezTo>
                  <a:pt x="226" y="62"/>
                  <a:pt x="221" y="63"/>
                  <a:pt x="215" y="66"/>
                </a:cubicBezTo>
                <a:cubicBezTo>
                  <a:pt x="221" y="64"/>
                  <a:pt x="214" y="68"/>
                  <a:pt x="223" y="65"/>
                </a:cubicBezTo>
                <a:cubicBezTo>
                  <a:pt x="220" y="66"/>
                  <a:pt x="210" y="70"/>
                  <a:pt x="211" y="70"/>
                </a:cubicBezTo>
                <a:cubicBezTo>
                  <a:pt x="214" y="69"/>
                  <a:pt x="216" y="68"/>
                  <a:pt x="221" y="67"/>
                </a:cubicBezTo>
                <a:cubicBezTo>
                  <a:pt x="211" y="70"/>
                  <a:pt x="201" y="75"/>
                  <a:pt x="190" y="78"/>
                </a:cubicBezTo>
                <a:cubicBezTo>
                  <a:pt x="191" y="78"/>
                  <a:pt x="192" y="77"/>
                  <a:pt x="193" y="77"/>
                </a:cubicBezTo>
                <a:cubicBezTo>
                  <a:pt x="180" y="83"/>
                  <a:pt x="160" y="91"/>
                  <a:pt x="152" y="97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9" y="94"/>
                  <a:pt x="165" y="91"/>
                  <a:pt x="168" y="90"/>
                </a:cubicBezTo>
                <a:cubicBezTo>
                  <a:pt x="158" y="95"/>
                  <a:pt x="175" y="89"/>
                  <a:pt x="165" y="94"/>
                </a:cubicBezTo>
                <a:cubicBezTo>
                  <a:pt x="151" y="101"/>
                  <a:pt x="138" y="105"/>
                  <a:pt x="131" y="110"/>
                </a:cubicBezTo>
                <a:cubicBezTo>
                  <a:pt x="144" y="104"/>
                  <a:pt x="163" y="97"/>
                  <a:pt x="168" y="94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66" y="94"/>
                  <a:pt x="172" y="90"/>
                  <a:pt x="179" y="87"/>
                </a:cubicBezTo>
                <a:cubicBezTo>
                  <a:pt x="180" y="87"/>
                  <a:pt x="197" y="79"/>
                  <a:pt x="197" y="81"/>
                </a:cubicBezTo>
                <a:cubicBezTo>
                  <a:pt x="190" y="84"/>
                  <a:pt x="184" y="86"/>
                  <a:pt x="178" y="89"/>
                </a:cubicBezTo>
                <a:cubicBezTo>
                  <a:pt x="180" y="89"/>
                  <a:pt x="197" y="81"/>
                  <a:pt x="205" y="79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211" y="74"/>
                  <a:pt x="233" y="67"/>
                  <a:pt x="249" y="60"/>
                </a:cubicBezTo>
                <a:cubicBezTo>
                  <a:pt x="236" y="66"/>
                  <a:pt x="266" y="55"/>
                  <a:pt x="256" y="60"/>
                </a:cubicBezTo>
                <a:cubicBezTo>
                  <a:pt x="252" y="62"/>
                  <a:pt x="245" y="64"/>
                  <a:pt x="247" y="63"/>
                </a:cubicBezTo>
                <a:cubicBezTo>
                  <a:pt x="246" y="65"/>
                  <a:pt x="257" y="60"/>
                  <a:pt x="260" y="60"/>
                </a:cubicBezTo>
                <a:cubicBezTo>
                  <a:pt x="262" y="58"/>
                  <a:pt x="279" y="53"/>
                  <a:pt x="268" y="55"/>
                </a:cubicBezTo>
                <a:cubicBezTo>
                  <a:pt x="274" y="54"/>
                  <a:pt x="286" y="49"/>
                  <a:pt x="293" y="47"/>
                </a:cubicBezTo>
                <a:cubicBezTo>
                  <a:pt x="291" y="46"/>
                  <a:pt x="307" y="42"/>
                  <a:pt x="310" y="41"/>
                </a:cubicBezTo>
                <a:cubicBezTo>
                  <a:pt x="313" y="40"/>
                  <a:pt x="316" y="40"/>
                  <a:pt x="318" y="39"/>
                </a:cubicBezTo>
                <a:cubicBezTo>
                  <a:pt x="312" y="42"/>
                  <a:pt x="303" y="45"/>
                  <a:pt x="295" y="48"/>
                </a:cubicBezTo>
                <a:cubicBezTo>
                  <a:pt x="295" y="48"/>
                  <a:pt x="295" y="48"/>
                  <a:pt x="295" y="48"/>
                </a:cubicBezTo>
                <a:cubicBezTo>
                  <a:pt x="291" y="49"/>
                  <a:pt x="284" y="51"/>
                  <a:pt x="286" y="50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69" y="58"/>
                  <a:pt x="252" y="65"/>
                  <a:pt x="244" y="69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35" y="73"/>
                  <a:pt x="221" y="76"/>
                  <a:pt x="209" y="82"/>
                </a:cubicBezTo>
                <a:cubicBezTo>
                  <a:pt x="209" y="82"/>
                  <a:pt x="211" y="81"/>
                  <a:pt x="208" y="82"/>
                </a:cubicBezTo>
                <a:cubicBezTo>
                  <a:pt x="192" y="88"/>
                  <a:pt x="186" y="93"/>
                  <a:pt x="173" y="97"/>
                </a:cubicBezTo>
                <a:cubicBezTo>
                  <a:pt x="174" y="96"/>
                  <a:pt x="174" y="96"/>
                  <a:pt x="174" y="96"/>
                </a:cubicBezTo>
                <a:cubicBezTo>
                  <a:pt x="173" y="96"/>
                  <a:pt x="166" y="100"/>
                  <a:pt x="168" y="100"/>
                </a:cubicBezTo>
                <a:cubicBezTo>
                  <a:pt x="178" y="95"/>
                  <a:pt x="180" y="95"/>
                  <a:pt x="190" y="91"/>
                </a:cubicBezTo>
                <a:cubicBezTo>
                  <a:pt x="186" y="93"/>
                  <a:pt x="178" y="97"/>
                  <a:pt x="172" y="100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64" y="106"/>
                  <a:pt x="155" y="108"/>
                  <a:pt x="147" y="113"/>
                </a:cubicBezTo>
                <a:cubicBezTo>
                  <a:pt x="157" y="110"/>
                  <a:pt x="157" y="110"/>
                  <a:pt x="157" y="110"/>
                </a:cubicBezTo>
                <a:cubicBezTo>
                  <a:pt x="157" y="110"/>
                  <a:pt x="156" y="110"/>
                  <a:pt x="156" y="111"/>
                </a:cubicBezTo>
                <a:cubicBezTo>
                  <a:pt x="160" y="109"/>
                  <a:pt x="163" y="107"/>
                  <a:pt x="164" y="106"/>
                </a:cubicBezTo>
                <a:cubicBezTo>
                  <a:pt x="178" y="99"/>
                  <a:pt x="187" y="98"/>
                  <a:pt x="189" y="98"/>
                </a:cubicBezTo>
                <a:cubicBezTo>
                  <a:pt x="196" y="96"/>
                  <a:pt x="187" y="101"/>
                  <a:pt x="189" y="101"/>
                </a:cubicBezTo>
                <a:cubicBezTo>
                  <a:pt x="199" y="97"/>
                  <a:pt x="198" y="95"/>
                  <a:pt x="209" y="91"/>
                </a:cubicBezTo>
                <a:cubicBezTo>
                  <a:pt x="212" y="90"/>
                  <a:pt x="211" y="90"/>
                  <a:pt x="210" y="91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8"/>
                  <a:pt x="236" y="81"/>
                  <a:pt x="225" y="86"/>
                </a:cubicBezTo>
                <a:cubicBezTo>
                  <a:pt x="224" y="87"/>
                  <a:pt x="221" y="88"/>
                  <a:pt x="218" y="89"/>
                </a:cubicBezTo>
                <a:cubicBezTo>
                  <a:pt x="230" y="85"/>
                  <a:pt x="248" y="80"/>
                  <a:pt x="256" y="78"/>
                </a:cubicBezTo>
                <a:cubicBezTo>
                  <a:pt x="254" y="79"/>
                  <a:pt x="254" y="79"/>
                  <a:pt x="255" y="79"/>
                </a:cubicBezTo>
                <a:cubicBezTo>
                  <a:pt x="256" y="79"/>
                  <a:pt x="256" y="78"/>
                  <a:pt x="257" y="78"/>
                </a:cubicBezTo>
                <a:cubicBezTo>
                  <a:pt x="259" y="77"/>
                  <a:pt x="261" y="77"/>
                  <a:pt x="261" y="78"/>
                </a:cubicBezTo>
                <a:cubicBezTo>
                  <a:pt x="269" y="75"/>
                  <a:pt x="267" y="75"/>
                  <a:pt x="280" y="72"/>
                </a:cubicBezTo>
                <a:cubicBezTo>
                  <a:pt x="284" y="70"/>
                  <a:pt x="282" y="69"/>
                  <a:pt x="285" y="68"/>
                </a:cubicBezTo>
                <a:cubicBezTo>
                  <a:pt x="288" y="67"/>
                  <a:pt x="291" y="66"/>
                  <a:pt x="293" y="65"/>
                </a:cubicBezTo>
                <a:cubicBezTo>
                  <a:pt x="292" y="66"/>
                  <a:pt x="292" y="66"/>
                  <a:pt x="292" y="66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297" y="64"/>
                  <a:pt x="292" y="65"/>
                  <a:pt x="287" y="67"/>
                </a:cubicBezTo>
                <a:cubicBezTo>
                  <a:pt x="289" y="66"/>
                  <a:pt x="291" y="65"/>
                  <a:pt x="293" y="64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79" y="68"/>
                  <a:pt x="277" y="69"/>
                  <a:pt x="275" y="70"/>
                </a:cubicBezTo>
                <a:cubicBezTo>
                  <a:pt x="287" y="66"/>
                  <a:pt x="287" y="66"/>
                  <a:pt x="287" y="66"/>
                </a:cubicBezTo>
                <a:cubicBezTo>
                  <a:pt x="285" y="67"/>
                  <a:pt x="284" y="67"/>
                  <a:pt x="283" y="68"/>
                </a:cubicBezTo>
                <a:cubicBezTo>
                  <a:pt x="279" y="69"/>
                  <a:pt x="275" y="70"/>
                  <a:pt x="273" y="71"/>
                </a:cubicBezTo>
                <a:cubicBezTo>
                  <a:pt x="275" y="71"/>
                  <a:pt x="278" y="70"/>
                  <a:pt x="281" y="69"/>
                </a:cubicBezTo>
                <a:cubicBezTo>
                  <a:pt x="280" y="70"/>
                  <a:pt x="280" y="70"/>
                  <a:pt x="279" y="71"/>
                </a:cubicBezTo>
                <a:cubicBezTo>
                  <a:pt x="261" y="77"/>
                  <a:pt x="255" y="77"/>
                  <a:pt x="245" y="80"/>
                </a:cubicBezTo>
                <a:cubicBezTo>
                  <a:pt x="251" y="77"/>
                  <a:pt x="261" y="73"/>
                  <a:pt x="257" y="73"/>
                </a:cubicBezTo>
                <a:cubicBezTo>
                  <a:pt x="266" y="72"/>
                  <a:pt x="267" y="69"/>
                  <a:pt x="278" y="67"/>
                </a:cubicBezTo>
                <a:cubicBezTo>
                  <a:pt x="276" y="68"/>
                  <a:pt x="276" y="68"/>
                  <a:pt x="276" y="68"/>
                </a:cubicBezTo>
                <a:cubicBezTo>
                  <a:pt x="284" y="64"/>
                  <a:pt x="286" y="65"/>
                  <a:pt x="293" y="62"/>
                </a:cubicBezTo>
                <a:cubicBezTo>
                  <a:pt x="292" y="62"/>
                  <a:pt x="293" y="62"/>
                  <a:pt x="294" y="62"/>
                </a:cubicBezTo>
                <a:cubicBezTo>
                  <a:pt x="310" y="56"/>
                  <a:pt x="289" y="62"/>
                  <a:pt x="305" y="56"/>
                </a:cubicBezTo>
                <a:cubicBezTo>
                  <a:pt x="319" y="53"/>
                  <a:pt x="310" y="57"/>
                  <a:pt x="314" y="57"/>
                </a:cubicBezTo>
                <a:cubicBezTo>
                  <a:pt x="291" y="65"/>
                  <a:pt x="315" y="59"/>
                  <a:pt x="290" y="68"/>
                </a:cubicBezTo>
                <a:cubicBezTo>
                  <a:pt x="290" y="68"/>
                  <a:pt x="290" y="68"/>
                  <a:pt x="291" y="68"/>
                </a:cubicBezTo>
                <a:cubicBezTo>
                  <a:pt x="279" y="72"/>
                  <a:pt x="269" y="76"/>
                  <a:pt x="256" y="80"/>
                </a:cubicBezTo>
                <a:cubicBezTo>
                  <a:pt x="260" y="78"/>
                  <a:pt x="256" y="79"/>
                  <a:pt x="255" y="79"/>
                </a:cubicBezTo>
                <a:cubicBezTo>
                  <a:pt x="247" y="82"/>
                  <a:pt x="237" y="86"/>
                  <a:pt x="233" y="89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20" y="94"/>
                  <a:pt x="224" y="90"/>
                  <a:pt x="237" y="85"/>
                </a:cubicBezTo>
                <a:cubicBezTo>
                  <a:pt x="192" y="104"/>
                  <a:pt x="161" y="126"/>
                  <a:pt x="123" y="156"/>
                </a:cubicBezTo>
                <a:cubicBezTo>
                  <a:pt x="121" y="157"/>
                  <a:pt x="128" y="152"/>
                  <a:pt x="125" y="154"/>
                </a:cubicBezTo>
                <a:cubicBezTo>
                  <a:pt x="120" y="158"/>
                  <a:pt x="114" y="164"/>
                  <a:pt x="113" y="165"/>
                </a:cubicBezTo>
                <a:cubicBezTo>
                  <a:pt x="113" y="165"/>
                  <a:pt x="114" y="164"/>
                  <a:pt x="117" y="161"/>
                </a:cubicBezTo>
                <a:cubicBezTo>
                  <a:pt x="98" y="179"/>
                  <a:pt x="87" y="187"/>
                  <a:pt x="77" y="200"/>
                </a:cubicBezTo>
                <a:cubicBezTo>
                  <a:pt x="76" y="200"/>
                  <a:pt x="85" y="190"/>
                  <a:pt x="84" y="191"/>
                </a:cubicBezTo>
                <a:cubicBezTo>
                  <a:pt x="66" y="209"/>
                  <a:pt x="60" y="221"/>
                  <a:pt x="46" y="242"/>
                </a:cubicBezTo>
                <a:cubicBezTo>
                  <a:pt x="50" y="235"/>
                  <a:pt x="42" y="246"/>
                  <a:pt x="38" y="252"/>
                </a:cubicBezTo>
                <a:cubicBezTo>
                  <a:pt x="27" y="270"/>
                  <a:pt x="8" y="310"/>
                  <a:pt x="5" y="342"/>
                </a:cubicBezTo>
                <a:cubicBezTo>
                  <a:pt x="2" y="333"/>
                  <a:pt x="1" y="376"/>
                  <a:pt x="0" y="379"/>
                </a:cubicBezTo>
                <a:cubicBezTo>
                  <a:pt x="0" y="386"/>
                  <a:pt x="2" y="397"/>
                  <a:pt x="3" y="398"/>
                </a:cubicBezTo>
                <a:cubicBezTo>
                  <a:pt x="2" y="394"/>
                  <a:pt x="2" y="384"/>
                  <a:pt x="2" y="386"/>
                </a:cubicBezTo>
                <a:cubicBezTo>
                  <a:pt x="3" y="396"/>
                  <a:pt x="7" y="411"/>
                  <a:pt x="9" y="412"/>
                </a:cubicBezTo>
                <a:cubicBezTo>
                  <a:pt x="10" y="416"/>
                  <a:pt x="11" y="420"/>
                  <a:pt x="12" y="424"/>
                </a:cubicBezTo>
                <a:cubicBezTo>
                  <a:pt x="13" y="425"/>
                  <a:pt x="16" y="428"/>
                  <a:pt x="19" y="434"/>
                </a:cubicBezTo>
                <a:cubicBezTo>
                  <a:pt x="25" y="449"/>
                  <a:pt x="19" y="432"/>
                  <a:pt x="30" y="451"/>
                </a:cubicBezTo>
                <a:cubicBezTo>
                  <a:pt x="26" y="448"/>
                  <a:pt x="23" y="444"/>
                  <a:pt x="22" y="443"/>
                </a:cubicBezTo>
                <a:cubicBezTo>
                  <a:pt x="27" y="452"/>
                  <a:pt x="27" y="451"/>
                  <a:pt x="32" y="456"/>
                </a:cubicBezTo>
                <a:cubicBezTo>
                  <a:pt x="33" y="459"/>
                  <a:pt x="25" y="452"/>
                  <a:pt x="20" y="445"/>
                </a:cubicBezTo>
                <a:cubicBezTo>
                  <a:pt x="23" y="449"/>
                  <a:pt x="25" y="453"/>
                  <a:pt x="28" y="457"/>
                </a:cubicBezTo>
                <a:cubicBezTo>
                  <a:pt x="38" y="467"/>
                  <a:pt x="56" y="481"/>
                  <a:pt x="74" y="492"/>
                </a:cubicBezTo>
                <a:cubicBezTo>
                  <a:pt x="71" y="491"/>
                  <a:pt x="65" y="488"/>
                  <a:pt x="69" y="492"/>
                </a:cubicBezTo>
                <a:cubicBezTo>
                  <a:pt x="77" y="496"/>
                  <a:pt x="89" y="500"/>
                  <a:pt x="100" y="506"/>
                </a:cubicBezTo>
                <a:cubicBezTo>
                  <a:pt x="98" y="505"/>
                  <a:pt x="99" y="506"/>
                  <a:pt x="98" y="505"/>
                </a:cubicBezTo>
                <a:cubicBezTo>
                  <a:pt x="118" y="512"/>
                  <a:pt x="112" y="512"/>
                  <a:pt x="131" y="518"/>
                </a:cubicBezTo>
                <a:cubicBezTo>
                  <a:pt x="131" y="518"/>
                  <a:pt x="130" y="518"/>
                  <a:pt x="130" y="518"/>
                </a:cubicBezTo>
                <a:cubicBezTo>
                  <a:pt x="134" y="519"/>
                  <a:pt x="138" y="519"/>
                  <a:pt x="141" y="520"/>
                </a:cubicBezTo>
                <a:cubicBezTo>
                  <a:pt x="166" y="523"/>
                  <a:pt x="168" y="527"/>
                  <a:pt x="183" y="530"/>
                </a:cubicBezTo>
                <a:cubicBezTo>
                  <a:pt x="179" y="530"/>
                  <a:pt x="179" y="530"/>
                  <a:pt x="179" y="530"/>
                </a:cubicBezTo>
                <a:cubicBezTo>
                  <a:pt x="189" y="533"/>
                  <a:pt x="219" y="534"/>
                  <a:pt x="227" y="535"/>
                </a:cubicBezTo>
                <a:cubicBezTo>
                  <a:pt x="217" y="533"/>
                  <a:pt x="224" y="534"/>
                  <a:pt x="216" y="532"/>
                </a:cubicBezTo>
                <a:cubicBezTo>
                  <a:pt x="207" y="531"/>
                  <a:pt x="209" y="534"/>
                  <a:pt x="194" y="531"/>
                </a:cubicBezTo>
                <a:cubicBezTo>
                  <a:pt x="196" y="530"/>
                  <a:pt x="216" y="531"/>
                  <a:pt x="220" y="530"/>
                </a:cubicBezTo>
                <a:cubicBezTo>
                  <a:pt x="228" y="530"/>
                  <a:pt x="234" y="533"/>
                  <a:pt x="235" y="534"/>
                </a:cubicBezTo>
                <a:cubicBezTo>
                  <a:pt x="256" y="535"/>
                  <a:pt x="268" y="536"/>
                  <a:pt x="295" y="535"/>
                </a:cubicBezTo>
                <a:cubicBezTo>
                  <a:pt x="304" y="534"/>
                  <a:pt x="311" y="530"/>
                  <a:pt x="333" y="532"/>
                </a:cubicBezTo>
                <a:cubicBezTo>
                  <a:pt x="332" y="532"/>
                  <a:pt x="332" y="532"/>
                  <a:pt x="332" y="532"/>
                </a:cubicBezTo>
                <a:cubicBezTo>
                  <a:pt x="334" y="531"/>
                  <a:pt x="343" y="532"/>
                  <a:pt x="347" y="531"/>
                </a:cubicBezTo>
                <a:cubicBezTo>
                  <a:pt x="339" y="530"/>
                  <a:pt x="356" y="529"/>
                  <a:pt x="347" y="528"/>
                </a:cubicBezTo>
                <a:cubicBezTo>
                  <a:pt x="360" y="527"/>
                  <a:pt x="362" y="529"/>
                  <a:pt x="363" y="531"/>
                </a:cubicBezTo>
                <a:cubicBezTo>
                  <a:pt x="372" y="528"/>
                  <a:pt x="389" y="530"/>
                  <a:pt x="408" y="527"/>
                </a:cubicBezTo>
                <a:cubicBezTo>
                  <a:pt x="405" y="528"/>
                  <a:pt x="383" y="530"/>
                  <a:pt x="392" y="531"/>
                </a:cubicBezTo>
                <a:cubicBezTo>
                  <a:pt x="401" y="529"/>
                  <a:pt x="409" y="528"/>
                  <a:pt x="417" y="526"/>
                </a:cubicBezTo>
                <a:cubicBezTo>
                  <a:pt x="406" y="527"/>
                  <a:pt x="406" y="527"/>
                  <a:pt x="406" y="527"/>
                </a:cubicBezTo>
                <a:cubicBezTo>
                  <a:pt x="425" y="523"/>
                  <a:pt x="430" y="524"/>
                  <a:pt x="441" y="524"/>
                </a:cubicBezTo>
                <a:cubicBezTo>
                  <a:pt x="444" y="524"/>
                  <a:pt x="437" y="525"/>
                  <a:pt x="431" y="526"/>
                </a:cubicBezTo>
                <a:cubicBezTo>
                  <a:pt x="437" y="525"/>
                  <a:pt x="446" y="524"/>
                  <a:pt x="454" y="522"/>
                </a:cubicBezTo>
                <a:cubicBezTo>
                  <a:pt x="459" y="520"/>
                  <a:pt x="479" y="517"/>
                  <a:pt x="487" y="514"/>
                </a:cubicBezTo>
                <a:cubicBezTo>
                  <a:pt x="490" y="513"/>
                  <a:pt x="490" y="513"/>
                  <a:pt x="490" y="513"/>
                </a:cubicBezTo>
                <a:cubicBezTo>
                  <a:pt x="490" y="514"/>
                  <a:pt x="489" y="514"/>
                  <a:pt x="489" y="514"/>
                </a:cubicBezTo>
                <a:cubicBezTo>
                  <a:pt x="490" y="514"/>
                  <a:pt x="492" y="513"/>
                  <a:pt x="493" y="513"/>
                </a:cubicBezTo>
                <a:cubicBezTo>
                  <a:pt x="503" y="512"/>
                  <a:pt x="503" y="512"/>
                  <a:pt x="503" y="512"/>
                </a:cubicBezTo>
                <a:cubicBezTo>
                  <a:pt x="501" y="512"/>
                  <a:pt x="501" y="512"/>
                  <a:pt x="501" y="512"/>
                </a:cubicBezTo>
                <a:cubicBezTo>
                  <a:pt x="505" y="511"/>
                  <a:pt x="505" y="511"/>
                  <a:pt x="505" y="511"/>
                </a:cubicBezTo>
                <a:cubicBezTo>
                  <a:pt x="515" y="510"/>
                  <a:pt x="515" y="510"/>
                  <a:pt x="515" y="510"/>
                </a:cubicBezTo>
                <a:cubicBezTo>
                  <a:pt x="520" y="508"/>
                  <a:pt x="520" y="508"/>
                  <a:pt x="520" y="508"/>
                </a:cubicBezTo>
                <a:cubicBezTo>
                  <a:pt x="518" y="509"/>
                  <a:pt x="518" y="509"/>
                  <a:pt x="518" y="509"/>
                </a:cubicBezTo>
                <a:cubicBezTo>
                  <a:pt x="518" y="507"/>
                  <a:pt x="530" y="503"/>
                  <a:pt x="545" y="500"/>
                </a:cubicBezTo>
                <a:cubicBezTo>
                  <a:pt x="544" y="500"/>
                  <a:pt x="536" y="501"/>
                  <a:pt x="525" y="503"/>
                </a:cubicBezTo>
                <a:cubicBezTo>
                  <a:pt x="529" y="502"/>
                  <a:pt x="529" y="502"/>
                  <a:pt x="529" y="502"/>
                </a:cubicBezTo>
                <a:cubicBezTo>
                  <a:pt x="545" y="499"/>
                  <a:pt x="560" y="496"/>
                  <a:pt x="574" y="492"/>
                </a:cubicBezTo>
                <a:cubicBezTo>
                  <a:pt x="569" y="494"/>
                  <a:pt x="564" y="495"/>
                  <a:pt x="558" y="497"/>
                </a:cubicBezTo>
                <a:cubicBezTo>
                  <a:pt x="573" y="495"/>
                  <a:pt x="596" y="486"/>
                  <a:pt x="603" y="486"/>
                </a:cubicBezTo>
                <a:cubicBezTo>
                  <a:pt x="581" y="495"/>
                  <a:pt x="569" y="496"/>
                  <a:pt x="545" y="503"/>
                </a:cubicBezTo>
                <a:cubicBezTo>
                  <a:pt x="532" y="504"/>
                  <a:pt x="561" y="498"/>
                  <a:pt x="561" y="497"/>
                </a:cubicBezTo>
                <a:cubicBezTo>
                  <a:pt x="557" y="498"/>
                  <a:pt x="552" y="499"/>
                  <a:pt x="547" y="500"/>
                </a:cubicBezTo>
                <a:cubicBezTo>
                  <a:pt x="549" y="500"/>
                  <a:pt x="520" y="507"/>
                  <a:pt x="528" y="507"/>
                </a:cubicBezTo>
                <a:cubicBezTo>
                  <a:pt x="559" y="501"/>
                  <a:pt x="589" y="494"/>
                  <a:pt x="615" y="485"/>
                </a:cubicBezTo>
                <a:cubicBezTo>
                  <a:pt x="608" y="492"/>
                  <a:pt x="601" y="498"/>
                  <a:pt x="593" y="505"/>
                </a:cubicBezTo>
                <a:cubicBezTo>
                  <a:pt x="593" y="505"/>
                  <a:pt x="593" y="505"/>
                  <a:pt x="592" y="506"/>
                </a:cubicBezTo>
                <a:cubicBezTo>
                  <a:pt x="593" y="505"/>
                  <a:pt x="593" y="505"/>
                  <a:pt x="593" y="505"/>
                </a:cubicBezTo>
                <a:cubicBezTo>
                  <a:pt x="593" y="504"/>
                  <a:pt x="588" y="506"/>
                  <a:pt x="582" y="508"/>
                </a:cubicBezTo>
                <a:cubicBezTo>
                  <a:pt x="583" y="507"/>
                  <a:pt x="584" y="506"/>
                  <a:pt x="577" y="508"/>
                </a:cubicBezTo>
                <a:cubicBezTo>
                  <a:pt x="563" y="511"/>
                  <a:pt x="555" y="516"/>
                  <a:pt x="545" y="518"/>
                </a:cubicBezTo>
                <a:cubicBezTo>
                  <a:pt x="548" y="517"/>
                  <a:pt x="548" y="517"/>
                  <a:pt x="548" y="517"/>
                </a:cubicBezTo>
                <a:cubicBezTo>
                  <a:pt x="538" y="519"/>
                  <a:pt x="525" y="522"/>
                  <a:pt x="518" y="524"/>
                </a:cubicBezTo>
                <a:cubicBezTo>
                  <a:pt x="509" y="524"/>
                  <a:pt x="546" y="517"/>
                  <a:pt x="530" y="519"/>
                </a:cubicBezTo>
                <a:cubicBezTo>
                  <a:pt x="541" y="517"/>
                  <a:pt x="557" y="512"/>
                  <a:pt x="565" y="510"/>
                </a:cubicBezTo>
                <a:cubicBezTo>
                  <a:pt x="551" y="513"/>
                  <a:pt x="538" y="513"/>
                  <a:pt x="542" y="511"/>
                </a:cubicBezTo>
                <a:cubicBezTo>
                  <a:pt x="512" y="520"/>
                  <a:pt x="543" y="516"/>
                  <a:pt x="517" y="523"/>
                </a:cubicBezTo>
                <a:cubicBezTo>
                  <a:pt x="498" y="526"/>
                  <a:pt x="498" y="526"/>
                  <a:pt x="498" y="526"/>
                </a:cubicBezTo>
                <a:cubicBezTo>
                  <a:pt x="492" y="529"/>
                  <a:pt x="492" y="529"/>
                  <a:pt x="492" y="529"/>
                </a:cubicBezTo>
                <a:cubicBezTo>
                  <a:pt x="481" y="531"/>
                  <a:pt x="499" y="526"/>
                  <a:pt x="482" y="529"/>
                </a:cubicBezTo>
                <a:cubicBezTo>
                  <a:pt x="477" y="531"/>
                  <a:pt x="466" y="532"/>
                  <a:pt x="463" y="533"/>
                </a:cubicBezTo>
                <a:cubicBezTo>
                  <a:pt x="463" y="532"/>
                  <a:pt x="463" y="532"/>
                  <a:pt x="454" y="533"/>
                </a:cubicBezTo>
                <a:cubicBezTo>
                  <a:pt x="454" y="534"/>
                  <a:pt x="455" y="534"/>
                  <a:pt x="448" y="535"/>
                </a:cubicBezTo>
                <a:cubicBezTo>
                  <a:pt x="443" y="534"/>
                  <a:pt x="465" y="532"/>
                  <a:pt x="457" y="531"/>
                </a:cubicBezTo>
                <a:cubicBezTo>
                  <a:pt x="436" y="534"/>
                  <a:pt x="446" y="535"/>
                  <a:pt x="441" y="537"/>
                </a:cubicBezTo>
                <a:cubicBezTo>
                  <a:pt x="442" y="536"/>
                  <a:pt x="443" y="536"/>
                  <a:pt x="446" y="536"/>
                </a:cubicBezTo>
                <a:cubicBezTo>
                  <a:pt x="445" y="537"/>
                  <a:pt x="437" y="537"/>
                  <a:pt x="438" y="538"/>
                </a:cubicBezTo>
                <a:cubicBezTo>
                  <a:pt x="441" y="538"/>
                  <a:pt x="445" y="537"/>
                  <a:pt x="448" y="536"/>
                </a:cubicBezTo>
                <a:cubicBezTo>
                  <a:pt x="442" y="538"/>
                  <a:pt x="458" y="537"/>
                  <a:pt x="464" y="536"/>
                </a:cubicBezTo>
                <a:cubicBezTo>
                  <a:pt x="477" y="533"/>
                  <a:pt x="505" y="528"/>
                  <a:pt x="524" y="524"/>
                </a:cubicBezTo>
                <a:cubicBezTo>
                  <a:pt x="522" y="524"/>
                  <a:pt x="519" y="525"/>
                  <a:pt x="521" y="525"/>
                </a:cubicBezTo>
                <a:cubicBezTo>
                  <a:pt x="548" y="519"/>
                  <a:pt x="559" y="518"/>
                  <a:pt x="589" y="509"/>
                </a:cubicBezTo>
                <a:cubicBezTo>
                  <a:pt x="592" y="506"/>
                  <a:pt x="592" y="506"/>
                  <a:pt x="592" y="506"/>
                </a:cubicBezTo>
                <a:cubicBezTo>
                  <a:pt x="618" y="498"/>
                  <a:pt x="603" y="498"/>
                  <a:pt x="609" y="495"/>
                </a:cubicBezTo>
                <a:cubicBezTo>
                  <a:pt x="615" y="494"/>
                  <a:pt x="619" y="491"/>
                  <a:pt x="625" y="490"/>
                </a:cubicBezTo>
                <a:cubicBezTo>
                  <a:pt x="622" y="492"/>
                  <a:pt x="622" y="492"/>
                  <a:pt x="622" y="492"/>
                </a:cubicBezTo>
                <a:cubicBezTo>
                  <a:pt x="638" y="486"/>
                  <a:pt x="627" y="488"/>
                  <a:pt x="641" y="484"/>
                </a:cubicBezTo>
                <a:cubicBezTo>
                  <a:pt x="652" y="478"/>
                  <a:pt x="631" y="487"/>
                  <a:pt x="638" y="483"/>
                </a:cubicBezTo>
                <a:cubicBezTo>
                  <a:pt x="653" y="478"/>
                  <a:pt x="646" y="477"/>
                  <a:pt x="670" y="469"/>
                </a:cubicBezTo>
                <a:cubicBezTo>
                  <a:pt x="669" y="470"/>
                  <a:pt x="673" y="470"/>
                  <a:pt x="660" y="476"/>
                </a:cubicBezTo>
                <a:cubicBezTo>
                  <a:pt x="664" y="475"/>
                  <a:pt x="669" y="473"/>
                  <a:pt x="673" y="472"/>
                </a:cubicBezTo>
                <a:cubicBezTo>
                  <a:pt x="658" y="479"/>
                  <a:pt x="667" y="475"/>
                  <a:pt x="651" y="481"/>
                </a:cubicBezTo>
                <a:cubicBezTo>
                  <a:pt x="644" y="485"/>
                  <a:pt x="646" y="486"/>
                  <a:pt x="640" y="490"/>
                </a:cubicBezTo>
                <a:cubicBezTo>
                  <a:pt x="646" y="487"/>
                  <a:pt x="644" y="486"/>
                  <a:pt x="654" y="483"/>
                </a:cubicBezTo>
                <a:cubicBezTo>
                  <a:pt x="665" y="479"/>
                  <a:pt x="652" y="484"/>
                  <a:pt x="651" y="485"/>
                </a:cubicBezTo>
                <a:cubicBezTo>
                  <a:pt x="665" y="478"/>
                  <a:pt x="668" y="481"/>
                  <a:pt x="681" y="474"/>
                </a:cubicBezTo>
                <a:cubicBezTo>
                  <a:pt x="677" y="473"/>
                  <a:pt x="680" y="472"/>
                  <a:pt x="670" y="474"/>
                </a:cubicBezTo>
                <a:cubicBezTo>
                  <a:pt x="679" y="470"/>
                  <a:pt x="691" y="466"/>
                  <a:pt x="691" y="468"/>
                </a:cubicBezTo>
                <a:cubicBezTo>
                  <a:pt x="692" y="466"/>
                  <a:pt x="692" y="466"/>
                  <a:pt x="692" y="466"/>
                </a:cubicBezTo>
                <a:cubicBezTo>
                  <a:pt x="695" y="466"/>
                  <a:pt x="702" y="462"/>
                  <a:pt x="702" y="462"/>
                </a:cubicBezTo>
                <a:cubicBezTo>
                  <a:pt x="705" y="460"/>
                  <a:pt x="705" y="460"/>
                  <a:pt x="705" y="460"/>
                </a:cubicBezTo>
                <a:cubicBezTo>
                  <a:pt x="698" y="462"/>
                  <a:pt x="692" y="464"/>
                  <a:pt x="681" y="469"/>
                </a:cubicBezTo>
                <a:cubicBezTo>
                  <a:pt x="685" y="467"/>
                  <a:pt x="674" y="470"/>
                  <a:pt x="688" y="463"/>
                </a:cubicBezTo>
                <a:cubicBezTo>
                  <a:pt x="695" y="460"/>
                  <a:pt x="690" y="464"/>
                  <a:pt x="690" y="464"/>
                </a:cubicBezTo>
                <a:cubicBezTo>
                  <a:pt x="723" y="447"/>
                  <a:pt x="725" y="451"/>
                  <a:pt x="750" y="436"/>
                </a:cubicBezTo>
                <a:cubicBezTo>
                  <a:pt x="744" y="440"/>
                  <a:pt x="728" y="448"/>
                  <a:pt x="716" y="455"/>
                </a:cubicBezTo>
                <a:cubicBezTo>
                  <a:pt x="724" y="452"/>
                  <a:pt x="732" y="446"/>
                  <a:pt x="739" y="442"/>
                </a:cubicBezTo>
                <a:cubicBezTo>
                  <a:pt x="733" y="446"/>
                  <a:pt x="732" y="448"/>
                  <a:pt x="740" y="444"/>
                </a:cubicBezTo>
                <a:cubicBezTo>
                  <a:pt x="743" y="441"/>
                  <a:pt x="743" y="441"/>
                  <a:pt x="743" y="441"/>
                </a:cubicBezTo>
                <a:cubicBezTo>
                  <a:pt x="747" y="439"/>
                  <a:pt x="755" y="434"/>
                  <a:pt x="756" y="434"/>
                </a:cubicBezTo>
                <a:cubicBezTo>
                  <a:pt x="756" y="434"/>
                  <a:pt x="754" y="435"/>
                  <a:pt x="749" y="437"/>
                </a:cubicBezTo>
                <a:cubicBezTo>
                  <a:pt x="760" y="430"/>
                  <a:pt x="780" y="416"/>
                  <a:pt x="799" y="403"/>
                </a:cubicBezTo>
                <a:cubicBezTo>
                  <a:pt x="799" y="406"/>
                  <a:pt x="773" y="422"/>
                  <a:pt x="788" y="415"/>
                </a:cubicBezTo>
                <a:cubicBezTo>
                  <a:pt x="795" y="409"/>
                  <a:pt x="800" y="403"/>
                  <a:pt x="813" y="394"/>
                </a:cubicBezTo>
                <a:cubicBezTo>
                  <a:pt x="809" y="399"/>
                  <a:pt x="820" y="390"/>
                  <a:pt x="820" y="391"/>
                </a:cubicBezTo>
                <a:cubicBezTo>
                  <a:pt x="826" y="385"/>
                  <a:pt x="831" y="379"/>
                  <a:pt x="836" y="374"/>
                </a:cubicBezTo>
                <a:cubicBezTo>
                  <a:pt x="844" y="366"/>
                  <a:pt x="853" y="357"/>
                  <a:pt x="859" y="348"/>
                </a:cubicBezTo>
                <a:cubicBezTo>
                  <a:pt x="857" y="351"/>
                  <a:pt x="854" y="355"/>
                  <a:pt x="850" y="359"/>
                </a:cubicBezTo>
                <a:cubicBezTo>
                  <a:pt x="858" y="345"/>
                  <a:pt x="870" y="337"/>
                  <a:pt x="879" y="319"/>
                </a:cubicBezTo>
                <a:cubicBezTo>
                  <a:pt x="875" y="328"/>
                  <a:pt x="875" y="328"/>
                  <a:pt x="875" y="328"/>
                </a:cubicBezTo>
                <a:cubicBezTo>
                  <a:pt x="883" y="315"/>
                  <a:pt x="888" y="304"/>
                  <a:pt x="892" y="292"/>
                </a:cubicBezTo>
                <a:cubicBezTo>
                  <a:pt x="893" y="293"/>
                  <a:pt x="893" y="293"/>
                  <a:pt x="893" y="293"/>
                </a:cubicBezTo>
                <a:cubicBezTo>
                  <a:pt x="893" y="291"/>
                  <a:pt x="900" y="266"/>
                  <a:pt x="900" y="260"/>
                </a:cubicBezTo>
                <a:cubicBezTo>
                  <a:pt x="892" y="296"/>
                  <a:pt x="890" y="290"/>
                  <a:pt x="875" y="322"/>
                </a:cubicBezTo>
                <a:cubicBezTo>
                  <a:pt x="880" y="310"/>
                  <a:pt x="884" y="301"/>
                  <a:pt x="888" y="287"/>
                </a:cubicBezTo>
                <a:cubicBezTo>
                  <a:pt x="890" y="282"/>
                  <a:pt x="891" y="280"/>
                  <a:pt x="891" y="280"/>
                </a:cubicBezTo>
                <a:cubicBezTo>
                  <a:pt x="892" y="275"/>
                  <a:pt x="891" y="273"/>
                  <a:pt x="893" y="265"/>
                </a:cubicBezTo>
                <a:cubicBezTo>
                  <a:pt x="894" y="263"/>
                  <a:pt x="894" y="263"/>
                  <a:pt x="894" y="263"/>
                </a:cubicBezTo>
                <a:cubicBezTo>
                  <a:pt x="900" y="239"/>
                  <a:pt x="895" y="241"/>
                  <a:pt x="896" y="219"/>
                </a:cubicBezTo>
                <a:cubicBezTo>
                  <a:pt x="898" y="214"/>
                  <a:pt x="899" y="238"/>
                  <a:pt x="897" y="253"/>
                </a:cubicBezTo>
                <a:cubicBezTo>
                  <a:pt x="901" y="242"/>
                  <a:pt x="894" y="275"/>
                  <a:pt x="898" y="263"/>
                </a:cubicBezTo>
                <a:cubicBezTo>
                  <a:pt x="899" y="256"/>
                  <a:pt x="899" y="256"/>
                  <a:pt x="899" y="256"/>
                </a:cubicBezTo>
                <a:cubicBezTo>
                  <a:pt x="900" y="249"/>
                  <a:pt x="901" y="250"/>
                  <a:pt x="900" y="254"/>
                </a:cubicBezTo>
                <a:cubicBezTo>
                  <a:pt x="901" y="245"/>
                  <a:pt x="901" y="247"/>
                  <a:pt x="901" y="243"/>
                </a:cubicBezTo>
                <a:cubicBezTo>
                  <a:pt x="902" y="206"/>
                  <a:pt x="905" y="248"/>
                  <a:pt x="905" y="211"/>
                </a:cubicBezTo>
                <a:cubicBezTo>
                  <a:pt x="905" y="215"/>
                  <a:pt x="906" y="225"/>
                  <a:pt x="907" y="223"/>
                </a:cubicBezTo>
                <a:cubicBezTo>
                  <a:pt x="907" y="230"/>
                  <a:pt x="906" y="237"/>
                  <a:pt x="905" y="243"/>
                </a:cubicBezTo>
                <a:cubicBezTo>
                  <a:pt x="907" y="244"/>
                  <a:pt x="907" y="244"/>
                  <a:pt x="907" y="244"/>
                </a:cubicBezTo>
                <a:cubicBezTo>
                  <a:pt x="910" y="218"/>
                  <a:pt x="905" y="203"/>
                  <a:pt x="900" y="193"/>
                </a:cubicBezTo>
                <a:close/>
                <a:moveTo>
                  <a:pt x="568" y="512"/>
                </a:moveTo>
                <a:cubicBezTo>
                  <a:pt x="578" y="510"/>
                  <a:pt x="578" y="510"/>
                  <a:pt x="578" y="510"/>
                </a:cubicBezTo>
                <a:cubicBezTo>
                  <a:pt x="574" y="511"/>
                  <a:pt x="571" y="512"/>
                  <a:pt x="568" y="512"/>
                </a:cubicBezTo>
                <a:close/>
                <a:moveTo>
                  <a:pt x="443" y="18"/>
                </a:moveTo>
                <a:cubicBezTo>
                  <a:pt x="465" y="12"/>
                  <a:pt x="465" y="12"/>
                  <a:pt x="465" y="12"/>
                </a:cubicBezTo>
                <a:cubicBezTo>
                  <a:pt x="454" y="13"/>
                  <a:pt x="452" y="16"/>
                  <a:pt x="438" y="18"/>
                </a:cubicBezTo>
                <a:cubicBezTo>
                  <a:pt x="439" y="16"/>
                  <a:pt x="438" y="15"/>
                  <a:pt x="453" y="12"/>
                </a:cubicBezTo>
                <a:cubicBezTo>
                  <a:pt x="466" y="11"/>
                  <a:pt x="452" y="13"/>
                  <a:pt x="459" y="13"/>
                </a:cubicBezTo>
                <a:cubicBezTo>
                  <a:pt x="469" y="9"/>
                  <a:pt x="472" y="13"/>
                  <a:pt x="483" y="10"/>
                </a:cubicBezTo>
                <a:cubicBezTo>
                  <a:pt x="496" y="9"/>
                  <a:pt x="492" y="11"/>
                  <a:pt x="496" y="11"/>
                </a:cubicBezTo>
                <a:cubicBezTo>
                  <a:pt x="483" y="12"/>
                  <a:pt x="502" y="12"/>
                  <a:pt x="486" y="14"/>
                </a:cubicBezTo>
                <a:cubicBezTo>
                  <a:pt x="499" y="14"/>
                  <a:pt x="495" y="11"/>
                  <a:pt x="506" y="11"/>
                </a:cubicBezTo>
                <a:cubicBezTo>
                  <a:pt x="508" y="13"/>
                  <a:pt x="508" y="13"/>
                  <a:pt x="508" y="13"/>
                </a:cubicBezTo>
                <a:cubicBezTo>
                  <a:pt x="518" y="13"/>
                  <a:pt x="540" y="14"/>
                  <a:pt x="553" y="12"/>
                </a:cubicBezTo>
                <a:cubicBezTo>
                  <a:pt x="542" y="11"/>
                  <a:pt x="560" y="11"/>
                  <a:pt x="558" y="10"/>
                </a:cubicBezTo>
                <a:cubicBezTo>
                  <a:pt x="556" y="12"/>
                  <a:pt x="540" y="11"/>
                  <a:pt x="541" y="10"/>
                </a:cubicBezTo>
                <a:cubicBezTo>
                  <a:pt x="548" y="9"/>
                  <a:pt x="565" y="9"/>
                  <a:pt x="573" y="10"/>
                </a:cubicBezTo>
                <a:cubicBezTo>
                  <a:pt x="560" y="8"/>
                  <a:pt x="560" y="8"/>
                  <a:pt x="560" y="8"/>
                </a:cubicBezTo>
                <a:cubicBezTo>
                  <a:pt x="566" y="8"/>
                  <a:pt x="588" y="7"/>
                  <a:pt x="589" y="7"/>
                </a:cubicBezTo>
                <a:cubicBezTo>
                  <a:pt x="596" y="8"/>
                  <a:pt x="606" y="8"/>
                  <a:pt x="609" y="10"/>
                </a:cubicBezTo>
                <a:cubicBezTo>
                  <a:pt x="605" y="9"/>
                  <a:pt x="601" y="10"/>
                  <a:pt x="597" y="10"/>
                </a:cubicBezTo>
                <a:cubicBezTo>
                  <a:pt x="592" y="9"/>
                  <a:pt x="592" y="9"/>
                  <a:pt x="592" y="9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93" y="11"/>
                  <a:pt x="610" y="13"/>
                  <a:pt x="614" y="15"/>
                </a:cubicBezTo>
                <a:cubicBezTo>
                  <a:pt x="595" y="13"/>
                  <a:pt x="565" y="12"/>
                  <a:pt x="530" y="16"/>
                </a:cubicBezTo>
                <a:cubicBezTo>
                  <a:pt x="530" y="16"/>
                  <a:pt x="530" y="16"/>
                  <a:pt x="532" y="16"/>
                </a:cubicBezTo>
                <a:cubicBezTo>
                  <a:pt x="514" y="16"/>
                  <a:pt x="512" y="16"/>
                  <a:pt x="498" y="17"/>
                </a:cubicBezTo>
                <a:cubicBezTo>
                  <a:pt x="502" y="16"/>
                  <a:pt x="502" y="16"/>
                  <a:pt x="502" y="16"/>
                </a:cubicBezTo>
                <a:cubicBezTo>
                  <a:pt x="500" y="15"/>
                  <a:pt x="488" y="17"/>
                  <a:pt x="476" y="18"/>
                </a:cubicBezTo>
                <a:cubicBezTo>
                  <a:pt x="473" y="19"/>
                  <a:pt x="466" y="20"/>
                  <a:pt x="461" y="20"/>
                </a:cubicBezTo>
                <a:cubicBezTo>
                  <a:pt x="463" y="19"/>
                  <a:pt x="463" y="19"/>
                  <a:pt x="463" y="19"/>
                </a:cubicBezTo>
                <a:cubicBezTo>
                  <a:pt x="460" y="19"/>
                  <a:pt x="449" y="20"/>
                  <a:pt x="436" y="22"/>
                </a:cubicBezTo>
                <a:cubicBezTo>
                  <a:pt x="441" y="20"/>
                  <a:pt x="441" y="20"/>
                  <a:pt x="441" y="20"/>
                </a:cubicBezTo>
                <a:cubicBezTo>
                  <a:pt x="444" y="19"/>
                  <a:pt x="448" y="18"/>
                  <a:pt x="453" y="17"/>
                </a:cubicBezTo>
                <a:cubicBezTo>
                  <a:pt x="450" y="18"/>
                  <a:pt x="447" y="18"/>
                  <a:pt x="443" y="18"/>
                </a:cubicBezTo>
                <a:close/>
                <a:moveTo>
                  <a:pt x="598" y="486"/>
                </a:moveTo>
                <a:cubicBezTo>
                  <a:pt x="594" y="487"/>
                  <a:pt x="592" y="488"/>
                  <a:pt x="591" y="488"/>
                </a:cubicBezTo>
                <a:cubicBezTo>
                  <a:pt x="599" y="486"/>
                  <a:pt x="599" y="486"/>
                  <a:pt x="599" y="486"/>
                </a:cubicBezTo>
                <a:lnTo>
                  <a:pt x="598" y="486"/>
                </a:lnTo>
                <a:close/>
                <a:moveTo>
                  <a:pt x="620" y="481"/>
                </a:moveTo>
                <a:cubicBezTo>
                  <a:pt x="617" y="481"/>
                  <a:pt x="616" y="481"/>
                  <a:pt x="615" y="481"/>
                </a:cubicBezTo>
                <a:cubicBezTo>
                  <a:pt x="622" y="479"/>
                  <a:pt x="622" y="479"/>
                  <a:pt x="622" y="479"/>
                </a:cubicBezTo>
                <a:lnTo>
                  <a:pt x="620" y="481"/>
                </a:lnTo>
                <a:close/>
                <a:moveTo>
                  <a:pt x="679" y="440"/>
                </a:moveTo>
                <a:cubicBezTo>
                  <a:pt x="679" y="440"/>
                  <a:pt x="671" y="444"/>
                  <a:pt x="660" y="449"/>
                </a:cubicBezTo>
                <a:cubicBezTo>
                  <a:pt x="660" y="448"/>
                  <a:pt x="660" y="448"/>
                  <a:pt x="660" y="448"/>
                </a:cubicBezTo>
                <a:cubicBezTo>
                  <a:pt x="661" y="448"/>
                  <a:pt x="661" y="448"/>
                  <a:pt x="661" y="447"/>
                </a:cubicBezTo>
                <a:cubicBezTo>
                  <a:pt x="664" y="446"/>
                  <a:pt x="665" y="446"/>
                  <a:pt x="666" y="446"/>
                </a:cubicBezTo>
                <a:cubicBezTo>
                  <a:pt x="672" y="441"/>
                  <a:pt x="662" y="445"/>
                  <a:pt x="651" y="450"/>
                </a:cubicBezTo>
                <a:cubicBezTo>
                  <a:pt x="648" y="452"/>
                  <a:pt x="648" y="452"/>
                  <a:pt x="648" y="452"/>
                </a:cubicBezTo>
                <a:cubicBezTo>
                  <a:pt x="638" y="455"/>
                  <a:pt x="632" y="456"/>
                  <a:pt x="619" y="461"/>
                </a:cubicBezTo>
                <a:cubicBezTo>
                  <a:pt x="590" y="476"/>
                  <a:pt x="590" y="476"/>
                  <a:pt x="590" y="476"/>
                </a:cubicBezTo>
                <a:cubicBezTo>
                  <a:pt x="581" y="479"/>
                  <a:pt x="581" y="479"/>
                  <a:pt x="581" y="479"/>
                </a:cubicBezTo>
                <a:cubicBezTo>
                  <a:pt x="577" y="479"/>
                  <a:pt x="563" y="483"/>
                  <a:pt x="568" y="480"/>
                </a:cubicBezTo>
                <a:cubicBezTo>
                  <a:pt x="566" y="480"/>
                  <a:pt x="571" y="478"/>
                  <a:pt x="577" y="477"/>
                </a:cubicBezTo>
                <a:cubicBezTo>
                  <a:pt x="578" y="477"/>
                  <a:pt x="577" y="477"/>
                  <a:pt x="578" y="477"/>
                </a:cubicBezTo>
                <a:cubicBezTo>
                  <a:pt x="579" y="476"/>
                  <a:pt x="579" y="475"/>
                  <a:pt x="572" y="476"/>
                </a:cubicBezTo>
                <a:cubicBezTo>
                  <a:pt x="579" y="474"/>
                  <a:pt x="580" y="474"/>
                  <a:pt x="585" y="472"/>
                </a:cubicBezTo>
                <a:cubicBezTo>
                  <a:pt x="578" y="474"/>
                  <a:pt x="578" y="474"/>
                  <a:pt x="578" y="474"/>
                </a:cubicBezTo>
                <a:cubicBezTo>
                  <a:pt x="589" y="471"/>
                  <a:pt x="605" y="463"/>
                  <a:pt x="605" y="462"/>
                </a:cubicBezTo>
                <a:cubicBezTo>
                  <a:pt x="602" y="465"/>
                  <a:pt x="594" y="466"/>
                  <a:pt x="588" y="467"/>
                </a:cubicBezTo>
                <a:cubicBezTo>
                  <a:pt x="593" y="465"/>
                  <a:pt x="602" y="461"/>
                  <a:pt x="595" y="464"/>
                </a:cubicBezTo>
                <a:cubicBezTo>
                  <a:pt x="592" y="465"/>
                  <a:pt x="572" y="472"/>
                  <a:pt x="587" y="468"/>
                </a:cubicBezTo>
                <a:cubicBezTo>
                  <a:pt x="581" y="471"/>
                  <a:pt x="573" y="474"/>
                  <a:pt x="566" y="475"/>
                </a:cubicBezTo>
                <a:cubicBezTo>
                  <a:pt x="574" y="472"/>
                  <a:pt x="568" y="473"/>
                  <a:pt x="570" y="471"/>
                </a:cubicBezTo>
                <a:cubicBezTo>
                  <a:pt x="563" y="474"/>
                  <a:pt x="564" y="475"/>
                  <a:pt x="563" y="476"/>
                </a:cubicBezTo>
                <a:cubicBezTo>
                  <a:pt x="541" y="480"/>
                  <a:pt x="532" y="479"/>
                  <a:pt x="509" y="485"/>
                </a:cubicBezTo>
                <a:cubicBezTo>
                  <a:pt x="506" y="486"/>
                  <a:pt x="523" y="482"/>
                  <a:pt x="521" y="483"/>
                </a:cubicBezTo>
                <a:cubicBezTo>
                  <a:pt x="504" y="489"/>
                  <a:pt x="498" y="486"/>
                  <a:pt x="483" y="489"/>
                </a:cubicBezTo>
                <a:cubicBezTo>
                  <a:pt x="488" y="490"/>
                  <a:pt x="488" y="490"/>
                  <a:pt x="488" y="490"/>
                </a:cubicBezTo>
                <a:cubicBezTo>
                  <a:pt x="483" y="492"/>
                  <a:pt x="472" y="494"/>
                  <a:pt x="466" y="495"/>
                </a:cubicBezTo>
                <a:cubicBezTo>
                  <a:pt x="464" y="494"/>
                  <a:pt x="448" y="496"/>
                  <a:pt x="460" y="493"/>
                </a:cubicBezTo>
                <a:cubicBezTo>
                  <a:pt x="434" y="496"/>
                  <a:pt x="437" y="500"/>
                  <a:pt x="407" y="504"/>
                </a:cubicBezTo>
                <a:cubicBezTo>
                  <a:pt x="421" y="502"/>
                  <a:pt x="423" y="502"/>
                  <a:pt x="434" y="501"/>
                </a:cubicBezTo>
                <a:cubicBezTo>
                  <a:pt x="422" y="503"/>
                  <a:pt x="432" y="502"/>
                  <a:pt x="431" y="503"/>
                </a:cubicBezTo>
                <a:cubicBezTo>
                  <a:pt x="424" y="503"/>
                  <a:pt x="401" y="507"/>
                  <a:pt x="417" y="503"/>
                </a:cubicBezTo>
                <a:cubicBezTo>
                  <a:pt x="407" y="505"/>
                  <a:pt x="388" y="506"/>
                  <a:pt x="384" y="507"/>
                </a:cubicBezTo>
                <a:cubicBezTo>
                  <a:pt x="392" y="507"/>
                  <a:pt x="392" y="507"/>
                  <a:pt x="392" y="507"/>
                </a:cubicBezTo>
                <a:cubicBezTo>
                  <a:pt x="379" y="508"/>
                  <a:pt x="366" y="510"/>
                  <a:pt x="360" y="512"/>
                </a:cubicBezTo>
                <a:cubicBezTo>
                  <a:pt x="377" y="511"/>
                  <a:pt x="376" y="508"/>
                  <a:pt x="398" y="507"/>
                </a:cubicBezTo>
                <a:cubicBezTo>
                  <a:pt x="421" y="506"/>
                  <a:pt x="392" y="508"/>
                  <a:pt x="408" y="509"/>
                </a:cubicBezTo>
                <a:cubicBezTo>
                  <a:pt x="424" y="506"/>
                  <a:pt x="424" y="506"/>
                  <a:pt x="424" y="506"/>
                </a:cubicBezTo>
                <a:cubicBezTo>
                  <a:pt x="416" y="506"/>
                  <a:pt x="416" y="506"/>
                  <a:pt x="416" y="506"/>
                </a:cubicBezTo>
                <a:cubicBezTo>
                  <a:pt x="419" y="504"/>
                  <a:pt x="442" y="503"/>
                  <a:pt x="439" y="501"/>
                </a:cubicBezTo>
                <a:cubicBezTo>
                  <a:pt x="456" y="501"/>
                  <a:pt x="461" y="499"/>
                  <a:pt x="480" y="498"/>
                </a:cubicBezTo>
                <a:cubicBezTo>
                  <a:pt x="484" y="496"/>
                  <a:pt x="477" y="497"/>
                  <a:pt x="472" y="498"/>
                </a:cubicBezTo>
                <a:cubicBezTo>
                  <a:pt x="481" y="497"/>
                  <a:pt x="481" y="494"/>
                  <a:pt x="494" y="493"/>
                </a:cubicBezTo>
                <a:cubicBezTo>
                  <a:pt x="500" y="492"/>
                  <a:pt x="495" y="491"/>
                  <a:pt x="485" y="493"/>
                </a:cubicBezTo>
                <a:cubicBezTo>
                  <a:pt x="494" y="492"/>
                  <a:pt x="503" y="490"/>
                  <a:pt x="513" y="488"/>
                </a:cubicBezTo>
                <a:cubicBezTo>
                  <a:pt x="502" y="489"/>
                  <a:pt x="502" y="489"/>
                  <a:pt x="502" y="489"/>
                </a:cubicBezTo>
                <a:cubicBezTo>
                  <a:pt x="513" y="487"/>
                  <a:pt x="513" y="487"/>
                  <a:pt x="513" y="487"/>
                </a:cubicBezTo>
                <a:cubicBezTo>
                  <a:pt x="504" y="487"/>
                  <a:pt x="504" y="487"/>
                  <a:pt x="504" y="487"/>
                </a:cubicBezTo>
                <a:cubicBezTo>
                  <a:pt x="524" y="483"/>
                  <a:pt x="548" y="478"/>
                  <a:pt x="559" y="477"/>
                </a:cubicBezTo>
                <a:cubicBezTo>
                  <a:pt x="541" y="483"/>
                  <a:pt x="512" y="489"/>
                  <a:pt x="502" y="493"/>
                </a:cubicBezTo>
                <a:cubicBezTo>
                  <a:pt x="506" y="493"/>
                  <a:pt x="516" y="489"/>
                  <a:pt x="521" y="490"/>
                </a:cubicBezTo>
                <a:cubicBezTo>
                  <a:pt x="527" y="487"/>
                  <a:pt x="527" y="487"/>
                  <a:pt x="527" y="487"/>
                </a:cubicBezTo>
                <a:cubicBezTo>
                  <a:pt x="533" y="485"/>
                  <a:pt x="547" y="482"/>
                  <a:pt x="549" y="483"/>
                </a:cubicBezTo>
                <a:cubicBezTo>
                  <a:pt x="532" y="487"/>
                  <a:pt x="527" y="490"/>
                  <a:pt x="519" y="493"/>
                </a:cubicBezTo>
                <a:cubicBezTo>
                  <a:pt x="519" y="493"/>
                  <a:pt x="518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0" y="495"/>
                  <a:pt x="501" y="497"/>
                  <a:pt x="497" y="498"/>
                </a:cubicBezTo>
                <a:cubicBezTo>
                  <a:pt x="490" y="499"/>
                  <a:pt x="495" y="497"/>
                  <a:pt x="495" y="497"/>
                </a:cubicBezTo>
                <a:cubicBezTo>
                  <a:pt x="474" y="499"/>
                  <a:pt x="460" y="505"/>
                  <a:pt x="438" y="507"/>
                </a:cubicBezTo>
                <a:cubicBezTo>
                  <a:pt x="437" y="506"/>
                  <a:pt x="420" y="508"/>
                  <a:pt x="425" y="507"/>
                </a:cubicBezTo>
                <a:cubicBezTo>
                  <a:pt x="412" y="508"/>
                  <a:pt x="405" y="510"/>
                  <a:pt x="397" y="512"/>
                </a:cubicBezTo>
                <a:cubicBezTo>
                  <a:pt x="395" y="511"/>
                  <a:pt x="377" y="513"/>
                  <a:pt x="384" y="512"/>
                </a:cubicBezTo>
                <a:cubicBezTo>
                  <a:pt x="372" y="514"/>
                  <a:pt x="372" y="514"/>
                  <a:pt x="372" y="514"/>
                </a:cubicBezTo>
                <a:cubicBezTo>
                  <a:pt x="363" y="514"/>
                  <a:pt x="346" y="516"/>
                  <a:pt x="343" y="515"/>
                </a:cubicBezTo>
                <a:cubicBezTo>
                  <a:pt x="334" y="516"/>
                  <a:pt x="341" y="517"/>
                  <a:pt x="328" y="517"/>
                </a:cubicBezTo>
                <a:cubicBezTo>
                  <a:pt x="329" y="517"/>
                  <a:pt x="328" y="517"/>
                  <a:pt x="331" y="517"/>
                </a:cubicBezTo>
                <a:cubicBezTo>
                  <a:pt x="325" y="516"/>
                  <a:pt x="311" y="517"/>
                  <a:pt x="305" y="518"/>
                </a:cubicBezTo>
                <a:cubicBezTo>
                  <a:pt x="314" y="518"/>
                  <a:pt x="307" y="518"/>
                  <a:pt x="318" y="518"/>
                </a:cubicBezTo>
                <a:cubicBezTo>
                  <a:pt x="318" y="519"/>
                  <a:pt x="306" y="520"/>
                  <a:pt x="294" y="519"/>
                </a:cubicBezTo>
                <a:cubicBezTo>
                  <a:pt x="310" y="518"/>
                  <a:pt x="281" y="518"/>
                  <a:pt x="289" y="517"/>
                </a:cubicBezTo>
                <a:cubicBezTo>
                  <a:pt x="263" y="517"/>
                  <a:pt x="248" y="519"/>
                  <a:pt x="226" y="520"/>
                </a:cubicBezTo>
                <a:cubicBezTo>
                  <a:pt x="201" y="519"/>
                  <a:pt x="170" y="514"/>
                  <a:pt x="151" y="511"/>
                </a:cubicBezTo>
                <a:cubicBezTo>
                  <a:pt x="153" y="512"/>
                  <a:pt x="153" y="512"/>
                  <a:pt x="153" y="512"/>
                </a:cubicBezTo>
                <a:cubicBezTo>
                  <a:pt x="142" y="510"/>
                  <a:pt x="142" y="510"/>
                  <a:pt x="142" y="510"/>
                </a:cubicBezTo>
                <a:cubicBezTo>
                  <a:pt x="135" y="508"/>
                  <a:pt x="142" y="508"/>
                  <a:pt x="132" y="506"/>
                </a:cubicBezTo>
                <a:cubicBezTo>
                  <a:pt x="136" y="505"/>
                  <a:pt x="150" y="510"/>
                  <a:pt x="160" y="511"/>
                </a:cubicBezTo>
                <a:cubicBezTo>
                  <a:pt x="143" y="506"/>
                  <a:pt x="177" y="513"/>
                  <a:pt x="166" y="509"/>
                </a:cubicBezTo>
                <a:cubicBezTo>
                  <a:pt x="158" y="512"/>
                  <a:pt x="128" y="502"/>
                  <a:pt x="113" y="497"/>
                </a:cubicBezTo>
                <a:cubicBezTo>
                  <a:pt x="99" y="491"/>
                  <a:pt x="120" y="498"/>
                  <a:pt x="113" y="495"/>
                </a:cubicBezTo>
                <a:cubicBezTo>
                  <a:pt x="108" y="495"/>
                  <a:pt x="108" y="495"/>
                  <a:pt x="108" y="495"/>
                </a:cubicBezTo>
                <a:cubicBezTo>
                  <a:pt x="102" y="492"/>
                  <a:pt x="101" y="491"/>
                  <a:pt x="101" y="490"/>
                </a:cubicBezTo>
                <a:cubicBezTo>
                  <a:pt x="87" y="484"/>
                  <a:pt x="71" y="475"/>
                  <a:pt x="60" y="467"/>
                </a:cubicBezTo>
                <a:cubicBezTo>
                  <a:pt x="74" y="477"/>
                  <a:pt x="54" y="465"/>
                  <a:pt x="68" y="475"/>
                </a:cubicBezTo>
                <a:cubicBezTo>
                  <a:pt x="63" y="473"/>
                  <a:pt x="54" y="466"/>
                  <a:pt x="47" y="459"/>
                </a:cubicBezTo>
                <a:cubicBezTo>
                  <a:pt x="54" y="465"/>
                  <a:pt x="39" y="448"/>
                  <a:pt x="54" y="464"/>
                </a:cubicBezTo>
                <a:cubicBezTo>
                  <a:pt x="53" y="460"/>
                  <a:pt x="46" y="456"/>
                  <a:pt x="40" y="448"/>
                </a:cubicBezTo>
                <a:cubicBezTo>
                  <a:pt x="42" y="450"/>
                  <a:pt x="44" y="452"/>
                  <a:pt x="47" y="454"/>
                </a:cubicBezTo>
                <a:cubicBezTo>
                  <a:pt x="35" y="443"/>
                  <a:pt x="25" y="419"/>
                  <a:pt x="23" y="415"/>
                </a:cubicBezTo>
                <a:cubicBezTo>
                  <a:pt x="18" y="406"/>
                  <a:pt x="13" y="390"/>
                  <a:pt x="12" y="376"/>
                </a:cubicBezTo>
                <a:cubicBezTo>
                  <a:pt x="12" y="363"/>
                  <a:pt x="13" y="348"/>
                  <a:pt x="17" y="333"/>
                </a:cubicBezTo>
                <a:cubicBezTo>
                  <a:pt x="17" y="336"/>
                  <a:pt x="17" y="336"/>
                  <a:pt x="17" y="336"/>
                </a:cubicBezTo>
                <a:cubicBezTo>
                  <a:pt x="19" y="327"/>
                  <a:pt x="22" y="314"/>
                  <a:pt x="27" y="303"/>
                </a:cubicBezTo>
                <a:cubicBezTo>
                  <a:pt x="29" y="300"/>
                  <a:pt x="29" y="300"/>
                  <a:pt x="29" y="300"/>
                </a:cubicBezTo>
                <a:cubicBezTo>
                  <a:pt x="32" y="292"/>
                  <a:pt x="39" y="277"/>
                  <a:pt x="45" y="265"/>
                </a:cubicBezTo>
                <a:cubicBezTo>
                  <a:pt x="45" y="265"/>
                  <a:pt x="39" y="276"/>
                  <a:pt x="41" y="270"/>
                </a:cubicBezTo>
                <a:cubicBezTo>
                  <a:pt x="38" y="276"/>
                  <a:pt x="35" y="281"/>
                  <a:pt x="37" y="280"/>
                </a:cubicBezTo>
                <a:cubicBezTo>
                  <a:pt x="34" y="286"/>
                  <a:pt x="33" y="285"/>
                  <a:pt x="30" y="290"/>
                </a:cubicBezTo>
                <a:cubicBezTo>
                  <a:pt x="34" y="282"/>
                  <a:pt x="37" y="274"/>
                  <a:pt x="41" y="266"/>
                </a:cubicBezTo>
                <a:cubicBezTo>
                  <a:pt x="42" y="265"/>
                  <a:pt x="43" y="264"/>
                  <a:pt x="43" y="264"/>
                </a:cubicBezTo>
                <a:cubicBezTo>
                  <a:pt x="43" y="262"/>
                  <a:pt x="43" y="262"/>
                  <a:pt x="43" y="262"/>
                </a:cubicBezTo>
                <a:cubicBezTo>
                  <a:pt x="46" y="256"/>
                  <a:pt x="48" y="254"/>
                  <a:pt x="47" y="255"/>
                </a:cubicBezTo>
                <a:cubicBezTo>
                  <a:pt x="55" y="243"/>
                  <a:pt x="56" y="237"/>
                  <a:pt x="66" y="225"/>
                </a:cubicBezTo>
                <a:cubicBezTo>
                  <a:pt x="63" y="231"/>
                  <a:pt x="61" y="235"/>
                  <a:pt x="55" y="244"/>
                </a:cubicBezTo>
                <a:cubicBezTo>
                  <a:pt x="58" y="239"/>
                  <a:pt x="62" y="234"/>
                  <a:pt x="65" y="230"/>
                </a:cubicBezTo>
                <a:cubicBezTo>
                  <a:pt x="61" y="237"/>
                  <a:pt x="44" y="262"/>
                  <a:pt x="49" y="259"/>
                </a:cubicBezTo>
                <a:cubicBezTo>
                  <a:pt x="58" y="242"/>
                  <a:pt x="74" y="218"/>
                  <a:pt x="84" y="205"/>
                </a:cubicBezTo>
                <a:cubicBezTo>
                  <a:pt x="92" y="199"/>
                  <a:pt x="100" y="188"/>
                  <a:pt x="111" y="178"/>
                </a:cubicBezTo>
                <a:cubicBezTo>
                  <a:pt x="113" y="177"/>
                  <a:pt x="116" y="174"/>
                  <a:pt x="115" y="176"/>
                </a:cubicBezTo>
                <a:cubicBezTo>
                  <a:pt x="112" y="179"/>
                  <a:pt x="112" y="179"/>
                  <a:pt x="112" y="179"/>
                </a:cubicBezTo>
                <a:cubicBezTo>
                  <a:pt x="126" y="166"/>
                  <a:pt x="144" y="151"/>
                  <a:pt x="157" y="140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92" y="120"/>
                  <a:pt x="159" y="137"/>
                  <a:pt x="186" y="120"/>
                </a:cubicBezTo>
                <a:cubicBezTo>
                  <a:pt x="193" y="117"/>
                  <a:pt x="220" y="102"/>
                  <a:pt x="222" y="103"/>
                </a:cubicBezTo>
                <a:cubicBezTo>
                  <a:pt x="227" y="101"/>
                  <a:pt x="229" y="100"/>
                  <a:pt x="230" y="99"/>
                </a:cubicBezTo>
                <a:cubicBezTo>
                  <a:pt x="225" y="100"/>
                  <a:pt x="214" y="106"/>
                  <a:pt x="220" y="102"/>
                </a:cubicBezTo>
                <a:cubicBezTo>
                  <a:pt x="229" y="97"/>
                  <a:pt x="234" y="96"/>
                  <a:pt x="242" y="93"/>
                </a:cubicBezTo>
                <a:cubicBezTo>
                  <a:pt x="242" y="93"/>
                  <a:pt x="236" y="96"/>
                  <a:pt x="239" y="95"/>
                </a:cubicBezTo>
                <a:cubicBezTo>
                  <a:pt x="258" y="86"/>
                  <a:pt x="295" y="75"/>
                  <a:pt x="314" y="69"/>
                </a:cubicBezTo>
                <a:cubicBezTo>
                  <a:pt x="307" y="71"/>
                  <a:pt x="306" y="72"/>
                  <a:pt x="296" y="74"/>
                </a:cubicBezTo>
                <a:cubicBezTo>
                  <a:pt x="296" y="73"/>
                  <a:pt x="301" y="72"/>
                  <a:pt x="303" y="71"/>
                </a:cubicBezTo>
                <a:cubicBezTo>
                  <a:pt x="302" y="70"/>
                  <a:pt x="294" y="74"/>
                  <a:pt x="283" y="76"/>
                </a:cubicBezTo>
                <a:cubicBezTo>
                  <a:pt x="289" y="74"/>
                  <a:pt x="294" y="72"/>
                  <a:pt x="300" y="70"/>
                </a:cubicBezTo>
                <a:cubicBezTo>
                  <a:pt x="290" y="71"/>
                  <a:pt x="290" y="71"/>
                  <a:pt x="290" y="71"/>
                </a:cubicBezTo>
                <a:cubicBezTo>
                  <a:pt x="303" y="66"/>
                  <a:pt x="315" y="63"/>
                  <a:pt x="328" y="59"/>
                </a:cubicBezTo>
                <a:cubicBezTo>
                  <a:pt x="322" y="60"/>
                  <a:pt x="316" y="61"/>
                  <a:pt x="311" y="63"/>
                </a:cubicBezTo>
                <a:cubicBezTo>
                  <a:pt x="312" y="61"/>
                  <a:pt x="315" y="59"/>
                  <a:pt x="307" y="61"/>
                </a:cubicBezTo>
                <a:cubicBezTo>
                  <a:pt x="327" y="54"/>
                  <a:pt x="325" y="51"/>
                  <a:pt x="348" y="47"/>
                </a:cubicBezTo>
                <a:cubicBezTo>
                  <a:pt x="348" y="47"/>
                  <a:pt x="348" y="47"/>
                  <a:pt x="348" y="47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71" y="41"/>
                  <a:pt x="371" y="41"/>
                  <a:pt x="371" y="41"/>
                </a:cubicBezTo>
                <a:cubicBezTo>
                  <a:pt x="363" y="45"/>
                  <a:pt x="353" y="47"/>
                  <a:pt x="346" y="49"/>
                </a:cubicBezTo>
                <a:cubicBezTo>
                  <a:pt x="363" y="48"/>
                  <a:pt x="367" y="42"/>
                  <a:pt x="386" y="38"/>
                </a:cubicBezTo>
                <a:cubicBezTo>
                  <a:pt x="402" y="38"/>
                  <a:pt x="367" y="44"/>
                  <a:pt x="368" y="46"/>
                </a:cubicBezTo>
                <a:cubicBezTo>
                  <a:pt x="372" y="44"/>
                  <a:pt x="382" y="43"/>
                  <a:pt x="381" y="44"/>
                </a:cubicBezTo>
                <a:cubicBezTo>
                  <a:pt x="363" y="47"/>
                  <a:pt x="370" y="48"/>
                  <a:pt x="351" y="51"/>
                </a:cubicBezTo>
                <a:cubicBezTo>
                  <a:pt x="360" y="48"/>
                  <a:pt x="349" y="50"/>
                  <a:pt x="351" y="49"/>
                </a:cubicBezTo>
                <a:cubicBezTo>
                  <a:pt x="348" y="50"/>
                  <a:pt x="331" y="55"/>
                  <a:pt x="318" y="58"/>
                </a:cubicBezTo>
                <a:cubicBezTo>
                  <a:pt x="315" y="61"/>
                  <a:pt x="329" y="57"/>
                  <a:pt x="337" y="55"/>
                </a:cubicBezTo>
                <a:cubicBezTo>
                  <a:pt x="352" y="50"/>
                  <a:pt x="368" y="49"/>
                  <a:pt x="380" y="45"/>
                </a:cubicBezTo>
                <a:cubicBezTo>
                  <a:pt x="396" y="41"/>
                  <a:pt x="381" y="46"/>
                  <a:pt x="382" y="46"/>
                </a:cubicBezTo>
                <a:cubicBezTo>
                  <a:pt x="397" y="44"/>
                  <a:pt x="388" y="43"/>
                  <a:pt x="393" y="42"/>
                </a:cubicBezTo>
                <a:cubicBezTo>
                  <a:pt x="415" y="37"/>
                  <a:pt x="418" y="39"/>
                  <a:pt x="434" y="37"/>
                </a:cubicBezTo>
                <a:cubicBezTo>
                  <a:pt x="447" y="34"/>
                  <a:pt x="480" y="30"/>
                  <a:pt x="503" y="29"/>
                </a:cubicBezTo>
                <a:cubicBezTo>
                  <a:pt x="500" y="30"/>
                  <a:pt x="503" y="31"/>
                  <a:pt x="505" y="31"/>
                </a:cubicBezTo>
                <a:cubicBezTo>
                  <a:pt x="518" y="27"/>
                  <a:pt x="514" y="29"/>
                  <a:pt x="531" y="27"/>
                </a:cubicBezTo>
                <a:cubicBezTo>
                  <a:pt x="516" y="26"/>
                  <a:pt x="516" y="26"/>
                  <a:pt x="516" y="26"/>
                </a:cubicBezTo>
                <a:cubicBezTo>
                  <a:pt x="528" y="26"/>
                  <a:pt x="537" y="24"/>
                  <a:pt x="548" y="25"/>
                </a:cubicBezTo>
                <a:cubicBezTo>
                  <a:pt x="534" y="23"/>
                  <a:pt x="567" y="23"/>
                  <a:pt x="575" y="23"/>
                </a:cubicBezTo>
                <a:cubicBezTo>
                  <a:pt x="587" y="24"/>
                  <a:pt x="599" y="23"/>
                  <a:pt x="605" y="25"/>
                </a:cubicBezTo>
                <a:cubicBezTo>
                  <a:pt x="604" y="25"/>
                  <a:pt x="604" y="25"/>
                  <a:pt x="604" y="25"/>
                </a:cubicBezTo>
                <a:cubicBezTo>
                  <a:pt x="621" y="27"/>
                  <a:pt x="621" y="27"/>
                  <a:pt x="621" y="27"/>
                </a:cubicBezTo>
                <a:cubicBezTo>
                  <a:pt x="619" y="29"/>
                  <a:pt x="619" y="29"/>
                  <a:pt x="619" y="29"/>
                </a:cubicBezTo>
                <a:cubicBezTo>
                  <a:pt x="630" y="31"/>
                  <a:pt x="645" y="31"/>
                  <a:pt x="641" y="30"/>
                </a:cubicBezTo>
                <a:cubicBezTo>
                  <a:pt x="653" y="32"/>
                  <a:pt x="646" y="31"/>
                  <a:pt x="648" y="33"/>
                </a:cubicBezTo>
                <a:cubicBezTo>
                  <a:pt x="641" y="33"/>
                  <a:pt x="625" y="33"/>
                  <a:pt x="621" y="31"/>
                </a:cubicBezTo>
                <a:cubicBezTo>
                  <a:pt x="622" y="31"/>
                  <a:pt x="625" y="31"/>
                  <a:pt x="626" y="31"/>
                </a:cubicBezTo>
                <a:cubicBezTo>
                  <a:pt x="594" y="27"/>
                  <a:pt x="615" y="33"/>
                  <a:pt x="599" y="32"/>
                </a:cubicBezTo>
                <a:cubicBezTo>
                  <a:pt x="607" y="33"/>
                  <a:pt x="613" y="35"/>
                  <a:pt x="622" y="35"/>
                </a:cubicBezTo>
                <a:cubicBezTo>
                  <a:pt x="626" y="35"/>
                  <a:pt x="643" y="36"/>
                  <a:pt x="652" y="36"/>
                </a:cubicBezTo>
                <a:cubicBezTo>
                  <a:pt x="640" y="36"/>
                  <a:pt x="634" y="34"/>
                  <a:pt x="625" y="33"/>
                </a:cubicBezTo>
                <a:cubicBezTo>
                  <a:pt x="633" y="34"/>
                  <a:pt x="634" y="32"/>
                  <a:pt x="641" y="34"/>
                </a:cubicBezTo>
                <a:cubicBezTo>
                  <a:pt x="639" y="34"/>
                  <a:pt x="639" y="34"/>
                  <a:pt x="639" y="34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48" y="36"/>
                  <a:pt x="670" y="39"/>
                  <a:pt x="657" y="38"/>
                </a:cubicBezTo>
                <a:cubicBezTo>
                  <a:pt x="669" y="40"/>
                  <a:pt x="661" y="37"/>
                  <a:pt x="672" y="39"/>
                </a:cubicBezTo>
                <a:cubicBezTo>
                  <a:pt x="651" y="35"/>
                  <a:pt x="651" y="35"/>
                  <a:pt x="651" y="35"/>
                </a:cubicBezTo>
                <a:cubicBezTo>
                  <a:pt x="652" y="33"/>
                  <a:pt x="652" y="33"/>
                  <a:pt x="652" y="33"/>
                </a:cubicBezTo>
                <a:cubicBezTo>
                  <a:pt x="660" y="34"/>
                  <a:pt x="661" y="35"/>
                  <a:pt x="669" y="36"/>
                </a:cubicBezTo>
                <a:cubicBezTo>
                  <a:pt x="669" y="34"/>
                  <a:pt x="669" y="34"/>
                  <a:pt x="669" y="34"/>
                </a:cubicBezTo>
                <a:cubicBezTo>
                  <a:pt x="683" y="38"/>
                  <a:pt x="683" y="38"/>
                  <a:pt x="683" y="38"/>
                </a:cubicBezTo>
                <a:cubicBezTo>
                  <a:pt x="682" y="37"/>
                  <a:pt x="694" y="39"/>
                  <a:pt x="696" y="40"/>
                </a:cubicBezTo>
                <a:cubicBezTo>
                  <a:pt x="703" y="42"/>
                  <a:pt x="698" y="44"/>
                  <a:pt x="711" y="46"/>
                </a:cubicBezTo>
                <a:cubicBezTo>
                  <a:pt x="710" y="45"/>
                  <a:pt x="710" y="45"/>
                  <a:pt x="710" y="45"/>
                </a:cubicBezTo>
                <a:cubicBezTo>
                  <a:pt x="718" y="47"/>
                  <a:pt x="723" y="48"/>
                  <a:pt x="733" y="52"/>
                </a:cubicBezTo>
                <a:cubicBezTo>
                  <a:pt x="732" y="52"/>
                  <a:pt x="730" y="51"/>
                  <a:pt x="728" y="51"/>
                </a:cubicBezTo>
                <a:cubicBezTo>
                  <a:pt x="743" y="57"/>
                  <a:pt x="766" y="65"/>
                  <a:pt x="771" y="71"/>
                </a:cubicBezTo>
                <a:cubicBezTo>
                  <a:pt x="770" y="71"/>
                  <a:pt x="764" y="68"/>
                  <a:pt x="763" y="69"/>
                </a:cubicBezTo>
                <a:cubicBezTo>
                  <a:pt x="743" y="57"/>
                  <a:pt x="747" y="64"/>
                  <a:pt x="721" y="53"/>
                </a:cubicBezTo>
                <a:cubicBezTo>
                  <a:pt x="721" y="49"/>
                  <a:pt x="698" y="48"/>
                  <a:pt x="694" y="44"/>
                </a:cubicBezTo>
                <a:cubicBezTo>
                  <a:pt x="704" y="47"/>
                  <a:pt x="719" y="49"/>
                  <a:pt x="717" y="48"/>
                </a:cubicBezTo>
                <a:cubicBezTo>
                  <a:pt x="708" y="46"/>
                  <a:pt x="693" y="42"/>
                  <a:pt x="687" y="41"/>
                </a:cubicBezTo>
                <a:cubicBezTo>
                  <a:pt x="693" y="43"/>
                  <a:pt x="691" y="44"/>
                  <a:pt x="686" y="44"/>
                </a:cubicBezTo>
                <a:cubicBezTo>
                  <a:pt x="701" y="46"/>
                  <a:pt x="730" y="57"/>
                  <a:pt x="751" y="67"/>
                </a:cubicBezTo>
                <a:cubicBezTo>
                  <a:pt x="749" y="64"/>
                  <a:pt x="749" y="64"/>
                  <a:pt x="749" y="64"/>
                </a:cubicBezTo>
                <a:cubicBezTo>
                  <a:pt x="768" y="71"/>
                  <a:pt x="746" y="65"/>
                  <a:pt x="760" y="71"/>
                </a:cubicBezTo>
                <a:cubicBezTo>
                  <a:pt x="767" y="73"/>
                  <a:pt x="767" y="73"/>
                  <a:pt x="767" y="73"/>
                </a:cubicBezTo>
                <a:cubicBezTo>
                  <a:pt x="768" y="74"/>
                  <a:pt x="768" y="74"/>
                  <a:pt x="768" y="74"/>
                </a:cubicBezTo>
                <a:cubicBezTo>
                  <a:pt x="771" y="75"/>
                  <a:pt x="775" y="76"/>
                  <a:pt x="779" y="78"/>
                </a:cubicBezTo>
                <a:cubicBezTo>
                  <a:pt x="772" y="73"/>
                  <a:pt x="774" y="77"/>
                  <a:pt x="767" y="72"/>
                </a:cubicBezTo>
                <a:cubicBezTo>
                  <a:pt x="760" y="68"/>
                  <a:pt x="768" y="71"/>
                  <a:pt x="770" y="71"/>
                </a:cubicBezTo>
                <a:cubicBezTo>
                  <a:pt x="775" y="73"/>
                  <a:pt x="791" y="83"/>
                  <a:pt x="781" y="78"/>
                </a:cubicBezTo>
                <a:cubicBezTo>
                  <a:pt x="787" y="81"/>
                  <a:pt x="793" y="84"/>
                  <a:pt x="799" y="88"/>
                </a:cubicBezTo>
                <a:cubicBezTo>
                  <a:pt x="799" y="88"/>
                  <a:pt x="795" y="86"/>
                  <a:pt x="793" y="85"/>
                </a:cubicBezTo>
                <a:cubicBezTo>
                  <a:pt x="797" y="88"/>
                  <a:pt x="801" y="91"/>
                  <a:pt x="805" y="94"/>
                </a:cubicBezTo>
                <a:cubicBezTo>
                  <a:pt x="805" y="94"/>
                  <a:pt x="805" y="94"/>
                  <a:pt x="805" y="94"/>
                </a:cubicBezTo>
                <a:cubicBezTo>
                  <a:pt x="815" y="100"/>
                  <a:pt x="827" y="112"/>
                  <a:pt x="835" y="118"/>
                </a:cubicBezTo>
                <a:cubicBezTo>
                  <a:pt x="821" y="102"/>
                  <a:pt x="843" y="124"/>
                  <a:pt x="842" y="122"/>
                </a:cubicBezTo>
                <a:cubicBezTo>
                  <a:pt x="847" y="128"/>
                  <a:pt x="846" y="132"/>
                  <a:pt x="835" y="121"/>
                </a:cubicBezTo>
                <a:cubicBezTo>
                  <a:pt x="832" y="117"/>
                  <a:pt x="824" y="110"/>
                  <a:pt x="818" y="105"/>
                </a:cubicBezTo>
                <a:cubicBezTo>
                  <a:pt x="825" y="112"/>
                  <a:pt x="828" y="114"/>
                  <a:pt x="833" y="120"/>
                </a:cubicBezTo>
                <a:cubicBezTo>
                  <a:pt x="829" y="116"/>
                  <a:pt x="840" y="128"/>
                  <a:pt x="839" y="129"/>
                </a:cubicBezTo>
                <a:cubicBezTo>
                  <a:pt x="837" y="128"/>
                  <a:pt x="835" y="127"/>
                  <a:pt x="828" y="119"/>
                </a:cubicBezTo>
                <a:cubicBezTo>
                  <a:pt x="818" y="108"/>
                  <a:pt x="828" y="117"/>
                  <a:pt x="825" y="114"/>
                </a:cubicBezTo>
                <a:cubicBezTo>
                  <a:pt x="823" y="109"/>
                  <a:pt x="809" y="100"/>
                  <a:pt x="802" y="94"/>
                </a:cubicBezTo>
                <a:cubicBezTo>
                  <a:pt x="801" y="93"/>
                  <a:pt x="804" y="95"/>
                  <a:pt x="805" y="95"/>
                </a:cubicBezTo>
                <a:cubicBezTo>
                  <a:pt x="799" y="91"/>
                  <a:pt x="784" y="81"/>
                  <a:pt x="782" y="82"/>
                </a:cubicBezTo>
                <a:cubicBezTo>
                  <a:pt x="789" y="85"/>
                  <a:pt x="794" y="89"/>
                  <a:pt x="800" y="92"/>
                </a:cubicBezTo>
                <a:cubicBezTo>
                  <a:pt x="803" y="95"/>
                  <a:pt x="794" y="90"/>
                  <a:pt x="799" y="94"/>
                </a:cubicBezTo>
                <a:cubicBezTo>
                  <a:pt x="803" y="96"/>
                  <a:pt x="807" y="99"/>
                  <a:pt x="811" y="103"/>
                </a:cubicBezTo>
                <a:cubicBezTo>
                  <a:pt x="810" y="103"/>
                  <a:pt x="810" y="103"/>
                  <a:pt x="810" y="103"/>
                </a:cubicBezTo>
                <a:cubicBezTo>
                  <a:pt x="819" y="111"/>
                  <a:pt x="832" y="124"/>
                  <a:pt x="841" y="135"/>
                </a:cubicBezTo>
                <a:cubicBezTo>
                  <a:pt x="845" y="135"/>
                  <a:pt x="851" y="140"/>
                  <a:pt x="856" y="143"/>
                </a:cubicBezTo>
                <a:cubicBezTo>
                  <a:pt x="867" y="161"/>
                  <a:pt x="876" y="182"/>
                  <a:pt x="879" y="203"/>
                </a:cubicBezTo>
                <a:cubicBezTo>
                  <a:pt x="879" y="203"/>
                  <a:pt x="880" y="203"/>
                  <a:pt x="880" y="204"/>
                </a:cubicBezTo>
                <a:cubicBezTo>
                  <a:pt x="881" y="210"/>
                  <a:pt x="882" y="222"/>
                  <a:pt x="880" y="221"/>
                </a:cubicBezTo>
                <a:cubicBezTo>
                  <a:pt x="883" y="228"/>
                  <a:pt x="882" y="247"/>
                  <a:pt x="883" y="244"/>
                </a:cubicBezTo>
                <a:cubicBezTo>
                  <a:pt x="883" y="246"/>
                  <a:pt x="883" y="246"/>
                  <a:pt x="883" y="246"/>
                </a:cubicBezTo>
                <a:cubicBezTo>
                  <a:pt x="880" y="254"/>
                  <a:pt x="877" y="266"/>
                  <a:pt x="868" y="286"/>
                </a:cubicBezTo>
                <a:cubicBezTo>
                  <a:pt x="867" y="290"/>
                  <a:pt x="867" y="291"/>
                  <a:pt x="869" y="291"/>
                </a:cubicBezTo>
                <a:cubicBezTo>
                  <a:pt x="867" y="295"/>
                  <a:pt x="864" y="298"/>
                  <a:pt x="862" y="302"/>
                </a:cubicBezTo>
                <a:cubicBezTo>
                  <a:pt x="863" y="299"/>
                  <a:pt x="863" y="297"/>
                  <a:pt x="866" y="291"/>
                </a:cubicBezTo>
                <a:cubicBezTo>
                  <a:pt x="861" y="301"/>
                  <a:pt x="855" y="311"/>
                  <a:pt x="849" y="320"/>
                </a:cubicBezTo>
                <a:cubicBezTo>
                  <a:pt x="850" y="318"/>
                  <a:pt x="850" y="318"/>
                  <a:pt x="850" y="318"/>
                </a:cubicBezTo>
                <a:cubicBezTo>
                  <a:pt x="842" y="329"/>
                  <a:pt x="842" y="329"/>
                  <a:pt x="842" y="329"/>
                </a:cubicBezTo>
                <a:cubicBezTo>
                  <a:pt x="847" y="323"/>
                  <a:pt x="854" y="313"/>
                  <a:pt x="853" y="317"/>
                </a:cubicBezTo>
                <a:cubicBezTo>
                  <a:pt x="845" y="330"/>
                  <a:pt x="839" y="336"/>
                  <a:pt x="831" y="347"/>
                </a:cubicBezTo>
                <a:cubicBezTo>
                  <a:pt x="829" y="345"/>
                  <a:pt x="826" y="348"/>
                  <a:pt x="828" y="344"/>
                </a:cubicBezTo>
                <a:cubicBezTo>
                  <a:pt x="828" y="343"/>
                  <a:pt x="829" y="343"/>
                  <a:pt x="829" y="343"/>
                </a:cubicBezTo>
                <a:cubicBezTo>
                  <a:pt x="831" y="338"/>
                  <a:pt x="837" y="329"/>
                  <a:pt x="841" y="323"/>
                </a:cubicBezTo>
                <a:cubicBezTo>
                  <a:pt x="823" y="344"/>
                  <a:pt x="828" y="339"/>
                  <a:pt x="810" y="356"/>
                </a:cubicBezTo>
                <a:cubicBezTo>
                  <a:pt x="807" y="357"/>
                  <a:pt x="825" y="339"/>
                  <a:pt x="820" y="342"/>
                </a:cubicBezTo>
                <a:cubicBezTo>
                  <a:pt x="826" y="337"/>
                  <a:pt x="831" y="331"/>
                  <a:pt x="836" y="325"/>
                </a:cubicBezTo>
                <a:cubicBezTo>
                  <a:pt x="833" y="328"/>
                  <a:pt x="833" y="329"/>
                  <a:pt x="832" y="331"/>
                </a:cubicBezTo>
                <a:cubicBezTo>
                  <a:pt x="841" y="318"/>
                  <a:pt x="846" y="314"/>
                  <a:pt x="850" y="303"/>
                </a:cubicBezTo>
                <a:cubicBezTo>
                  <a:pt x="855" y="297"/>
                  <a:pt x="845" y="313"/>
                  <a:pt x="850" y="306"/>
                </a:cubicBezTo>
                <a:cubicBezTo>
                  <a:pt x="847" y="313"/>
                  <a:pt x="844" y="319"/>
                  <a:pt x="843" y="323"/>
                </a:cubicBezTo>
                <a:cubicBezTo>
                  <a:pt x="854" y="308"/>
                  <a:pt x="847" y="313"/>
                  <a:pt x="855" y="300"/>
                </a:cubicBezTo>
                <a:cubicBezTo>
                  <a:pt x="861" y="290"/>
                  <a:pt x="861" y="290"/>
                  <a:pt x="861" y="290"/>
                </a:cubicBezTo>
                <a:cubicBezTo>
                  <a:pt x="864" y="284"/>
                  <a:pt x="859" y="292"/>
                  <a:pt x="859" y="292"/>
                </a:cubicBezTo>
                <a:cubicBezTo>
                  <a:pt x="862" y="285"/>
                  <a:pt x="864" y="282"/>
                  <a:pt x="866" y="276"/>
                </a:cubicBezTo>
                <a:cubicBezTo>
                  <a:pt x="865" y="278"/>
                  <a:pt x="863" y="281"/>
                  <a:pt x="863" y="280"/>
                </a:cubicBezTo>
                <a:cubicBezTo>
                  <a:pt x="868" y="271"/>
                  <a:pt x="870" y="261"/>
                  <a:pt x="874" y="252"/>
                </a:cubicBezTo>
                <a:cubicBezTo>
                  <a:pt x="872" y="257"/>
                  <a:pt x="873" y="246"/>
                  <a:pt x="873" y="241"/>
                </a:cubicBezTo>
                <a:cubicBezTo>
                  <a:pt x="872" y="248"/>
                  <a:pt x="869" y="254"/>
                  <a:pt x="867" y="260"/>
                </a:cubicBezTo>
                <a:cubicBezTo>
                  <a:pt x="861" y="283"/>
                  <a:pt x="853" y="297"/>
                  <a:pt x="838" y="320"/>
                </a:cubicBezTo>
                <a:cubicBezTo>
                  <a:pt x="839" y="318"/>
                  <a:pt x="839" y="318"/>
                  <a:pt x="839" y="318"/>
                </a:cubicBezTo>
                <a:cubicBezTo>
                  <a:pt x="810" y="350"/>
                  <a:pt x="819" y="348"/>
                  <a:pt x="790" y="373"/>
                </a:cubicBezTo>
                <a:cubicBezTo>
                  <a:pt x="788" y="373"/>
                  <a:pt x="775" y="384"/>
                  <a:pt x="775" y="382"/>
                </a:cubicBezTo>
                <a:cubicBezTo>
                  <a:pt x="785" y="375"/>
                  <a:pt x="782" y="376"/>
                  <a:pt x="779" y="377"/>
                </a:cubicBezTo>
                <a:cubicBezTo>
                  <a:pt x="774" y="381"/>
                  <a:pt x="771" y="386"/>
                  <a:pt x="760" y="392"/>
                </a:cubicBezTo>
                <a:cubicBezTo>
                  <a:pt x="763" y="388"/>
                  <a:pt x="753" y="394"/>
                  <a:pt x="763" y="387"/>
                </a:cubicBezTo>
                <a:cubicBezTo>
                  <a:pt x="748" y="396"/>
                  <a:pt x="741" y="402"/>
                  <a:pt x="733" y="407"/>
                </a:cubicBezTo>
                <a:cubicBezTo>
                  <a:pt x="709" y="423"/>
                  <a:pt x="725" y="410"/>
                  <a:pt x="700" y="424"/>
                </a:cubicBezTo>
                <a:cubicBezTo>
                  <a:pt x="703" y="421"/>
                  <a:pt x="703" y="421"/>
                  <a:pt x="703" y="421"/>
                </a:cubicBezTo>
                <a:cubicBezTo>
                  <a:pt x="687" y="430"/>
                  <a:pt x="687" y="430"/>
                  <a:pt x="687" y="430"/>
                </a:cubicBezTo>
                <a:cubicBezTo>
                  <a:pt x="693" y="428"/>
                  <a:pt x="693" y="428"/>
                  <a:pt x="693" y="428"/>
                </a:cubicBezTo>
                <a:cubicBezTo>
                  <a:pt x="687" y="432"/>
                  <a:pt x="680" y="435"/>
                  <a:pt x="674" y="438"/>
                </a:cubicBezTo>
                <a:cubicBezTo>
                  <a:pt x="662" y="444"/>
                  <a:pt x="679" y="437"/>
                  <a:pt x="678" y="439"/>
                </a:cubicBezTo>
                <a:cubicBezTo>
                  <a:pt x="681" y="435"/>
                  <a:pt x="681" y="435"/>
                  <a:pt x="681" y="435"/>
                </a:cubicBezTo>
                <a:cubicBezTo>
                  <a:pt x="690" y="432"/>
                  <a:pt x="700" y="425"/>
                  <a:pt x="702" y="426"/>
                </a:cubicBezTo>
                <a:cubicBezTo>
                  <a:pt x="689" y="432"/>
                  <a:pt x="693" y="432"/>
                  <a:pt x="688" y="435"/>
                </a:cubicBezTo>
                <a:cubicBezTo>
                  <a:pt x="700" y="428"/>
                  <a:pt x="700" y="428"/>
                  <a:pt x="700" y="428"/>
                </a:cubicBezTo>
                <a:cubicBezTo>
                  <a:pt x="704" y="427"/>
                  <a:pt x="704" y="427"/>
                  <a:pt x="704" y="427"/>
                </a:cubicBezTo>
                <a:cubicBezTo>
                  <a:pt x="717" y="422"/>
                  <a:pt x="726" y="416"/>
                  <a:pt x="732" y="412"/>
                </a:cubicBezTo>
                <a:cubicBezTo>
                  <a:pt x="727" y="414"/>
                  <a:pt x="725" y="417"/>
                  <a:pt x="720" y="419"/>
                </a:cubicBezTo>
                <a:cubicBezTo>
                  <a:pt x="725" y="413"/>
                  <a:pt x="740" y="406"/>
                  <a:pt x="752" y="396"/>
                </a:cubicBezTo>
                <a:cubicBezTo>
                  <a:pt x="753" y="397"/>
                  <a:pt x="757" y="394"/>
                  <a:pt x="756" y="395"/>
                </a:cubicBezTo>
                <a:cubicBezTo>
                  <a:pt x="755" y="396"/>
                  <a:pt x="753" y="397"/>
                  <a:pt x="752" y="398"/>
                </a:cubicBezTo>
                <a:cubicBezTo>
                  <a:pt x="753" y="398"/>
                  <a:pt x="746" y="403"/>
                  <a:pt x="759" y="396"/>
                </a:cubicBezTo>
                <a:cubicBezTo>
                  <a:pt x="755" y="400"/>
                  <a:pt x="747" y="408"/>
                  <a:pt x="747" y="408"/>
                </a:cubicBezTo>
                <a:cubicBezTo>
                  <a:pt x="740" y="413"/>
                  <a:pt x="729" y="419"/>
                  <a:pt x="723" y="422"/>
                </a:cubicBezTo>
                <a:cubicBezTo>
                  <a:pt x="723" y="422"/>
                  <a:pt x="723" y="422"/>
                  <a:pt x="723" y="422"/>
                </a:cubicBezTo>
                <a:cubicBezTo>
                  <a:pt x="716" y="426"/>
                  <a:pt x="702" y="433"/>
                  <a:pt x="700" y="433"/>
                </a:cubicBezTo>
                <a:cubicBezTo>
                  <a:pt x="696" y="435"/>
                  <a:pt x="684" y="441"/>
                  <a:pt x="697" y="436"/>
                </a:cubicBezTo>
                <a:cubicBezTo>
                  <a:pt x="690" y="440"/>
                  <a:pt x="684" y="443"/>
                  <a:pt x="677" y="446"/>
                </a:cubicBezTo>
                <a:cubicBezTo>
                  <a:pt x="679" y="443"/>
                  <a:pt x="660" y="450"/>
                  <a:pt x="679" y="440"/>
                </a:cubicBezTo>
                <a:close/>
                <a:moveTo>
                  <a:pt x="708" y="446"/>
                </a:moveTo>
                <a:cubicBezTo>
                  <a:pt x="708" y="448"/>
                  <a:pt x="694" y="455"/>
                  <a:pt x="690" y="458"/>
                </a:cubicBezTo>
                <a:cubicBezTo>
                  <a:pt x="687" y="460"/>
                  <a:pt x="670" y="467"/>
                  <a:pt x="673" y="465"/>
                </a:cubicBezTo>
                <a:cubicBezTo>
                  <a:pt x="685" y="460"/>
                  <a:pt x="683" y="457"/>
                  <a:pt x="694" y="455"/>
                </a:cubicBezTo>
                <a:cubicBezTo>
                  <a:pt x="695" y="453"/>
                  <a:pt x="693" y="454"/>
                  <a:pt x="688" y="455"/>
                </a:cubicBezTo>
                <a:cubicBezTo>
                  <a:pt x="690" y="454"/>
                  <a:pt x="690" y="454"/>
                  <a:pt x="690" y="454"/>
                </a:cubicBezTo>
                <a:cubicBezTo>
                  <a:pt x="695" y="452"/>
                  <a:pt x="698" y="450"/>
                  <a:pt x="702" y="448"/>
                </a:cubicBezTo>
                <a:cubicBezTo>
                  <a:pt x="706" y="447"/>
                  <a:pt x="709" y="445"/>
                  <a:pt x="708" y="446"/>
                </a:cubicBezTo>
                <a:close/>
                <a:moveTo>
                  <a:pt x="751" y="423"/>
                </a:moveTo>
                <a:cubicBezTo>
                  <a:pt x="740" y="429"/>
                  <a:pt x="729" y="436"/>
                  <a:pt x="722" y="439"/>
                </a:cubicBezTo>
                <a:cubicBezTo>
                  <a:pt x="725" y="437"/>
                  <a:pt x="725" y="437"/>
                  <a:pt x="725" y="437"/>
                </a:cubicBezTo>
                <a:cubicBezTo>
                  <a:pt x="776" y="409"/>
                  <a:pt x="753" y="418"/>
                  <a:pt x="722" y="432"/>
                </a:cubicBezTo>
                <a:cubicBezTo>
                  <a:pt x="738" y="423"/>
                  <a:pt x="756" y="414"/>
                  <a:pt x="772" y="403"/>
                </a:cubicBezTo>
                <a:cubicBezTo>
                  <a:pt x="770" y="403"/>
                  <a:pt x="770" y="403"/>
                  <a:pt x="770" y="403"/>
                </a:cubicBezTo>
                <a:cubicBezTo>
                  <a:pt x="775" y="400"/>
                  <a:pt x="779" y="397"/>
                  <a:pt x="782" y="395"/>
                </a:cubicBezTo>
                <a:cubicBezTo>
                  <a:pt x="783" y="396"/>
                  <a:pt x="759" y="417"/>
                  <a:pt x="751" y="423"/>
                </a:cubicBezTo>
                <a:close/>
                <a:moveTo>
                  <a:pt x="787" y="400"/>
                </a:moveTo>
                <a:cubicBezTo>
                  <a:pt x="788" y="399"/>
                  <a:pt x="787" y="399"/>
                  <a:pt x="785" y="400"/>
                </a:cubicBezTo>
                <a:cubicBezTo>
                  <a:pt x="795" y="393"/>
                  <a:pt x="795" y="393"/>
                  <a:pt x="795" y="393"/>
                </a:cubicBezTo>
                <a:cubicBezTo>
                  <a:pt x="794" y="394"/>
                  <a:pt x="796" y="393"/>
                  <a:pt x="787" y="400"/>
                </a:cubicBezTo>
                <a:close/>
                <a:moveTo>
                  <a:pt x="881" y="298"/>
                </a:moveTo>
                <a:cubicBezTo>
                  <a:pt x="879" y="305"/>
                  <a:pt x="871" y="317"/>
                  <a:pt x="870" y="318"/>
                </a:cubicBezTo>
                <a:cubicBezTo>
                  <a:pt x="871" y="321"/>
                  <a:pt x="857" y="340"/>
                  <a:pt x="851" y="347"/>
                </a:cubicBezTo>
                <a:cubicBezTo>
                  <a:pt x="836" y="364"/>
                  <a:pt x="840" y="356"/>
                  <a:pt x="826" y="371"/>
                </a:cubicBezTo>
                <a:cubicBezTo>
                  <a:pt x="832" y="367"/>
                  <a:pt x="832" y="367"/>
                  <a:pt x="832" y="367"/>
                </a:cubicBezTo>
                <a:cubicBezTo>
                  <a:pt x="819" y="380"/>
                  <a:pt x="813" y="385"/>
                  <a:pt x="797" y="396"/>
                </a:cubicBezTo>
                <a:cubicBezTo>
                  <a:pt x="794" y="397"/>
                  <a:pt x="805" y="391"/>
                  <a:pt x="808" y="388"/>
                </a:cubicBezTo>
                <a:cubicBezTo>
                  <a:pt x="805" y="389"/>
                  <a:pt x="802" y="391"/>
                  <a:pt x="799" y="392"/>
                </a:cubicBezTo>
                <a:cubicBezTo>
                  <a:pt x="803" y="390"/>
                  <a:pt x="808" y="383"/>
                  <a:pt x="809" y="385"/>
                </a:cubicBezTo>
                <a:cubicBezTo>
                  <a:pt x="809" y="384"/>
                  <a:pt x="813" y="379"/>
                  <a:pt x="804" y="387"/>
                </a:cubicBezTo>
                <a:cubicBezTo>
                  <a:pt x="810" y="381"/>
                  <a:pt x="810" y="381"/>
                  <a:pt x="810" y="381"/>
                </a:cubicBezTo>
                <a:cubicBezTo>
                  <a:pt x="809" y="381"/>
                  <a:pt x="809" y="381"/>
                  <a:pt x="809" y="381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8" y="374"/>
                  <a:pt x="823" y="370"/>
                  <a:pt x="827" y="367"/>
                </a:cubicBezTo>
                <a:cubicBezTo>
                  <a:pt x="828" y="367"/>
                  <a:pt x="824" y="371"/>
                  <a:pt x="821" y="373"/>
                </a:cubicBezTo>
                <a:cubicBezTo>
                  <a:pt x="828" y="368"/>
                  <a:pt x="834" y="363"/>
                  <a:pt x="837" y="359"/>
                </a:cubicBezTo>
                <a:cubicBezTo>
                  <a:pt x="827" y="368"/>
                  <a:pt x="832" y="363"/>
                  <a:pt x="829" y="364"/>
                </a:cubicBezTo>
                <a:cubicBezTo>
                  <a:pt x="834" y="358"/>
                  <a:pt x="843" y="348"/>
                  <a:pt x="846" y="344"/>
                </a:cubicBezTo>
                <a:cubicBezTo>
                  <a:pt x="854" y="336"/>
                  <a:pt x="860" y="329"/>
                  <a:pt x="857" y="336"/>
                </a:cubicBezTo>
                <a:cubicBezTo>
                  <a:pt x="860" y="330"/>
                  <a:pt x="866" y="324"/>
                  <a:pt x="868" y="316"/>
                </a:cubicBezTo>
                <a:cubicBezTo>
                  <a:pt x="862" y="329"/>
                  <a:pt x="866" y="315"/>
                  <a:pt x="857" y="331"/>
                </a:cubicBezTo>
                <a:cubicBezTo>
                  <a:pt x="852" y="334"/>
                  <a:pt x="865" y="318"/>
                  <a:pt x="870" y="310"/>
                </a:cubicBezTo>
                <a:cubicBezTo>
                  <a:pt x="868" y="315"/>
                  <a:pt x="871" y="311"/>
                  <a:pt x="870" y="313"/>
                </a:cubicBezTo>
                <a:cubicBezTo>
                  <a:pt x="877" y="300"/>
                  <a:pt x="872" y="305"/>
                  <a:pt x="867" y="313"/>
                </a:cubicBezTo>
                <a:cubicBezTo>
                  <a:pt x="869" y="309"/>
                  <a:pt x="871" y="304"/>
                  <a:pt x="873" y="299"/>
                </a:cubicBezTo>
                <a:cubicBezTo>
                  <a:pt x="873" y="300"/>
                  <a:pt x="873" y="300"/>
                  <a:pt x="873" y="300"/>
                </a:cubicBezTo>
                <a:cubicBezTo>
                  <a:pt x="875" y="295"/>
                  <a:pt x="877" y="290"/>
                  <a:pt x="879" y="285"/>
                </a:cubicBezTo>
                <a:cubicBezTo>
                  <a:pt x="881" y="284"/>
                  <a:pt x="882" y="284"/>
                  <a:pt x="880" y="288"/>
                </a:cubicBezTo>
                <a:cubicBezTo>
                  <a:pt x="882" y="285"/>
                  <a:pt x="883" y="283"/>
                  <a:pt x="885" y="280"/>
                </a:cubicBezTo>
                <a:cubicBezTo>
                  <a:pt x="883" y="284"/>
                  <a:pt x="882" y="288"/>
                  <a:pt x="880" y="293"/>
                </a:cubicBezTo>
                <a:cubicBezTo>
                  <a:pt x="884" y="288"/>
                  <a:pt x="886" y="279"/>
                  <a:pt x="888" y="272"/>
                </a:cubicBezTo>
                <a:cubicBezTo>
                  <a:pt x="891" y="265"/>
                  <a:pt x="884" y="290"/>
                  <a:pt x="881" y="298"/>
                </a:cubicBezTo>
                <a:close/>
                <a:moveTo>
                  <a:pt x="889" y="232"/>
                </a:moveTo>
                <a:cubicBezTo>
                  <a:pt x="889" y="226"/>
                  <a:pt x="889" y="220"/>
                  <a:pt x="888" y="215"/>
                </a:cubicBezTo>
                <a:cubicBezTo>
                  <a:pt x="889" y="213"/>
                  <a:pt x="889" y="213"/>
                  <a:pt x="889" y="213"/>
                </a:cubicBezTo>
                <a:cubicBezTo>
                  <a:pt x="887" y="186"/>
                  <a:pt x="878" y="168"/>
                  <a:pt x="864" y="143"/>
                </a:cubicBezTo>
                <a:cubicBezTo>
                  <a:pt x="867" y="146"/>
                  <a:pt x="872" y="156"/>
                  <a:pt x="871" y="154"/>
                </a:cubicBezTo>
                <a:cubicBezTo>
                  <a:pt x="863" y="139"/>
                  <a:pt x="862" y="143"/>
                  <a:pt x="854" y="128"/>
                </a:cubicBezTo>
                <a:cubicBezTo>
                  <a:pt x="868" y="148"/>
                  <a:pt x="845" y="116"/>
                  <a:pt x="859" y="133"/>
                </a:cubicBezTo>
                <a:cubicBezTo>
                  <a:pt x="841" y="109"/>
                  <a:pt x="817" y="86"/>
                  <a:pt x="800" y="75"/>
                </a:cubicBezTo>
                <a:cubicBezTo>
                  <a:pt x="804" y="79"/>
                  <a:pt x="793" y="72"/>
                  <a:pt x="792" y="72"/>
                </a:cubicBezTo>
                <a:cubicBezTo>
                  <a:pt x="788" y="69"/>
                  <a:pt x="790" y="69"/>
                  <a:pt x="793" y="72"/>
                </a:cubicBezTo>
                <a:cubicBezTo>
                  <a:pt x="785" y="66"/>
                  <a:pt x="784" y="64"/>
                  <a:pt x="786" y="64"/>
                </a:cubicBezTo>
                <a:cubicBezTo>
                  <a:pt x="792" y="67"/>
                  <a:pt x="798" y="71"/>
                  <a:pt x="804" y="75"/>
                </a:cubicBezTo>
                <a:cubicBezTo>
                  <a:pt x="798" y="71"/>
                  <a:pt x="796" y="68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89" y="63"/>
                  <a:pt x="786" y="62"/>
                  <a:pt x="783" y="60"/>
                </a:cubicBezTo>
                <a:cubicBezTo>
                  <a:pt x="780" y="59"/>
                  <a:pt x="780" y="60"/>
                  <a:pt x="780" y="60"/>
                </a:cubicBezTo>
                <a:cubicBezTo>
                  <a:pt x="773" y="58"/>
                  <a:pt x="765" y="55"/>
                  <a:pt x="755" y="52"/>
                </a:cubicBezTo>
                <a:cubicBezTo>
                  <a:pt x="756" y="52"/>
                  <a:pt x="756" y="52"/>
                  <a:pt x="756" y="52"/>
                </a:cubicBezTo>
                <a:cubicBezTo>
                  <a:pt x="749" y="49"/>
                  <a:pt x="741" y="46"/>
                  <a:pt x="734" y="44"/>
                </a:cubicBezTo>
                <a:cubicBezTo>
                  <a:pt x="737" y="44"/>
                  <a:pt x="737" y="44"/>
                  <a:pt x="737" y="44"/>
                </a:cubicBezTo>
                <a:cubicBezTo>
                  <a:pt x="733" y="43"/>
                  <a:pt x="729" y="42"/>
                  <a:pt x="724" y="41"/>
                </a:cubicBezTo>
                <a:cubicBezTo>
                  <a:pt x="725" y="39"/>
                  <a:pt x="720" y="39"/>
                  <a:pt x="722" y="38"/>
                </a:cubicBezTo>
                <a:cubicBezTo>
                  <a:pt x="714" y="33"/>
                  <a:pt x="693" y="31"/>
                  <a:pt x="675" y="27"/>
                </a:cubicBezTo>
                <a:cubicBezTo>
                  <a:pt x="678" y="27"/>
                  <a:pt x="678" y="27"/>
                  <a:pt x="678" y="27"/>
                </a:cubicBezTo>
                <a:cubicBezTo>
                  <a:pt x="668" y="27"/>
                  <a:pt x="644" y="21"/>
                  <a:pt x="628" y="20"/>
                </a:cubicBezTo>
                <a:cubicBezTo>
                  <a:pt x="629" y="19"/>
                  <a:pt x="629" y="19"/>
                  <a:pt x="629" y="19"/>
                </a:cubicBezTo>
                <a:cubicBezTo>
                  <a:pt x="638" y="20"/>
                  <a:pt x="640" y="19"/>
                  <a:pt x="636" y="18"/>
                </a:cubicBezTo>
                <a:cubicBezTo>
                  <a:pt x="639" y="18"/>
                  <a:pt x="644" y="18"/>
                  <a:pt x="648" y="18"/>
                </a:cubicBezTo>
                <a:cubicBezTo>
                  <a:pt x="653" y="19"/>
                  <a:pt x="668" y="21"/>
                  <a:pt x="669" y="23"/>
                </a:cubicBezTo>
                <a:cubicBezTo>
                  <a:pt x="658" y="21"/>
                  <a:pt x="659" y="21"/>
                  <a:pt x="664" y="23"/>
                </a:cubicBezTo>
                <a:cubicBezTo>
                  <a:pt x="675" y="24"/>
                  <a:pt x="695" y="28"/>
                  <a:pt x="694" y="25"/>
                </a:cubicBezTo>
                <a:cubicBezTo>
                  <a:pt x="709" y="29"/>
                  <a:pt x="699" y="27"/>
                  <a:pt x="709" y="30"/>
                </a:cubicBezTo>
                <a:cubicBezTo>
                  <a:pt x="710" y="31"/>
                  <a:pt x="707" y="31"/>
                  <a:pt x="703" y="30"/>
                </a:cubicBezTo>
                <a:cubicBezTo>
                  <a:pt x="717" y="34"/>
                  <a:pt x="732" y="38"/>
                  <a:pt x="746" y="43"/>
                </a:cubicBezTo>
                <a:cubicBezTo>
                  <a:pt x="748" y="42"/>
                  <a:pt x="719" y="32"/>
                  <a:pt x="734" y="35"/>
                </a:cubicBezTo>
                <a:cubicBezTo>
                  <a:pt x="738" y="36"/>
                  <a:pt x="738" y="34"/>
                  <a:pt x="753" y="40"/>
                </a:cubicBezTo>
                <a:cubicBezTo>
                  <a:pt x="753" y="40"/>
                  <a:pt x="751" y="40"/>
                  <a:pt x="750" y="39"/>
                </a:cubicBezTo>
                <a:cubicBezTo>
                  <a:pt x="757" y="42"/>
                  <a:pt x="757" y="43"/>
                  <a:pt x="764" y="46"/>
                </a:cubicBezTo>
                <a:cubicBezTo>
                  <a:pt x="766" y="49"/>
                  <a:pt x="755" y="43"/>
                  <a:pt x="750" y="42"/>
                </a:cubicBezTo>
                <a:cubicBezTo>
                  <a:pt x="755" y="44"/>
                  <a:pt x="760" y="46"/>
                  <a:pt x="765" y="48"/>
                </a:cubicBezTo>
                <a:cubicBezTo>
                  <a:pt x="764" y="48"/>
                  <a:pt x="764" y="48"/>
                  <a:pt x="764" y="48"/>
                </a:cubicBezTo>
                <a:cubicBezTo>
                  <a:pt x="769" y="50"/>
                  <a:pt x="773" y="53"/>
                  <a:pt x="778" y="55"/>
                </a:cubicBezTo>
                <a:cubicBezTo>
                  <a:pt x="785" y="57"/>
                  <a:pt x="767" y="49"/>
                  <a:pt x="767" y="48"/>
                </a:cubicBezTo>
                <a:cubicBezTo>
                  <a:pt x="770" y="49"/>
                  <a:pt x="773" y="51"/>
                  <a:pt x="777" y="52"/>
                </a:cubicBezTo>
                <a:cubicBezTo>
                  <a:pt x="788" y="56"/>
                  <a:pt x="815" y="73"/>
                  <a:pt x="822" y="83"/>
                </a:cubicBezTo>
                <a:cubicBezTo>
                  <a:pt x="832" y="92"/>
                  <a:pt x="829" y="87"/>
                  <a:pt x="832" y="88"/>
                </a:cubicBezTo>
                <a:cubicBezTo>
                  <a:pt x="839" y="93"/>
                  <a:pt x="844" y="100"/>
                  <a:pt x="850" y="105"/>
                </a:cubicBezTo>
                <a:cubicBezTo>
                  <a:pt x="851" y="104"/>
                  <a:pt x="857" y="112"/>
                  <a:pt x="858" y="111"/>
                </a:cubicBezTo>
                <a:cubicBezTo>
                  <a:pt x="861" y="115"/>
                  <a:pt x="864" y="119"/>
                  <a:pt x="866" y="122"/>
                </a:cubicBezTo>
                <a:cubicBezTo>
                  <a:pt x="873" y="127"/>
                  <a:pt x="857" y="109"/>
                  <a:pt x="855" y="106"/>
                </a:cubicBezTo>
                <a:cubicBezTo>
                  <a:pt x="852" y="99"/>
                  <a:pt x="862" y="113"/>
                  <a:pt x="860" y="109"/>
                </a:cubicBezTo>
                <a:cubicBezTo>
                  <a:pt x="853" y="101"/>
                  <a:pt x="851" y="101"/>
                  <a:pt x="847" y="98"/>
                </a:cubicBezTo>
                <a:cubicBezTo>
                  <a:pt x="843" y="93"/>
                  <a:pt x="841" y="91"/>
                  <a:pt x="842" y="90"/>
                </a:cubicBezTo>
                <a:cubicBezTo>
                  <a:pt x="853" y="103"/>
                  <a:pt x="850" y="95"/>
                  <a:pt x="859" y="106"/>
                </a:cubicBezTo>
                <a:cubicBezTo>
                  <a:pt x="859" y="107"/>
                  <a:pt x="859" y="107"/>
                  <a:pt x="859" y="107"/>
                </a:cubicBezTo>
                <a:cubicBezTo>
                  <a:pt x="860" y="106"/>
                  <a:pt x="872" y="122"/>
                  <a:pt x="876" y="128"/>
                </a:cubicBezTo>
                <a:cubicBezTo>
                  <a:pt x="883" y="142"/>
                  <a:pt x="868" y="119"/>
                  <a:pt x="867" y="120"/>
                </a:cubicBezTo>
                <a:cubicBezTo>
                  <a:pt x="871" y="125"/>
                  <a:pt x="875" y="130"/>
                  <a:pt x="878" y="135"/>
                </a:cubicBezTo>
                <a:cubicBezTo>
                  <a:pt x="873" y="129"/>
                  <a:pt x="877" y="136"/>
                  <a:pt x="870" y="128"/>
                </a:cubicBezTo>
                <a:cubicBezTo>
                  <a:pt x="876" y="137"/>
                  <a:pt x="876" y="139"/>
                  <a:pt x="882" y="148"/>
                </a:cubicBezTo>
                <a:cubicBezTo>
                  <a:pt x="874" y="138"/>
                  <a:pt x="887" y="162"/>
                  <a:pt x="886" y="164"/>
                </a:cubicBezTo>
                <a:cubicBezTo>
                  <a:pt x="882" y="153"/>
                  <a:pt x="872" y="134"/>
                  <a:pt x="872" y="134"/>
                </a:cubicBezTo>
                <a:cubicBezTo>
                  <a:pt x="871" y="132"/>
                  <a:pt x="864" y="121"/>
                  <a:pt x="861" y="117"/>
                </a:cubicBezTo>
                <a:cubicBezTo>
                  <a:pt x="854" y="111"/>
                  <a:pt x="854" y="111"/>
                  <a:pt x="854" y="111"/>
                </a:cubicBezTo>
                <a:cubicBezTo>
                  <a:pt x="860" y="119"/>
                  <a:pt x="868" y="129"/>
                  <a:pt x="865" y="127"/>
                </a:cubicBezTo>
                <a:cubicBezTo>
                  <a:pt x="868" y="130"/>
                  <a:pt x="870" y="134"/>
                  <a:pt x="873" y="138"/>
                </a:cubicBezTo>
                <a:cubicBezTo>
                  <a:pt x="864" y="127"/>
                  <a:pt x="864" y="128"/>
                  <a:pt x="855" y="119"/>
                </a:cubicBezTo>
                <a:cubicBezTo>
                  <a:pt x="869" y="140"/>
                  <a:pt x="882" y="156"/>
                  <a:pt x="887" y="176"/>
                </a:cubicBezTo>
                <a:cubicBezTo>
                  <a:pt x="886" y="173"/>
                  <a:pt x="886" y="173"/>
                  <a:pt x="886" y="173"/>
                </a:cubicBezTo>
                <a:cubicBezTo>
                  <a:pt x="898" y="213"/>
                  <a:pt x="892" y="224"/>
                  <a:pt x="889" y="232"/>
                </a:cubicBezTo>
                <a:close/>
              </a:path>
            </a:pathLst>
          </a:custGeom>
          <a:solidFill>
            <a:srgbClr val="5F7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5F7797"/>
              </a:solidFill>
            </a:endParaRPr>
          </a:p>
        </p:txBody>
      </p:sp>
      <p:sp>
        <p:nvSpPr>
          <p:cNvPr id="11" name="Freeform 544"/>
          <p:cNvSpPr>
            <a:spLocks noEditPoints="1"/>
          </p:cNvSpPr>
          <p:nvPr/>
        </p:nvSpPr>
        <p:spPr bwMode="auto">
          <a:xfrm>
            <a:off x="7612758" y="1174226"/>
            <a:ext cx="864000" cy="72000"/>
          </a:xfrm>
          <a:custGeom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rgbClr val="5F7797"/>
          </a:solidFill>
          <a:ln>
            <a:noFill/>
          </a:ln>
        </p:spPr>
        <p:txBody>
          <a:bodyPr vert="horz" wrap="square" lIns="68591" tIns="34295" rIns="68591" bIns="34295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28715" y="163830"/>
            <a:ext cx="3063240" cy="645160"/>
            <a:chOff x="9809" y="258"/>
            <a:chExt cx="4824" cy="1016"/>
          </a:xfrm>
        </p:grpSpPr>
        <p:sp>
          <p:nvSpPr>
            <p:cNvPr id="18" name="矩形 17"/>
            <p:cNvSpPr/>
            <p:nvPr/>
          </p:nvSpPr>
          <p:spPr>
            <a:xfrm>
              <a:off x="10705" y="258"/>
              <a:ext cx="3928" cy="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b="1">
                  <a:solidFill>
                    <a:srgbClr val="475A71"/>
                  </a:solidFill>
                  <a:latin typeface="Aa语文老师的字" panose="02010600010101010101" charset="-122"/>
                  <a:ea typeface="Aa语文老师的字" panose="02010600010101010101" charset="-122"/>
                </a:rPr>
                <a:t>内心欢愉</a:t>
              </a:r>
              <a:endParaRPr lang="zh-CN" altLang="en-US" sz="3000" b="1">
                <a:solidFill>
                  <a:srgbClr val="475A71"/>
                </a:solidFill>
                <a:latin typeface="Aa语文老师的字" panose="02010600010101010101" charset="-122"/>
                <a:ea typeface="Aa语文老师的字" panose="02010600010101010101" charset="-122"/>
              </a:endParaRPr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 rot="20760000">
              <a:off x="9809" y="966"/>
              <a:ext cx="1368" cy="308"/>
            </a:xfrm>
            <a:custGeom>
              <a:gdLst>
                <a:gd name="T0" fmla="*/ 182 w 252"/>
                <a:gd name="T1" fmla="*/ 43 h 157"/>
                <a:gd name="T2" fmla="*/ 181 w 252"/>
                <a:gd name="T3" fmla="*/ 155 h 157"/>
                <a:gd name="T4" fmla="*/ 185 w 252"/>
                <a:gd name="T5" fmla="*/ 151 h 157"/>
                <a:gd name="T6" fmla="*/ 33 w 252"/>
                <a:gd name="T7" fmla="*/ 58 h 157"/>
                <a:gd name="T8" fmla="*/ 239 w 252"/>
                <a:gd name="T9" fmla="*/ 88 h 157"/>
                <a:gd name="T10" fmla="*/ 56 w 252"/>
                <a:gd name="T11" fmla="*/ 71 h 157"/>
                <a:gd name="T12" fmla="*/ 181 w 252"/>
                <a:gd name="T13" fmla="*/ 51 h 157"/>
                <a:gd name="T14" fmla="*/ 193 w 252"/>
                <a:gd name="T15" fmla="*/ 124 h 157"/>
                <a:gd name="T16" fmla="*/ 223 w 252"/>
                <a:gd name="T17" fmla="*/ 86 h 157"/>
                <a:gd name="T18" fmla="*/ 154 w 252"/>
                <a:gd name="T19" fmla="*/ 87 h 157"/>
                <a:gd name="T20" fmla="*/ 166 w 252"/>
                <a:gd name="T21" fmla="*/ 49 h 157"/>
                <a:gd name="T22" fmla="*/ 89 w 252"/>
                <a:gd name="T23" fmla="*/ 64 h 157"/>
                <a:gd name="T24" fmla="*/ 21 w 252"/>
                <a:gd name="T25" fmla="*/ 51 h 157"/>
                <a:gd name="T26" fmla="*/ 224 w 252"/>
                <a:gd name="T27" fmla="*/ 63 h 157"/>
                <a:gd name="T28" fmla="*/ 59 w 252"/>
                <a:gd name="T29" fmla="*/ 59 h 157"/>
                <a:gd name="T30" fmla="*/ 155 w 252"/>
                <a:gd name="T31" fmla="*/ 59 h 157"/>
                <a:gd name="T32" fmla="*/ 32 w 252"/>
                <a:gd name="T33" fmla="*/ 76 h 157"/>
                <a:gd name="T34" fmla="*/ 37 w 252"/>
                <a:gd name="T35" fmla="*/ 85 h 157"/>
                <a:gd name="T36" fmla="*/ 76 w 252"/>
                <a:gd name="T37" fmla="*/ 50 h 157"/>
                <a:gd name="T38" fmla="*/ 134 w 252"/>
                <a:gd name="T39" fmla="*/ 85 h 157"/>
                <a:gd name="T40" fmla="*/ 161 w 252"/>
                <a:gd name="T41" fmla="*/ 60 h 157"/>
                <a:gd name="T42" fmla="*/ 201 w 252"/>
                <a:gd name="T43" fmla="*/ 32 h 157"/>
                <a:gd name="T44" fmla="*/ 154 w 252"/>
                <a:gd name="T45" fmla="*/ 48 h 157"/>
                <a:gd name="T46" fmla="*/ 87 w 252"/>
                <a:gd name="T47" fmla="*/ 75 h 157"/>
                <a:gd name="T48" fmla="*/ 10 w 252"/>
                <a:gd name="T49" fmla="*/ 44 h 157"/>
                <a:gd name="T50" fmla="*/ 133 w 252"/>
                <a:gd name="T51" fmla="*/ 73 h 157"/>
                <a:gd name="T52" fmla="*/ 202 w 252"/>
                <a:gd name="T53" fmla="*/ 56 h 157"/>
                <a:gd name="T54" fmla="*/ 140 w 252"/>
                <a:gd name="T55" fmla="*/ 92 h 157"/>
                <a:gd name="T56" fmla="*/ 93 w 252"/>
                <a:gd name="T57" fmla="*/ 86 h 157"/>
                <a:gd name="T58" fmla="*/ 144 w 252"/>
                <a:gd name="T59" fmla="*/ 70 h 157"/>
                <a:gd name="T60" fmla="*/ 105 w 252"/>
                <a:gd name="T61" fmla="*/ 66 h 157"/>
                <a:gd name="T62" fmla="*/ 152 w 252"/>
                <a:gd name="T63" fmla="*/ 75 h 157"/>
                <a:gd name="T64" fmla="*/ 116 w 252"/>
                <a:gd name="T65" fmla="*/ 66 h 157"/>
                <a:gd name="T66" fmla="*/ 123 w 252"/>
                <a:gd name="T67" fmla="*/ 72 h 157"/>
                <a:gd name="T68" fmla="*/ 86 w 252"/>
                <a:gd name="T69" fmla="*/ 50 h 157"/>
                <a:gd name="T70" fmla="*/ 78 w 252"/>
                <a:gd name="T71" fmla="*/ 64 h 157"/>
                <a:gd name="T72" fmla="*/ 119 w 252"/>
                <a:gd name="T73" fmla="*/ 74 h 157"/>
                <a:gd name="T74" fmla="*/ 22 w 252"/>
                <a:gd name="T75" fmla="*/ 67 h 157"/>
                <a:gd name="T76" fmla="*/ 27 w 252"/>
                <a:gd name="T77" fmla="*/ 60 h 157"/>
                <a:gd name="T78" fmla="*/ 91 w 252"/>
                <a:gd name="T79" fmla="*/ 57 h 157"/>
                <a:gd name="T80" fmla="*/ 162 w 252"/>
                <a:gd name="T81" fmla="*/ 63 h 157"/>
                <a:gd name="T82" fmla="*/ 27 w 252"/>
                <a:gd name="T83" fmla="*/ 47 h 157"/>
                <a:gd name="T84" fmla="*/ 184 w 252"/>
                <a:gd name="T85" fmla="*/ 92 h 157"/>
                <a:gd name="T86" fmla="*/ 201 w 252"/>
                <a:gd name="T87" fmla="*/ 91 h 157"/>
                <a:gd name="T88" fmla="*/ 107 w 252"/>
                <a:gd name="T89" fmla="*/ 76 h 157"/>
                <a:gd name="T90" fmla="*/ 24 w 252"/>
                <a:gd name="T91" fmla="*/ 79 h 157"/>
                <a:gd name="T92" fmla="*/ 39 w 252"/>
                <a:gd name="T93" fmla="*/ 49 h 157"/>
                <a:gd name="T94" fmla="*/ 189 w 252"/>
                <a:gd name="T95" fmla="*/ 94 h 157"/>
                <a:gd name="T96" fmla="*/ 174 w 252"/>
                <a:gd name="T97" fmla="*/ 88 h 157"/>
                <a:gd name="T98" fmla="*/ 13 w 252"/>
                <a:gd name="T99" fmla="*/ 81 h 157"/>
                <a:gd name="T100" fmla="*/ 21 w 252"/>
                <a:gd name="T101" fmla="*/ 74 h 157"/>
                <a:gd name="T102" fmla="*/ 179 w 252"/>
                <a:gd name="T103" fmla="*/ 90 h 157"/>
                <a:gd name="T104" fmla="*/ 126 w 252"/>
                <a:gd name="T105" fmla="*/ 59 h 157"/>
                <a:gd name="T106" fmla="*/ 66 w 252"/>
                <a:gd name="T107" fmla="*/ 65 h 157"/>
                <a:gd name="T108" fmla="*/ 198 w 252"/>
                <a:gd name="T109" fmla="*/ 83 h 157"/>
                <a:gd name="T110" fmla="*/ 47 w 252"/>
                <a:gd name="T111" fmla="*/ 90 h 157"/>
                <a:gd name="T112" fmla="*/ 136 w 252"/>
                <a:gd name="T113" fmla="*/ 79 h 157"/>
                <a:gd name="T114" fmla="*/ 73 w 252"/>
                <a:gd name="T115" fmla="*/ 54 h 157"/>
                <a:gd name="T116" fmla="*/ 187 w 252"/>
                <a:gd name="T117" fmla="*/ 85 h 157"/>
                <a:gd name="T118" fmla="*/ 200 w 252"/>
                <a:gd name="T119" fmla="*/ 44 h 157"/>
                <a:gd name="T120" fmla="*/ 96 w 252"/>
                <a:gd name="T121" fmla="*/ 67 h 157"/>
                <a:gd name="T122" fmla="*/ 29 w 252"/>
                <a:gd name="T123" fmla="*/ 85 h 1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1" h="157">
                  <a:moveTo>
                    <a:pt x="176" y="100"/>
                  </a:moveTo>
                  <a:cubicBezTo>
                    <a:pt x="176" y="100"/>
                    <a:pt x="175" y="100"/>
                    <a:pt x="174" y="100"/>
                  </a:cubicBezTo>
                  <a:cubicBezTo>
                    <a:pt x="149" y="100"/>
                    <a:pt x="123" y="100"/>
                    <a:pt x="97" y="100"/>
                  </a:cubicBezTo>
                  <a:cubicBezTo>
                    <a:pt x="84" y="100"/>
                    <a:pt x="70" y="100"/>
                    <a:pt x="57" y="100"/>
                  </a:cubicBezTo>
                  <a:cubicBezTo>
                    <a:pt x="51" y="100"/>
                    <a:pt x="45" y="99"/>
                    <a:pt x="39" y="99"/>
                  </a:cubicBezTo>
                  <a:cubicBezTo>
                    <a:pt x="34" y="99"/>
                    <a:pt x="29" y="99"/>
                    <a:pt x="24" y="99"/>
                  </a:cubicBezTo>
                  <a:cubicBezTo>
                    <a:pt x="21" y="100"/>
                    <a:pt x="17" y="100"/>
                    <a:pt x="14" y="101"/>
                  </a:cubicBezTo>
                  <a:cubicBezTo>
                    <a:pt x="13" y="101"/>
                    <a:pt x="11" y="101"/>
                    <a:pt x="10" y="102"/>
                  </a:cubicBezTo>
                  <a:cubicBezTo>
                    <a:pt x="8" y="103"/>
                    <a:pt x="6" y="102"/>
                    <a:pt x="6" y="100"/>
                  </a:cubicBezTo>
                  <a:cubicBezTo>
                    <a:pt x="5" y="98"/>
                    <a:pt x="5" y="96"/>
                    <a:pt x="5" y="94"/>
                  </a:cubicBezTo>
                  <a:cubicBezTo>
                    <a:pt x="4" y="88"/>
                    <a:pt x="4" y="83"/>
                    <a:pt x="3" y="78"/>
                  </a:cubicBezTo>
                  <a:cubicBezTo>
                    <a:pt x="3" y="71"/>
                    <a:pt x="2" y="65"/>
                    <a:pt x="2" y="58"/>
                  </a:cubicBezTo>
                  <a:cubicBezTo>
                    <a:pt x="1" y="54"/>
                    <a:pt x="1" y="50"/>
                    <a:pt x="1" y="45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1" y="38"/>
                    <a:pt x="2" y="37"/>
                    <a:pt x="3" y="38"/>
                  </a:cubicBezTo>
                  <a:cubicBezTo>
                    <a:pt x="6" y="38"/>
                    <a:pt x="8" y="38"/>
                    <a:pt x="10" y="38"/>
                  </a:cubicBezTo>
                  <a:cubicBezTo>
                    <a:pt x="17" y="39"/>
                    <a:pt x="24" y="40"/>
                    <a:pt x="31" y="41"/>
                  </a:cubicBezTo>
                  <a:cubicBezTo>
                    <a:pt x="35" y="41"/>
                    <a:pt x="38" y="41"/>
                    <a:pt x="42" y="41"/>
                  </a:cubicBezTo>
                  <a:cubicBezTo>
                    <a:pt x="65" y="41"/>
                    <a:pt x="89" y="41"/>
                    <a:pt x="112" y="41"/>
                  </a:cubicBezTo>
                  <a:cubicBezTo>
                    <a:pt x="123" y="41"/>
                    <a:pt x="135" y="41"/>
                    <a:pt x="146" y="42"/>
                  </a:cubicBezTo>
                  <a:cubicBezTo>
                    <a:pt x="151" y="43"/>
                    <a:pt x="157" y="44"/>
                    <a:pt x="162" y="44"/>
                  </a:cubicBezTo>
                  <a:cubicBezTo>
                    <a:pt x="164" y="44"/>
                    <a:pt x="167" y="44"/>
                    <a:pt x="169" y="44"/>
                  </a:cubicBezTo>
                  <a:cubicBezTo>
                    <a:pt x="173" y="44"/>
                    <a:pt x="177" y="44"/>
                    <a:pt x="181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2"/>
                    <a:pt x="182" y="42"/>
                  </a:cubicBezTo>
                  <a:cubicBezTo>
                    <a:pt x="182" y="38"/>
                    <a:pt x="182" y="35"/>
                    <a:pt x="182" y="31"/>
                  </a:cubicBezTo>
                  <a:cubicBezTo>
                    <a:pt x="182" y="26"/>
                    <a:pt x="182" y="21"/>
                    <a:pt x="182" y="16"/>
                  </a:cubicBezTo>
                  <a:cubicBezTo>
                    <a:pt x="182" y="12"/>
                    <a:pt x="183" y="8"/>
                    <a:pt x="183" y="4"/>
                  </a:cubicBezTo>
                  <a:cubicBezTo>
                    <a:pt x="183" y="4"/>
                    <a:pt x="183" y="4"/>
                    <a:pt x="183" y="3"/>
                  </a:cubicBezTo>
                  <a:cubicBezTo>
                    <a:pt x="183" y="2"/>
                    <a:pt x="183" y="1"/>
                    <a:pt x="185" y="2"/>
                  </a:cubicBezTo>
                  <a:cubicBezTo>
                    <a:pt x="185" y="1"/>
                    <a:pt x="186" y="0"/>
                    <a:pt x="187" y="1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9" y="1"/>
                    <a:pt x="189" y="1"/>
                    <a:pt x="190" y="1"/>
                  </a:cubicBezTo>
                  <a:cubicBezTo>
                    <a:pt x="190" y="1"/>
                    <a:pt x="191" y="2"/>
                    <a:pt x="192" y="1"/>
                  </a:cubicBezTo>
                  <a:cubicBezTo>
                    <a:pt x="193" y="1"/>
                    <a:pt x="193" y="2"/>
                    <a:pt x="194" y="2"/>
                  </a:cubicBezTo>
                  <a:cubicBezTo>
                    <a:pt x="195" y="3"/>
                    <a:pt x="195" y="4"/>
                    <a:pt x="196" y="4"/>
                  </a:cubicBezTo>
                  <a:cubicBezTo>
                    <a:pt x="200" y="9"/>
                    <a:pt x="203" y="15"/>
                    <a:pt x="207" y="20"/>
                  </a:cubicBezTo>
                  <a:cubicBezTo>
                    <a:pt x="212" y="28"/>
                    <a:pt x="218" y="37"/>
                    <a:pt x="223" y="45"/>
                  </a:cubicBezTo>
                  <a:cubicBezTo>
                    <a:pt x="227" y="50"/>
                    <a:pt x="230" y="55"/>
                    <a:pt x="233" y="60"/>
                  </a:cubicBezTo>
                  <a:cubicBezTo>
                    <a:pt x="236" y="64"/>
                    <a:pt x="239" y="68"/>
                    <a:pt x="242" y="72"/>
                  </a:cubicBezTo>
                  <a:cubicBezTo>
                    <a:pt x="243" y="73"/>
                    <a:pt x="244" y="74"/>
                    <a:pt x="245" y="75"/>
                  </a:cubicBezTo>
                  <a:cubicBezTo>
                    <a:pt x="246" y="77"/>
                    <a:pt x="248" y="79"/>
                    <a:pt x="249" y="80"/>
                  </a:cubicBezTo>
                  <a:cubicBezTo>
                    <a:pt x="252" y="84"/>
                    <a:pt x="252" y="88"/>
                    <a:pt x="249" y="92"/>
                  </a:cubicBezTo>
                  <a:cubicBezTo>
                    <a:pt x="248" y="95"/>
                    <a:pt x="246" y="97"/>
                    <a:pt x="243" y="100"/>
                  </a:cubicBezTo>
                  <a:cubicBezTo>
                    <a:pt x="234" y="110"/>
                    <a:pt x="225" y="119"/>
                    <a:pt x="215" y="128"/>
                  </a:cubicBezTo>
                  <a:cubicBezTo>
                    <a:pt x="208" y="134"/>
                    <a:pt x="201" y="141"/>
                    <a:pt x="193" y="147"/>
                  </a:cubicBezTo>
                  <a:cubicBezTo>
                    <a:pt x="191" y="149"/>
                    <a:pt x="189" y="151"/>
                    <a:pt x="186" y="153"/>
                  </a:cubicBezTo>
                  <a:cubicBezTo>
                    <a:pt x="185" y="154"/>
                    <a:pt x="183" y="155"/>
                    <a:pt x="182" y="155"/>
                  </a:cubicBezTo>
                  <a:cubicBezTo>
                    <a:pt x="181" y="155"/>
                    <a:pt x="181" y="155"/>
                    <a:pt x="181" y="155"/>
                  </a:cubicBezTo>
                  <a:cubicBezTo>
                    <a:pt x="180" y="156"/>
                    <a:pt x="180" y="157"/>
                    <a:pt x="179" y="156"/>
                  </a:cubicBezTo>
                  <a:cubicBezTo>
                    <a:pt x="178" y="156"/>
                    <a:pt x="178" y="155"/>
                    <a:pt x="178" y="154"/>
                  </a:cubicBezTo>
                  <a:cubicBezTo>
                    <a:pt x="178" y="154"/>
                    <a:pt x="178" y="153"/>
                    <a:pt x="177" y="152"/>
                  </a:cubicBezTo>
                  <a:cubicBezTo>
                    <a:pt x="176" y="152"/>
                    <a:pt x="176" y="151"/>
                    <a:pt x="176" y="151"/>
                  </a:cubicBezTo>
                  <a:cubicBezTo>
                    <a:pt x="176" y="148"/>
                    <a:pt x="176" y="145"/>
                    <a:pt x="176" y="142"/>
                  </a:cubicBezTo>
                  <a:cubicBezTo>
                    <a:pt x="176" y="141"/>
                    <a:pt x="176" y="141"/>
                    <a:pt x="176" y="140"/>
                  </a:cubicBezTo>
                  <a:cubicBezTo>
                    <a:pt x="175" y="139"/>
                    <a:pt x="175" y="138"/>
                    <a:pt x="175" y="138"/>
                  </a:cubicBezTo>
                  <a:cubicBezTo>
                    <a:pt x="175" y="126"/>
                    <a:pt x="176" y="115"/>
                    <a:pt x="176" y="104"/>
                  </a:cubicBezTo>
                  <a:cubicBezTo>
                    <a:pt x="176" y="103"/>
                    <a:pt x="176" y="102"/>
                    <a:pt x="176" y="100"/>
                  </a:cubicBezTo>
                  <a:close/>
                  <a:moveTo>
                    <a:pt x="224" y="54"/>
                  </a:moveTo>
                  <a:cubicBezTo>
                    <a:pt x="223" y="54"/>
                    <a:pt x="223" y="53"/>
                    <a:pt x="223" y="53"/>
                  </a:cubicBezTo>
                  <a:cubicBezTo>
                    <a:pt x="223" y="53"/>
                    <a:pt x="223" y="53"/>
                    <a:pt x="223" y="53"/>
                  </a:cubicBezTo>
                  <a:cubicBezTo>
                    <a:pt x="223" y="54"/>
                    <a:pt x="223" y="54"/>
                    <a:pt x="224" y="54"/>
                  </a:cubicBezTo>
                  <a:cubicBezTo>
                    <a:pt x="224" y="55"/>
                    <a:pt x="224" y="55"/>
                    <a:pt x="225" y="5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59"/>
                    <a:pt x="228" y="61"/>
                    <a:pt x="230" y="64"/>
                  </a:cubicBezTo>
                  <a:cubicBezTo>
                    <a:pt x="230" y="64"/>
                    <a:pt x="230" y="64"/>
                    <a:pt x="231" y="64"/>
                  </a:cubicBezTo>
                  <a:cubicBezTo>
                    <a:pt x="232" y="66"/>
                    <a:pt x="233" y="67"/>
                    <a:pt x="234" y="68"/>
                  </a:cubicBezTo>
                  <a:cubicBezTo>
                    <a:pt x="235" y="68"/>
                    <a:pt x="235" y="68"/>
                    <a:pt x="235" y="69"/>
                  </a:cubicBezTo>
                  <a:cubicBezTo>
                    <a:pt x="232" y="65"/>
                    <a:pt x="228" y="60"/>
                    <a:pt x="225" y="5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4" y="55"/>
                    <a:pt x="224" y="55"/>
                    <a:pt x="224" y="54"/>
                  </a:cubicBezTo>
                  <a:close/>
                  <a:moveTo>
                    <a:pt x="183" y="152"/>
                  </a:moveTo>
                  <a:cubicBezTo>
                    <a:pt x="183" y="152"/>
                    <a:pt x="183" y="152"/>
                    <a:pt x="183" y="152"/>
                  </a:cubicBezTo>
                  <a:cubicBezTo>
                    <a:pt x="184" y="152"/>
                    <a:pt x="185" y="151"/>
                    <a:pt x="185" y="151"/>
                  </a:cubicBezTo>
                  <a:cubicBezTo>
                    <a:pt x="187" y="149"/>
                    <a:pt x="189" y="148"/>
                    <a:pt x="191" y="146"/>
                  </a:cubicBezTo>
                  <a:cubicBezTo>
                    <a:pt x="199" y="139"/>
                    <a:pt x="206" y="133"/>
                    <a:pt x="214" y="126"/>
                  </a:cubicBezTo>
                  <a:cubicBezTo>
                    <a:pt x="224" y="117"/>
                    <a:pt x="233" y="108"/>
                    <a:pt x="242" y="98"/>
                  </a:cubicBezTo>
                  <a:cubicBezTo>
                    <a:pt x="244" y="96"/>
                    <a:pt x="246" y="93"/>
                    <a:pt x="247" y="91"/>
                  </a:cubicBezTo>
                  <a:cubicBezTo>
                    <a:pt x="248" y="89"/>
                    <a:pt x="248" y="88"/>
                    <a:pt x="249" y="87"/>
                  </a:cubicBezTo>
                  <a:cubicBezTo>
                    <a:pt x="249" y="85"/>
                    <a:pt x="248" y="84"/>
                    <a:pt x="248" y="83"/>
                  </a:cubicBezTo>
                  <a:cubicBezTo>
                    <a:pt x="248" y="84"/>
                    <a:pt x="248" y="85"/>
                    <a:pt x="247" y="85"/>
                  </a:cubicBezTo>
                  <a:cubicBezTo>
                    <a:pt x="247" y="88"/>
                    <a:pt x="246" y="91"/>
                    <a:pt x="243" y="93"/>
                  </a:cubicBezTo>
                  <a:cubicBezTo>
                    <a:pt x="239" y="97"/>
                    <a:pt x="235" y="102"/>
                    <a:pt x="230" y="106"/>
                  </a:cubicBezTo>
                  <a:cubicBezTo>
                    <a:pt x="219" y="116"/>
                    <a:pt x="208" y="125"/>
                    <a:pt x="198" y="136"/>
                  </a:cubicBezTo>
                  <a:cubicBezTo>
                    <a:pt x="196" y="138"/>
                    <a:pt x="194" y="140"/>
                    <a:pt x="193" y="142"/>
                  </a:cubicBezTo>
                  <a:cubicBezTo>
                    <a:pt x="191" y="143"/>
                    <a:pt x="190" y="145"/>
                    <a:pt x="189" y="146"/>
                  </a:cubicBezTo>
                  <a:cubicBezTo>
                    <a:pt x="188" y="147"/>
                    <a:pt x="187" y="147"/>
                    <a:pt x="186" y="147"/>
                  </a:cubicBezTo>
                  <a:cubicBezTo>
                    <a:pt x="186" y="147"/>
                    <a:pt x="186" y="147"/>
                    <a:pt x="185" y="148"/>
                  </a:cubicBezTo>
                  <a:cubicBezTo>
                    <a:pt x="185" y="149"/>
                    <a:pt x="184" y="150"/>
                    <a:pt x="183" y="152"/>
                  </a:cubicBezTo>
                  <a:close/>
                  <a:moveTo>
                    <a:pt x="31" y="47"/>
                  </a:moveTo>
                  <a:cubicBezTo>
                    <a:pt x="30" y="49"/>
                    <a:pt x="29" y="51"/>
                    <a:pt x="29" y="52"/>
                  </a:cubicBezTo>
                  <a:cubicBezTo>
                    <a:pt x="28" y="52"/>
                    <a:pt x="28" y="53"/>
                    <a:pt x="28" y="53"/>
                  </a:cubicBezTo>
                  <a:cubicBezTo>
                    <a:pt x="29" y="54"/>
                    <a:pt x="29" y="55"/>
                    <a:pt x="30" y="56"/>
                  </a:cubicBezTo>
                  <a:cubicBezTo>
                    <a:pt x="30" y="55"/>
                    <a:pt x="31" y="55"/>
                    <a:pt x="31" y="54"/>
                  </a:cubicBezTo>
                  <a:cubicBezTo>
                    <a:pt x="31" y="54"/>
                    <a:pt x="32" y="53"/>
                    <a:pt x="33" y="52"/>
                  </a:cubicBezTo>
                  <a:cubicBezTo>
                    <a:pt x="33" y="51"/>
                    <a:pt x="33" y="51"/>
                    <a:pt x="34" y="51"/>
                  </a:cubicBezTo>
                  <a:cubicBezTo>
                    <a:pt x="35" y="50"/>
                    <a:pt x="36" y="51"/>
                    <a:pt x="36" y="52"/>
                  </a:cubicBezTo>
                  <a:cubicBezTo>
                    <a:pt x="36" y="52"/>
                    <a:pt x="36" y="53"/>
                    <a:pt x="35" y="53"/>
                  </a:cubicBezTo>
                  <a:cubicBezTo>
                    <a:pt x="35" y="55"/>
                    <a:pt x="34" y="57"/>
                    <a:pt x="33" y="58"/>
                  </a:cubicBezTo>
                  <a:cubicBezTo>
                    <a:pt x="32" y="59"/>
                    <a:pt x="32" y="60"/>
                    <a:pt x="33" y="60"/>
                  </a:cubicBezTo>
                  <a:cubicBezTo>
                    <a:pt x="33" y="60"/>
                    <a:pt x="33" y="61"/>
                    <a:pt x="34" y="61"/>
                  </a:cubicBezTo>
                  <a:cubicBezTo>
                    <a:pt x="35" y="59"/>
                    <a:pt x="36" y="58"/>
                    <a:pt x="37" y="56"/>
                  </a:cubicBezTo>
                  <a:cubicBezTo>
                    <a:pt x="37" y="56"/>
                    <a:pt x="37" y="55"/>
                    <a:pt x="37" y="55"/>
                  </a:cubicBezTo>
                  <a:cubicBezTo>
                    <a:pt x="37" y="53"/>
                    <a:pt x="37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4" y="47"/>
                    <a:pt x="32" y="47"/>
                    <a:pt x="31" y="47"/>
                  </a:cubicBezTo>
                  <a:close/>
                  <a:moveTo>
                    <a:pt x="7" y="46"/>
                  </a:moveTo>
                  <a:cubicBezTo>
                    <a:pt x="7" y="46"/>
                    <a:pt x="7" y="46"/>
                    <a:pt x="7" y="46"/>
                  </a:cubicBezTo>
                  <a:cubicBezTo>
                    <a:pt x="7" y="54"/>
                    <a:pt x="7" y="61"/>
                    <a:pt x="7" y="68"/>
                  </a:cubicBezTo>
                  <a:cubicBezTo>
                    <a:pt x="7" y="69"/>
                    <a:pt x="7" y="70"/>
                    <a:pt x="7" y="71"/>
                  </a:cubicBezTo>
                  <a:cubicBezTo>
                    <a:pt x="8" y="74"/>
                    <a:pt x="9" y="77"/>
                    <a:pt x="10" y="81"/>
                  </a:cubicBezTo>
                  <a:cubicBezTo>
                    <a:pt x="10" y="82"/>
                    <a:pt x="10" y="83"/>
                    <a:pt x="9" y="83"/>
                  </a:cubicBezTo>
                  <a:cubicBezTo>
                    <a:pt x="9" y="84"/>
                    <a:pt x="8" y="84"/>
                    <a:pt x="8" y="84"/>
                  </a:cubicBezTo>
                  <a:cubicBezTo>
                    <a:pt x="9" y="85"/>
                    <a:pt x="9" y="86"/>
                    <a:pt x="10" y="87"/>
                  </a:cubicBezTo>
                  <a:cubicBezTo>
                    <a:pt x="10" y="87"/>
                    <a:pt x="10" y="86"/>
                    <a:pt x="10" y="86"/>
                  </a:cubicBezTo>
                  <a:cubicBezTo>
                    <a:pt x="10" y="83"/>
                    <a:pt x="10" y="79"/>
                    <a:pt x="10" y="76"/>
                  </a:cubicBezTo>
                  <a:cubicBezTo>
                    <a:pt x="10" y="76"/>
                    <a:pt x="10" y="76"/>
                    <a:pt x="10" y="75"/>
                  </a:cubicBezTo>
                  <a:cubicBezTo>
                    <a:pt x="9" y="75"/>
                    <a:pt x="9" y="74"/>
                    <a:pt x="9" y="73"/>
                  </a:cubicBezTo>
                  <a:cubicBezTo>
                    <a:pt x="10" y="72"/>
                    <a:pt x="10" y="72"/>
                    <a:pt x="10" y="71"/>
                  </a:cubicBezTo>
                  <a:cubicBezTo>
                    <a:pt x="9" y="69"/>
                    <a:pt x="9" y="66"/>
                    <a:pt x="9" y="63"/>
                  </a:cubicBezTo>
                  <a:cubicBezTo>
                    <a:pt x="8" y="60"/>
                    <a:pt x="8" y="56"/>
                    <a:pt x="8" y="53"/>
                  </a:cubicBezTo>
                  <a:cubicBezTo>
                    <a:pt x="7" y="51"/>
                    <a:pt x="7" y="48"/>
                    <a:pt x="7" y="46"/>
                  </a:cubicBezTo>
                  <a:close/>
                  <a:moveTo>
                    <a:pt x="239" y="89"/>
                  </a:moveTo>
                  <a:cubicBezTo>
                    <a:pt x="239" y="88"/>
                    <a:pt x="239" y="88"/>
                    <a:pt x="239" y="88"/>
                  </a:cubicBezTo>
                  <a:cubicBezTo>
                    <a:pt x="238" y="88"/>
                    <a:pt x="237" y="88"/>
                    <a:pt x="236" y="88"/>
                  </a:cubicBezTo>
                  <a:cubicBezTo>
                    <a:pt x="236" y="88"/>
                    <a:pt x="236" y="88"/>
                    <a:pt x="235" y="88"/>
                  </a:cubicBezTo>
                  <a:cubicBezTo>
                    <a:pt x="234" y="89"/>
                    <a:pt x="234" y="88"/>
                    <a:pt x="233" y="88"/>
                  </a:cubicBezTo>
                  <a:cubicBezTo>
                    <a:pt x="233" y="88"/>
                    <a:pt x="233" y="88"/>
                    <a:pt x="232" y="87"/>
                  </a:cubicBezTo>
                  <a:cubicBezTo>
                    <a:pt x="232" y="88"/>
                    <a:pt x="232" y="88"/>
                    <a:pt x="232" y="88"/>
                  </a:cubicBezTo>
                  <a:cubicBezTo>
                    <a:pt x="230" y="91"/>
                    <a:pt x="228" y="93"/>
                    <a:pt x="226" y="96"/>
                  </a:cubicBezTo>
                  <a:cubicBezTo>
                    <a:pt x="225" y="97"/>
                    <a:pt x="225" y="98"/>
                    <a:pt x="225" y="99"/>
                  </a:cubicBezTo>
                  <a:cubicBezTo>
                    <a:pt x="225" y="99"/>
                    <a:pt x="225" y="98"/>
                    <a:pt x="226" y="98"/>
                  </a:cubicBezTo>
                  <a:cubicBezTo>
                    <a:pt x="227" y="97"/>
                    <a:pt x="227" y="96"/>
                    <a:pt x="229" y="96"/>
                  </a:cubicBezTo>
                  <a:cubicBezTo>
                    <a:pt x="229" y="96"/>
                    <a:pt x="229" y="96"/>
                    <a:pt x="229" y="96"/>
                  </a:cubicBezTo>
                  <a:cubicBezTo>
                    <a:pt x="232" y="94"/>
                    <a:pt x="236" y="91"/>
                    <a:pt x="239" y="89"/>
                  </a:cubicBezTo>
                  <a:close/>
                  <a:moveTo>
                    <a:pt x="64" y="83"/>
                  </a:moveTo>
                  <a:cubicBezTo>
                    <a:pt x="64" y="83"/>
                    <a:pt x="64" y="83"/>
                    <a:pt x="65" y="83"/>
                  </a:cubicBezTo>
                  <a:cubicBezTo>
                    <a:pt x="66" y="83"/>
                    <a:pt x="67" y="83"/>
                    <a:pt x="68" y="83"/>
                  </a:cubicBezTo>
                  <a:cubicBezTo>
                    <a:pt x="69" y="83"/>
                    <a:pt x="69" y="82"/>
                    <a:pt x="70" y="82"/>
                  </a:cubicBezTo>
                  <a:cubicBezTo>
                    <a:pt x="71" y="79"/>
                    <a:pt x="73" y="76"/>
                    <a:pt x="74" y="74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4" y="72"/>
                    <a:pt x="73" y="72"/>
                    <a:pt x="73" y="72"/>
                  </a:cubicBezTo>
                  <a:cubicBezTo>
                    <a:pt x="72" y="72"/>
                    <a:pt x="71" y="72"/>
                    <a:pt x="71" y="73"/>
                  </a:cubicBezTo>
                  <a:cubicBezTo>
                    <a:pt x="69" y="76"/>
                    <a:pt x="67" y="79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lose/>
                  <a:moveTo>
                    <a:pt x="53" y="83"/>
                  </a:moveTo>
                  <a:cubicBezTo>
                    <a:pt x="56" y="79"/>
                    <a:pt x="59" y="74"/>
                    <a:pt x="62" y="70"/>
                  </a:cubicBezTo>
                  <a:cubicBezTo>
                    <a:pt x="60" y="70"/>
                    <a:pt x="59" y="69"/>
                    <a:pt x="58" y="69"/>
                  </a:cubicBezTo>
                  <a:cubicBezTo>
                    <a:pt x="57" y="70"/>
                    <a:pt x="57" y="71"/>
                    <a:pt x="56" y="71"/>
                  </a:cubicBezTo>
                  <a:cubicBezTo>
                    <a:pt x="55" y="74"/>
                    <a:pt x="53" y="77"/>
                    <a:pt x="52" y="80"/>
                  </a:cubicBezTo>
                  <a:cubicBezTo>
                    <a:pt x="52" y="80"/>
                    <a:pt x="51" y="80"/>
                    <a:pt x="52" y="81"/>
                  </a:cubicBezTo>
                  <a:cubicBezTo>
                    <a:pt x="52" y="81"/>
                    <a:pt x="52" y="82"/>
                    <a:pt x="53" y="83"/>
                  </a:cubicBezTo>
                  <a:close/>
                  <a:moveTo>
                    <a:pt x="44" y="52"/>
                  </a:moveTo>
                  <a:cubicBezTo>
                    <a:pt x="45" y="53"/>
                    <a:pt x="46" y="55"/>
                    <a:pt x="47" y="56"/>
                  </a:cubicBezTo>
                  <a:cubicBezTo>
                    <a:pt x="49" y="54"/>
                    <a:pt x="50" y="53"/>
                    <a:pt x="51" y="51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49"/>
                    <a:pt x="51" y="48"/>
                    <a:pt x="51" y="47"/>
                  </a:cubicBezTo>
                  <a:cubicBezTo>
                    <a:pt x="50" y="47"/>
                    <a:pt x="48" y="47"/>
                    <a:pt x="47" y="47"/>
                  </a:cubicBezTo>
                  <a:cubicBezTo>
                    <a:pt x="46" y="49"/>
                    <a:pt x="45" y="50"/>
                    <a:pt x="44" y="52"/>
                  </a:cubicBezTo>
                  <a:close/>
                  <a:moveTo>
                    <a:pt x="38" y="73"/>
                  </a:moveTo>
                  <a:cubicBezTo>
                    <a:pt x="37" y="74"/>
                    <a:pt x="37" y="74"/>
                    <a:pt x="36" y="75"/>
                  </a:cubicBezTo>
                  <a:cubicBezTo>
                    <a:pt x="35" y="77"/>
                    <a:pt x="33" y="79"/>
                    <a:pt x="33" y="81"/>
                  </a:cubicBezTo>
                  <a:cubicBezTo>
                    <a:pt x="33" y="81"/>
                    <a:pt x="32" y="81"/>
                    <a:pt x="32" y="81"/>
                  </a:cubicBezTo>
                  <a:cubicBezTo>
                    <a:pt x="32" y="82"/>
                    <a:pt x="31" y="83"/>
                    <a:pt x="31" y="83"/>
                  </a:cubicBezTo>
                  <a:cubicBezTo>
                    <a:pt x="31" y="84"/>
                    <a:pt x="32" y="85"/>
                    <a:pt x="32" y="85"/>
                  </a:cubicBezTo>
                  <a:cubicBezTo>
                    <a:pt x="33" y="86"/>
                    <a:pt x="34" y="86"/>
                    <a:pt x="34" y="85"/>
                  </a:cubicBezTo>
                  <a:cubicBezTo>
                    <a:pt x="35" y="83"/>
                    <a:pt x="36" y="81"/>
                    <a:pt x="37" y="79"/>
                  </a:cubicBezTo>
                  <a:cubicBezTo>
                    <a:pt x="38" y="78"/>
                    <a:pt x="39" y="76"/>
                    <a:pt x="39" y="75"/>
                  </a:cubicBezTo>
                  <a:cubicBezTo>
                    <a:pt x="39" y="74"/>
                    <a:pt x="39" y="74"/>
                    <a:pt x="38" y="73"/>
                  </a:cubicBezTo>
                  <a:close/>
                  <a:moveTo>
                    <a:pt x="170" y="51"/>
                  </a:moveTo>
                  <a:cubicBezTo>
                    <a:pt x="172" y="50"/>
                    <a:pt x="173" y="51"/>
                    <a:pt x="174" y="52"/>
                  </a:cubicBezTo>
                  <a:cubicBezTo>
                    <a:pt x="176" y="53"/>
                    <a:pt x="177" y="54"/>
                    <a:pt x="179" y="55"/>
                  </a:cubicBezTo>
                  <a:cubicBezTo>
                    <a:pt x="179" y="55"/>
                    <a:pt x="180" y="55"/>
                    <a:pt x="180" y="56"/>
                  </a:cubicBezTo>
                  <a:cubicBezTo>
                    <a:pt x="181" y="54"/>
                    <a:pt x="181" y="53"/>
                    <a:pt x="181" y="51"/>
                  </a:cubicBezTo>
                  <a:cubicBezTo>
                    <a:pt x="177" y="49"/>
                    <a:pt x="173" y="48"/>
                    <a:pt x="169" y="49"/>
                  </a:cubicBezTo>
                  <a:cubicBezTo>
                    <a:pt x="169" y="49"/>
                    <a:pt x="170" y="50"/>
                    <a:pt x="170" y="51"/>
                  </a:cubicBezTo>
                  <a:close/>
                  <a:moveTo>
                    <a:pt x="161" y="81"/>
                  </a:moveTo>
                  <a:cubicBezTo>
                    <a:pt x="160" y="80"/>
                    <a:pt x="159" y="81"/>
                    <a:pt x="159" y="81"/>
                  </a:cubicBezTo>
                  <a:cubicBezTo>
                    <a:pt x="158" y="82"/>
                    <a:pt x="157" y="84"/>
                    <a:pt x="156" y="85"/>
                  </a:cubicBezTo>
                  <a:cubicBezTo>
                    <a:pt x="157" y="87"/>
                    <a:pt x="159" y="90"/>
                    <a:pt x="161" y="92"/>
                  </a:cubicBezTo>
                  <a:cubicBezTo>
                    <a:pt x="161" y="91"/>
                    <a:pt x="161" y="82"/>
                    <a:pt x="161" y="81"/>
                  </a:cubicBezTo>
                  <a:close/>
                  <a:moveTo>
                    <a:pt x="11" y="99"/>
                  </a:moveTo>
                  <a:cubicBezTo>
                    <a:pt x="11" y="97"/>
                    <a:pt x="11" y="96"/>
                    <a:pt x="11" y="94"/>
                  </a:cubicBezTo>
                  <a:cubicBezTo>
                    <a:pt x="11" y="93"/>
                    <a:pt x="11" y="93"/>
                    <a:pt x="10" y="92"/>
                  </a:cubicBezTo>
                  <a:cubicBezTo>
                    <a:pt x="9" y="91"/>
                    <a:pt x="9" y="89"/>
                    <a:pt x="8" y="88"/>
                  </a:cubicBezTo>
                  <a:cubicBezTo>
                    <a:pt x="7" y="88"/>
                    <a:pt x="7" y="87"/>
                    <a:pt x="7" y="87"/>
                  </a:cubicBezTo>
                  <a:cubicBezTo>
                    <a:pt x="7" y="88"/>
                    <a:pt x="7" y="89"/>
                    <a:pt x="7" y="90"/>
                  </a:cubicBezTo>
                  <a:cubicBezTo>
                    <a:pt x="7" y="93"/>
                    <a:pt x="7" y="96"/>
                    <a:pt x="8" y="99"/>
                  </a:cubicBezTo>
                  <a:cubicBezTo>
                    <a:pt x="8" y="99"/>
                    <a:pt x="8" y="99"/>
                    <a:pt x="8" y="100"/>
                  </a:cubicBezTo>
                  <a:cubicBezTo>
                    <a:pt x="9" y="99"/>
                    <a:pt x="10" y="99"/>
                    <a:pt x="11" y="99"/>
                  </a:cubicBezTo>
                  <a:close/>
                  <a:moveTo>
                    <a:pt x="223" y="73"/>
                  </a:moveTo>
                  <a:cubicBezTo>
                    <a:pt x="222" y="74"/>
                    <a:pt x="221" y="76"/>
                    <a:pt x="220" y="77"/>
                  </a:cubicBezTo>
                  <a:cubicBezTo>
                    <a:pt x="219" y="78"/>
                    <a:pt x="218" y="80"/>
                    <a:pt x="219" y="82"/>
                  </a:cubicBezTo>
                  <a:cubicBezTo>
                    <a:pt x="219" y="82"/>
                    <a:pt x="219" y="83"/>
                    <a:pt x="219" y="83"/>
                  </a:cubicBezTo>
                  <a:cubicBezTo>
                    <a:pt x="219" y="83"/>
                    <a:pt x="219" y="84"/>
                    <a:pt x="219" y="84"/>
                  </a:cubicBezTo>
                  <a:cubicBezTo>
                    <a:pt x="221" y="82"/>
                    <a:pt x="223" y="80"/>
                    <a:pt x="224" y="79"/>
                  </a:cubicBezTo>
                  <a:cubicBezTo>
                    <a:pt x="224" y="79"/>
                    <a:pt x="225" y="78"/>
                    <a:pt x="225" y="78"/>
                  </a:cubicBezTo>
                  <a:cubicBezTo>
                    <a:pt x="225" y="76"/>
                    <a:pt x="225" y="75"/>
                    <a:pt x="223" y="73"/>
                  </a:cubicBezTo>
                  <a:close/>
                  <a:moveTo>
                    <a:pt x="193" y="124"/>
                  </a:moveTo>
                  <a:cubicBezTo>
                    <a:pt x="193" y="125"/>
                    <a:pt x="193" y="125"/>
                    <a:pt x="193" y="125"/>
                  </a:cubicBezTo>
                  <a:cubicBezTo>
                    <a:pt x="193" y="124"/>
                    <a:pt x="193" y="124"/>
                    <a:pt x="193" y="124"/>
                  </a:cubicBezTo>
                  <a:cubicBezTo>
                    <a:pt x="195" y="121"/>
                    <a:pt x="197" y="118"/>
                    <a:pt x="199" y="116"/>
                  </a:cubicBezTo>
                  <a:cubicBezTo>
                    <a:pt x="200" y="115"/>
                    <a:pt x="200" y="114"/>
                    <a:pt x="199" y="113"/>
                  </a:cubicBezTo>
                  <a:cubicBezTo>
                    <a:pt x="199" y="113"/>
                    <a:pt x="198" y="113"/>
                    <a:pt x="198" y="113"/>
                  </a:cubicBezTo>
                  <a:cubicBezTo>
                    <a:pt x="196" y="114"/>
                    <a:pt x="195" y="116"/>
                    <a:pt x="193" y="118"/>
                  </a:cubicBezTo>
                  <a:cubicBezTo>
                    <a:pt x="193" y="118"/>
                    <a:pt x="193" y="118"/>
                    <a:pt x="193" y="119"/>
                  </a:cubicBezTo>
                  <a:cubicBezTo>
                    <a:pt x="193" y="121"/>
                    <a:pt x="193" y="123"/>
                    <a:pt x="193" y="124"/>
                  </a:cubicBezTo>
                  <a:close/>
                  <a:moveTo>
                    <a:pt x="142" y="45"/>
                  </a:moveTo>
                  <a:cubicBezTo>
                    <a:pt x="142" y="45"/>
                    <a:pt x="142" y="45"/>
                    <a:pt x="142" y="45"/>
                  </a:cubicBezTo>
                  <a:cubicBezTo>
                    <a:pt x="141" y="45"/>
                    <a:pt x="141" y="44"/>
                    <a:pt x="141" y="44"/>
                  </a:cubicBezTo>
                  <a:cubicBezTo>
                    <a:pt x="137" y="44"/>
                    <a:pt x="132" y="44"/>
                    <a:pt x="128" y="44"/>
                  </a:cubicBezTo>
                  <a:cubicBezTo>
                    <a:pt x="118" y="43"/>
                    <a:pt x="107" y="43"/>
                    <a:pt x="97" y="43"/>
                  </a:cubicBezTo>
                  <a:cubicBezTo>
                    <a:pt x="97" y="43"/>
                    <a:pt x="96" y="43"/>
                    <a:pt x="96" y="43"/>
                  </a:cubicBezTo>
                  <a:cubicBezTo>
                    <a:pt x="95" y="43"/>
                    <a:pt x="95" y="44"/>
                    <a:pt x="96" y="44"/>
                  </a:cubicBezTo>
                  <a:cubicBezTo>
                    <a:pt x="96" y="44"/>
                    <a:pt x="97" y="44"/>
                    <a:pt x="98" y="44"/>
                  </a:cubicBezTo>
                  <a:cubicBezTo>
                    <a:pt x="109" y="44"/>
                    <a:pt x="121" y="44"/>
                    <a:pt x="133" y="45"/>
                  </a:cubicBezTo>
                  <a:cubicBezTo>
                    <a:pt x="136" y="45"/>
                    <a:pt x="139" y="45"/>
                    <a:pt x="142" y="45"/>
                  </a:cubicBezTo>
                  <a:close/>
                  <a:moveTo>
                    <a:pt x="217" y="97"/>
                  </a:moveTo>
                  <a:cubicBezTo>
                    <a:pt x="219" y="96"/>
                    <a:pt x="220" y="95"/>
                    <a:pt x="221" y="93"/>
                  </a:cubicBezTo>
                  <a:cubicBezTo>
                    <a:pt x="222" y="92"/>
                    <a:pt x="223" y="91"/>
                    <a:pt x="224" y="90"/>
                  </a:cubicBezTo>
                  <a:cubicBezTo>
                    <a:pt x="224" y="89"/>
                    <a:pt x="224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4" y="86"/>
                    <a:pt x="224" y="85"/>
                    <a:pt x="224" y="85"/>
                  </a:cubicBezTo>
                  <a:cubicBezTo>
                    <a:pt x="224" y="85"/>
                    <a:pt x="224" y="86"/>
                    <a:pt x="223" y="86"/>
                  </a:cubicBezTo>
                  <a:cubicBezTo>
                    <a:pt x="221" y="88"/>
                    <a:pt x="219" y="91"/>
                    <a:pt x="217" y="94"/>
                  </a:cubicBezTo>
                  <a:cubicBezTo>
                    <a:pt x="217" y="95"/>
                    <a:pt x="216" y="95"/>
                    <a:pt x="217" y="96"/>
                  </a:cubicBezTo>
                  <a:cubicBezTo>
                    <a:pt x="217" y="97"/>
                    <a:pt x="217" y="97"/>
                    <a:pt x="217" y="97"/>
                  </a:cubicBezTo>
                  <a:close/>
                  <a:moveTo>
                    <a:pt x="214" y="62"/>
                  </a:moveTo>
                  <a:cubicBezTo>
                    <a:pt x="214" y="62"/>
                    <a:pt x="214" y="62"/>
                    <a:pt x="214" y="62"/>
                  </a:cubicBezTo>
                  <a:cubicBezTo>
                    <a:pt x="212" y="64"/>
                    <a:pt x="209" y="66"/>
                    <a:pt x="207" y="69"/>
                  </a:cubicBezTo>
                  <a:cubicBezTo>
                    <a:pt x="208" y="70"/>
                    <a:pt x="209" y="71"/>
                    <a:pt x="209" y="72"/>
                  </a:cubicBezTo>
                  <a:cubicBezTo>
                    <a:pt x="211" y="70"/>
                    <a:pt x="212" y="68"/>
                    <a:pt x="214" y="66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4" y="64"/>
                    <a:pt x="214" y="63"/>
                    <a:pt x="214" y="62"/>
                  </a:cubicBezTo>
                  <a:close/>
                  <a:moveTo>
                    <a:pt x="44" y="90"/>
                  </a:moveTo>
                  <a:cubicBezTo>
                    <a:pt x="42" y="90"/>
                    <a:pt x="42" y="90"/>
                    <a:pt x="41" y="91"/>
                  </a:cubicBezTo>
                  <a:cubicBezTo>
                    <a:pt x="40" y="92"/>
                    <a:pt x="38" y="92"/>
                    <a:pt x="37" y="91"/>
                  </a:cubicBezTo>
                  <a:cubicBezTo>
                    <a:pt x="35" y="91"/>
                    <a:pt x="34" y="91"/>
                    <a:pt x="32" y="91"/>
                  </a:cubicBezTo>
                  <a:cubicBezTo>
                    <a:pt x="31" y="91"/>
                    <a:pt x="30" y="91"/>
                    <a:pt x="29" y="91"/>
                  </a:cubicBezTo>
                  <a:cubicBezTo>
                    <a:pt x="28" y="91"/>
                    <a:pt x="26" y="91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7" y="92"/>
                    <a:pt x="30" y="93"/>
                    <a:pt x="32" y="93"/>
                  </a:cubicBezTo>
                  <a:cubicBezTo>
                    <a:pt x="34" y="93"/>
                    <a:pt x="37" y="93"/>
                    <a:pt x="39" y="93"/>
                  </a:cubicBezTo>
                  <a:cubicBezTo>
                    <a:pt x="40" y="93"/>
                    <a:pt x="41" y="93"/>
                    <a:pt x="42" y="93"/>
                  </a:cubicBezTo>
                  <a:cubicBezTo>
                    <a:pt x="42" y="93"/>
                    <a:pt x="43" y="93"/>
                    <a:pt x="43" y="92"/>
                  </a:cubicBezTo>
                  <a:cubicBezTo>
                    <a:pt x="43" y="91"/>
                    <a:pt x="44" y="91"/>
                    <a:pt x="44" y="90"/>
                  </a:cubicBezTo>
                  <a:close/>
                  <a:moveTo>
                    <a:pt x="148" y="92"/>
                  </a:moveTo>
                  <a:cubicBezTo>
                    <a:pt x="151" y="93"/>
                    <a:pt x="157" y="93"/>
                    <a:pt x="158" y="92"/>
                  </a:cubicBezTo>
                  <a:cubicBezTo>
                    <a:pt x="157" y="90"/>
                    <a:pt x="155" y="89"/>
                    <a:pt x="154" y="87"/>
                  </a:cubicBezTo>
                  <a:cubicBezTo>
                    <a:pt x="152" y="89"/>
                    <a:pt x="150" y="90"/>
                    <a:pt x="148" y="92"/>
                  </a:cubicBezTo>
                  <a:close/>
                  <a:moveTo>
                    <a:pt x="51" y="68"/>
                  </a:moveTo>
                  <a:cubicBezTo>
                    <a:pt x="50" y="67"/>
                    <a:pt x="50" y="65"/>
                    <a:pt x="49" y="64"/>
                  </a:cubicBezTo>
                  <a:cubicBezTo>
                    <a:pt x="47" y="66"/>
                    <a:pt x="46" y="68"/>
                    <a:pt x="45" y="70"/>
                  </a:cubicBezTo>
                  <a:cubicBezTo>
                    <a:pt x="46" y="71"/>
                    <a:pt x="47" y="72"/>
                    <a:pt x="47" y="73"/>
                  </a:cubicBezTo>
                  <a:cubicBezTo>
                    <a:pt x="49" y="71"/>
                    <a:pt x="50" y="70"/>
                    <a:pt x="51" y="68"/>
                  </a:cubicBezTo>
                  <a:close/>
                  <a:moveTo>
                    <a:pt x="81" y="81"/>
                  </a:moveTo>
                  <a:cubicBezTo>
                    <a:pt x="82" y="79"/>
                    <a:pt x="84" y="77"/>
                    <a:pt x="85" y="74"/>
                  </a:cubicBezTo>
                  <a:cubicBezTo>
                    <a:pt x="84" y="74"/>
                    <a:pt x="83" y="74"/>
                    <a:pt x="81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0" y="75"/>
                    <a:pt x="79" y="77"/>
                    <a:pt x="78" y="78"/>
                  </a:cubicBezTo>
                  <a:cubicBezTo>
                    <a:pt x="79" y="79"/>
                    <a:pt x="80" y="80"/>
                    <a:pt x="81" y="81"/>
                  </a:cubicBezTo>
                  <a:close/>
                  <a:moveTo>
                    <a:pt x="144" y="82"/>
                  </a:moveTo>
                  <a:cubicBezTo>
                    <a:pt x="144" y="82"/>
                    <a:pt x="144" y="82"/>
                    <a:pt x="144" y="82"/>
                  </a:cubicBezTo>
                  <a:cubicBezTo>
                    <a:pt x="143" y="83"/>
                    <a:pt x="142" y="84"/>
                    <a:pt x="142" y="85"/>
                  </a:cubicBezTo>
                  <a:cubicBezTo>
                    <a:pt x="141" y="85"/>
                    <a:pt x="140" y="86"/>
                    <a:pt x="139" y="87"/>
                  </a:cubicBezTo>
                  <a:cubicBezTo>
                    <a:pt x="141" y="89"/>
                    <a:pt x="142" y="91"/>
                    <a:pt x="143" y="92"/>
                  </a:cubicBezTo>
                  <a:cubicBezTo>
                    <a:pt x="144" y="88"/>
                    <a:pt x="144" y="85"/>
                    <a:pt x="144" y="82"/>
                  </a:cubicBezTo>
                  <a:close/>
                  <a:moveTo>
                    <a:pt x="164" y="90"/>
                  </a:moveTo>
                  <a:cubicBezTo>
                    <a:pt x="164" y="91"/>
                    <a:pt x="164" y="92"/>
                    <a:pt x="164" y="93"/>
                  </a:cubicBezTo>
                  <a:cubicBezTo>
                    <a:pt x="165" y="93"/>
                    <a:pt x="166" y="93"/>
                    <a:pt x="168" y="93"/>
                  </a:cubicBezTo>
                  <a:cubicBezTo>
                    <a:pt x="168" y="92"/>
                    <a:pt x="169" y="90"/>
                    <a:pt x="170" y="89"/>
                  </a:cubicBezTo>
                  <a:cubicBezTo>
                    <a:pt x="169" y="88"/>
                    <a:pt x="169" y="87"/>
                    <a:pt x="168" y="87"/>
                  </a:cubicBezTo>
                  <a:cubicBezTo>
                    <a:pt x="167" y="88"/>
                    <a:pt x="166" y="90"/>
                    <a:pt x="164" y="90"/>
                  </a:cubicBezTo>
                  <a:close/>
                  <a:moveTo>
                    <a:pt x="166" y="49"/>
                  </a:moveTo>
                  <a:cubicBezTo>
                    <a:pt x="164" y="49"/>
                    <a:pt x="161" y="49"/>
                    <a:pt x="158" y="49"/>
                  </a:cubicBezTo>
                  <a:cubicBezTo>
                    <a:pt x="158" y="49"/>
                    <a:pt x="158" y="49"/>
                    <a:pt x="159" y="49"/>
                  </a:cubicBezTo>
                  <a:cubicBezTo>
                    <a:pt x="160" y="49"/>
                    <a:pt x="160" y="50"/>
                    <a:pt x="160" y="51"/>
                  </a:cubicBezTo>
                  <a:cubicBezTo>
                    <a:pt x="160" y="51"/>
                    <a:pt x="160" y="52"/>
                    <a:pt x="160" y="52"/>
                  </a:cubicBezTo>
                  <a:cubicBezTo>
                    <a:pt x="162" y="52"/>
                    <a:pt x="164" y="52"/>
                    <a:pt x="166" y="52"/>
                  </a:cubicBezTo>
                  <a:cubicBezTo>
                    <a:pt x="166" y="51"/>
                    <a:pt x="166" y="50"/>
                    <a:pt x="166" y="49"/>
                  </a:cubicBezTo>
                  <a:close/>
                  <a:moveTo>
                    <a:pt x="145" y="48"/>
                  </a:moveTo>
                  <a:cubicBezTo>
                    <a:pt x="143" y="48"/>
                    <a:pt x="137" y="48"/>
                    <a:pt x="135" y="48"/>
                  </a:cubicBezTo>
                  <a:cubicBezTo>
                    <a:pt x="136" y="49"/>
                    <a:pt x="135" y="50"/>
                    <a:pt x="135" y="51"/>
                  </a:cubicBezTo>
                  <a:cubicBezTo>
                    <a:pt x="135" y="51"/>
                    <a:pt x="136" y="51"/>
                    <a:pt x="136" y="51"/>
                  </a:cubicBezTo>
                  <a:cubicBezTo>
                    <a:pt x="138" y="51"/>
                    <a:pt x="139" y="51"/>
                    <a:pt x="141" y="51"/>
                  </a:cubicBezTo>
                  <a:cubicBezTo>
                    <a:pt x="141" y="50"/>
                    <a:pt x="142" y="50"/>
                    <a:pt x="142" y="50"/>
                  </a:cubicBezTo>
                  <a:cubicBezTo>
                    <a:pt x="143" y="49"/>
                    <a:pt x="143" y="49"/>
                    <a:pt x="144" y="49"/>
                  </a:cubicBezTo>
                  <a:cubicBezTo>
                    <a:pt x="144" y="49"/>
                    <a:pt x="144" y="49"/>
                    <a:pt x="145" y="49"/>
                  </a:cubicBezTo>
                  <a:cubicBezTo>
                    <a:pt x="145" y="49"/>
                    <a:pt x="145" y="49"/>
                    <a:pt x="145" y="48"/>
                  </a:cubicBezTo>
                  <a:close/>
                  <a:moveTo>
                    <a:pt x="10" y="46"/>
                  </a:moveTo>
                  <a:cubicBezTo>
                    <a:pt x="9" y="49"/>
                    <a:pt x="10" y="57"/>
                    <a:pt x="11" y="58"/>
                  </a:cubicBezTo>
                  <a:cubicBezTo>
                    <a:pt x="11" y="57"/>
                    <a:pt x="11" y="56"/>
                    <a:pt x="12" y="55"/>
                  </a:cubicBezTo>
                  <a:cubicBezTo>
                    <a:pt x="12" y="54"/>
                    <a:pt x="12" y="53"/>
                    <a:pt x="13" y="52"/>
                  </a:cubicBezTo>
                  <a:cubicBezTo>
                    <a:pt x="13" y="51"/>
                    <a:pt x="13" y="51"/>
                    <a:pt x="13" y="50"/>
                  </a:cubicBezTo>
                  <a:cubicBezTo>
                    <a:pt x="12" y="49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2" y="47"/>
                    <a:pt x="11" y="47"/>
                    <a:pt x="10" y="46"/>
                  </a:cubicBezTo>
                  <a:close/>
                  <a:moveTo>
                    <a:pt x="90" y="63"/>
                  </a:moveTo>
                  <a:cubicBezTo>
                    <a:pt x="90" y="63"/>
                    <a:pt x="89" y="63"/>
                    <a:pt x="89" y="64"/>
                  </a:cubicBezTo>
                  <a:cubicBezTo>
                    <a:pt x="88" y="65"/>
                    <a:pt x="87" y="67"/>
                    <a:pt x="86" y="68"/>
                  </a:cubicBezTo>
                  <a:cubicBezTo>
                    <a:pt x="85" y="69"/>
                    <a:pt x="84" y="70"/>
                    <a:pt x="84" y="72"/>
                  </a:cubicBezTo>
                  <a:cubicBezTo>
                    <a:pt x="85" y="72"/>
                    <a:pt x="86" y="72"/>
                    <a:pt x="86" y="72"/>
                  </a:cubicBezTo>
                  <a:cubicBezTo>
                    <a:pt x="88" y="70"/>
                    <a:pt x="89" y="67"/>
                    <a:pt x="91" y="64"/>
                  </a:cubicBezTo>
                  <a:cubicBezTo>
                    <a:pt x="91" y="64"/>
                    <a:pt x="90" y="63"/>
                    <a:pt x="90" y="63"/>
                  </a:cubicBezTo>
                  <a:close/>
                  <a:moveTo>
                    <a:pt x="42" y="63"/>
                  </a:moveTo>
                  <a:cubicBezTo>
                    <a:pt x="42" y="63"/>
                    <a:pt x="42" y="63"/>
                    <a:pt x="42" y="63"/>
                  </a:cubicBezTo>
                  <a:cubicBezTo>
                    <a:pt x="43" y="62"/>
                    <a:pt x="44" y="60"/>
                    <a:pt x="46" y="58"/>
                  </a:cubicBezTo>
                  <a:cubicBezTo>
                    <a:pt x="45" y="57"/>
                    <a:pt x="44" y="56"/>
                    <a:pt x="43" y="54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1" y="60"/>
                    <a:pt x="41" y="62"/>
                    <a:pt x="42" y="63"/>
                  </a:cubicBezTo>
                  <a:close/>
                  <a:moveTo>
                    <a:pt x="75" y="64"/>
                  </a:moveTo>
                  <a:cubicBezTo>
                    <a:pt x="75" y="63"/>
                    <a:pt x="74" y="62"/>
                    <a:pt x="74" y="62"/>
                  </a:cubicBezTo>
                  <a:cubicBezTo>
                    <a:pt x="73" y="62"/>
                    <a:pt x="72" y="62"/>
                    <a:pt x="71" y="63"/>
                  </a:cubicBezTo>
                  <a:cubicBezTo>
                    <a:pt x="71" y="64"/>
                    <a:pt x="70" y="65"/>
                    <a:pt x="70" y="65"/>
                  </a:cubicBezTo>
                  <a:cubicBezTo>
                    <a:pt x="70" y="66"/>
                    <a:pt x="69" y="66"/>
                    <a:pt x="69" y="67"/>
                  </a:cubicBezTo>
                  <a:cubicBezTo>
                    <a:pt x="70" y="67"/>
                    <a:pt x="70" y="68"/>
                    <a:pt x="70" y="69"/>
                  </a:cubicBezTo>
                  <a:cubicBezTo>
                    <a:pt x="70" y="69"/>
                    <a:pt x="71" y="69"/>
                    <a:pt x="71" y="69"/>
                  </a:cubicBezTo>
                  <a:cubicBezTo>
                    <a:pt x="72" y="67"/>
                    <a:pt x="74" y="65"/>
                    <a:pt x="75" y="64"/>
                  </a:cubicBezTo>
                  <a:close/>
                  <a:moveTo>
                    <a:pt x="18" y="61"/>
                  </a:moveTo>
                  <a:cubicBezTo>
                    <a:pt x="20" y="59"/>
                    <a:pt x="21" y="57"/>
                    <a:pt x="22" y="55"/>
                  </a:cubicBezTo>
                  <a:cubicBezTo>
                    <a:pt x="22" y="55"/>
                    <a:pt x="22" y="54"/>
                    <a:pt x="22" y="54"/>
                  </a:cubicBezTo>
                  <a:cubicBezTo>
                    <a:pt x="22" y="53"/>
                    <a:pt x="22" y="52"/>
                    <a:pt x="21" y="50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3"/>
                    <a:pt x="18" y="56"/>
                    <a:pt x="17" y="59"/>
                  </a:cubicBezTo>
                  <a:cubicBezTo>
                    <a:pt x="17" y="59"/>
                    <a:pt x="17" y="59"/>
                    <a:pt x="17" y="60"/>
                  </a:cubicBezTo>
                  <a:cubicBezTo>
                    <a:pt x="18" y="60"/>
                    <a:pt x="18" y="60"/>
                    <a:pt x="18" y="61"/>
                  </a:cubicBezTo>
                  <a:close/>
                  <a:moveTo>
                    <a:pt x="243" y="85"/>
                  </a:moveTo>
                  <a:cubicBezTo>
                    <a:pt x="245" y="84"/>
                    <a:pt x="245" y="84"/>
                    <a:pt x="244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1" y="79"/>
                    <a:pt x="239" y="77"/>
                    <a:pt x="237" y="74"/>
                  </a:cubicBezTo>
                  <a:cubicBezTo>
                    <a:pt x="237" y="74"/>
                    <a:pt x="237" y="74"/>
                    <a:pt x="236" y="73"/>
                  </a:cubicBezTo>
                  <a:cubicBezTo>
                    <a:pt x="238" y="78"/>
                    <a:pt x="240" y="82"/>
                    <a:pt x="243" y="85"/>
                  </a:cubicBezTo>
                  <a:close/>
                  <a:moveTo>
                    <a:pt x="210" y="31"/>
                  </a:moveTo>
                  <a:cubicBezTo>
                    <a:pt x="210" y="31"/>
                    <a:pt x="210" y="31"/>
                    <a:pt x="210" y="31"/>
                  </a:cubicBezTo>
                  <a:cubicBezTo>
                    <a:pt x="210" y="30"/>
                    <a:pt x="209" y="30"/>
                    <a:pt x="209" y="30"/>
                  </a:cubicBezTo>
                  <a:cubicBezTo>
                    <a:pt x="207" y="27"/>
                    <a:pt x="206" y="24"/>
                    <a:pt x="204" y="21"/>
                  </a:cubicBezTo>
                  <a:cubicBezTo>
                    <a:pt x="203" y="18"/>
                    <a:pt x="201" y="16"/>
                    <a:pt x="199" y="13"/>
                  </a:cubicBezTo>
                  <a:cubicBezTo>
                    <a:pt x="198" y="13"/>
                    <a:pt x="198" y="13"/>
                    <a:pt x="197" y="12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8" y="13"/>
                    <a:pt x="198" y="14"/>
                    <a:pt x="199" y="15"/>
                  </a:cubicBezTo>
                  <a:cubicBezTo>
                    <a:pt x="200" y="15"/>
                    <a:pt x="200" y="16"/>
                    <a:pt x="200" y="17"/>
                  </a:cubicBezTo>
                  <a:cubicBezTo>
                    <a:pt x="200" y="17"/>
                    <a:pt x="200" y="18"/>
                    <a:pt x="201" y="18"/>
                  </a:cubicBezTo>
                  <a:cubicBezTo>
                    <a:pt x="204" y="22"/>
                    <a:pt x="206" y="26"/>
                    <a:pt x="209" y="30"/>
                  </a:cubicBezTo>
                  <a:cubicBezTo>
                    <a:pt x="209" y="31"/>
                    <a:pt x="209" y="31"/>
                    <a:pt x="210" y="31"/>
                  </a:cubicBezTo>
                  <a:close/>
                  <a:moveTo>
                    <a:pt x="234" y="82"/>
                  </a:moveTo>
                  <a:cubicBezTo>
                    <a:pt x="234" y="81"/>
                    <a:pt x="234" y="80"/>
                    <a:pt x="234" y="80"/>
                  </a:cubicBezTo>
                  <a:cubicBezTo>
                    <a:pt x="232" y="77"/>
                    <a:pt x="231" y="74"/>
                    <a:pt x="229" y="72"/>
                  </a:cubicBezTo>
                  <a:cubicBezTo>
                    <a:pt x="227" y="69"/>
                    <a:pt x="226" y="66"/>
                    <a:pt x="224" y="63"/>
                  </a:cubicBezTo>
                  <a:cubicBezTo>
                    <a:pt x="224" y="63"/>
                    <a:pt x="224" y="62"/>
                    <a:pt x="224" y="62"/>
                  </a:cubicBezTo>
                  <a:cubicBezTo>
                    <a:pt x="223" y="63"/>
                    <a:pt x="223" y="63"/>
                    <a:pt x="222" y="64"/>
                  </a:cubicBezTo>
                  <a:cubicBezTo>
                    <a:pt x="223" y="65"/>
                    <a:pt x="224" y="66"/>
                    <a:pt x="225" y="67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6" y="67"/>
                    <a:pt x="227" y="68"/>
                    <a:pt x="227" y="69"/>
                  </a:cubicBezTo>
                  <a:cubicBezTo>
                    <a:pt x="227" y="70"/>
                    <a:pt x="228" y="71"/>
                    <a:pt x="228" y="72"/>
                  </a:cubicBezTo>
                  <a:cubicBezTo>
                    <a:pt x="230" y="75"/>
                    <a:pt x="232" y="78"/>
                    <a:pt x="233" y="81"/>
                  </a:cubicBezTo>
                  <a:cubicBezTo>
                    <a:pt x="233" y="81"/>
                    <a:pt x="234" y="81"/>
                    <a:pt x="234" y="82"/>
                  </a:cubicBezTo>
                  <a:close/>
                  <a:moveTo>
                    <a:pt x="222" y="59"/>
                  </a:moveTo>
                  <a:cubicBezTo>
                    <a:pt x="219" y="56"/>
                    <a:pt x="217" y="54"/>
                    <a:pt x="214" y="51"/>
                  </a:cubicBezTo>
                  <a:cubicBezTo>
                    <a:pt x="214" y="51"/>
                    <a:pt x="214" y="52"/>
                    <a:pt x="213" y="52"/>
                  </a:cubicBezTo>
                  <a:cubicBezTo>
                    <a:pt x="214" y="53"/>
                    <a:pt x="215" y="54"/>
                    <a:pt x="216" y="55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7" y="56"/>
                    <a:pt x="217" y="56"/>
                    <a:pt x="217" y="57"/>
                  </a:cubicBezTo>
                  <a:cubicBezTo>
                    <a:pt x="217" y="57"/>
                    <a:pt x="217" y="57"/>
                    <a:pt x="218" y="58"/>
                  </a:cubicBezTo>
                  <a:cubicBezTo>
                    <a:pt x="218" y="59"/>
                    <a:pt x="219" y="60"/>
                    <a:pt x="220" y="61"/>
                  </a:cubicBezTo>
                  <a:cubicBezTo>
                    <a:pt x="221" y="60"/>
                    <a:pt x="221" y="60"/>
                    <a:pt x="222" y="59"/>
                  </a:cubicBezTo>
                  <a:close/>
                  <a:moveTo>
                    <a:pt x="220" y="67"/>
                  </a:moveTo>
                  <a:cubicBezTo>
                    <a:pt x="219" y="67"/>
                    <a:pt x="219" y="68"/>
                    <a:pt x="218" y="69"/>
                  </a:cubicBezTo>
                  <a:cubicBezTo>
                    <a:pt x="218" y="70"/>
                    <a:pt x="217" y="71"/>
                    <a:pt x="218" y="72"/>
                  </a:cubicBezTo>
                  <a:cubicBezTo>
                    <a:pt x="218" y="73"/>
                    <a:pt x="218" y="74"/>
                    <a:pt x="218" y="75"/>
                  </a:cubicBezTo>
                  <a:cubicBezTo>
                    <a:pt x="220" y="73"/>
                    <a:pt x="221" y="72"/>
                    <a:pt x="222" y="71"/>
                  </a:cubicBezTo>
                  <a:cubicBezTo>
                    <a:pt x="222" y="69"/>
                    <a:pt x="221" y="68"/>
                    <a:pt x="220" y="67"/>
                  </a:cubicBezTo>
                  <a:close/>
                  <a:moveTo>
                    <a:pt x="56" y="63"/>
                  </a:moveTo>
                  <a:cubicBezTo>
                    <a:pt x="57" y="61"/>
                    <a:pt x="58" y="60"/>
                    <a:pt x="59" y="59"/>
                  </a:cubicBezTo>
                  <a:cubicBezTo>
                    <a:pt x="58" y="57"/>
                    <a:pt x="57" y="55"/>
                    <a:pt x="55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5"/>
                    <a:pt x="55" y="56"/>
                    <a:pt x="55" y="56"/>
                  </a:cubicBezTo>
                  <a:cubicBezTo>
                    <a:pt x="55" y="58"/>
                    <a:pt x="56" y="60"/>
                    <a:pt x="56" y="63"/>
                  </a:cubicBezTo>
                  <a:close/>
                  <a:moveTo>
                    <a:pt x="64" y="48"/>
                  </a:moveTo>
                  <a:cubicBezTo>
                    <a:pt x="64" y="48"/>
                    <a:pt x="64" y="48"/>
                    <a:pt x="64" y="48"/>
                  </a:cubicBezTo>
                  <a:cubicBezTo>
                    <a:pt x="62" y="48"/>
                    <a:pt x="61" y="48"/>
                    <a:pt x="60" y="47"/>
                  </a:cubicBezTo>
                  <a:cubicBezTo>
                    <a:pt x="59" y="47"/>
                    <a:pt x="58" y="48"/>
                    <a:pt x="58" y="49"/>
                  </a:cubicBezTo>
                  <a:cubicBezTo>
                    <a:pt x="57" y="50"/>
                    <a:pt x="57" y="50"/>
                    <a:pt x="57" y="51"/>
                  </a:cubicBezTo>
                  <a:cubicBezTo>
                    <a:pt x="59" y="51"/>
                    <a:pt x="62" y="51"/>
                    <a:pt x="64" y="51"/>
                  </a:cubicBezTo>
                  <a:cubicBezTo>
                    <a:pt x="64" y="50"/>
                    <a:pt x="64" y="49"/>
                    <a:pt x="64" y="48"/>
                  </a:cubicBezTo>
                  <a:close/>
                  <a:moveTo>
                    <a:pt x="102" y="50"/>
                  </a:moveTo>
                  <a:cubicBezTo>
                    <a:pt x="103" y="51"/>
                    <a:pt x="103" y="51"/>
                    <a:pt x="104" y="51"/>
                  </a:cubicBezTo>
                  <a:cubicBezTo>
                    <a:pt x="106" y="51"/>
                    <a:pt x="107" y="51"/>
                    <a:pt x="109" y="51"/>
                  </a:cubicBezTo>
                  <a:cubicBezTo>
                    <a:pt x="110" y="51"/>
                    <a:pt x="110" y="51"/>
                    <a:pt x="111" y="50"/>
                  </a:cubicBezTo>
                  <a:cubicBezTo>
                    <a:pt x="111" y="50"/>
                    <a:pt x="112" y="49"/>
                    <a:pt x="112" y="48"/>
                  </a:cubicBezTo>
                  <a:cubicBezTo>
                    <a:pt x="109" y="48"/>
                    <a:pt x="107" y="48"/>
                    <a:pt x="104" y="48"/>
                  </a:cubicBezTo>
                  <a:cubicBezTo>
                    <a:pt x="103" y="49"/>
                    <a:pt x="103" y="50"/>
                    <a:pt x="102" y="50"/>
                  </a:cubicBezTo>
                  <a:close/>
                  <a:moveTo>
                    <a:pt x="152" y="64"/>
                  </a:moveTo>
                  <a:cubicBezTo>
                    <a:pt x="152" y="64"/>
                    <a:pt x="152" y="65"/>
                    <a:pt x="153" y="65"/>
                  </a:cubicBezTo>
                  <a:cubicBezTo>
                    <a:pt x="153" y="65"/>
                    <a:pt x="153" y="66"/>
                    <a:pt x="153" y="66"/>
                  </a:cubicBezTo>
                  <a:cubicBezTo>
                    <a:pt x="154" y="66"/>
                    <a:pt x="155" y="66"/>
                    <a:pt x="155" y="66"/>
                  </a:cubicBezTo>
                  <a:cubicBezTo>
                    <a:pt x="156" y="65"/>
                    <a:pt x="157" y="65"/>
                    <a:pt x="156" y="64"/>
                  </a:cubicBezTo>
                  <a:cubicBezTo>
                    <a:pt x="156" y="63"/>
                    <a:pt x="156" y="62"/>
                    <a:pt x="156" y="61"/>
                  </a:cubicBezTo>
                  <a:cubicBezTo>
                    <a:pt x="156" y="60"/>
                    <a:pt x="155" y="60"/>
                    <a:pt x="155" y="59"/>
                  </a:cubicBezTo>
                  <a:cubicBezTo>
                    <a:pt x="154" y="60"/>
                    <a:pt x="153" y="62"/>
                    <a:pt x="152" y="64"/>
                  </a:cubicBezTo>
                  <a:close/>
                  <a:moveTo>
                    <a:pt x="210" y="79"/>
                  </a:moveTo>
                  <a:cubicBezTo>
                    <a:pt x="209" y="81"/>
                    <a:pt x="207" y="82"/>
                    <a:pt x="207" y="85"/>
                  </a:cubicBezTo>
                  <a:cubicBezTo>
                    <a:pt x="206" y="86"/>
                    <a:pt x="206" y="87"/>
                    <a:pt x="207" y="88"/>
                  </a:cubicBezTo>
                  <a:cubicBezTo>
                    <a:pt x="209" y="86"/>
                    <a:pt x="210" y="84"/>
                    <a:pt x="212" y="82"/>
                  </a:cubicBezTo>
                  <a:cubicBezTo>
                    <a:pt x="211" y="81"/>
                    <a:pt x="211" y="80"/>
                    <a:pt x="210" y="79"/>
                  </a:cubicBezTo>
                  <a:close/>
                  <a:moveTo>
                    <a:pt x="163" y="77"/>
                  </a:moveTo>
                  <a:cubicBezTo>
                    <a:pt x="164" y="77"/>
                    <a:pt x="164" y="78"/>
                    <a:pt x="165" y="78"/>
                  </a:cubicBezTo>
                  <a:cubicBezTo>
                    <a:pt x="166" y="78"/>
                    <a:pt x="167" y="78"/>
                    <a:pt x="168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9" y="77"/>
                    <a:pt x="169" y="76"/>
                    <a:pt x="169" y="76"/>
                  </a:cubicBezTo>
                  <a:cubicBezTo>
                    <a:pt x="169" y="75"/>
                    <a:pt x="168" y="74"/>
                    <a:pt x="168" y="73"/>
                  </a:cubicBezTo>
                  <a:cubicBezTo>
                    <a:pt x="167" y="74"/>
                    <a:pt x="166" y="74"/>
                    <a:pt x="166" y="74"/>
                  </a:cubicBezTo>
                  <a:cubicBezTo>
                    <a:pt x="165" y="75"/>
                    <a:pt x="164" y="76"/>
                    <a:pt x="163" y="77"/>
                  </a:cubicBezTo>
                  <a:close/>
                  <a:moveTo>
                    <a:pt x="92" y="43"/>
                  </a:moveTo>
                  <a:cubicBezTo>
                    <a:pt x="83" y="43"/>
                    <a:pt x="74" y="43"/>
                    <a:pt x="66" y="43"/>
                  </a:cubicBezTo>
                  <a:cubicBezTo>
                    <a:pt x="72" y="44"/>
                    <a:pt x="78" y="44"/>
                    <a:pt x="84" y="44"/>
                  </a:cubicBezTo>
                  <a:cubicBezTo>
                    <a:pt x="86" y="44"/>
                    <a:pt x="88" y="44"/>
                    <a:pt x="91" y="44"/>
                  </a:cubicBezTo>
                  <a:cubicBezTo>
                    <a:pt x="91" y="44"/>
                    <a:pt x="92" y="44"/>
                    <a:pt x="92" y="43"/>
                  </a:cubicBezTo>
                  <a:close/>
                  <a:moveTo>
                    <a:pt x="32" y="76"/>
                  </a:moveTo>
                  <a:cubicBezTo>
                    <a:pt x="34" y="74"/>
                    <a:pt x="35" y="72"/>
                    <a:pt x="37" y="71"/>
                  </a:cubicBezTo>
                  <a:cubicBezTo>
                    <a:pt x="36" y="70"/>
                    <a:pt x="35" y="69"/>
                    <a:pt x="35" y="68"/>
                  </a:cubicBezTo>
                  <a:cubicBezTo>
                    <a:pt x="34" y="70"/>
                    <a:pt x="33" y="71"/>
                    <a:pt x="32" y="73"/>
                  </a:cubicBezTo>
                  <a:cubicBezTo>
                    <a:pt x="32" y="73"/>
                    <a:pt x="32" y="74"/>
                    <a:pt x="32" y="74"/>
                  </a:cubicBezTo>
                  <a:cubicBezTo>
                    <a:pt x="32" y="75"/>
                    <a:pt x="32" y="75"/>
                    <a:pt x="32" y="76"/>
                  </a:cubicBezTo>
                  <a:close/>
                  <a:moveTo>
                    <a:pt x="133" y="48"/>
                  </a:moveTo>
                  <a:cubicBezTo>
                    <a:pt x="133" y="48"/>
                    <a:pt x="133" y="48"/>
                    <a:pt x="133" y="48"/>
                  </a:cubicBezTo>
                  <a:cubicBezTo>
                    <a:pt x="131" y="48"/>
                    <a:pt x="128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5" y="49"/>
                    <a:pt x="124" y="50"/>
                    <a:pt x="124" y="51"/>
                  </a:cubicBezTo>
                  <a:cubicBezTo>
                    <a:pt x="125" y="51"/>
                    <a:pt x="126" y="51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0"/>
                    <a:pt x="128" y="50"/>
                    <a:pt x="129" y="49"/>
                  </a:cubicBezTo>
                  <a:cubicBezTo>
                    <a:pt x="130" y="49"/>
                    <a:pt x="130" y="49"/>
                    <a:pt x="131" y="50"/>
                  </a:cubicBezTo>
                  <a:cubicBezTo>
                    <a:pt x="132" y="49"/>
                    <a:pt x="132" y="49"/>
                    <a:pt x="133" y="48"/>
                  </a:cubicBezTo>
                  <a:close/>
                  <a:moveTo>
                    <a:pt x="80" y="56"/>
                  </a:moveTo>
                  <a:cubicBezTo>
                    <a:pt x="80" y="56"/>
                    <a:pt x="80" y="55"/>
                    <a:pt x="80" y="55"/>
                  </a:cubicBezTo>
                  <a:cubicBezTo>
                    <a:pt x="80" y="54"/>
                    <a:pt x="77" y="54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6" y="56"/>
                    <a:pt x="75" y="57"/>
                    <a:pt x="75" y="57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9"/>
                    <a:pt x="75" y="59"/>
                    <a:pt x="76" y="59"/>
                  </a:cubicBezTo>
                  <a:cubicBezTo>
                    <a:pt x="77" y="59"/>
                    <a:pt x="78" y="58"/>
                    <a:pt x="79" y="58"/>
                  </a:cubicBezTo>
                  <a:cubicBezTo>
                    <a:pt x="80" y="58"/>
                    <a:pt x="80" y="57"/>
                    <a:pt x="80" y="56"/>
                  </a:cubicBezTo>
                  <a:close/>
                  <a:moveTo>
                    <a:pt x="62" y="79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5" y="77"/>
                    <a:pt x="67" y="75"/>
                    <a:pt x="69" y="72"/>
                  </a:cubicBezTo>
                  <a:cubicBezTo>
                    <a:pt x="68" y="71"/>
                    <a:pt x="67" y="71"/>
                    <a:pt x="66" y="71"/>
                  </a:cubicBezTo>
                  <a:cubicBezTo>
                    <a:pt x="65" y="74"/>
                    <a:pt x="63" y="77"/>
                    <a:pt x="62" y="79"/>
                  </a:cubicBezTo>
                  <a:close/>
                  <a:moveTo>
                    <a:pt x="37" y="85"/>
                  </a:moveTo>
                  <a:cubicBezTo>
                    <a:pt x="37" y="85"/>
                    <a:pt x="37" y="85"/>
                    <a:pt x="37" y="85"/>
                  </a:cubicBezTo>
                  <a:cubicBezTo>
                    <a:pt x="37" y="85"/>
                    <a:pt x="38" y="85"/>
                    <a:pt x="38" y="85"/>
                  </a:cubicBezTo>
                  <a:cubicBezTo>
                    <a:pt x="39" y="83"/>
                    <a:pt x="41" y="81"/>
                    <a:pt x="42" y="79"/>
                  </a:cubicBezTo>
                  <a:cubicBezTo>
                    <a:pt x="43" y="78"/>
                    <a:pt x="43" y="77"/>
                    <a:pt x="43" y="75"/>
                  </a:cubicBezTo>
                  <a:cubicBezTo>
                    <a:pt x="43" y="75"/>
                    <a:pt x="42" y="76"/>
                    <a:pt x="42" y="76"/>
                  </a:cubicBezTo>
                  <a:cubicBezTo>
                    <a:pt x="42" y="76"/>
                    <a:pt x="41" y="77"/>
                    <a:pt x="41" y="77"/>
                  </a:cubicBezTo>
                  <a:cubicBezTo>
                    <a:pt x="40" y="79"/>
                    <a:pt x="38" y="82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lose/>
                  <a:moveTo>
                    <a:pt x="135" y="59"/>
                  </a:moveTo>
                  <a:cubicBezTo>
                    <a:pt x="134" y="57"/>
                    <a:pt x="134" y="57"/>
                    <a:pt x="133" y="57"/>
                  </a:cubicBezTo>
                  <a:cubicBezTo>
                    <a:pt x="132" y="57"/>
                    <a:pt x="132" y="57"/>
                    <a:pt x="131" y="57"/>
                  </a:cubicBezTo>
                  <a:cubicBezTo>
                    <a:pt x="130" y="57"/>
                    <a:pt x="130" y="57"/>
                    <a:pt x="130" y="58"/>
                  </a:cubicBezTo>
                  <a:cubicBezTo>
                    <a:pt x="130" y="59"/>
                    <a:pt x="130" y="61"/>
                    <a:pt x="131" y="62"/>
                  </a:cubicBezTo>
                  <a:cubicBezTo>
                    <a:pt x="131" y="62"/>
                    <a:pt x="131" y="63"/>
                    <a:pt x="131" y="63"/>
                  </a:cubicBezTo>
                  <a:cubicBezTo>
                    <a:pt x="132" y="62"/>
                    <a:pt x="134" y="60"/>
                    <a:pt x="135" y="59"/>
                  </a:cubicBezTo>
                  <a:close/>
                  <a:moveTo>
                    <a:pt x="53" y="66"/>
                  </a:moveTo>
                  <a:cubicBezTo>
                    <a:pt x="54" y="66"/>
                    <a:pt x="54" y="65"/>
                    <a:pt x="54" y="64"/>
                  </a:cubicBezTo>
                  <a:cubicBezTo>
                    <a:pt x="53" y="62"/>
                    <a:pt x="53" y="60"/>
                    <a:pt x="53" y="58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2" y="59"/>
                    <a:pt x="51" y="60"/>
                    <a:pt x="50" y="61"/>
                  </a:cubicBezTo>
                  <a:cubicBezTo>
                    <a:pt x="50" y="61"/>
                    <a:pt x="50" y="62"/>
                    <a:pt x="50" y="62"/>
                  </a:cubicBezTo>
                  <a:cubicBezTo>
                    <a:pt x="51" y="63"/>
                    <a:pt x="52" y="65"/>
                    <a:pt x="53" y="66"/>
                  </a:cubicBezTo>
                  <a:close/>
                  <a:moveTo>
                    <a:pt x="70" y="50"/>
                  </a:moveTo>
                  <a:cubicBezTo>
                    <a:pt x="70" y="50"/>
                    <a:pt x="70" y="50"/>
                    <a:pt x="70" y="50"/>
                  </a:cubicBezTo>
                  <a:cubicBezTo>
                    <a:pt x="72" y="50"/>
                    <a:pt x="74" y="50"/>
                    <a:pt x="76" y="50"/>
                  </a:cubicBezTo>
                  <a:cubicBezTo>
                    <a:pt x="76" y="50"/>
                    <a:pt x="76" y="50"/>
                    <a:pt x="77" y="50"/>
                  </a:cubicBezTo>
                  <a:cubicBezTo>
                    <a:pt x="77" y="50"/>
                    <a:pt x="78" y="49"/>
                    <a:pt x="78" y="48"/>
                  </a:cubicBezTo>
                  <a:cubicBezTo>
                    <a:pt x="76" y="48"/>
                    <a:pt x="73" y="48"/>
                    <a:pt x="71" y="48"/>
                  </a:cubicBezTo>
                  <a:cubicBezTo>
                    <a:pt x="71" y="49"/>
                    <a:pt x="70" y="49"/>
                    <a:pt x="70" y="50"/>
                  </a:cubicBezTo>
                  <a:close/>
                  <a:moveTo>
                    <a:pt x="71" y="57"/>
                  </a:moveTo>
                  <a:cubicBezTo>
                    <a:pt x="71" y="56"/>
                    <a:pt x="70" y="55"/>
                    <a:pt x="69" y="54"/>
                  </a:cubicBezTo>
                  <a:cubicBezTo>
                    <a:pt x="69" y="54"/>
                    <a:pt x="68" y="53"/>
                    <a:pt x="68" y="54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7"/>
                    <a:pt x="68" y="58"/>
                    <a:pt x="68" y="60"/>
                  </a:cubicBezTo>
                  <a:cubicBezTo>
                    <a:pt x="70" y="60"/>
                    <a:pt x="70" y="58"/>
                    <a:pt x="71" y="57"/>
                  </a:cubicBezTo>
                  <a:close/>
                  <a:moveTo>
                    <a:pt x="143" y="65"/>
                  </a:moveTo>
                  <a:cubicBezTo>
                    <a:pt x="144" y="63"/>
                    <a:pt x="144" y="63"/>
                    <a:pt x="144" y="61"/>
                  </a:cubicBezTo>
                  <a:cubicBezTo>
                    <a:pt x="144" y="60"/>
                    <a:pt x="144" y="60"/>
                    <a:pt x="143" y="59"/>
                  </a:cubicBezTo>
                  <a:cubicBezTo>
                    <a:pt x="143" y="59"/>
                    <a:pt x="143" y="58"/>
                    <a:pt x="143" y="57"/>
                  </a:cubicBezTo>
                  <a:cubicBezTo>
                    <a:pt x="142" y="59"/>
                    <a:pt x="141" y="60"/>
                    <a:pt x="140" y="61"/>
                  </a:cubicBezTo>
                  <a:cubicBezTo>
                    <a:pt x="141" y="62"/>
                    <a:pt x="142" y="63"/>
                    <a:pt x="143" y="65"/>
                  </a:cubicBezTo>
                  <a:close/>
                  <a:moveTo>
                    <a:pt x="47" y="77"/>
                  </a:moveTo>
                  <a:cubicBezTo>
                    <a:pt x="46" y="78"/>
                    <a:pt x="46" y="79"/>
                    <a:pt x="45" y="80"/>
                  </a:cubicBezTo>
                  <a:cubicBezTo>
                    <a:pt x="45" y="81"/>
                    <a:pt x="45" y="83"/>
                    <a:pt x="45" y="85"/>
                  </a:cubicBezTo>
                  <a:cubicBezTo>
                    <a:pt x="46" y="85"/>
                    <a:pt x="46" y="85"/>
                    <a:pt x="47" y="84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8" y="82"/>
                    <a:pt x="48" y="81"/>
                    <a:pt x="48" y="80"/>
                  </a:cubicBezTo>
                  <a:cubicBezTo>
                    <a:pt x="48" y="79"/>
                    <a:pt x="47" y="79"/>
                    <a:pt x="47" y="77"/>
                  </a:cubicBezTo>
                  <a:close/>
                  <a:moveTo>
                    <a:pt x="134" y="86"/>
                  </a:moveTo>
                  <a:cubicBezTo>
                    <a:pt x="134" y="86"/>
                    <a:pt x="134" y="85"/>
                    <a:pt x="134" y="85"/>
                  </a:cubicBezTo>
                  <a:cubicBezTo>
                    <a:pt x="134" y="85"/>
                    <a:pt x="134" y="84"/>
                    <a:pt x="134" y="83"/>
                  </a:cubicBezTo>
                  <a:cubicBezTo>
                    <a:pt x="134" y="83"/>
                    <a:pt x="133" y="82"/>
                    <a:pt x="133" y="82"/>
                  </a:cubicBezTo>
                  <a:cubicBezTo>
                    <a:pt x="133" y="81"/>
                    <a:pt x="132" y="81"/>
                    <a:pt x="132" y="81"/>
                  </a:cubicBezTo>
                  <a:cubicBezTo>
                    <a:pt x="131" y="81"/>
                    <a:pt x="130" y="82"/>
                    <a:pt x="130" y="83"/>
                  </a:cubicBezTo>
                  <a:cubicBezTo>
                    <a:pt x="130" y="84"/>
                    <a:pt x="130" y="84"/>
                    <a:pt x="130" y="85"/>
                  </a:cubicBezTo>
                  <a:cubicBezTo>
                    <a:pt x="131" y="85"/>
                    <a:pt x="132" y="86"/>
                    <a:pt x="134" y="86"/>
                  </a:cubicBezTo>
                  <a:close/>
                  <a:moveTo>
                    <a:pt x="215" y="73"/>
                  </a:moveTo>
                  <a:cubicBezTo>
                    <a:pt x="215" y="73"/>
                    <a:pt x="215" y="73"/>
                    <a:pt x="215" y="73"/>
                  </a:cubicBezTo>
                  <a:cubicBezTo>
                    <a:pt x="214" y="74"/>
                    <a:pt x="213" y="76"/>
                    <a:pt x="212" y="77"/>
                  </a:cubicBezTo>
                  <a:cubicBezTo>
                    <a:pt x="213" y="78"/>
                    <a:pt x="213" y="79"/>
                    <a:pt x="214" y="80"/>
                  </a:cubicBezTo>
                  <a:cubicBezTo>
                    <a:pt x="214" y="79"/>
                    <a:pt x="215" y="78"/>
                    <a:pt x="216" y="78"/>
                  </a:cubicBezTo>
                  <a:cubicBezTo>
                    <a:pt x="216" y="77"/>
                    <a:pt x="216" y="77"/>
                    <a:pt x="216" y="77"/>
                  </a:cubicBezTo>
                  <a:cubicBezTo>
                    <a:pt x="216" y="76"/>
                    <a:pt x="216" y="74"/>
                    <a:pt x="215" y="73"/>
                  </a:cubicBezTo>
                  <a:close/>
                  <a:moveTo>
                    <a:pt x="113" y="57"/>
                  </a:moveTo>
                  <a:cubicBezTo>
                    <a:pt x="113" y="57"/>
                    <a:pt x="113" y="57"/>
                    <a:pt x="113" y="57"/>
                  </a:cubicBezTo>
                  <a:cubicBezTo>
                    <a:pt x="111" y="57"/>
                    <a:pt x="110" y="57"/>
                    <a:pt x="109" y="57"/>
                  </a:cubicBezTo>
                  <a:cubicBezTo>
                    <a:pt x="109" y="57"/>
                    <a:pt x="108" y="58"/>
                    <a:pt x="108" y="58"/>
                  </a:cubicBezTo>
                  <a:cubicBezTo>
                    <a:pt x="108" y="58"/>
                    <a:pt x="107" y="59"/>
                    <a:pt x="107" y="60"/>
                  </a:cubicBezTo>
                  <a:cubicBezTo>
                    <a:pt x="107" y="61"/>
                    <a:pt x="108" y="61"/>
                    <a:pt x="108" y="62"/>
                  </a:cubicBezTo>
                  <a:cubicBezTo>
                    <a:pt x="110" y="60"/>
                    <a:pt x="111" y="59"/>
                    <a:pt x="113" y="57"/>
                  </a:cubicBezTo>
                  <a:close/>
                  <a:moveTo>
                    <a:pt x="158" y="55"/>
                  </a:moveTo>
                  <a:cubicBezTo>
                    <a:pt x="157" y="55"/>
                    <a:pt x="157" y="56"/>
                    <a:pt x="157" y="57"/>
                  </a:cubicBezTo>
                  <a:cubicBezTo>
                    <a:pt x="158" y="58"/>
                    <a:pt x="158" y="60"/>
                    <a:pt x="158" y="62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1"/>
                    <a:pt x="160" y="61"/>
                    <a:pt x="161" y="60"/>
                  </a:cubicBezTo>
                  <a:cubicBezTo>
                    <a:pt x="160" y="58"/>
                    <a:pt x="159" y="56"/>
                    <a:pt x="158" y="55"/>
                  </a:cubicBezTo>
                  <a:close/>
                  <a:moveTo>
                    <a:pt x="168" y="68"/>
                  </a:moveTo>
                  <a:cubicBezTo>
                    <a:pt x="168" y="67"/>
                    <a:pt x="169" y="67"/>
                    <a:pt x="169" y="66"/>
                  </a:cubicBezTo>
                  <a:cubicBezTo>
                    <a:pt x="168" y="64"/>
                    <a:pt x="168" y="62"/>
                    <a:pt x="168" y="60"/>
                  </a:cubicBezTo>
                  <a:cubicBezTo>
                    <a:pt x="167" y="61"/>
                    <a:pt x="166" y="62"/>
                    <a:pt x="166" y="63"/>
                  </a:cubicBezTo>
                  <a:cubicBezTo>
                    <a:pt x="165" y="63"/>
                    <a:pt x="165" y="63"/>
                    <a:pt x="166" y="63"/>
                  </a:cubicBezTo>
                  <a:cubicBezTo>
                    <a:pt x="166" y="65"/>
                    <a:pt x="167" y="66"/>
                    <a:pt x="168" y="68"/>
                  </a:cubicBezTo>
                  <a:close/>
                  <a:moveTo>
                    <a:pt x="121" y="78"/>
                  </a:moveTo>
                  <a:cubicBezTo>
                    <a:pt x="121" y="78"/>
                    <a:pt x="122" y="78"/>
                    <a:pt x="122" y="78"/>
                  </a:cubicBezTo>
                  <a:cubicBezTo>
                    <a:pt x="122" y="79"/>
                    <a:pt x="123" y="79"/>
                    <a:pt x="124" y="79"/>
                  </a:cubicBezTo>
                  <a:cubicBezTo>
                    <a:pt x="124" y="79"/>
                    <a:pt x="125" y="79"/>
                    <a:pt x="125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6" y="78"/>
                    <a:pt x="126" y="77"/>
                    <a:pt x="127" y="76"/>
                  </a:cubicBezTo>
                  <a:cubicBezTo>
                    <a:pt x="126" y="76"/>
                    <a:pt x="125" y="76"/>
                    <a:pt x="123" y="75"/>
                  </a:cubicBezTo>
                  <a:cubicBezTo>
                    <a:pt x="123" y="76"/>
                    <a:pt x="122" y="77"/>
                    <a:pt x="121" y="78"/>
                  </a:cubicBezTo>
                  <a:close/>
                  <a:moveTo>
                    <a:pt x="217" y="103"/>
                  </a:moveTo>
                  <a:cubicBezTo>
                    <a:pt x="217" y="102"/>
                    <a:pt x="217" y="102"/>
                    <a:pt x="217" y="102"/>
                  </a:cubicBezTo>
                  <a:cubicBezTo>
                    <a:pt x="214" y="104"/>
                    <a:pt x="209" y="110"/>
                    <a:pt x="209" y="111"/>
                  </a:cubicBezTo>
                  <a:cubicBezTo>
                    <a:pt x="212" y="108"/>
                    <a:pt x="215" y="106"/>
                    <a:pt x="217" y="103"/>
                  </a:cubicBezTo>
                  <a:close/>
                  <a:moveTo>
                    <a:pt x="118" y="82"/>
                  </a:moveTo>
                  <a:cubicBezTo>
                    <a:pt x="118" y="83"/>
                    <a:pt x="119" y="84"/>
                    <a:pt x="119" y="84"/>
                  </a:cubicBezTo>
                  <a:cubicBezTo>
                    <a:pt x="120" y="85"/>
                    <a:pt x="120" y="86"/>
                    <a:pt x="121" y="86"/>
                  </a:cubicBezTo>
                  <a:cubicBezTo>
                    <a:pt x="122" y="85"/>
                    <a:pt x="123" y="83"/>
                    <a:pt x="124" y="82"/>
                  </a:cubicBezTo>
                  <a:cubicBezTo>
                    <a:pt x="122" y="82"/>
                    <a:pt x="120" y="82"/>
                    <a:pt x="118" y="82"/>
                  </a:cubicBezTo>
                  <a:close/>
                  <a:moveTo>
                    <a:pt x="201" y="32"/>
                  </a:moveTo>
                  <a:cubicBezTo>
                    <a:pt x="201" y="34"/>
                    <a:pt x="206" y="42"/>
                    <a:pt x="208" y="44"/>
                  </a:cubicBezTo>
                  <a:cubicBezTo>
                    <a:pt x="208" y="44"/>
                    <a:pt x="209" y="44"/>
                    <a:pt x="209" y="44"/>
                  </a:cubicBezTo>
                  <a:cubicBezTo>
                    <a:pt x="206" y="40"/>
                    <a:pt x="204" y="36"/>
                    <a:pt x="201" y="32"/>
                  </a:cubicBezTo>
                  <a:close/>
                  <a:moveTo>
                    <a:pt x="89" y="73"/>
                  </a:moveTo>
                  <a:cubicBezTo>
                    <a:pt x="90" y="73"/>
                    <a:pt x="90" y="73"/>
                    <a:pt x="91" y="73"/>
                  </a:cubicBezTo>
                  <a:cubicBezTo>
                    <a:pt x="91" y="73"/>
                    <a:pt x="92" y="73"/>
                    <a:pt x="92" y="73"/>
                  </a:cubicBezTo>
                  <a:cubicBezTo>
                    <a:pt x="93" y="72"/>
                    <a:pt x="93" y="71"/>
                    <a:pt x="94" y="70"/>
                  </a:cubicBezTo>
                  <a:cubicBezTo>
                    <a:pt x="93" y="69"/>
                    <a:pt x="93" y="69"/>
                    <a:pt x="92" y="68"/>
                  </a:cubicBezTo>
                  <a:cubicBezTo>
                    <a:pt x="91" y="69"/>
                    <a:pt x="90" y="71"/>
                    <a:pt x="89" y="73"/>
                  </a:cubicBezTo>
                  <a:close/>
                  <a:moveTo>
                    <a:pt x="84" y="65"/>
                  </a:moveTo>
                  <a:cubicBezTo>
                    <a:pt x="84" y="65"/>
                    <a:pt x="84" y="65"/>
                    <a:pt x="84" y="65"/>
                  </a:cubicBezTo>
                  <a:cubicBezTo>
                    <a:pt x="86" y="64"/>
                    <a:pt x="87" y="62"/>
                    <a:pt x="88" y="61"/>
                  </a:cubicBezTo>
                  <a:cubicBezTo>
                    <a:pt x="88" y="59"/>
                    <a:pt x="88" y="59"/>
                    <a:pt x="87" y="60"/>
                  </a:cubicBezTo>
                  <a:cubicBezTo>
                    <a:pt x="86" y="60"/>
                    <a:pt x="85" y="60"/>
                    <a:pt x="85" y="61"/>
                  </a:cubicBezTo>
                  <a:cubicBezTo>
                    <a:pt x="85" y="61"/>
                    <a:pt x="84" y="62"/>
                    <a:pt x="84" y="62"/>
                  </a:cubicBezTo>
                  <a:cubicBezTo>
                    <a:pt x="84" y="62"/>
                    <a:pt x="84" y="63"/>
                    <a:pt x="84" y="63"/>
                  </a:cubicBezTo>
                  <a:cubicBezTo>
                    <a:pt x="84" y="64"/>
                    <a:pt x="84" y="65"/>
                    <a:pt x="84" y="65"/>
                  </a:cubicBezTo>
                  <a:close/>
                  <a:moveTo>
                    <a:pt x="99" y="63"/>
                  </a:moveTo>
                  <a:cubicBezTo>
                    <a:pt x="99" y="63"/>
                    <a:pt x="100" y="63"/>
                    <a:pt x="100" y="63"/>
                  </a:cubicBezTo>
                  <a:cubicBezTo>
                    <a:pt x="101" y="62"/>
                    <a:pt x="102" y="61"/>
                    <a:pt x="103" y="59"/>
                  </a:cubicBezTo>
                  <a:cubicBezTo>
                    <a:pt x="103" y="59"/>
                    <a:pt x="103" y="58"/>
                    <a:pt x="102" y="58"/>
                  </a:cubicBezTo>
                  <a:cubicBezTo>
                    <a:pt x="101" y="58"/>
                    <a:pt x="100" y="58"/>
                    <a:pt x="99" y="58"/>
                  </a:cubicBezTo>
                  <a:cubicBezTo>
                    <a:pt x="99" y="60"/>
                    <a:pt x="99" y="61"/>
                    <a:pt x="99" y="62"/>
                  </a:cubicBezTo>
                  <a:cubicBezTo>
                    <a:pt x="99" y="62"/>
                    <a:pt x="99" y="63"/>
                    <a:pt x="99" y="63"/>
                  </a:cubicBezTo>
                  <a:close/>
                  <a:moveTo>
                    <a:pt x="154" y="48"/>
                  </a:moveTo>
                  <a:cubicBezTo>
                    <a:pt x="154" y="48"/>
                    <a:pt x="154" y="48"/>
                    <a:pt x="153" y="48"/>
                  </a:cubicBezTo>
                  <a:cubicBezTo>
                    <a:pt x="153" y="49"/>
                    <a:pt x="152" y="50"/>
                    <a:pt x="151" y="50"/>
                  </a:cubicBezTo>
                  <a:cubicBezTo>
                    <a:pt x="150" y="50"/>
                    <a:pt x="149" y="49"/>
                    <a:pt x="149" y="49"/>
                  </a:cubicBezTo>
                  <a:cubicBezTo>
                    <a:pt x="148" y="50"/>
                    <a:pt x="148" y="50"/>
                    <a:pt x="147" y="51"/>
                  </a:cubicBezTo>
                  <a:cubicBezTo>
                    <a:pt x="149" y="51"/>
                    <a:pt x="153" y="52"/>
                    <a:pt x="154" y="51"/>
                  </a:cubicBezTo>
                  <a:cubicBezTo>
                    <a:pt x="154" y="50"/>
                    <a:pt x="154" y="49"/>
                    <a:pt x="154" y="48"/>
                  </a:cubicBezTo>
                  <a:close/>
                  <a:moveTo>
                    <a:pt x="39" y="61"/>
                  </a:moveTo>
                  <a:cubicBezTo>
                    <a:pt x="39" y="61"/>
                    <a:pt x="39" y="61"/>
                    <a:pt x="38" y="61"/>
                  </a:cubicBezTo>
                  <a:cubicBezTo>
                    <a:pt x="38" y="63"/>
                    <a:pt x="37" y="64"/>
                    <a:pt x="36" y="65"/>
                  </a:cubicBezTo>
                  <a:cubicBezTo>
                    <a:pt x="37" y="66"/>
                    <a:pt x="37" y="67"/>
                    <a:pt x="38" y="68"/>
                  </a:cubicBezTo>
                  <a:cubicBezTo>
                    <a:pt x="39" y="68"/>
                    <a:pt x="39" y="67"/>
                    <a:pt x="39" y="67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4"/>
                    <a:pt x="39" y="63"/>
                    <a:pt x="39" y="61"/>
                  </a:cubicBezTo>
                  <a:close/>
                  <a:moveTo>
                    <a:pt x="102" y="86"/>
                  </a:moveTo>
                  <a:cubicBezTo>
                    <a:pt x="104" y="86"/>
                    <a:pt x="106" y="86"/>
                    <a:pt x="107" y="86"/>
                  </a:cubicBezTo>
                  <a:cubicBezTo>
                    <a:pt x="107" y="85"/>
                    <a:pt x="107" y="84"/>
                    <a:pt x="107" y="83"/>
                  </a:cubicBezTo>
                  <a:cubicBezTo>
                    <a:pt x="107" y="83"/>
                    <a:pt x="106" y="83"/>
                    <a:pt x="106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4" y="84"/>
                    <a:pt x="103" y="85"/>
                    <a:pt x="102" y="86"/>
                  </a:cubicBezTo>
                  <a:close/>
                  <a:moveTo>
                    <a:pt x="87" y="75"/>
                  </a:moveTo>
                  <a:cubicBezTo>
                    <a:pt x="86" y="77"/>
                    <a:pt x="85" y="79"/>
                    <a:pt x="84" y="81"/>
                  </a:cubicBezTo>
                  <a:cubicBezTo>
                    <a:pt x="85" y="81"/>
                    <a:pt x="85" y="81"/>
                    <a:pt x="86" y="81"/>
                  </a:cubicBezTo>
                  <a:cubicBezTo>
                    <a:pt x="87" y="79"/>
                    <a:pt x="88" y="77"/>
                    <a:pt x="89" y="76"/>
                  </a:cubicBezTo>
                  <a:cubicBezTo>
                    <a:pt x="89" y="76"/>
                    <a:pt x="90" y="75"/>
                    <a:pt x="90" y="75"/>
                  </a:cubicBezTo>
                  <a:cubicBezTo>
                    <a:pt x="89" y="75"/>
                    <a:pt x="88" y="75"/>
                    <a:pt x="87" y="75"/>
                  </a:cubicBezTo>
                  <a:close/>
                  <a:moveTo>
                    <a:pt x="155" y="78"/>
                  </a:moveTo>
                  <a:cubicBezTo>
                    <a:pt x="156" y="78"/>
                    <a:pt x="157" y="78"/>
                    <a:pt x="158" y="78"/>
                  </a:cubicBezTo>
                  <a:cubicBezTo>
                    <a:pt x="158" y="78"/>
                    <a:pt x="159" y="78"/>
                    <a:pt x="159" y="77"/>
                  </a:cubicBezTo>
                  <a:cubicBezTo>
                    <a:pt x="160" y="77"/>
                    <a:pt x="161" y="76"/>
                    <a:pt x="161" y="75"/>
                  </a:cubicBezTo>
                  <a:cubicBezTo>
                    <a:pt x="162" y="75"/>
                    <a:pt x="162" y="74"/>
                    <a:pt x="162" y="74"/>
                  </a:cubicBezTo>
                  <a:cubicBezTo>
                    <a:pt x="162" y="74"/>
                    <a:pt x="161" y="74"/>
                    <a:pt x="161" y="74"/>
                  </a:cubicBezTo>
                  <a:cubicBezTo>
                    <a:pt x="160" y="74"/>
                    <a:pt x="159" y="74"/>
                    <a:pt x="159" y="75"/>
                  </a:cubicBezTo>
                  <a:cubicBezTo>
                    <a:pt x="158" y="76"/>
                    <a:pt x="158" y="76"/>
                    <a:pt x="157" y="76"/>
                  </a:cubicBezTo>
                  <a:cubicBezTo>
                    <a:pt x="157" y="76"/>
                    <a:pt x="157" y="76"/>
                    <a:pt x="156" y="75"/>
                  </a:cubicBezTo>
                  <a:cubicBezTo>
                    <a:pt x="156" y="76"/>
                    <a:pt x="155" y="77"/>
                    <a:pt x="155" y="78"/>
                  </a:cubicBezTo>
                  <a:close/>
                  <a:moveTo>
                    <a:pt x="211" y="60"/>
                  </a:moveTo>
                  <a:cubicBezTo>
                    <a:pt x="212" y="59"/>
                    <a:pt x="212" y="59"/>
                    <a:pt x="213" y="58"/>
                  </a:cubicBezTo>
                  <a:cubicBezTo>
                    <a:pt x="214" y="58"/>
                    <a:pt x="214" y="57"/>
                    <a:pt x="213" y="56"/>
                  </a:cubicBezTo>
                  <a:cubicBezTo>
                    <a:pt x="213" y="55"/>
                    <a:pt x="212" y="55"/>
                    <a:pt x="212" y="54"/>
                  </a:cubicBezTo>
                  <a:cubicBezTo>
                    <a:pt x="211" y="55"/>
                    <a:pt x="211" y="55"/>
                    <a:pt x="210" y="56"/>
                  </a:cubicBezTo>
                  <a:cubicBezTo>
                    <a:pt x="210" y="56"/>
                    <a:pt x="210" y="57"/>
                    <a:pt x="210" y="57"/>
                  </a:cubicBezTo>
                  <a:cubicBezTo>
                    <a:pt x="210" y="58"/>
                    <a:pt x="211" y="59"/>
                    <a:pt x="211" y="60"/>
                  </a:cubicBezTo>
                  <a:close/>
                  <a:moveTo>
                    <a:pt x="230" y="84"/>
                  </a:moveTo>
                  <a:cubicBezTo>
                    <a:pt x="229" y="84"/>
                    <a:pt x="229" y="83"/>
                    <a:pt x="229" y="82"/>
                  </a:cubicBezTo>
                  <a:cubicBezTo>
                    <a:pt x="228" y="82"/>
                    <a:pt x="228" y="81"/>
                    <a:pt x="227" y="81"/>
                  </a:cubicBezTo>
                  <a:cubicBezTo>
                    <a:pt x="227" y="81"/>
                    <a:pt x="226" y="86"/>
                    <a:pt x="227" y="87"/>
                  </a:cubicBezTo>
                  <a:cubicBezTo>
                    <a:pt x="228" y="86"/>
                    <a:pt x="229" y="86"/>
                    <a:pt x="230" y="84"/>
                  </a:cubicBezTo>
                  <a:close/>
                  <a:moveTo>
                    <a:pt x="21" y="43"/>
                  </a:moveTo>
                  <a:cubicBezTo>
                    <a:pt x="17" y="43"/>
                    <a:pt x="14" y="43"/>
                    <a:pt x="11" y="43"/>
                  </a:cubicBezTo>
                  <a:cubicBezTo>
                    <a:pt x="11" y="43"/>
                    <a:pt x="11" y="44"/>
                    <a:pt x="1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4" y="44"/>
                    <a:pt x="17" y="45"/>
                    <a:pt x="19" y="45"/>
                  </a:cubicBezTo>
                  <a:cubicBezTo>
                    <a:pt x="20" y="45"/>
                    <a:pt x="20" y="45"/>
                    <a:pt x="21" y="43"/>
                  </a:cubicBezTo>
                  <a:close/>
                  <a:moveTo>
                    <a:pt x="73" y="91"/>
                  </a:moveTo>
                  <a:cubicBezTo>
                    <a:pt x="73" y="90"/>
                    <a:pt x="73" y="89"/>
                    <a:pt x="73" y="88"/>
                  </a:cubicBezTo>
                  <a:cubicBezTo>
                    <a:pt x="70" y="88"/>
                    <a:pt x="69" y="88"/>
                    <a:pt x="68" y="90"/>
                  </a:cubicBezTo>
                  <a:cubicBezTo>
                    <a:pt x="68" y="91"/>
                    <a:pt x="69" y="91"/>
                    <a:pt x="69" y="91"/>
                  </a:cubicBezTo>
                  <a:cubicBezTo>
                    <a:pt x="70" y="91"/>
                    <a:pt x="71" y="91"/>
                    <a:pt x="73" y="91"/>
                  </a:cubicBezTo>
                  <a:close/>
                  <a:moveTo>
                    <a:pt x="103" y="77"/>
                  </a:moveTo>
                  <a:cubicBezTo>
                    <a:pt x="102" y="77"/>
                    <a:pt x="102" y="77"/>
                    <a:pt x="101" y="77"/>
                  </a:cubicBezTo>
                  <a:cubicBezTo>
                    <a:pt x="99" y="77"/>
                    <a:pt x="99" y="77"/>
                    <a:pt x="98" y="78"/>
                  </a:cubicBezTo>
                  <a:cubicBezTo>
                    <a:pt x="98" y="79"/>
                    <a:pt x="97" y="79"/>
                    <a:pt x="97" y="80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8" y="80"/>
                    <a:pt x="99" y="80"/>
                    <a:pt x="101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2" y="79"/>
                    <a:pt x="102" y="78"/>
                    <a:pt x="103" y="77"/>
                  </a:cubicBezTo>
                  <a:close/>
                  <a:moveTo>
                    <a:pt x="53" y="71"/>
                  </a:moveTo>
                  <a:cubicBezTo>
                    <a:pt x="51" y="72"/>
                    <a:pt x="50" y="74"/>
                    <a:pt x="49" y="75"/>
                  </a:cubicBezTo>
                  <a:cubicBezTo>
                    <a:pt x="49" y="76"/>
                    <a:pt x="49" y="77"/>
                    <a:pt x="50" y="78"/>
                  </a:cubicBezTo>
                  <a:cubicBezTo>
                    <a:pt x="51" y="76"/>
                    <a:pt x="52" y="74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close/>
                  <a:moveTo>
                    <a:pt x="138" y="69"/>
                  </a:moveTo>
                  <a:cubicBezTo>
                    <a:pt x="138" y="69"/>
                    <a:pt x="137" y="69"/>
                    <a:pt x="137" y="69"/>
                  </a:cubicBezTo>
                  <a:cubicBezTo>
                    <a:pt x="135" y="69"/>
                    <a:pt x="135" y="69"/>
                    <a:pt x="134" y="71"/>
                  </a:cubicBezTo>
                  <a:cubicBezTo>
                    <a:pt x="133" y="71"/>
                    <a:pt x="133" y="72"/>
                    <a:pt x="133" y="73"/>
                  </a:cubicBezTo>
                  <a:cubicBezTo>
                    <a:pt x="134" y="73"/>
                    <a:pt x="134" y="73"/>
                    <a:pt x="135" y="73"/>
                  </a:cubicBezTo>
                  <a:cubicBezTo>
                    <a:pt x="135" y="73"/>
                    <a:pt x="135" y="73"/>
                    <a:pt x="136" y="72"/>
                  </a:cubicBezTo>
                  <a:cubicBezTo>
                    <a:pt x="137" y="71"/>
                    <a:pt x="137" y="70"/>
                    <a:pt x="138" y="69"/>
                  </a:cubicBezTo>
                  <a:close/>
                  <a:moveTo>
                    <a:pt x="196" y="90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5" y="91"/>
                    <a:pt x="193" y="92"/>
                    <a:pt x="194" y="94"/>
                  </a:cubicBezTo>
                  <a:cubicBezTo>
                    <a:pt x="194" y="95"/>
                    <a:pt x="194" y="95"/>
                    <a:pt x="194" y="96"/>
                  </a:cubicBezTo>
                  <a:cubicBezTo>
                    <a:pt x="194" y="96"/>
                    <a:pt x="194" y="97"/>
                    <a:pt x="194" y="97"/>
                  </a:cubicBezTo>
                  <a:cubicBezTo>
                    <a:pt x="195" y="96"/>
                    <a:pt x="195" y="95"/>
                    <a:pt x="196" y="94"/>
                  </a:cubicBezTo>
                  <a:cubicBezTo>
                    <a:pt x="196" y="94"/>
                    <a:pt x="196" y="94"/>
                    <a:pt x="196" y="93"/>
                  </a:cubicBezTo>
                  <a:cubicBezTo>
                    <a:pt x="196" y="92"/>
                    <a:pt x="196" y="91"/>
                    <a:pt x="196" y="90"/>
                  </a:cubicBezTo>
                  <a:close/>
                  <a:moveTo>
                    <a:pt x="59" y="67"/>
                  </a:moveTo>
                  <a:cubicBezTo>
                    <a:pt x="60" y="67"/>
                    <a:pt x="61" y="67"/>
                    <a:pt x="62" y="68"/>
                  </a:cubicBezTo>
                  <a:cubicBezTo>
                    <a:pt x="63" y="68"/>
                    <a:pt x="63" y="68"/>
                    <a:pt x="64" y="67"/>
                  </a:cubicBezTo>
                  <a:cubicBezTo>
                    <a:pt x="63" y="66"/>
                    <a:pt x="63" y="65"/>
                    <a:pt x="62" y="64"/>
                  </a:cubicBezTo>
                  <a:cubicBezTo>
                    <a:pt x="60" y="64"/>
                    <a:pt x="60" y="66"/>
                    <a:pt x="59" y="67"/>
                  </a:cubicBezTo>
                  <a:close/>
                  <a:moveTo>
                    <a:pt x="15" y="90"/>
                  </a:moveTo>
                  <a:cubicBezTo>
                    <a:pt x="16" y="89"/>
                    <a:pt x="16" y="88"/>
                    <a:pt x="16" y="88"/>
                  </a:cubicBezTo>
                  <a:cubicBezTo>
                    <a:pt x="17" y="86"/>
                    <a:pt x="16" y="86"/>
                    <a:pt x="16" y="85"/>
                  </a:cubicBezTo>
                  <a:cubicBezTo>
                    <a:pt x="15" y="85"/>
                    <a:pt x="15" y="85"/>
                    <a:pt x="15" y="86"/>
                  </a:cubicBezTo>
                  <a:cubicBezTo>
                    <a:pt x="14" y="86"/>
                    <a:pt x="14" y="85"/>
                    <a:pt x="14" y="85"/>
                  </a:cubicBezTo>
                  <a:cubicBezTo>
                    <a:pt x="13" y="86"/>
                    <a:pt x="13" y="87"/>
                    <a:pt x="13" y="89"/>
                  </a:cubicBezTo>
                  <a:cubicBezTo>
                    <a:pt x="14" y="89"/>
                    <a:pt x="15" y="89"/>
                    <a:pt x="15" y="90"/>
                  </a:cubicBezTo>
                  <a:close/>
                  <a:moveTo>
                    <a:pt x="204" y="52"/>
                  </a:moveTo>
                  <a:cubicBezTo>
                    <a:pt x="204" y="54"/>
                    <a:pt x="202" y="54"/>
                    <a:pt x="202" y="56"/>
                  </a:cubicBezTo>
                  <a:cubicBezTo>
                    <a:pt x="203" y="57"/>
                    <a:pt x="204" y="57"/>
                    <a:pt x="205" y="57"/>
                  </a:cubicBezTo>
                  <a:cubicBezTo>
                    <a:pt x="205" y="57"/>
                    <a:pt x="206" y="56"/>
                    <a:pt x="206" y="56"/>
                  </a:cubicBezTo>
                  <a:cubicBezTo>
                    <a:pt x="206" y="55"/>
                    <a:pt x="205" y="53"/>
                    <a:pt x="204" y="52"/>
                  </a:cubicBezTo>
                  <a:close/>
                  <a:moveTo>
                    <a:pt x="121" y="61"/>
                  </a:moveTo>
                  <a:cubicBezTo>
                    <a:pt x="120" y="60"/>
                    <a:pt x="119" y="59"/>
                    <a:pt x="119" y="57"/>
                  </a:cubicBezTo>
                  <a:cubicBezTo>
                    <a:pt x="118" y="58"/>
                    <a:pt x="117" y="59"/>
                    <a:pt x="117" y="60"/>
                  </a:cubicBezTo>
                  <a:cubicBezTo>
                    <a:pt x="117" y="61"/>
                    <a:pt x="118" y="62"/>
                    <a:pt x="118" y="64"/>
                  </a:cubicBezTo>
                  <a:cubicBezTo>
                    <a:pt x="119" y="63"/>
                    <a:pt x="120" y="62"/>
                    <a:pt x="121" y="61"/>
                  </a:cubicBezTo>
                  <a:close/>
                  <a:moveTo>
                    <a:pt x="171" y="87"/>
                  </a:moveTo>
                  <a:cubicBezTo>
                    <a:pt x="173" y="84"/>
                    <a:pt x="174" y="82"/>
                    <a:pt x="175" y="80"/>
                  </a:cubicBezTo>
                  <a:cubicBezTo>
                    <a:pt x="175" y="80"/>
                    <a:pt x="175" y="79"/>
                    <a:pt x="175" y="79"/>
                  </a:cubicBezTo>
                  <a:cubicBezTo>
                    <a:pt x="173" y="81"/>
                    <a:pt x="172" y="83"/>
                    <a:pt x="170" y="85"/>
                  </a:cubicBezTo>
                  <a:cubicBezTo>
                    <a:pt x="170" y="85"/>
                    <a:pt x="171" y="86"/>
                    <a:pt x="171" y="87"/>
                  </a:cubicBezTo>
                  <a:close/>
                  <a:moveTo>
                    <a:pt x="91" y="50"/>
                  </a:moveTo>
                  <a:cubicBezTo>
                    <a:pt x="93" y="50"/>
                    <a:pt x="94" y="50"/>
                    <a:pt x="96" y="50"/>
                  </a:cubicBezTo>
                  <a:cubicBezTo>
                    <a:pt x="96" y="50"/>
                    <a:pt x="96" y="49"/>
                    <a:pt x="97" y="49"/>
                  </a:cubicBezTo>
                  <a:cubicBezTo>
                    <a:pt x="97" y="49"/>
                    <a:pt x="98" y="49"/>
                    <a:pt x="98" y="49"/>
                  </a:cubicBezTo>
                  <a:cubicBezTo>
                    <a:pt x="99" y="49"/>
                    <a:pt x="99" y="49"/>
                    <a:pt x="99" y="48"/>
                  </a:cubicBezTo>
                  <a:cubicBezTo>
                    <a:pt x="97" y="48"/>
                    <a:pt x="95" y="48"/>
                    <a:pt x="93" y="48"/>
                  </a:cubicBezTo>
                  <a:cubicBezTo>
                    <a:pt x="93" y="48"/>
                    <a:pt x="93" y="48"/>
                    <a:pt x="93" y="49"/>
                  </a:cubicBezTo>
                  <a:cubicBezTo>
                    <a:pt x="92" y="49"/>
                    <a:pt x="92" y="50"/>
                    <a:pt x="91" y="50"/>
                  </a:cubicBezTo>
                  <a:close/>
                  <a:moveTo>
                    <a:pt x="140" y="92"/>
                  </a:moveTo>
                  <a:cubicBezTo>
                    <a:pt x="139" y="91"/>
                    <a:pt x="138" y="90"/>
                    <a:pt x="137" y="89"/>
                  </a:cubicBezTo>
                  <a:cubicBezTo>
                    <a:pt x="136" y="90"/>
                    <a:pt x="135" y="91"/>
                    <a:pt x="134" y="92"/>
                  </a:cubicBezTo>
                  <a:cubicBezTo>
                    <a:pt x="136" y="92"/>
                    <a:pt x="138" y="92"/>
                    <a:pt x="140" y="92"/>
                  </a:cubicBezTo>
                  <a:close/>
                  <a:moveTo>
                    <a:pt x="166" y="97"/>
                  </a:moveTo>
                  <a:cubicBezTo>
                    <a:pt x="163" y="97"/>
                    <a:pt x="140" y="97"/>
                    <a:pt x="131" y="97"/>
                  </a:cubicBezTo>
                  <a:cubicBezTo>
                    <a:pt x="143" y="97"/>
                    <a:pt x="155" y="97"/>
                    <a:pt x="166" y="97"/>
                  </a:cubicBezTo>
                  <a:close/>
                  <a:moveTo>
                    <a:pt x="145" y="72"/>
                  </a:moveTo>
                  <a:cubicBezTo>
                    <a:pt x="149" y="73"/>
                    <a:pt x="150" y="72"/>
                    <a:pt x="151" y="70"/>
                  </a:cubicBezTo>
                  <a:cubicBezTo>
                    <a:pt x="150" y="70"/>
                    <a:pt x="149" y="70"/>
                    <a:pt x="148" y="70"/>
                  </a:cubicBezTo>
                  <a:cubicBezTo>
                    <a:pt x="147" y="71"/>
                    <a:pt x="147" y="71"/>
                    <a:pt x="146" y="72"/>
                  </a:cubicBezTo>
                  <a:cubicBezTo>
                    <a:pt x="146" y="72"/>
                    <a:pt x="145" y="72"/>
                    <a:pt x="145" y="72"/>
                  </a:cubicBezTo>
                  <a:close/>
                  <a:moveTo>
                    <a:pt x="147" y="90"/>
                  </a:moveTo>
                  <a:cubicBezTo>
                    <a:pt x="147" y="90"/>
                    <a:pt x="147" y="90"/>
                    <a:pt x="147" y="91"/>
                  </a:cubicBezTo>
                  <a:cubicBezTo>
                    <a:pt x="149" y="89"/>
                    <a:pt x="151" y="87"/>
                    <a:pt x="153" y="85"/>
                  </a:cubicBezTo>
                  <a:cubicBezTo>
                    <a:pt x="152" y="84"/>
                    <a:pt x="152" y="83"/>
                    <a:pt x="151" y="83"/>
                  </a:cubicBezTo>
                  <a:cubicBezTo>
                    <a:pt x="150" y="85"/>
                    <a:pt x="148" y="88"/>
                    <a:pt x="147" y="90"/>
                  </a:cubicBezTo>
                  <a:close/>
                  <a:moveTo>
                    <a:pt x="76" y="66"/>
                  </a:moveTo>
                  <a:cubicBezTo>
                    <a:pt x="75" y="67"/>
                    <a:pt x="74" y="68"/>
                    <a:pt x="73" y="70"/>
                  </a:cubicBezTo>
                  <a:cubicBezTo>
                    <a:pt x="75" y="70"/>
                    <a:pt x="75" y="70"/>
                    <a:pt x="76" y="70"/>
                  </a:cubicBezTo>
                  <a:cubicBezTo>
                    <a:pt x="77" y="69"/>
                    <a:pt x="77" y="69"/>
                    <a:pt x="78" y="68"/>
                  </a:cubicBezTo>
                  <a:cubicBezTo>
                    <a:pt x="77" y="67"/>
                    <a:pt x="77" y="67"/>
                    <a:pt x="76" y="66"/>
                  </a:cubicBezTo>
                  <a:close/>
                  <a:moveTo>
                    <a:pt x="93" y="86"/>
                  </a:moveTo>
                  <a:cubicBezTo>
                    <a:pt x="94" y="86"/>
                    <a:pt x="95" y="86"/>
                    <a:pt x="96" y="86"/>
                  </a:cubicBezTo>
                  <a:cubicBezTo>
                    <a:pt x="97" y="86"/>
                    <a:pt x="98" y="86"/>
                    <a:pt x="97" y="85"/>
                  </a:cubicBezTo>
                  <a:cubicBezTo>
                    <a:pt x="97" y="84"/>
                    <a:pt x="96" y="83"/>
                    <a:pt x="95" y="84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5"/>
                  </a:cubicBezTo>
                  <a:cubicBezTo>
                    <a:pt x="93" y="85"/>
                    <a:pt x="93" y="86"/>
                    <a:pt x="93" y="86"/>
                  </a:cubicBezTo>
                  <a:close/>
                  <a:moveTo>
                    <a:pt x="59" y="53"/>
                  </a:moveTo>
                  <a:cubicBezTo>
                    <a:pt x="59" y="55"/>
                    <a:pt x="60" y="56"/>
                    <a:pt x="61" y="57"/>
                  </a:cubicBezTo>
                  <a:cubicBezTo>
                    <a:pt x="62" y="56"/>
                    <a:pt x="63" y="54"/>
                    <a:pt x="63" y="53"/>
                  </a:cubicBezTo>
                  <a:cubicBezTo>
                    <a:pt x="62" y="53"/>
                    <a:pt x="60" y="53"/>
                    <a:pt x="59" y="53"/>
                  </a:cubicBezTo>
                  <a:close/>
                  <a:moveTo>
                    <a:pt x="192" y="84"/>
                  </a:moveTo>
                  <a:cubicBezTo>
                    <a:pt x="192" y="84"/>
                    <a:pt x="192" y="84"/>
                    <a:pt x="191" y="84"/>
                  </a:cubicBezTo>
                  <a:cubicBezTo>
                    <a:pt x="190" y="86"/>
                    <a:pt x="188" y="88"/>
                    <a:pt x="186" y="90"/>
                  </a:cubicBezTo>
                  <a:cubicBezTo>
                    <a:pt x="186" y="91"/>
                    <a:pt x="187" y="91"/>
                    <a:pt x="187" y="91"/>
                  </a:cubicBezTo>
                  <a:cubicBezTo>
                    <a:pt x="188" y="90"/>
                    <a:pt x="190" y="88"/>
                    <a:pt x="191" y="86"/>
                  </a:cubicBezTo>
                  <a:cubicBezTo>
                    <a:pt x="191" y="86"/>
                    <a:pt x="191" y="86"/>
                    <a:pt x="191" y="86"/>
                  </a:cubicBezTo>
                  <a:cubicBezTo>
                    <a:pt x="192" y="85"/>
                    <a:pt x="192" y="85"/>
                    <a:pt x="192" y="84"/>
                  </a:cubicBezTo>
                  <a:close/>
                  <a:moveTo>
                    <a:pt x="185" y="69"/>
                  </a:moveTo>
                  <a:cubicBezTo>
                    <a:pt x="186" y="72"/>
                    <a:pt x="185" y="73"/>
                    <a:pt x="182" y="73"/>
                  </a:cubicBezTo>
                  <a:cubicBezTo>
                    <a:pt x="183" y="74"/>
                    <a:pt x="183" y="75"/>
                    <a:pt x="183" y="75"/>
                  </a:cubicBezTo>
                  <a:cubicBezTo>
                    <a:pt x="184" y="74"/>
                    <a:pt x="185" y="73"/>
                    <a:pt x="186" y="72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69"/>
                    <a:pt x="186" y="67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5" y="68"/>
                    <a:pt x="185" y="68"/>
                    <a:pt x="185" y="69"/>
                  </a:cubicBezTo>
                  <a:close/>
                  <a:moveTo>
                    <a:pt x="144" y="70"/>
                  </a:moveTo>
                  <a:cubicBezTo>
                    <a:pt x="143" y="69"/>
                    <a:pt x="143" y="69"/>
                    <a:pt x="143" y="69"/>
                  </a:cubicBezTo>
                  <a:cubicBezTo>
                    <a:pt x="142" y="69"/>
                    <a:pt x="142" y="69"/>
                    <a:pt x="141" y="70"/>
                  </a:cubicBezTo>
                  <a:cubicBezTo>
                    <a:pt x="141" y="70"/>
                    <a:pt x="140" y="71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42" y="73"/>
                    <a:pt x="142" y="73"/>
                    <a:pt x="144" y="70"/>
                  </a:cubicBezTo>
                  <a:close/>
                  <a:moveTo>
                    <a:pt x="195" y="130"/>
                  </a:moveTo>
                  <a:cubicBezTo>
                    <a:pt x="197" y="127"/>
                    <a:pt x="199" y="125"/>
                    <a:pt x="201" y="123"/>
                  </a:cubicBezTo>
                  <a:cubicBezTo>
                    <a:pt x="201" y="122"/>
                    <a:pt x="201" y="122"/>
                    <a:pt x="202" y="121"/>
                  </a:cubicBezTo>
                  <a:cubicBezTo>
                    <a:pt x="202" y="121"/>
                    <a:pt x="201" y="121"/>
                    <a:pt x="201" y="121"/>
                  </a:cubicBezTo>
                  <a:cubicBezTo>
                    <a:pt x="200" y="122"/>
                    <a:pt x="199" y="124"/>
                    <a:pt x="198" y="125"/>
                  </a:cubicBezTo>
                  <a:cubicBezTo>
                    <a:pt x="196" y="126"/>
                    <a:pt x="196" y="128"/>
                    <a:pt x="195" y="130"/>
                  </a:cubicBezTo>
                  <a:close/>
                  <a:moveTo>
                    <a:pt x="208" y="102"/>
                  </a:moveTo>
                  <a:cubicBezTo>
                    <a:pt x="208" y="102"/>
                    <a:pt x="209" y="101"/>
                    <a:pt x="209" y="101"/>
                  </a:cubicBezTo>
                  <a:cubicBezTo>
                    <a:pt x="211" y="99"/>
                    <a:pt x="212" y="97"/>
                    <a:pt x="213" y="95"/>
                  </a:cubicBezTo>
                  <a:cubicBezTo>
                    <a:pt x="214" y="95"/>
                    <a:pt x="214" y="94"/>
                    <a:pt x="214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4"/>
                    <a:pt x="213" y="95"/>
                    <a:pt x="213" y="95"/>
                  </a:cubicBezTo>
                  <a:cubicBezTo>
                    <a:pt x="211" y="96"/>
                    <a:pt x="210" y="98"/>
                    <a:pt x="209" y="99"/>
                  </a:cubicBezTo>
                  <a:cubicBezTo>
                    <a:pt x="208" y="100"/>
                    <a:pt x="208" y="101"/>
                    <a:pt x="208" y="102"/>
                  </a:cubicBezTo>
                  <a:close/>
                  <a:moveTo>
                    <a:pt x="181" y="76"/>
                  </a:moveTo>
                  <a:cubicBezTo>
                    <a:pt x="180" y="77"/>
                    <a:pt x="179" y="78"/>
                    <a:pt x="178" y="79"/>
                  </a:cubicBezTo>
                  <a:cubicBezTo>
                    <a:pt x="178" y="80"/>
                    <a:pt x="178" y="81"/>
                    <a:pt x="178" y="82"/>
                  </a:cubicBezTo>
                  <a:cubicBezTo>
                    <a:pt x="180" y="80"/>
                    <a:pt x="181" y="79"/>
                    <a:pt x="182" y="77"/>
                  </a:cubicBezTo>
                  <a:cubicBezTo>
                    <a:pt x="181" y="77"/>
                    <a:pt x="181" y="76"/>
                    <a:pt x="181" y="76"/>
                  </a:cubicBezTo>
                  <a:close/>
                  <a:moveTo>
                    <a:pt x="163" y="58"/>
                  </a:moveTo>
                  <a:cubicBezTo>
                    <a:pt x="164" y="57"/>
                    <a:pt x="165" y="56"/>
                    <a:pt x="166" y="55"/>
                  </a:cubicBezTo>
                  <a:cubicBezTo>
                    <a:pt x="164" y="55"/>
                    <a:pt x="163" y="54"/>
                    <a:pt x="161" y="55"/>
                  </a:cubicBezTo>
                  <a:cubicBezTo>
                    <a:pt x="162" y="56"/>
                    <a:pt x="162" y="57"/>
                    <a:pt x="163" y="58"/>
                  </a:cubicBezTo>
                  <a:close/>
                  <a:moveTo>
                    <a:pt x="105" y="66"/>
                  </a:moveTo>
                  <a:cubicBezTo>
                    <a:pt x="105" y="66"/>
                    <a:pt x="105" y="66"/>
                    <a:pt x="105" y="66"/>
                  </a:cubicBezTo>
                  <a:cubicBezTo>
                    <a:pt x="104" y="66"/>
                    <a:pt x="103" y="66"/>
                    <a:pt x="102" y="66"/>
                  </a:cubicBezTo>
                  <a:cubicBezTo>
                    <a:pt x="102" y="66"/>
                    <a:pt x="102" y="66"/>
                    <a:pt x="102" y="67"/>
                  </a:cubicBezTo>
                  <a:cubicBezTo>
                    <a:pt x="101" y="67"/>
                    <a:pt x="100" y="68"/>
                    <a:pt x="100" y="69"/>
                  </a:cubicBezTo>
                  <a:cubicBezTo>
                    <a:pt x="101" y="69"/>
                    <a:pt x="101" y="70"/>
                    <a:pt x="101" y="70"/>
                  </a:cubicBezTo>
                  <a:cubicBezTo>
                    <a:pt x="102" y="70"/>
                    <a:pt x="102" y="70"/>
                    <a:pt x="102" y="69"/>
                  </a:cubicBezTo>
                  <a:cubicBezTo>
                    <a:pt x="103" y="68"/>
                    <a:pt x="104" y="67"/>
                    <a:pt x="105" y="66"/>
                  </a:cubicBezTo>
                  <a:close/>
                  <a:moveTo>
                    <a:pt x="43" y="69"/>
                  </a:moveTo>
                  <a:cubicBezTo>
                    <a:pt x="43" y="69"/>
                    <a:pt x="43" y="69"/>
                    <a:pt x="43" y="69"/>
                  </a:cubicBezTo>
                  <a:cubicBezTo>
                    <a:pt x="44" y="66"/>
                    <a:pt x="46" y="64"/>
                    <a:pt x="47" y="6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6" y="61"/>
                    <a:pt x="46" y="62"/>
                  </a:cubicBezTo>
                  <a:cubicBezTo>
                    <a:pt x="45" y="63"/>
                    <a:pt x="44" y="64"/>
                    <a:pt x="43" y="66"/>
                  </a:cubicBezTo>
                  <a:cubicBezTo>
                    <a:pt x="42" y="67"/>
                    <a:pt x="42" y="68"/>
                    <a:pt x="43" y="69"/>
                  </a:cubicBezTo>
                  <a:close/>
                  <a:moveTo>
                    <a:pt x="49" y="92"/>
                  </a:moveTo>
                  <a:cubicBezTo>
                    <a:pt x="49" y="92"/>
                    <a:pt x="49" y="92"/>
                    <a:pt x="49" y="92"/>
                  </a:cubicBezTo>
                  <a:cubicBezTo>
                    <a:pt x="51" y="92"/>
                    <a:pt x="52" y="92"/>
                    <a:pt x="53" y="92"/>
                  </a:cubicBezTo>
                  <a:cubicBezTo>
                    <a:pt x="53" y="91"/>
                    <a:pt x="53" y="91"/>
                    <a:pt x="53" y="90"/>
                  </a:cubicBezTo>
                  <a:cubicBezTo>
                    <a:pt x="53" y="90"/>
                    <a:pt x="52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0" y="91"/>
                    <a:pt x="50" y="91"/>
                    <a:pt x="49" y="92"/>
                  </a:cubicBezTo>
                  <a:close/>
                  <a:moveTo>
                    <a:pt x="149" y="76"/>
                  </a:moveTo>
                  <a:cubicBezTo>
                    <a:pt x="149" y="77"/>
                    <a:pt x="150" y="77"/>
                    <a:pt x="150" y="77"/>
                  </a:cubicBezTo>
                  <a:cubicBezTo>
                    <a:pt x="151" y="78"/>
                    <a:pt x="152" y="78"/>
                    <a:pt x="152" y="77"/>
                  </a:cubicBezTo>
                  <a:cubicBezTo>
                    <a:pt x="153" y="77"/>
                    <a:pt x="153" y="76"/>
                    <a:pt x="154" y="75"/>
                  </a:cubicBezTo>
                  <a:cubicBezTo>
                    <a:pt x="153" y="75"/>
                    <a:pt x="152" y="75"/>
                    <a:pt x="152" y="75"/>
                  </a:cubicBezTo>
                  <a:cubicBezTo>
                    <a:pt x="150" y="75"/>
                    <a:pt x="150" y="75"/>
                    <a:pt x="149" y="76"/>
                  </a:cubicBezTo>
                  <a:close/>
                  <a:moveTo>
                    <a:pt x="202" y="86"/>
                  </a:moveTo>
                  <a:cubicBezTo>
                    <a:pt x="201" y="86"/>
                    <a:pt x="201" y="85"/>
                    <a:pt x="201" y="85"/>
                  </a:cubicBezTo>
                  <a:cubicBezTo>
                    <a:pt x="201" y="85"/>
                    <a:pt x="201" y="85"/>
                    <a:pt x="201" y="85"/>
                  </a:cubicBezTo>
                  <a:cubicBezTo>
                    <a:pt x="198" y="87"/>
                    <a:pt x="198" y="87"/>
                    <a:pt x="199" y="90"/>
                  </a:cubicBezTo>
                  <a:cubicBezTo>
                    <a:pt x="200" y="89"/>
                    <a:pt x="201" y="88"/>
                    <a:pt x="202" y="86"/>
                  </a:cubicBezTo>
                  <a:close/>
                  <a:moveTo>
                    <a:pt x="116" y="48"/>
                  </a:moveTo>
                  <a:cubicBezTo>
                    <a:pt x="117" y="49"/>
                    <a:pt x="117" y="50"/>
                    <a:pt x="118" y="50"/>
                  </a:cubicBezTo>
                  <a:cubicBezTo>
                    <a:pt x="118" y="51"/>
                    <a:pt x="118" y="51"/>
                    <a:pt x="119" y="50"/>
                  </a:cubicBezTo>
                  <a:cubicBezTo>
                    <a:pt x="120" y="50"/>
                    <a:pt x="120" y="49"/>
                    <a:pt x="121" y="48"/>
                  </a:cubicBezTo>
                  <a:cubicBezTo>
                    <a:pt x="119" y="48"/>
                    <a:pt x="118" y="48"/>
                    <a:pt x="116" y="48"/>
                  </a:cubicBezTo>
                  <a:close/>
                  <a:moveTo>
                    <a:pt x="146" y="86"/>
                  </a:moveTo>
                  <a:cubicBezTo>
                    <a:pt x="148" y="84"/>
                    <a:pt x="149" y="82"/>
                    <a:pt x="150" y="81"/>
                  </a:cubicBezTo>
                  <a:cubicBezTo>
                    <a:pt x="149" y="81"/>
                    <a:pt x="148" y="81"/>
                    <a:pt x="147" y="81"/>
                  </a:cubicBezTo>
                  <a:cubicBezTo>
                    <a:pt x="147" y="82"/>
                    <a:pt x="147" y="84"/>
                    <a:pt x="146" y="86"/>
                  </a:cubicBezTo>
                  <a:close/>
                  <a:moveTo>
                    <a:pt x="15" y="70"/>
                  </a:moveTo>
                  <a:cubicBezTo>
                    <a:pt x="15" y="71"/>
                    <a:pt x="14" y="72"/>
                    <a:pt x="14" y="73"/>
                  </a:cubicBezTo>
                  <a:cubicBezTo>
                    <a:pt x="14" y="74"/>
                    <a:pt x="15" y="74"/>
                    <a:pt x="15" y="75"/>
                  </a:cubicBezTo>
                  <a:cubicBezTo>
                    <a:pt x="16" y="74"/>
                    <a:pt x="17" y="72"/>
                    <a:pt x="15" y="70"/>
                  </a:cubicBezTo>
                  <a:close/>
                  <a:moveTo>
                    <a:pt x="116" y="66"/>
                  </a:moveTo>
                  <a:cubicBezTo>
                    <a:pt x="116" y="66"/>
                    <a:pt x="116" y="66"/>
                    <a:pt x="116" y="66"/>
                  </a:cubicBezTo>
                  <a:cubicBezTo>
                    <a:pt x="115" y="66"/>
                    <a:pt x="115" y="66"/>
                    <a:pt x="114" y="66"/>
                  </a:cubicBezTo>
                  <a:cubicBezTo>
                    <a:pt x="113" y="66"/>
                    <a:pt x="112" y="66"/>
                    <a:pt x="112" y="67"/>
                  </a:cubicBezTo>
                  <a:cubicBezTo>
                    <a:pt x="112" y="68"/>
                    <a:pt x="113" y="69"/>
                    <a:pt x="114" y="69"/>
                  </a:cubicBezTo>
                  <a:cubicBezTo>
                    <a:pt x="114" y="68"/>
                    <a:pt x="115" y="67"/>
                    <a:pt x="116" y="66"/>
                  </a:cubicBezTo>
                  <a:close/>
                  <a:moveTo>
                    <a:pt x="212" y="103"/>
                  </a:moveTo>
                  <a:cubicBezTo>
                    <a:pt x="213" y="102"/>
                    <a:pt x="214" y="100"/>
                    <a:pt x="216" y="99"/>
                  </a:cubicBezTo>
                  <a:cubicBezTo>
                    <a:pt x="215" y="99"/>
                    <a:pt x="215" y="98"/>
                    <a:pt x="215" y="97"/>
                  </a:cubicBezTo>
                  <a:cubicBezTo>
                    <a:pt x="214" y="98"/>
                    <a:pt x="213" y="99"/>
                    <a:pt x="213" y="100"/>
                  </a:cubicBezTo>
                  <a:cubicBezTo>
                    <a:pt x="212" y="101"/>
                    <a:pt x="212" y="102"/>
                    <a:pt x="212" y="103"/>
                  </a:cubicBezTo>
                  <a:close/>
                  <a:moveTo>
                    <a:pt x="97" y="60"/>
                  </a:moveTo>
                  <a:cubicBezTo>
                    <a:pt x="95" y="62"/>
                    <a:pt x="94" y="64"/>
                    <a:pt x="94" y="65"/>
                  </a:cubicBezTo>
                  <a:cubicBezTo>
                    <a:pt x="95" y="65"/>
                    <a:pt x="96" y="64"/>
                    <a:pt x="97" y="64"/>
                  </a:cubicBezTo>
                  <a:cubicBezTo>
                    <a:pt x="97" y="63"/>
                    <a:pt x="97" y="62"/>
                    <a:pt x="97" y="60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0" y="93"/>
                    <a:pt x="96" y="93"/>
                    <a:pt x="93" y="93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6" y="93"/>
                    <a:pt x="100" y="94"/>
                    <a:pt x="104" y="94"/>
                  </a:cubicBezTo>
                  <a:close/>
                  <a:moveTo>
                    <a:pt x="208" y="48"/>
                  </a:moveTo>
                  <a:cubicBezTo>
                    <a:pt x="207" y="49"/>
                    <a:pt x="207" y="49"/>
                    <a:pt x="207" y="50"/>
                  </a:cubicBezTo>
                  <a:cubicBezTo>
                    <a:pt x="207" y="51"/>
                    <a:pt x="208" y="52"/>
                    <a:pt x="208" y="54"/>
                  </a:cubicBezTo>
                  <a:cubicBezTo>
                    <a:pt x="209" y="53"/>
                    <a:pt x="209" y="52"/>
                    <a:pt x="210" y="52"/>
                  </a:cubicBezTo>
                  <a:cubicBezTo>
                    <a:pt x="209" y="51"/>
                    <a:pt x="208" y="50"/>
                    <a:pt x="208" y="48"/>
                  </a:cubicBezTo>
                  <a:close/>
                  <a:moveTo>
                    <a:pt x="125" y="69"/>
                  </a:moveTo>
                  <a:cubicBezTo>
                    <a:pt x="122" y="69"/>
                    <a:pt x="122" y="69"/>
                    <a:pt x="121" y="71"/>
                  </a:cubicBezTo>
                  <a:cubicBezTo>
                    <a:pt x="121" y="72"/>
                    <a:pt x="122" y="72"/>
                    <a:pt x="122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1"/>
                    <a:pt x="125" y="70"/>
                    <a:pt x="125" y="69"/>
                  </a:cubicBezTo>
                  <a:close/>
                  <a:moveTo>
                    <a:pt x="189" y="62"/>
                  </a:moveTo>
                  <a:cubicBezTo>
                    <a:pt x="189" y="63"/>
                    <a:pt x="188" y="63"/>
                    <a:pt x="188" y="64"/>
                  </a:cubicBezTo>
                  <a:cubicBezTo>
                    <a:pt x="188" y="65"/>
                    <a:pt x="188" y="67"/>
                    <a:pt x="189" y="68"/>
                  </a:cubicBezTo>
                  <a:cubicBezTo>
                    <a:pt x="189" y="68"/>
                    <a:pt x="190" y="67"/>
                    <a:pt x="190" y="66"/>
                  </a:cubicBezTo>
                  <a:cubicBezTo>
                    <a:pt x="190" y="66"/>
                    <a:pt x="190" y="66"/>
                    <a:pt x="190" y="65"/>
                  </a:cubicBezTo>
                  <a:cubicBezTo>
                    <a:pt x="190" y="65"/>
                    <a:pt x="189" y="64"/>
                    <a:pt x="189" y="62"/>
                  </a:cubicBezTo>
                  <a:close/>
                  <a:moveTo>
                    <a:pt x="61" y="90"/>
                  </a:moveTo>
                  <a:cubicBezTo>
                    <a:pt x="61" y="90"/>
                    <a:pt x="61" y="91"/>
                    <a:pt x="61" y="92"/>
                  </a:cubicBezTo>
                  <a:cubicBezTo>
                    <a:pt x="63" y="92"/>
                    <a:pt x="64" y="91"/>
                    <a:pt x="66" y="91"/>
                  </a:cubicBezTo>
                  <a:cubicBezTo>
                    <a:pt x="65" y="91"/>
                    <a:pt x="65" y="90"/>
                    <a:pt x="64" y="90"/>
                  </a:cubicBezTo>
                  <a:cubicBezTo>
                    <a:pt x="63" y="90"/>
                    <a:pt x="62" y="90"/>
                    <a:pt x="61" y="90"/>
                  </a:cubicBezTo>
                  <a:close/>
                  <a:moveTo>
                    <a:pt x="107" y="71"/>
                  </a:moveTo>
                  <a:cubicBezTo>
                    <a:pt x="108" y="70"/>
                    <a:pt x="108" y="68"/>
                    <a:pt x="109" y="67"/>
                  </a:cubicBezTo>
                  <a:cubicBezTo>
                    <a:pt x="109" y="67"/>
                    <a:pt x="108" y="67"/>
                    <a:pt x="108" y="66"/>
                  </a:cubicBezTo>
                  <a:cubicBezTo>
                    <a:pt x="107" y="68"/>
                    <a:pt x="106" y="69"/>
                    <a:pt x="105" y="70"/>
                  </a:cubicBezTo>
                  <a:cubicBezTo>
                    <a:pt x="106" y="70"/>
                    <a:pt x="106" y="71"/>
                    <a:pt x="107" y="71"/>
                  </a:cubicBezTo>
                  <a:close/>
                  <a:moveTo>
                    <a:pt x="23" y="45"/>
                  </a:moveTo>
                  <a:cubicBezTo>
                    <a:pt x="27" y="45"/>
                    <a:pt x="30" y="45"/>
                    <a:pt x="34" y="45"/>
                  </a:cubicBezTo>
                  <a:cubicBezTo>
                    <a:pt x="31" y="44"/>
                    <a:pt x="28" y="44"/>
                    <a:pt x="24" y="44"/>
                  </a:cubicBezTo>
                  <a:cubicBezTo>
                    <a:pt x="24" y="44"/>
                    <a:pt x="24" y="44"/>
                    <a:pt x="23" y="45"/>
                  </a:cubicBezTo>
                  <a:close/>
                  <a:moveTo>
                    <a:pt x="88" y="48"/>
                  </a:moveTo>
                  <a:cubicBezTo>
                    <a:pt x="86" y="48"/>
                    <a:pt x="85" y="48"/>
                    <a:pt x="83" y="48"/>
                  </a:cubicBezTo>
                  <a:cubicBezTo>
                    <a:pt x="84" y="49"/>
                    <a:pt x="84" y="49"/>
                    <a:pt x="84" y="50"/>
                  </a:cubicBezTo>
                  <a:cubicBezTo>
                    <a:pt x="85" y="51"/>
                    <a:pt x="86" y="51"/>
                    <a:pt x="86" y="50"/>
                  </a:cubicBezTo>
                  <a:cubicBezTo>
                    <a:pt x="87" y="50"/>
                    <a:pt x="87" y="49"/>
                    <a:pt x="88" y="48"/>
                  </a:cubicBezTo>
                  <a:close/>
                  <a:moveTo>
                    <a:pt x="192" y="69"/>
                  </a:moveTo>
                  <a:cubicBezTo>
                    <a:pt x="191" y="70"/>
                    <a:pt x="190" y="71"/>
                    <a:pt x="190" y="71"/>
                  </a:cubicBezTo>
                  <a:cubicBezTo>
                    <a:pt x="189" y="72"/>
                    <a:pt x="189" y="73"/>
                    <a:pt x="189" y="74"/>
                  </a:cubicBezTo>
                  <a:cubicBezTo>
                    <a:pt x="191" y="73"/>
                    <a:pt x="193" y="72"/>
                    <a:pt x="192" y="69"/>
                  </a:cubicBezTo>
                  <a:close/>
                  <a:moveTo>
                    <a:pt x="112" y="75"/>
                  </a:moveTo>
                  <a:cubicBezTo>
                    <a:pt x="112" y="76"/>
                    <a:pt x="112" y="76"/>
                    <a:pt x="113" y="76"/>
                  </a:cubicBezTo>
                  <a:cubicBezTo>
                    <a:pt x="114" y="77"/>
                    <a:pt x="114" y="77"/>
                    <a:pt x="115" y="76"/>
                  </a:cubicBezTo>
                  <a:cubicBezTo>
                    <a:pt x="115" y="76"/>
                    <a:pt x="115" y="75"/>
                    <a:pt x="115" y="75"/>
                  </a:cubicBezTo>
                  <a:cubicBezTo>
                    <a:pt x="114" y="73"/>
                    <a:pt x="113" y="73"/>
                    <a:pt x="112" y="75"/>
                  </a:cubicBezTo>
                  <a:close/>
                  <a:moveTo>
                    <a:pt x="213" y="49"/>
                  </a:moveTo>
                  <a:cubicBezTo>
                    <a:pt x="212" y="47"/>
                    <a:pt x="211" y="46"/>
                    <a:pt x="210" y="45"/>
                  </a:cubicBezTo>
                  <a:cubicBezTo>
                    <a:pt x="210" y="45"/>
                    <a:pt x="209" y="46"/>
                    <a:pt x="209" y="46"/>
                  </a:cubicBezTo>
                  <a:cubicBezTo>
                    <a:pt x="209" y="46"/>
                    <a:pt x="209" y="47"/>
                    <a:pt x="209" y="47"/>
                  </a:cubicBezTo>
                  <a:cubicBezTo>
                    <a:pt x="210" y="48"/>
                    <a:pt x="211" y="49"/>
                    <a:pt x="212" y="50"/>
                  </a:cubicBezTo>
                  <a:cubicBezTo>
                    <a:pt x="212" y="50"/>
                    <a:pt x="212" y="49"/>
                    <a:pt x="213" y="49"/>
                  </a:cubicBezTo>
                  <a:close/>
                  <a:moveTo>
                    <a:pt x="16" y="47"/>
                  </a:moveTo>
                  <a:cubicBezTo>
                    <a:pt x="17" y="48"/>
                    <a:pt x="17" y="49"/>
                    <a:pt x="16" y="50"/>
                  </a:cubicBezTo>
                  <a:cubicBezTo>
                    <a:pt x="16" y="51"/>
                    <a:pt x="15" y="53"/>
                    <a:pt x="15" y="54"/>
                  </a:cubicBezTo>
                  <a:cubicBezTo>
                    <a:pt x="15" y="54"/>
                    <a:pt x="14" y="55"/>
                    <a:pt x="14" y="55"/>
                  </a:cubicBezTo>
                  <a:cubicBezTo>
                    <a:pt x="14" y="55"/>
                    <a:pt x="15" y="55"/>
                    <a:pt x="15" y="55"/>
                  </a:cubicBezTo>
                  <a:cubicBezTo>
                    <a:pt x="16" y="52"/>
                    <a:pt x="17" y="50"/>
                    <a:pt x="19" y="47"/>
                  </a:cubicBezTo>
                  <a:cubicBezTo>
                    <a:pt x="18" y="47"/>
                    <a:pt x="17" y="47"/>
                    <a:pt x="16" y="47"/>
                  </a:cubicBezTo>
                  <a:close/>
                  <a:moveTo>
                    <a:pt x="81" y="60"/>
                  </a:moveTo>
                  <a:cubicBezTo>
                    <a:pt x="80" y="62"/>
                    <a:pt x="79" y="63"/>
                    <a:pt x="78" y="64"/>
                  </a:cubicBezTo>
                  <a:cubicBezTo>
                    <a:pt x="78" y="64"/>
                    <a:pt x="79" y="65"/>
                    <a:pt x="79" y="66"/>
                  </a:cubicBezTo>
                  <a:cubicBezTo>
                    <a:pt x="80" y="65"/>
                    <a:pt x="80" y="64"/>
                    <a:pt x="81" y="63"/>
                  </a:cubicBezTo>
                  <a:cubicBezTo>
                    <a:pt x="81" y="62"/>
                    <a:pt x="81" y="62"/>
                    <a:pt x="81" y="60"/>
                  </a:cubicBezTo>
                  <a:close/>
                  <a:moveTo>
                    <a:pt x="29" y="67"/>
                  </a:moveTo>
                  <a:cubicBezTo>
                    <a:pt x="29" y="67"/>
                    <a:pt x="29" y="67"/>
                    <a:pt x="30" y="67"/>
                  </a:cubicBezTo>
                  <a:cubicBezTo>
                    <a:pt x="30" y="66"/>
                    <a:pt x="31" y="65"/>
                    <a:pt x="32" y="63"/>
                  </a:cubicBezTo>
                  <a:cubicBezTo>
                    <a:pt x="32" y="63"/>
                    <a:pt x="31" y="62"/>
                    <a:pt x="31" y="62"/>
                  </a:cubicBezTo>
                  <a:cubicBezTo>
                    <a:pt x="30" y="63"/>
                    <a:pt x="30" y="65"/>
                    <a:pt x="29" y="66"/>
                  </a:cubicBezTo>
                  <a:cubicBezTo>
                    <a:pt x="29" y="66"/>
                    <a:pt x="29" y="67"/>
                    <a:pt x="29" y="67"/>
                  </a:cubicBezTo>
                  <a:close/>
                  <a:moveTo>
                    <a:pt x="104" y="75"/>
                  </a:moveTo>
                  <a:cubicBezTo>
                    <a:pt x="105" y="74"/>
                    <a:pt x="105" y="74"/>
                    <a:pt x="105" y="73"/>
                  </a:cubicBezTo>
                  <a:cubicBezTo>
                    <a:pt x="105" y="73"/>
                    <a:pt x="104" y="73"/>
                    <a:pt x="103" y="72"/>
                  </a:cubicBezTo>
                  <a:cubicBezTo>
                    <a:pt x="102" y="73"/>
                    <a:pt x="102" y="74"/>
                    <a:pt x="101" y="75"/>
                  </a:cubicBezTo>
                  <a:cubicBezTo>
                    <a:pt x="102" y="75"/>
                    <a:pt x="103" y="75"/>
                    <a:pt x="104" y="75"/>
                  </a:cubicBezTo>
                  <a:close/>
                  <a:moveTo>
                    <a:pt x="195" y="17"/>
                  </a:moveTo>
                  <a:cubicBezTo>
                    <a:pt x="195" y="15"/>
                    <a:pt x="195" y="13"/>
                    <a:pt x="193" y="12"/>
                  </a:cubicBezTo>
                  <a:cubicBezTo>
                    <a:pt x="193" y="14"/>
                    <a:pt x="193" y="15"/>
                    <a:pt x="193" y="16"/>
                  </a:cubicBezTo>
                  <a:cubicBezTo>
                    <a:pt x="194" y="17"/>
                    <a:pt x="194" y="17"/>
                    <a:pt x="195" y="17"/>
                  </a:cubicBezTo>
                  <a:close/>
                  <a:moveTo>
                    <a:pt x="216" y="87"/>
                  </a:moveTo>
                  <a:cubicBezTo>
                    <a:pt x="215" y="87"/>
                    <a:pt x="215" y="86"/>
                    <a:pt x="214" y="85"/>
                  </a:cubicBezTo>
                  <a:cubicBezTo>
                    <a:pt x="214" y="86"/>
                    <a:pt x="213" y="86"/>
                    <a:pt x="213" y="87"/>
                  </a:cubicBezTo>
                  <a:cubicBezTo>
                    <a:pt x="214" y="88"/>
                    <a:pt x="214" y="88"/>
                    <a:pt x="214" y="89"/>
                  </a:cubicBezTo>
                  <a:cubicBezTo>
                    <a:pt x="215" y="89"/>
                    <a:pt x="216" y="88"/>
                    <a:pt x="216" y="87"/>
                  </a:cubicBezTo>
                  <a:close/>
                  <a:moveTo>
                    <a:pt x="121" y="74"/>
                  </a:move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5"/>
                  </a:cubicBezTo>
                  <a:cubicBezTo>
                    <a:pt x="118" y="75"/>
                    <a:pt x="117" y="76"/>
                    <a:pt x="117" y="77"/>
                  </a:cubicBezTo>
                  <a:cubicBezTo>
                    <a:pt x="118" y="77"/>
                    <a:pt x="118" y="78"/>
                    <a:pt x="119" y="77"/>
                  </a:cubicBezTo>
                  <a:cubicBezTo>
                    <a:pt x="119" y="76"/>
                    <a:pt x="120" y="75"/>
                    <a:pt x="121" y="74"/>
                  </a:cubicBezTo>
                  <a:close/>
                  <a:moveTo>
                    <a:pt x="65" y="58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64" y="58"/>
                    <a:pt x="64" y="59"/>
                    <a:pt x="63" y="60"/>
                  </a:cubicBezTo>
                  <a:cubicBezTo>
                    <a:pt x="63" y="61"/>
                    <a:pt x="63" y="61"/>
                    <a:pt x="64" y="61"/>
                  </a:cubicBezTo>
                  <a:cubicBezTo>
                    <a:pt x="64" y="61"/>
                    <a:pt x="65" y="61"/>
                    <a:pt x="66" y="61"/>
                  </a:cubicBezTo>
                  <a:cubicBezTo>
                    <a:pt x="66" y="60"/>
                    <a:pt x="65" y="59"/>
                    <a:pt x="65" y="58"/>
                  </a:cubicBezTo>
                  <a:close/>
                  <a:moveTo>
                    <a:pt x="182" y="61"/>
                  </a:moveTo>
                  <a:cubicBezTo>
                    <a:pt x="181" y="62"/>
                    <a:pt x="180" y="63"/>
                    <a:pt x="179" y="64"/>
                  </a:cubicBezTo>
                  <a:cubicBezTo>
                    <a:pt x="179" y="65"/>
                    <a:pt x="179" y="66"/>
                    <a:pt x="179" y="66"/>
                  </a:cubicBezTo>
                  <a:cubicBezTo>
                    <a:pt x="181" y="65"/>
                    <a:pt x="182" y="63"/>
                    <a:pt x="182" y="61"/>
                  </a:cubicBezTo>
                  <a:close/>
                  <a:moveTo>
                    <a:pt x="138" y="85"/>
                  </a:moveTo>
                  <a:cubicBezTo>
                    <a:pt x="139" y="84"/>
                    <a:pt x="140" y="82"/>
                    <a:pt x="141" y="81"/>
                  </a:cubicBezTo>
                  <a:cubicBezTo>
                    <a:pt x="140" y="81"/>
                    <a:pt x="139" y="81"/>
                    <a:pt x="139" y="82"/>
                  </a:cubicBezTo>
                  <a:cubicBezTo>
                    <a:pt x="138" y="83"/>
                    <a:pt x="138" y="83"/>
                    <a:pt x="138" y="84"/>
                  </a:cubicBezTo>
                  <a:cubicBezTo>
                    <a:pt x="137" y="84"/>
                    <a:pt x="137" y="85"/>
                    <a:pt x="138" y="85"/>
                  </a:cubicBezTo>
                  <a:close/>
                  <a:moveTo>
                    <a:pt x="133" y="64"/>
                  </a:moveTo>
                  <a:cubicBezTo>
                    <a:pt x="135" y="65"/>
                    <a:pt x="135" y="64"/>
                    <a:pt x="136" y="63"/>
                  </a:cubicBezTo>
                  <a:cubicBezTo>
                    <a:pt x="136" y="63"/>
                    <a:pt x="136" y="62"/>
                    <a:pt x="137" y="62"/>
                  </a:cubicBezTo>
                  <a:cubicBezTo>
                    <a:pt x="137" y="61"/>
                    <a:pt x="137" y="61"/>
                    <a:pt x="136" y="61"/>
                  </a:cubicBezTo>
                  <a:cubicBezTo>
                    <a:pt x="135" y="62"/>
                    <a:pt x="134" y="63"/>
                    <a:pt x="133" y="64"/>
                  </a:cubicBezTo>
                  <a:close/>
                  <a:moveTo>
                    <a:pt x="22" y="67"/>
                  </a:moveTo>
                  <a:cubicBezTo>
                    <a:pt x="22" y="67"/>
                    <a:pt x="23" y="67"/>
                    <a:pt x="23" y="67"/>
                  </a:cubicBezTo>
                  <a:cubicBezTo>
                    <a:pt x="23" y="66"/>
                    <a:pt x="24" y="65"/>
                    <a:pt x="25" y="64"/>
                  </a:cubicBezTo>
                  <a:cubicBezTo>
                    <a:pt x="25" y="63"/>
                    <a:pt x="25" y="62"/>
                    <a:pt x="24" y="61"/>
                  </a:cubicBezTo>
                  <a:cubicBezTo>
                    <a:pt x="24" y="63"/>
                    <a:pt x="23" y="64"/>
                    <a:pt x="22" y="66"/>
                  </a:cubicBezTo>
                  <a:cubicBezTo>
                    <a:pt x="22" y="66"/>
                    <a:pt x="22" y="66"/>
                    <a:pt x="22" y="67"/>
                  </a:cubicBezTo>
                  <a:close/>
                  <a:moveTo>
                    <a:pt x="209" y="62"/>
                  </a:moveTo>
                  <a:cubicBezTo>
                    <a:pt x="209" y="61"/>
                    <a:pt x="208" y="60"/>
                    <a:pt x="208" y="59"/>
                  </a:cubicBezTo>
                  <a:cubicBezTo>
                    <a:pt x="207" y="59"/>
                    <a:pt x="207" y="60"/>
                    <a:pt x="207" y="60"/>
                  </a:cubicBezTo>
                  <a:cubicBezTo>
                    <a:pt x="207" y="61"/>
                    <a:pt x="207" y="62"/>
                    <a:pt x="208" y="63"/>
                  </a:cubicBezTo>
                  <a:cubicBezTo>
                    <a:pt x="208" y="63"/>
                    <a:pt x="209" y="62"/>
                    <a:pt x="209" y="62"/>
                  </a:cubicBezTo>
                  <a:close/>
                  <a:moveTo>
                    <a:pt x="197" y="104"/>
                  </a:moveTo>
                  <a:cubicBezTo>
                    <a:pt x="195" y="106"/>
                    <a:pt x="194" y="107"/>
                    <a:pt x="194" y="109"/>
                  </a:cubicBezTo>
                  <a:cubicBezTo>
                    <a:pt x="195" y="108"/>
                    <a:pt x="196" y="107"/>
                    <a:pt x="196" y="106"/>
                  </a:cubicBezTo>
                  <a:cubicBezTo>
                    <a:pt x="197" y="105"/>
                    <a:pt x="197" y="105"/>
                    <a:pt x="197" y="104"/>
                  </a:cubicBezTo>
                  <a:close/>
                  <a:moveTo>
                    <a:pt x="165" y="82"/>
                  </a:moveTo>
                  <a:cubicBezTo>
                    <a:pt x="165" y="82"/>
                    <a:pt x="164" y="81"/>
                    <a:pt x="163" y="81"/>
                  </a:cubicBezTo>
                  <a:cubicBezTo>
                    <a:pt x="163" y="82"/>
                    <a:pt x="163" y="84"/>
                    <a:pt x="164" y="85"/>
                  </a:cubicBezTo>
                  <a:cubicBezTo>
                    <a:pt x="164" y="84"/>
                    <a:pt x="165" y="83"/>
                    <a:pt x="165" y="82"/>
                  </a:cubicBezTo>
                  <a:close/>
                  <a:moveTo>
                    <a:pt x="194" y="55"/>
                  </a:moveTo>
                  <a:cubicBezTo>
                    <a:pt x="193" y="56"/>
                    <a:pt x="194" y="57"/>
                    <a:pt x="194" y="58"/>
                  </a:cubicBezTo>
                  <a:cubicBezTo>
                    <a:pt x="194" y="59"/>
                    <a:pt x="194" y="60"/>
                    <a:pt x="194" y="61"/>
                  </a:cubicBezTo>
                  <a:cubicBezTo>
                    <a:pt x="194" y="61"/>
                    <a:pt x="195" y="60"/>
                    <a:pt x="195" y="60"/>
                  </a:cubicBezTo>
                  <a:cubicBezTo>
                    <a:pt x="195" y="58"/>
                    <a:pt x="195" y="57"/>
                    <a:pt x="194" y="55"/>
                  </a:cubicBezTo>
                  <a:close/>
                  <a:moveTo>
                    <a:pt x="27" y="56"/>
                  </a:moveTo>
                  <a:cubicBezTo>
                    <a:pt x="26" y="58"/>
                    <a:pt x="26" y="58"/>
                    <a:pt x="27" y="60"/>
                  </a:cubicBezTo>
                  <a:cubicBezTo>
                    <a:pt x="28" y="59"/>
                    <a:pt x="28" y="58"/>
                    <a:pt x="28" y="58"/>
                  </a:cubicBezTo>
                  <a:cubicBezTo>
                    <a:pt x="28" y="57"/>
                    <a:pt x="28" y="56"/>
                    <a:pt x="27" y="56"/>
                  </a:cubicBezTo>
                  <a:close/>
                  <a:moveTo>
                    <a:pt x="198" y="73"/>
                  </a:moveTo>
                  <a:cubicBezTo>
                    <a:pt x="200" y="72"/>
                    <a:pt x="201" y="71"/>
                    <a:pt x="200" y="69"/>
                  </a:cubicBezTo>
                  <a:cubicBezTo>
                    <a:pt x="199" y="70"/>
                    <a:pt x="197" y="71"/>
                    <a:pt x="198" y="73"/>
                  </a:cubicBezTo>
                  <a:close/>
                  <a:moveTo>
                    <a:pt x="206" y="81"/>
                  </a:moveTo>
                  <a:cubicBezTo>
                    <a:pt x="207" y="79"/>
                    <a:pt x="208" y="78"/>
                    <a:pt x="209" y="77"/>
                  </a:cubicBezTo>
                  <a:cubicBezTo>
                    <a:pt x="209" y="77"/>
                    <a:pt x="209" y="76"/>
                    <a:pt x="208" y="76"/>
                  </a:cubicBezTo>
                  <a:cubicBezTo>
                    <a:pt x="208" y="77"/>
                    <a:pt x="207" y="77"/>
                    <a:pt x="206" y="78"/>
                  </a:cubicBezTo>
                  <a:cubicBezTo>
                    <a:pt x="206" y="79"/>
                    <a:pt x="206" y="80"/>
                    <a:pt x="206" y="81"/>
                  </a:cubicBezTo>
                  <a:close/>
                  <a:moveTo>
                    <a:pt x="219" y="101"/>
                  </a:moveTo>
                  <a:cubicBezTo>
                    <a:pt x="220" y="99"/>
                    <a:pt x="222" y="97"/>
                    <a:pt x="223" y="96"/>
                  </a:cubicBezTo>
                  <a:cubicBezTo>
                    <a:pt x="223" y="96"/>
                    <a:pt x="223" y="95"/>
                    <a:pt x="223" y="95"/>
                  </a:cubicBezTo>
                  <a:cubicBezTo>
                    <a:pt x="221" y="96"/>
                    <a:pt x="220" y="98"/>
                    <a:pt x="219" y="99"/>
                  </a:cubicBezTo>
                  <a:cubicBezTo>
                    <a:pt x="218" y="100"/>
                    <a:pt x="219" y="100"/>
                    <a:pt x="219" y="101"/>
                  </a:cubicBezTo>
                  <a:close/>
                  <a:moveTo>
                    <a:pt x="210" y="94"/>
                  </a:moveTo>
                  <a:cubicBezTo>
                    <a:pt x="210" y="94"/>
                    <a:pt x="210" y="94"/>
                    <a:pt x="210" y="94"/>
                  </a:cubicBezTo>
                  <a:cubicBezTo>
                    <a:pt x="211" y="93"/>
                    <a:pt x="212" y="92"/>
                    <a:pt x="212" y="92"/>
                  </a:cubicBezTo>
                  <a:cubicBezTo>
                    <a:pt x="212" y="91"/>
                    <a:pt x="212" y="91"/>
                    <a:pt x="212" y="91"/>
                  </a:cubicBezTo>
                  <a:cubicBezTo>
                    <a:pt x="212" y="90"/>
                    <a:pt x="212" y="90"/>
                    <a:pt x="211" y="89"/>
                  </a:cubicBezTo>
                  <a:cubicBezTo>
                    <a:pt x="211" y="91"/>
                    <a:pt x="210" y="92"/>
                    <a:pt x="210" y="94"/>
                  </a:cubicBezTo>
                  <a:close/>
                  <a:moveTo>
                    <a:pt x="93" y="55"/>
                  </a:moveTo>
                  <a:cubicBezTo>
                    <a:pt x="91" y="55"/>
                    <a:pt x="90" y="55"/>
                    <a:pt x="88" y="55"/>
                  </a:cubicBezTo>
                  <a:cubicBezTo>
                    <a:pt x="89" y="57"/>
                    <a:pt x="89" y="57"/>
                    <a:pt x="90" y="57"/>
                  </a:cubicBezTo>
                  <a:cubicBezTo>
                    <a:pt x="90" y="57"/>
                    <a:pt x="91" y="57"/>
                    <a:pt x="91" y="57"/>
                  </a:cubicBezTo>
                  <a:cubicBezTo>
                    <a:pt x="92" y="57"/>
                    <a:pt x="92" y="56"/>
                    <a:pt x="93" y="55"/>
                  </a:cubicBezTo>
                  <a:close/>
                  <a:moveTo>
                    <a:pt x="146" y="75"/>
                  </a:moveTo>
                  <a:cubicBezTo>
                    <a:pt x="146" y="75"/>
                    <a:pt x="146" y="75"/>
                    <a:pt x="146" y="75"/>
                  </a:cubicBezTo>
                  <a:cubicBezTo>
                    <a:pt x="146" y="75"/>
                    <a:pt x="146" y="75"/>
                    <a:pt x="146" y="75"/>
                  </a:cubicBezTo>
                  <a:cubicBezTo>
                    <a:pt x="146" y="75"/>
                    <a:pt x="145" y="75"/>
                    <a:pt x="144" y="75"/>
                  </a:cubicBezTo>
                  <a:cubicBezTo>
                    <a:pt x="143" y="75"/>
                    <a:pt x="143" y="75"/>
                    <a:pt x="143" y="77"/>
                  </a:cubicBezTo>
                  <a:cubicBezTo>
                    <a:pt x="143" y="77"/>
                    <a:pt x="144" y="77"/>
                    <a:pt x="145" y="77"/>
                  </a:cubicBezTo>
                  <a:cubicBezTo>
                    <a:pt x="145" y="77"/>
                    <a:pt x="145" y="77"/>
                    <a:pt x="144" y="77"/>
                  </a:cubicBezTo>
                  <a:cubicBezTo>
                    <a:pt x="145" y="76"/>
                    <a:pt x="146" y="75"/>
                    <a:pt x="146" y="75"/>
                  </a:cubicBezTo>
                  <a:close/>
                  <a:moveTo>
                    <a:pt x="60" y="78"/>
                  </a:moveTo>
                  <a:cubicBezTo>
                    <a:pt x="58" y="80"/>
                    <a:pt x="57" y="82"/>
                    <a:pt x="55" y="84"/>
                  </a:cubicBezTo>
                  <a:cubicBezTo>
                    <a:pt x="56" y="84"/>
                    <a:pt x="57" y="84"/>
                    <a:pt x="57" y="83"/>
                  </a:cubicBezTo>
                  <a:cubicBezTo>
                    <a:pt x="58" y="81"/>
                    <a:pt x="59" y="80"/>
                    <a:pt x="60" y="78"/>
                  </a:cubicBezTo>
                  <a:close/>
                  <a:moveTo>
                    <a:pt x="196" y="35"/>
                  </a:moveTo>
                  <a:cubicBezTo>
                    <a:pt x="195" y="34"/>
                    <a:pt x="195" y="33"/>
                    <a:pt x="195" y="32"/>
                  </a:cubicBezTo>
                  <a:cubicBezTo>
                    <a:pt x="194" y="34"/>
                    <a:pt x="193" y="35"/>
                    <a:pt x="193" y="36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194" y="36"/>
                    <a:pt x="195" y="35"/>
                    <a:pt x="196" y="35"/>
                  </a:cubicBezTo>
                  <a:close/>
                  <a:moveTo>
                    <a:pt x="184" y="143"/>
                  </a:moveTo>
                  <a:cubicBezTo>
                    <a:pt x="184" y="143"/>
                    <a:pt x="183" y="144"/>
                    <a:pt x="183" y="144"/>
                  </a:cubicBezTo>
                  <a:cubicBezTo>
                    <a:pt x="183" y="145"/>
                    <a:pt x="183" y="146"/>
                    <a:pt x="183" y="147"/>
                  </a:cubicBezTo>
                  <a:cubicBezTo>
                    <a:pt x="184" y="145"/>
                    <a:pt x="184" y="145"/>
                    <a:pt x="184" y="143"/>
                  </a:cubicBezTo>
                  <a:close/>
                  <a:moveTo>
                    <a:pt x="159" y="67"/>
                  </a:moveTo>
                  <a:cubicBezTo>
                    <a:pt x="159" y="67"/>
                    <a:pt x="160" y="67"/>
                    <a:pt x="160" y="67"/>
                  </a:cubicBezTo>
                  <a:cubicBezTo>
                    <a:pt x="161" y="65"/>
                    <a:pt x="161" y="64"/>
                    <a:pt x="162" y="63"/>
                  </a:cubicBezTo>
                  <a:cubicBezTo>
                    <a:pt x="162" y="63"/>
                    <a:pt x="162" y="63"/>
                    <a:pt x="162" y="62"/>
                  </a:cubicBezTo>
                  <a:cubicBezTo>
                    <a:pt x="162" y="63"/>
                    <a:pt x="161" y="63"/>
                    <a:pt x="161" y="63"/>
                  </a:cubicBezTo>
                  <a:cubicBezTo>
                    <a:pt x="161" y="64"/>
                    <a:pt x="160" y="65"/>
                    <a:pt x="159" y="65"/>
                  </a:cubicBezTo>
                  <a:cubicBezTo>
                    <a:pt x="159" y="66"/>
                    <a:pt x="159" y="66"/>
                    <a:pt x="159" y="67"/>
                  </a:cubicBezTo>
                  <a:close/>
                  <a:moveTo>
                    <a:pt x="116" y="84"/>
                  </a:moveTo>
                  <a:cubicBezTo>
                    <a:pt x="115" y="85"/>
                    <a:pt x="115" y="86"/>
                    <a:pt x="114" y="86"/>
                  </a:cubicBezTo>
                  <a:cubicBezTo>
                    <a:pt x="115" y="86"/>
                    <a:pt x="116" y="86"/>
                    <a:pt x="118" y="86"/>
                  </a:cubicBezTo>
                  <a:cubicBezTo>
                    <a:pt x="117" y="86"/>
                    <a:pt x="117" y="85"/>
                    <a:pt x="116" y="84"/>
                  </a:cubicBezTo>
                  <a:close/>
                  <a:moveTo>
                    <a:pt x="171" y="79"/>
                  </a:moveTo>
                  <a:cubicBezTo>
                    <a:pt x="171" y="79"/>
                    <a:pt x="171" y="79"/>
                    <a:pt x="172" y="78"/>
                  </a:cubicBezTo>
                  <a:cubicBezTo>
                    <a:pt x="172" y="78"/>
                    <a:pt x="173" y="77"/>
                    <a:pt x="174" y="76"/>
                  </a:cubicBezTo>
                  <a:cubicBezTo>
                    <a:pt x="174" y="75"/>
                    <a:pt x="174" y="74"/>
                    <a:pt x="174" y="74"/>
                  </a:cubicBezTo>
                  <a:cubicBezTo>
                    <a:pt x="173" y="75"/>
                    <a:pt x="171" y="78"/>
                    <a:pt x="171" y="79"/>
                  </a:cubicBezTo>
                  <a:close/>
                  <a:moveTo>
                    <a:pt x="207" y="95"/>
                  </a:moveTo>
                  <a:cubicBezTo>
                    <a:pt x="206" y="96"/>
                    <a:pt x="206" y="97"/>
                    <a:pt x="205" y="97"/>
                  </a:cubicBezTo>
                  <a:cubicBezTo>
                    <a:pt x="205" y="98"/>
                    <a:pt x="204" y="99"/>
                    <a:pt x="205" y="100"/>
                  </a:cubicBezTo>
                  <a:cubicBezTo>
                    <a:pt x="206" y="99"/>
                    <a:pt x="207" y="98"/>
                    <a:pt x="207" y="95"/>
                  </a:cubicBezTo>
                  <a:close/>
                  <a:moveTo>
                    <a:pt x="121" y="57"/>
                  </a:moveTo>
                  <a:cubicBezTo>
                    <a:pt x="121" y="57"/>
                    <a:pt x="121" y="57"/>
                    <a:pt x="121" y="57"/>
                  </a:cubicBezTo>
                  <a:cubicBezTo>
                    <a:pt x="122" y="57"/>
                    <a:pt x="122" y="58"/>
                    <a:pt x="123" y="59"/>
                  </a:cubicBezTo>
                  <a:cubicBezTo>
                    <a:pt x="123" y="58"/>
                    <a:pt x="124" y="58"/>
                    <a:pt x="125" y="57"/>
                  </a:cubicBezTo>
                  <a:cubicBezTo>
                    <a:pt x="123" y="57"/>
                    <a:pt x="122" y="57"/>
                    <a:pt x="121" y="57"/>
                  </a:cubicBezTo>
                  <a:close/>
                  <a:moveTo>
                    <a:pt x="24" y="47"/>
                  </a:moveTo>
                  <a:cubicBezTo>
                    <a:pt x="24" y="48"/>
                    <a:pt x="25" y="49"/>
                    <a:pt x="26" y="50"/>
                  </a:cubicBezTo>
                  <a:cubicBezTo>
                    <a:pt x="26" y="49"/>
                    <a:pt x="27" y="48"/>
                    <a:pt x="27" y="47"/>
                  </a:cubicBezTo>
                  <a:cubicBezTo>
                    <a:pt x="26" y="47"/>
                    <a:pt x="25" y="47"/>
                    <a:pt x="24" y="47"/>
                  </a:cubicBezTo>
                  <a:close/>
                  <a:moveTo>
                    <a:pt x="97" y="74"/>
                  </a:moveTo>
                  <a:cubicBezTo>
                    <a:pt x="97" y="74"/>
                    <a:pt x="98" y="74"/>
                    <a:pt x="98" y="74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99" y="71"/>
                    <a:pt x="98" y="72"/>
                    <a:pt x="97" y="74"/>
                  </a:cubicBezTo>
                  <a:close/>
                  <a:moveTo>
                    <a:pt x="186" y="107"/>
                  </a:moveTo>
                  <a:cubicBezTo>
                    <a:pt x="187" y="104"/>
                    <a:pt x="187" y="102"/>
                    <a:pt x="186" y="100"/>
                  </a:cubicBezTo>
                  <a:cubicBezTo>
                    <a:pt x="186" y="102"/>
                    <a:pt x="186" y="105"/>
                    <a:pt x="186" y="107"/>
                  </a:cubicBezTo>
                  <a:close/>
                  <a:moveTo>
                    <a:pt x="131" y="69"/>
                  </a:moveTo>
                  <a:cubicBezTo>
                    <a:pt x="130" y="70"/>
                    <a:pt x="130" y="70"/>
                    <a:pt x="130" y="70"/>
                  </a:cubicBezTo>
                  <a:cubicBezTo>
                    <a:pt x="130" y="72"/>
                    <a:pt x="128" y="73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2"/>
                    <a:pt x="126" y="72"/>
                    <a:pt x="126" y="72"/>
                  </a:cubicBezTo>
                  <a:cubicBezTo>
                    <a:pt x="127" y="72"/>
                    <a:pt x="128" y="72"/>
                    <a:pt x="129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71"/>
                    <a:pt x="131" y="70"/>
                    <a:pt x="132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1" y="69"/>
                    <a:pt x="131" y="69"/>
                    <a:pt x="131" y="69"/>
                  </a:cubicBezTo>
                  <a:close/>
                  <a:moveTo>
                    <a:pt x="140" y="75"/>
                  </a:moveTo>
                  <a:cubicBezTo>
                    <a:pt x="139" y="75"/>
                    <a:pt x="138" y="75"/>
                    <a:pt x="137" y="75"/>
                  </a:cubicBezTo>
                  <a:cubicBezTo>
                    <a:pt x="136" y="75"/>
                    <a:pt x="136" y="75"/>
                    <a:pt x="136" y="76"/>
                  </a:cubicBezTo>
                  <a:cubicBezTo>
                    <a:pt x="137" y="76"/>
                    <a:pt x="138" y="76"/>
                    <a:pt x="139" y="76"/>
                  </a:cubicBezTo>
                  <a:cubicBezTo>
                    <a:pt x="140" y="76"/>
                    <a:pt x="140" y="76"/>
                    <a:pt x="140" y="75"/>
                  </a:cubicBezTo>
                  <a:close/>
                  <a:moveTo>
                    <a:pt x="184" y="95"/>
                  </a:moveTo>
                  <a:cubicBezTo>
                    <a:pt x="185" y="93"/>
                    <a:pt x="185" y="93"/>
                    <a:pt x="184" y="92"/>
                  </a:cubicBezTo>
                  <a:cubicBezTo>
                    <a:pt x="184" y="93"/>
                    <a:pt x="183" y="94"/>
                    <a:pt x="182" y="95"/>
                  </a:cubicBezTo>
                  <a:cubicBezTo>
                    <a:pt x="183" y="95"/>
                    <a:pt x="184" y="95"/>
                    <a:pt x="184" y="95"/>
                  </a:cubicBezTo>
                  <a:close/>
                  <a:moveTo>
                    <a:pt x="92" y="62"/>
                  </a:moveTo>
                  <a:cubicBezTo>
                    <a:pt x="93" y="61"/>
                    <a:pt x="94" y="60"/>
                    <a:pt x="94" y="59"/>
                  </a:cubicBezTo>
                  <a:cubicBezTo>
                    <a:pt x="93" y="59"/>
                    <a:pt x="92" y="60"/>
                    <a:pt x="91" y="61"/>
                  </a:cubicBezTo>
                  <a:cubicBezTo>
                    <a:pt x="92" y="61"/>
                    <a:pt x="92" y="62"/>
                    <a:pt x="92" y="62"/>
                  </a:cubicBezTo>
                  <a:close/>
                  <a:moveTo>
                    <a:pt x="188" y="131"/>
                  </a:moveTo>
                  <a:cubicBezTo>
                    <a:pt x="189" y="130"/>
                    <a:pt x="189" y="129"/>
                    <a:pt x="189" y="128"/>
                  </a:cubicBezTo>
                  <a:cubicBezTo>
                    <a:pt x="189" y="128"/>
                    <a:pt x="189" y="127"/>
                    <a:pt x="188" y="127"/>
                  </a:cubicBezTo>
                  <a:cubicBezTo>
                    <a:pt x="188" y="128"/>
                    <a:pt x="188" y="130"/>
                    <a:pt x="188" y="131"/>
                  </a:cubicBezTo>
                  <a:close/>
                  <a:moveTo>
                    <a:pt x="81" y="90"/>
                  </a:moveTo>
                  <a:cubicBezTo>
                    <a:pt x="82" y="90"/>
                    <a:pt x="82" y="91"/>
                    <a:pt x="83" y="90"/>
                  </a:cubicBezTo>
                  <a:cubicBezTo>
                    <a:pt x="83" y="90"/>
                    <a:pt x="84" y="90"/>
                    <a:pt x="84" y="90"/>
                  </a:cubicBezTo>
                  <a:cubicBezTo>
                    <a:pt x="84" y="90"/>
                    <a:pt x="84" y="89"/>
                    <a:pt x="84" y="89"/>
                  </a:cubicBezTo>
                  <a:cubicBezTo>
                    <a:pt x="83" y="89"/>
                    <a:pt x="82" y="89"/>
                    <a:pt x="82" y="89"/>
                  </a:cubicBezTo>
                  <a:cubicBezTo>
                    <a:pt x="82" y="89"/>
                    <a:pt x="81" y="90"/>
                    <a:pt x="81" y="90"/>
                  </a:cubicBezTo>
                  <a:close/>
                  <a:moveTo>
                    <a:pt x="25" y="86"/>
                  </a:moveTo>
                  <a:cubicBezTo>
                    <a:pt x="25" y="86"/>
                    <a:pt x="25" y="86"/>
                    <a:pt x="25" y="86"/>
                  </a:cubicBezTo>
                  <a:cubicBezTo>
                    <a:pt x="26" y="86"/>
                    <a:pt x="27" y="84"/>
                    <a:pt x="27" y="83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83"/>
                    <a:pt x="27" y="82"/>
                  </a:cubicBezTo>
                  <a:cubicBezTo>
                    <a:pt x="26" y="84"/>
                    <a:pt x="25" y="85"/>
                    <a:pt x="25" y="86"/>
                  </a:cubicBezTo>
                  <a:close/>
                  <a:moveTo>
                    <a:pt x="201" y="91"/>
                  </a:moveTo>
                  <a:cubicBezTo>
                    <a:pt x="199" y="93"/>
                    <a:pt x="199" y="93"/>
                    <a:pt x="200" y="95"/>
                  </a:cubicBezTo>
                  <a:cubicBezTo>
                    <a:pt x="201" y="95"/>
                    <a:pt x="201" y="94"/>
                    <a:pt x="201" y="91"/>
                  </a:cubicBezTo>
                  <a:close/>
                  <a:moveTo>
                    <a:pt x="200" y="78"/>
                  </a:moveTo>
                  <a:cubicBezTo>
                    <a:pt x="200" y="79"/>
                    <a:pt x="201" y="79"/>
                    <a:pt x="201" y="80"/>
                  </a:cubicBezTo>
                  <a:cubicBezTo>
                    <a:pt x="202" y="80"/>
                    <a:pt x="202" y="79"/>
                    <a:pt x="202" y="79"/>
                  </a:cubicBezTo>
                  <a:cubicBezTo>
                    <a:pt x="202" y="78"/>
                    <a:pt x="202" y="77"/>
                    <a:pt x="201" y="76"/>
                  </a:cubicBezTo>
                  <a:cubicBezTo>
                    <a:pt x="201" y="77"/>
                    <a:pt x="200" y="78"/>
                    <a:pt x="200" y="78"/>
                  </a:cubicBezTo>
                  <a:close/>
                  <a:moveTo>
                    <a:pt x="128" y="64"/>
                  </a:moveTo>
                  <a:cubicBezTo>
                    <a:pt x="128" y="63"/>
                    <a:pt x="128" y="62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7" y="62"/>
                    <a:pt x="126" y="63"/>
                    <a:pt x="126" y="64"/>
                  </a:cubicBezTo>
                  <a:cubicBezTo>
                    <a:pt x="127" y="64"/>
                    <a:pt x="127" y="64"/>
                    <a:pt x="128" y="64"/>
                  </a:cubicBezTo>
                  <a:close/>
                  <a:moveTo>
                    <a:pt x="187" y="75"/>
                  </a:moveTo>
                  <a:cubicBezTo>
                    <a:pt x="186" y="76"/>
                    <a:pt x="186" y="77"/>
                    <a:pt x="185" y="78"/>
                  </a:cubicBezTo>
                  <a:cubicBezTo>
                    <a:pt x="185" y="78"/>
                    <a:pt x="185" y="79"/>
                    <a:pt x="185" y="79"/>
                  </a:cubicBezTo>
                  <a:cubicBezTo>
                    <a:pt x="185" y="79"/>
                    <a:pt x="186" y="79"/>
                    <a:pt x="186" y="79"/>
                  </a:cubicBezTo>
                  <a:cubicBezTo>
                    <a:pt x="186" y="78"/>
                    <a:pt x="188" y="77"/>
                    <a:pt x="187" y="75"/>
                  </a:cubicBezTo>
                  <a:close/>
                  <a:moveTo>
                    <a:pt x="77" y="91"/>
                  </a:moveTo>
                  <a:cubicBezTo>
                    <a:pt x="77" y="90"/>
                    <a:pt x="77" y="89"/>
                    <a:pt x="77" y="89"/>
                  </a:cubicBezTo>
                  <a:cubicBezTo>
                    <a:pt x="77" y="89"/>
                    <a:pt x="76" y="89"/>
                    <a:pt x="75" y="89"/>
                  </a:cubicBezTo>
                  <a:cubicBezTo>
                    <a:pt x="75" y="89"/>
                    <a:pt x="75" y="90"/>
                    <a:pt x="75" y="91"/>
                  </a:cubicBezTo>
                  <a:cubicBezTo>
                    <a:pt x="76" y="91"/>
                    <a:pt x="76" y="91"/>
                    <a:pt x="77" y="91"/>
                  </a:cubicBezTo>
                  <a:close/>
                  <a:moveTo>
                    <a:pt x="107" y="76"/>
                  </a:moveTo>
                  <a:cubicBezTo>
                    <a:pt x="107" y="76"/>
                    <a:pt x="108" y="76"/>
                    <a:pt x="108" y="75"/>
                  </a:cubicBezTo>
                  <a:cubicBezTo>
                    <a:pt x="109" y="75"/>
                    <a:pt x="109" y="74"/>
                    <a:pt x="110" y="74"/>
                  </a:cubicBezTo>
                  <a:cubicBezTo>
                    <a:pt x="108" y="73"/>
                    <a:pt x="108" y="73"/>
                    <a:pt x="107" y="74"/>
                  </a:cubicBezTo>
                  <a:cubicBezTo>
                    <a:pt x="107" y="75"/>
                    <a:pt x="107" y="75"/>
                    <a:pt x="107" y="76"/>
                  </a:cubicBezTo>
                  <a:close/>
                  <a:moveTo>
                    <a:pt x="3" y="43"/>
                  </a:moveTo>
                  <a:cubicBezTo>
                    <a:pt x="3" y="41"/>
                    <a:pt x="5" y="41"/>
                    <a:pt x="6" y="40"/>
                  </a:cubicBezTo>
                  <a:cubicBezTo>
                    <a:pt x="5" y="40"/>
                    <a:pt x="4" y="40"/>
                    <a:pt x="3" y="40"/>
                  </a:cubicBezTo>
                  <a:cubicBezTo>
                    <a:pt x="3" y="41"/>
                    <a:pt x="3" y="42"/>
                    <a:pt x="3" y="43"/>
                  </a:cubicBezTo>
                  <a:close/>
                  <a:moveTo>
                    <a:pt x="189" y="83"/>
                  </a:moveTo>
                  <a:cubicBezTo>
                    <a:pt x="190" y="82"/>
                    <a:pt x="191" y="81"/>
                    <a:pt x="192" y="80"/>
                  </a:cubicBezTo>
                  <a:cubicBezTo>
                    <a:pt x="192" y="80"/>
                    <a:pt x="192" y="79"/>
                    <a:pt x="192" y="78"/>
                  </a:cubicBezTo>
                  <a:cubicBezTo>
                    <a:pt x="191" y="80"/>
                    <a:pt x="189" y="81"/>
                    <a:pt x="189" y="83"/>
                  </a:cubicBezTo>
                  <a:close/>
                  <a:moveTo>
                    <a:pt x="197" y="46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5"/>
                    <a:pt x="197" y="44"/>
                    <a:pt x="197" y="43"/>
                  </a:cubicBezTo>
                  <a:cubicBezTo>
                    <a:pt x="197" y="42"/>
                    <a:pt x="197" y="42"/>
                    <a:pt x="197" y="41"/>
                  </a:cubicBezTo>
                  <a:cubicBezTo>
                    <a:pt x="197" y="41"/>
                    <a:pt x="196" y="41"/>
                    <a:pt x="196" y="41"/>
                  </a:cubicBezTo>
                  <a:cubicBezTo>
                    <a:pt x="196" y="41"/>
                    <a:pt x="196" y="42"/>
                    <a:pt x="195" y="42"/>
                  </a:cubicBezTo>
                  <a:cubicBezTo>
                    <a:pt x="196" y="43"/>
                    <a:pt x="196" y="45"/>
                    <a:pt x="197" y="46"/>
                  </a:cubicBezTo>
                  <a:close/>
                  <a:moveTo>
                    <a:pt x="19" y="67"/>
                  </a:move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19" y="66"/>
                    <a:pt x="18" y="66"/>
                  </a:cubicBezTo>
                  <a:cubicBezTo>
                    <a:pt x="17" y="67"/>
                    <a:pt x="17" y="68"/>
                    <a:pt x="18" y="69"/>
                  </a:cubicBezTo>
                  <a:cubicBezTo>
                    <a:pt x="18" y="68"/>
                    <a:pt x="19" y="67"/>
                    <a:pt x="19" y="67"/>
                  </a:cubicBezTo>
                  <a:close/>
                  <a:moveTo>
                    <a:pt x="24" y="79"/>
                  </a:moveTo>
                  <a:cubicBezTo>
                    <a:pt x="24" y="80"/>
                    <a:pt x="24" y="80"/>
                    <a:pt x="23" y="81"/>
                  </a:cubicBezTo>
                  <a:cubicBezTo>
                    <a:pt x="23" y="82"/>
                    <a:pt x="23" y="82"/>
                    <a:pt x="24" y="83"/>
                  </a:cubicBezTo>
                  <a:cubicBezTo>
                    <a:pt x="24" y="82"/>
                    <a:pt x="24" y="81"/>
                    <a:pt x="25" y="81"/>
                  </a:cubicBezTo>
                  <a:cubicBezTo>
                    <a:pt x="25" y="80"/>
                    <a:pt x="25" y="80"/>
                    <a:pt x="24" y="79"/>
                  </a:cubicBezTo>
                  <a:close/>
                  <a:moveTo>
                    <a:pt x="18" y="79"/>
                  </a:moveTo>
                  <a:cubicBezTo>
                    <a:pt x="18" y="80"/>
                    <a:pt x="19" y="80"/>
                    <a:pt x="19" y="81"/>
                  </a:cubicBezTo>
                  <a:cubicBezTo>
                    <a:pt x="20" y="80"/>
                    <a:pt x="19" y="79"/>
                    <a:pt x="19" y="78"/>
                  </a:cubicBezTo>
                  <a:cubicBezTo>
                    <a:pt x="18" y="78"/>
                    <a:pt x="18" y="79"/>
                    <a:pt x="18" y="79"/>
                  </a:cubicBezTo>
                  <a:close/>
                  <a:moveTo>
                    <a:pt x="20" y="64"/>
                  </a:moveTo>
                  <a:cubicBezTo>
                    <a:pt x="20" y="64"/>
                    <a:pt x="20" y="64"/>
                    <a:pt x="21" y="64"/>
                  </a:cubicBezTo>
                  <a:cubicBezTo>
                    <a:pt x="21" y="62"/>
                    <a:pt x="22" y="61"/>
                    <a:pt x="23" y="59"/>
                  </a:cubicBezTo>
                  <a:cubicBezTo>
                    <a:pt x="23" y="59"/>
                    <a:pt x="23" y="59"/>
                    <a:pt x="22" y="59"/>
                  </a:cubicBezTo>
                  <a:cubicBezTo>
                    <a:pt x="22" y="60"/>
                    <a:pt x="21" y="61"/>
                    <a:pt x="20" y="63"/>
                  </a:cubicBezTo>
                  <a:cubicBezTo>
                    <a:pt x="20" y="63"/>
                    <a:pt x="20" y="63"/>
                    <a:pt x="20" y="64"/>
                  </a:cubicBezTo>
                  <a:close/>
                  <a:moveTo>
                    <a:pt x="214" y="70"/>
                  </a:moveTo>
                  <a:cubicBezTo>
                    <a:pt x="214" y="70"/>
                    <a:pt x="214" y="70"/>
                    <a:pt x="214" y="70"/>
                  </a:cubicBezTo>
                  <a:cubicBezTo>
                    <a:pt x="213" y="71"/>
                    <a:pt x="212" y="72"/>
                    <a:pt x="211" y="74"/>
                  </a:cubicBezTo>
                  <a:cubicBezTo>
                    <a:pt x="210" y="74"/>
                    <a:pt x="210" y="74"/>
                    <a:pt x="211" y="75"/>
                  </a:cubicBezTo>
                  <a:cubicBezTo>
                    <a:pt x="212" y="73"/>
                    <a:pt x="213" y="72"/>
                    <a:pt x="214" y="70"/>
                  </a:cubicBezTo>
                  <a:close/>
                  <a:moveTo>
                    <a:pt x="200" y="131"/>
                  </a:moveTo>
                  <a:cubicBezTo>
                    <a:pt x="201" y="130"/>
                    <a:pt x="203" y="128"/>
                    <a:pt x="204" y="127"/>
                  </a:cubicBezTo>
                  <a:cubicBezTo>
                    <a:pt x="202" y="127"/>
                    <a:pt x="201" y="129"/>
                    <a:pt x="200" y="131"/>
                  </a:cubicBezTo>
                  <a:close/>
                  <a:moveTo>
                    <a:pt x="108" y="53"/>
                  </a:moveTo>
                  <a:cubicBezTo>
                    <a:pt x="106" y="53"/>
                    <a:pt x="103" y="53"/>
                    <a:pt x="102" y="53"/>
                  </a:cubicBezTo>
                  <a:cubicBezTo>
                    <a:pt x="103" y="53"/>
                    <a:pt x="107" y="54"/>
                    <a:pt x="108" y="54"/>
                  </a:cubicBezTo>
                  <a:cubicBezTo>
                    <a:pt x="108" y="54"/>
                    <a:pt x="108" y="53"/>
                    <a:pt x="108" y="53"/>
                  </a:cubicBezTo>
                  <a:close/>
                  <a:moveTo>
                    <a:pt x="41" y="51"/>
                  </a:move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50"/>
                    <a:pt x="39" y="51"/>
                    <a:pt x="40" y="53"/>
                  </a:cubicBezTo>
                  <a:cubicBezTo>
                    <a:pt x="40" y="52"/>
                    <a:pt x="40" y="51"/>
                    <a:pt x="41" y="51"/>
                  </a:cubicBezTo>
                  <a:close/>
                  <a:moveTo>
                    <a:pt x="154" y="83"/>
                  </a:moveTo>
                  <a:cubicBezTo>
                    <a:pt x="155" y="82"/>
                    <a:pt x="155" y="81"/>
                    <a:pt x="156" y="81"/>
                  </a:cubicBezTo>
                  <a:cubicBezTo>
                    <a:pt x="155" y="81"/>
                    <a:pt x="154" y="81"/>
                    <a:pt x="153" y="81"/>
                  </a:cubicBezTo>
                  <a:cubicBezTo>
                    <a:pt x="153" y="81"/>
                    <a:pt x="154" y="82"/>
                    <a:pt x="154" y="83"/>
                  </a:cubicBezTo>
                  <a:close/>
                  <a:moveTo>
                    <a:pt x="114" y="60"/>
                  </a:moveTo>
                  <a:cubicBezTo>
                    <a:pt x="114" y="60"/>
                    <a:pt x="114" y="60"/>
                    <a:pt x="114" y="60"/>
                  </a:cubicBezTo>
                  <a:cubicBezTo>
                    <a:pt x="113" y="60"/>
                    <a:pt x="113" y="61"/>
                    <a:pt x="112" y="61"/>
                  </a:cubicBezTo>
                  <a:cubicBezTo>
                    <a:pt x="112" y="62"/>
                    <a:pt x="111" y="63"/>
                    <a:pt x="111" y="63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2"/>
                    <a:pt x="113" y="61"/>
                    <a:pt x="114" y="60"/>
                  </a:cubicBezTo>
                  <a:close/>
                  <a:moveTo>
                    <a:pt x="128" y="82"/>
                  </a:moveTo>
                  <a:cubicBezTo>
                    <a:pt x="128" y="82"/>
                    <a:pt x="128" y="81"/>
                    <a:pt x="127" y="81"/>
                  </a:cubicBezTo>
                  <a:cubicBezTo>
                    <a:pt x="127" y="81"/>
                    <a:pt x="127" y="81"/>
                    <a:pt x="127" y="82"/>
                  </a:cubicBezTo>
                  <a:cubicBezTo>
                    <a:pt x="126" y="83"/>
                    <a:pt x="125" y="84"/>
                    <a:pt x="124" y="85"/>
                  </a:cubicBezTo>
                  <a:cubicBezTo>
                    <a:pt x="124" y="85"/>
                    <a:pt x="124" y="85"/>
                    <a:pt x="125" y="85"/>
                  </a:cubicBezTo>
                  <a:cubicBezTo>
                    <a:pt x="126" y="84"/>
                    <a:pt x="127" y="83"/>
                    <a:pt x="128" y="82"/>
                  </a:cubicBezTo>
                  <a:close/>
                  <a:moveTo>
                    <a:pt x="195" y="38"/>
                  </a:moveTo>
                  <a:cubicBezTo>
                    <a:pt x="195" y="38"/>
                    <a:pt x="195" y="38"/>
                    <a:pt x="195" y="38"/>
                  </a:cubicBezTo>
                  <a:cubicBezTo>
                    <a:pt x="194" y="38"/>
                    <a:pt x="194" y="39"/>
                    <a:pt x="193" y="39"/>
                  </a:cubicBezTo>
                  <a:cubicBezTo>
                    <a:pt x="193" y="40"/>
                    <a:pt x="193" y="40"/>
                    <a:pt x="193" y="41"/>
                  </a:cubicBezTo>
                  <a:cubicBezTo>
                    <a:pt x="194" y="40"/>
                    <a:pt x="195" y="39"/>
                    <a:pt x="195" y="38"/>
                  </a:cubicBezTo>
                  <a:close/>
                  <a:moveTo>
                    <a:pt x="191" y="90"/>
                  </a:moveTo>
                  <a:cubicBezTo>
                    <a:pt x="190" y="91"/>
                    <a:pt x="189" y="93"/>
                    <a:pt x="189" y="94"/>
                  </a:cubicBezTo>
                  <a:cubicBezTo>
                    <a:pt x="190" y="93"/>
                    <a:pt x="191" y="92"/>
                    <a:pt x="191" y="90"/>
                  </a:cubicBezTo>
                  <a:close/>
                  <a:moveTo>
                    <a:pt x="204" y="28"/>
                  </a:moveTo>
                  <a:cubicBezTo>
                    <a:pt x="205" y="30"/>
                    <a:pt x="206" y="31"/>
                    <a:pt x="207" y="33"/>
                  </a:cubicBezTo>
                  <a:cubicBezTo>
                    <a:pt x="207" y="31"/>
                    <a:pt x="205" y="29"/>
                    <a:pt x="204" y="28"/>
                  </a:cubicBezTo>
                  <a:close/>
                  <a:moveTo>
                    <a:pt x="76" y="80"/>
                  </a:moveTo>
                  <a:cubicBezTo>
                    <a:pt x="76" y="81"/>
                    <a:pt x="76" y="81"/>
                    <a:pt x="76" y="82"/>
                  </a:cubicBezTo>
                  <a:cubicBezTo>
                    <a:pt x="77" y="82"/>
                    <a:pt x="77" y="82"/>
                    <a:pt x="78" y="82"/>
                  </a:cubicBezTo>
                  <a:cubicBezTo>
                    <a:pt x="77" y="81"/>
                    <a:pt x="77" y="81"/>
                    <a:pt x="76" y="80"/>
                  </a:cubicBezTo>
                  <a:close/>
                  <a:moveTo>
                    <a:pt x="195" y="68"/>
                  </a:moveTo>
                  <a:cubicBezTo>
                    <a:pt x="195" y="67"/>
                    <a:pt x="195" y="66"/>
                    <a:pt x="195" y="65"/>
                  </a:cubicBezTo>
                  <a:cubicBezTo>
                    <a:pt x="194" y="66"/>
                    <a:pt x="194" y="66"/>
                    <a:pt x="195" y="68"/>
                  </a:cubicBezTo>
                  <a:close/>
                  <a:moveTo>
                    <a:pt x="21" y="95"/>
                  </a:moveTo>
                  <a:cubicBezTo>
                    <a:pt x="24" y="96"/>
                    <a:pt x="25" y="96"/>
                    <a:pt x="27" y="95"/>
                  </a:cubicBezTo>
                  <a:cubicBezTo>
                    <a:pt x="25" y="95"/>
                    <a:pt x="23" y="95"/>
                    <a:pt x="21" y="95"/>
                  </a:cubicBezTo>
                  <a:close/>
                  <a:moveTo>
                    <a:pt x="164" y="65"/>
                  </a:moveTo>
                  <a:cubicBezTo>
                    <a:pt x="163" y="66"/>
                    <a:pt x="163" y="66"/>
                    <a:pt x="162" y="67"/>
                  </a:cubicBezTo>
                  <a:cubicBezTo>
                    <a:pt x="163" y="67"/>
                    <a:pt x="164" y="67"/>
                    <a:pt x="165" y="67"/>
                  </a:cubicBezTo>
                  <a:cubicBezTo>
                    <a:pt x="164" y="67"/>
                    <a:pt x="164" y="66"/>
                    <a:pt x="164" y="65"/>
                  </a:cubicBezTo>
                  <a:close/>
                  <a:moveTo>
                    <a:pt x="216" y="61"/>
                  </a:move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3"/>
                    <a:pt x="217" y="64"/>
                  </a:cubicBezTo>
                  <a:cubicBezTo>
                    <a:pt x="217" y="63"/>
                    <a:pt x="217" y="63"/>
                    <a:pt x="218" y="63"/>
                  </a:cubicBezTo>
                  <a:cubicBezTo>
                    <a:pt x="217" y="62"/>
                    <a:pt x="217" y="61"/>
                    <a:pt x="216" y="61"/>
                  </a:cubicBezTo>
                  <a:close/>
                  <a:moveTo>
                    <a:pt x="174" y="87"/>
                  </a:moveTo>
                  <a:cubicBezTo>
                    <a:pt x="174" y="88"/>
                    <a:pt x="174" y="88"/>
                    <a:pt x="174" y="88"/>
                  </a:cubicBezTo>
                  <a:cubicBezTo>
                    <a:pt x="175" y="87"/>
                    <a:pt x="175" y="86"/>
                    <a:pt x="176" y="85"/>
                  </a:cubicBezTo>
                  <a:cubicBezTo>
                    <a:pt x="176" y="85"/>
                    <a:pt x="176" y="84"/>
                    <a:pt x="176" y="84"/>
                  </a:cubicBezTo>
                  <a:cubicBezTo>
                    <a:pt x="175" y="85"/>
                    <a:pt x="174" y="86"/>
                    <a:pt x="174" y="87"/>
                  </a:cubicBezTo>
                  <a:close/>
                  <a:moveTo>
                    <a:pt x="181" y="84"/>
                  </a:moveTo>
                  <a:cubicBezTo>
                    <a:pt x="181" y="84"/>
                    <a:pt x="181" y="84"/>
                    <a:pt x="181" y="84"/>
                  </a:cubicBezTo>
                  <a:cubicBezTo>
                    <a:pt x="182" y="83"/>
                    <a:pt x="183" y="82"/>
                    <a:pt x="184" y="81"/>
                  </a:cubicBezTo>
                  <a:cubicBezTo>
                    <a:pt x="184" y="81"/>
                    <a:pt x="184" y="81"/>
                    <a:pt x="183" y="80"/>
                  </a:cubicBezTo>
                  <a:cubicBezTo>
                    <a:pt x="182" y="82"/>
                    <a:pt x="182" y="83"/>
                    <a:pt x="181" y="84"/>
                  </a:cubicBezTo>
                  <a:close/>
                  <a:moveTo>
                    <a:pt x="87" y="85"/>
                  </a:moveTo>
                  <a:cubicBezTo>
                    <a:pt x="86" y="84"/>
                    <a:pt x="85" y="85"/>
                    <a:pt x="85" y="86"/>
                  </a:cubicBezTo>
                  <a:cubicBezTo>
                    <a:pt x="86" y="86"/>
                    <a:pt x="86" y="86"/>
                    <a:pt x="87" y="85"/>
                  </a:cubicBezTo>
                  <a:close/>
                  <a:moveTo>
                    <a:pt x="148" y="63"/>
                  </a:moveTo>
                  <a:cubicBezTo>
                    <a:pt x="147" y="64"/>
                    <a:pt x="147" y="64"/>
                    <a:pt x="148" y="65"/>
                  </a:cubicBezTo>
                  <a:cubicBezTo>
                    <a:pt x="149" y="64"/>
                    <a:pt x="149" y="64"/>
                    <a:pt x="148" y="63"/>
                  </a:cubicBezTo>
                  <a:close/>
                  <a:moveTo>
                    <a:pt x="81" y="93"/>
                  </a:moveTo>
                  <a:cubicBezTo>
                    <a:pt x="83" y="93"/>
                    <a:pt x="85" y="93"/>
                    <a:pt x="87" y="93"/>
                  </a:cubicBezTo>
                  <a:cubicBezTo>
                    <a:pt x="86" y="93"/>
                    <a:pt x="84" y="93"/>
                    <a:pt x="81" y="93"/>
                  </a:cubicBezTo>
                  <a:close/>
                  <a:moveTo>
                    <a:pt x="82" y="66"/>
                  </a:moveTo>
                  <a:cubicBezTo>
                    <a:pt x="81" y="68"/>
                    <a:pt x="80" y="68"/>
                    <a:pt x="82" y="69"/>
                  </a:cubicBezTo>
                  <a:cubicBezTo>
                    <a:pt x="82" y="68"/>
                    <a:pt x="82" y="67"/>
                    <a:pt x="82" y="66"/>
                  </a:cubicBezTo>
                  <a:close/>
                  <a:moveTo>
                    <a:pt x="121" y="66"/>
                  </a:moveTo>
                  <a:cubicBezTo>
                    <a:pt x="119" y="66"/>
                    <a:pt x="119" y="66"/>
                    <a:pt x="119" y="67"/>
                  </a:cubicBezTo>
                  <a:cubicBezTo>
                    <a:pt x="121" y="67"/>
                    <a:pt x="121" y="67"/>
                    <a:pt x="121" y="66"/>
                  </a:cubicBezTo>
                  <a:close/>
                  <a:moveTo>
                    <a:pt x="13" y="77"/>
                  </a:moveTo>
                  <a:cubicBezTo>
                    <a:pt x="13" y="78"/>
                    <a:pt x="13" y="80"/>
                    <a:pt x="13" y="81"/>
                  </a:cubicBezTo>
                  <a:cubicBezTo>
                    <a:pt x="14" y="79"/>
                    <a:pt x="13" y="78"/>
                    <a:pt x="13" y="77"/>
                  </a:cubicBezTo>
                  <a:close/>
                  <a:moveTo>
                    <a:pt x="122" y="54"/>
                  </a:moveTo>
                  <a:cubicBezTo>
                    <a:pt x="123" y="54"/>
                    <a:pt x="125" y="54"/>
                    <a:pt x="127" y="53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5" y="53"/>
                    <a:pt x="124" y="53"/>
                    <a:pt x="122" y="53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2" y="53"/>
                    <a:pt x="122" y="54"/>
                  </a:cubicBezTo>
                  <a:close/>
                  <a:moveTo>
                    <a:pt x="163" y="72"/>
                  </a:moveTo>
                  <a:cubicBezTo>
                    <a:pt x="163" y="71"/>
                    <a:pt x="163" y="71"/>
                    <a:pt x="163" y="71"/>
                  </a:cubicBezTo>
                  <a:cubicBezTo>
                    <a:pt x="162" y="71"/>
                    <a:pt x="161" y="71"/>
                    <a:pt x="160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71"/>
                    <a:pt x="160" y="72"/>
                    <a:pt x="160" y="72"/>
                  </a:cubicBezTo>
                  <a:cubicBezTo>
                    <a:pt x="161" y="72"/>
                    <a:pt x="162" y="72"/>
                    <a:pt x="163" y="72"/>
                  </a:cubicBezTo>
                  <a:close/>
                  <a:moveTo>
                    <a:pt x="79" y="85"/>
                  </a:moveTo>
                  <a:cubicBezTo>
                    <a:pt x="77" y="85"/>
                    <a:pt x="76" y="85"/>
                    <a:pt x="75" y="86"/>
                  </a:cubicBezTo>
                  <a:cubicBezTo>
                    <a:pt x="77" y="86"/>
                    <a:pt x="78" y="86"/>
                    <a:pt x="79" y="85"/>
                  </a:cubicBezTo>
                  <a:close/>
                  <a:moveTo>
                    <a:pt x="193" y="25"/>
                  </a:moveTo>
                  <a:cubicBezTo>
                    <a:pt x="194" y="24"/>
                    <a:pt x="194" y="24"/>
                    <a:pt x="193" y="22"/>
                  </a:cubicBezTo>
                  <a:cubicBezTo>
                    <a:pt x="193" y="23"/>
                    <a:pt x="193" y="24"/>
                    <a:pt x="193" y="25"/>
                  </a:cubicBezTo>
                  <a:close/>
                  <a:moveTo>
                    <a:pt x="59" y="90"/>
                  </a:moveTo>
                  <a:cubicBezTo>
                    <a:pt x="58" y="90"/>
                    <a:pt x="58" y="90"/>
                    <a:pt x="57" y="91"/>
                  </a:cubicBezTo>
                  <a:cubicBezTo>
                    <a:pt x="57" y="91"/>
                    <a:pt x="58" y="92"/>
                    <a:pt x="58" y="92"/>
                  </a:cubicBezTo>
                  <a:cubicBezTo>
                    <a:pt x="58" y="92"/>
                    <a:pt x="59" y="91"/>
                    <a:pt x="59" y="91"/>
                  </a:cubicBezTo>
                  <a:cubicBezTo>
                    <a:pt x="59" y="91"/>
                    <a:pt x="59" y="90"/>
                    <a:pt x="59" y="90"/>
                  </a:cubicBezTo>
                  <a:close/>
                  <a:moveTo>
                    <a:pt x="21" y="74"/>
                  </a:moveTo>
                  <a:cubicBezTo>
                    <a:pt x="20" y="75"/>
                    <a:pt x="20" y="76"/>
                    <a:pt x="21" y="77"/>
                  </a:cubicBezTo>
                  <a:cubicBezTo>
                    <a:pt x="22" y="75"/>
                    <a:pt x="22" y="75"/>
                    <a:pt x="21" y="74"/>
                  </a:cubicBezTo>
                  <a:close/>
                  <a:moveTo>
                    <a:pt x="178" y="57"/>
                  </a:moveTo>
                  <a:cubicBezTo>
                    <a:pt x="177" y="57"/>
                    <a:pt x="177" y="57"/>
                    <a:pt x="176" y="57"/>
                  </a:cubicBezTo>
                  <a:cubicBezTo>
                    <a:pt x="176" y="58"/>
                    <a:pt x="177" y="58"/>
                    <a:pt x="177" y="59"/>
                  </a:cubicBezTo>
                  <a:cubicBezTo>
                    <a:pt x="177" y="58"/>
                    <a:pt x="178" y="58"/>
                    <a:pt x="178" y="57"/>
                  </a:cubicBezTo>
                  <a:close/>
                  <a:moveTo>
                    <a:pt x="232" y="72"/>
                  </a:moveTo>
                  <a:cubicBezTo>
                    <a:pt x="233" y="74"/>
                    <a:pt x="234" y="76"/>
                    <a:pt x="235" y="76"/>
                  </a:cubicBezTo>
                  <a:cubicBezTo>
                    <a:pt x="234" y="75"/>
                    <a:pt x="233" y="73"/>
                    <a:pt x="232" y="72"/>
                  </a:cubicBezTo>
                  <a:close/>
                  <a:moveTo>
                    <a:pt x="106" y="64"/>
                  </a:moveTo>
                  <a:cubicBezTo>
                    <a:pt x="106" y="63"/>
                    <a:pt x="106" y="62"/>
                    <a:pt x="105" y="62"/>
                  </a:cubicBezTo>
                  <a:cubicBezTo>
                    <a:pt x="105" y="63"/>
                    <a:pt x="104" y="63"/>
                    <a:pt x="104" y="64"/>
                  </a:cubicBezTo>
                  <a:cubicBezTo>
                    <a:pt x="105" y="64"/>
                    <a:pt x="105" y="64"/>
                    <a:pt x="106" y="64"/>
                  </a:cubicBezTo>
                  <a:close/>
                  <a:moveTo>
                    <a:pt x="41" y="85"/>
                  </a:moveTo>
                  <a:cubicBezTo>
                    <a:pt x="41" y="85"/>
                    <a:pt x="41" y="85"/>
                    <a:pt x="41" y="85"/>
                  </a:cubicBezTo>
                  <a:cubicBezTo>
                    <a:pt x="41" y="85"/>
                    <a:pt x="42" y="85"/>
                    <a:pt x="42" y="85"/>
                  </a:cubicBezTo>
                  <a:cubicBezTo>
                    <a:pt x="42" y="84"/>
                    <a:pt x="42" y="84"/>
                    <a:pt x="43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2" y="84"/>
                    <a:pt x="41" y="84"/>
                    <a:pt x="41" y="85"/>
                  </a:cubicBezTo>
                  <a:close/>
                  <a:moveTo>
                    <a:pt x="41" y="47"/>
                  </a:moveTo>
                  <a:cubicBezTo>
                    <a:pt x="42" y="48"/>
                    <a:pt x="42" y="48"/>
                    <a:pt x="42" y="49"/>
                  </a:cubicBezTo>
                  <a:cubicBezTo>
                    <a:pt x="43" y="48"/>
                    <a:pt x="43" y="48"/>
                    <a:pt x="43" y="47"/>
                  </a:cubicBezTo>
                  <a:cubicBezTo>
                    <a:pt x="43" y="47"/>
                    <a:pt x="42" y="47"/>
                    <a:pt x="41" y="47"/>
                  </a:cubicBezTo>
                  <a:close/>
                  <a:moveTo>
                    <a:pt x="180" y="90"/>
                  </a:moveTo>
                  <a:cubicBezTo>
                    <a:pt x="180" y="90"/>
                    <a:pt x="180" y="90"/>
                    <a:pt x="179" y="90"/>
                  </a:cubicBezTo>
                  <a:cubicBezTo>
                    <a:pt x="179" y="90"/>
                    <a:pt x="179" y="91"/>
                    <a:pt x="179" y="92"/>
                  </a:cubicBezTo>
                  <a:cubicBezTo>
                    <a:pt x="180" y="91"/>
                    <a:pt x="180" y="91"/>
                    <a:pt x="180" y="90"/>
                  </a:cubicBezTo>
                  <a:close/>
                  <a:moveTo>
                    <a:pt x="95" y="78"/>
                  </a:moveTo>
                  <a:cubicBezTo>
                    <a:pt x="96" y="77"/>
                    <a:pt x="96" y="77"/>
                    <a:pt x="96" y="76"/>
                  </a:cubicBezTo>
                  <a:cubicBezTo>
                    <a:pt x="96" y="76"/>
                    <a:pt x="95" y="76"/>
                    <a:pt x="95" y="77"/>
                  </a:cubicBezTo>
                  <a:cubicBezTo>
                    <a:pt x="95" y="77"/>
                    <a:pt x="95" y="78"/>
                    <a:pt x="95" y="78"/>
                  </a:cubicBezTo>
                  <a:close/>
                  <a:moveTo>
                    <a:pt x="182" y="88"/>
                  </a:moveTo>
                  <a:cubicBezTo>
                    <a:pt x="182" y="88"/>
                    <a:pt x="182" y="88"/>
                    <a:pt x="182" y="88"/>
                  </a:cubicBezTo>
                  <a:cubicBezTo>
                    <a:pt x="182" y="88"/>
                    <a:pt x="183" y="87"/>
                    <a:pt x="183" y="87"/>
                  </a:cubicBezTo>
                  <a:cubicBezTo>
                    <a:pt x="183" y="86"/>
                    <a:pt x="184" y="86"/>
                    <a:pt x="184" y="85"/>
                  </a:cubicBezTo>
                  <a:cubicBezTo>
                    <a:pt x="183" y="86"/>
                    <a:pt x="182" y="87"/>
                    <a:pt x="182" y="88"/>
                  </a:cubicBezTo>
                  <a:close/>
                  <a:moveTo>
                    <a:pt x="7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7" y="74"/>
                    <a:pt x="76" y="75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7" y="75"/>
                    <a:pt x="78" y="74"/>
                    <a:pt x="78" y="73"/>
                  </a:cubicBezTo>
                  <a:close/>
                  <a:moveTo>
                    <a:pt x="129" y="93"/>
                  </a:moveTo>
                  <a:cubicBezTo>
                    <a:pt x="130" y="92"/>
                    <a:pt x="130" y="92"/>
                    <a:pt x="131" y="91"/>
                  </a:cubicBezTo>
                  <a:cubicBezTo>
                    <a:pt x="129" y="91"/>
                    <a:pt x="129" y="91"/>
                    <a:pt x="129" y="93"/>
                  </a:cubicBezTo>
                  <a:close/>
                  <a:moveTo>
                    <a:pt x="110" y="71"/>
                  </a:moveTo>
                  <a:cubicBezTo>
                    <a:pt x="110" y="71"/>
                    <a:pt x="111" y="71"/>
                    <a:pt x="112" y="71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1"/>
                  </a:cubicBezTo>
                  <a:close/>
                  <a:moveTo>
                    <a:pt x="124" y="62"/>
                  </a:moveTo>
                  <a:cubicBezTo>
                    <a:pt x="125" y="60"/>
                    <a:pt x="126" y="60"/>
                    <a:pt x="126" y="59"/>
                  </a:cubicBezTo>
                  <a:cubicBezTo>
                    <a:pt x="124" y="61"/>
                    <a:pt x="124" y="61"/>
                    <a:pt x="124" y="62"/>
                  </a:cubicBezTo>
                  <a:close/>
                  <a:moveTo>
                    <a:pt x="104" y="80"/>
                  </a:moveTo>
                  <a:cubicBezTo>
                    <a:pt x="105" y="79"/>
                    <a:pt x="105" y="79"/>
                    <a:pt x="106" y="78"/>
                  </a:cubicBezTo>
                  <a:cubicBezTo>
                    <a:pt x="105" y="78"/>
                    <a:pt x="105" y="78"/>
                    <a:pt x="104" y="80"/>
                  </a:cubicBezTo>
                  <a:close/>
                  <a:moveTo>
                    <a:pt x="88" y="90"/>
                  </a:moveTo>
                  <a:cubicBezTo>
                    <a:pt x="89" y="90"/>
                    <a:pt x="89" y="90"/>
                    <a:pt x="90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90"/>
                    <a:pt x="90" y="89"/>
                    <a:pt x="90" y="89"/>
                  </a:cubicBezTo>
                  <a:cubicBezTo>
                    <a:pt x="89" y="89"/>
                    <a:pt x="89" y="90"/>
                    <a:pt x="88" y="90"/>
                  </a:cubicBezTo>
                  <a:close/>
                  <a:moveTo>
                    <a:pt x="194" y="88"/>
                  </a:moveTo>
                  <a:cubicBezTo>
                    <a:pt x="194" y="88"/>
                    <a:pt x="194" y="88"/>
                    <a:pt x="194" y="88"/>
                  </a:cubicBezTo>
                  <a:cubicBezTo>
                    <a:pt x="195" y="88"/>
                    <a:pt x="195" y="87"/>
                    <a:pt x="195" y="87"/>
                  </a:cubicBezTo>
                  <a:cubicBezTo>
                    <a:pt x="196" y="86"/>
                    <a:pt x="196" y="86"/>
                    <a:pt x="195" y="85"/>
                  </a:cubicBezTo>
                  <a:cubicBezTo>
                    <a:pt x="195" y="86"/>
                    <a:pt x="194" y="87"/>
                    <a:pt x="194" y="88"/>
                  </a:cubicBezTo>
                  <a:close/>
                  <a:moveTo>
                    <a:pt x="16" y="62"/>
                  </a:moveTo>
                  <a:cubicBezTo>
                    <a:pt x="15" y="63"/>
                    <a:pt x="16" y="64"/>
                    <a:pt x="16" y="64"/>
                  </a:cubicBezTo>
                  <a:cubicBezTo>
                    <a:pt x="16" y="64"/>
                    <a:pt x="17" y="64"/>
                    <a:pt x="17" y="63"/>
                  </a:cubicBezTo>
                  <a:cubicBezTo>
                    <a:pt x="17" y="63"/>
                    <a:pt x="16" y="62"/>
                    <a:pt x="16" y="62"/>
                  </a:cubicBezTo>
                  <a:close/>
                  <a:moveTo>
                    <a:pt x="26" y="66"/>
                  </a:moveTo>
                  <a:cubicBezTo>
                    <a:pt x="24" y="68"/>
                    <a:pt x="24" y="69"/>
                    <a:pt x="25" y="69"/>
                  </a:cubicBezTo>
                  <a:cubicBezTo>
                    <a:pt x="25" y="68"/>
                    <a:pt x="26" y="67"/>
                    <a:pt x="26" y="66"/>
                  </a:cubicBezTo>
                  <a:close/>
                  <a:moveTo>
                    <a:pt x="66" y="65"/>
                  </a:moveTo>
                  <a:cubicBezTo>
                    <a:pt x="66" y="64"/>
                    <a:pt x="66" y="64"/>
                    <a:pt x="66" y="63"/>
                  </a:cubicBezTo>
                  <a:cubicBezTo>
                    <a:pt x="66" y="63"/>
                    <a:pt x="65" y="63"/>
                    <a:pt x="65" y="64"/>
                  </a:cubicBezTo>
                  <a:cubicBezTo>
                    <a:pt x="65" y="64"/>
                    <a:pt x="65" y="64"/>
                    <a:pt x="66" y="65"/>
                  </a:cubicBezTo>
                  <a:close/>
                  <a:moveTo>
                    <a:pt x="114" y="54"/>
                  </a:moveTo>
                  <a:cubicBezTo>
                    <a:pt x="114" y="53"/>
                    <a:pt x="113" y="53"/>
                    <a:pt x="113" y="53"/>
                  </a:cubicBezTo>
                  <a:cubicBezTo>
                    <a:pt x="112" y="53"/>
                    <a:pt x="112" y="53"/>
                    <a:pt x="112" y="54"/>
                  </a:cubicBezTo>
                  <a:cubicBezTo>
                    <a:pt x="112" y="54"/>
                    <a:pt x="113" y="54"/>
                    <a:pt x="114" y="54"/>
                  </a:cubicBezTo>
                  <a:close/>
                  <a:moveTo>
                    <a:pt x="149" y="58"/>
                  </a:moveTo>
                  <a:cubicBezTo>
                    <a:pt x="149" y="58"/>
                    <a:pt x="150" y="57"/>
                    <a:pt x="150" y="57"/>
                  </a:cubicBezTo>
                  <a:cubicBezTo>
                    <a:pt x="149" y="57"/>
                    <a:pt x="149" y="57"/>
                    <a:pt x="148" y="57"/>
                  </a:cubicBezTo>
                  <a:cubicBezTo>
                    <a:pt x="148" y="58"/>
                    <a:pt x="149" y="58"/>
                    <a:pt x="149" y="58"/>
                  </a:cubicBezTo>
                  <a:close/>
                  <a:moveTo>
                    <a:pt x="12" y="66"/>
                  </a:moveTo>
                  <a:cubicBezTo>
                    <a:pt x="12" y="65"/>
                    <a:pt x="12" y="65"/>
                    <a:pt x="13" y="64"/>
                  </a:cubicBezTo>
                  <a:cubicBezTo>
                    <a:pt x="12" y="64"/>
                    <a:pt x="11" y="65"/>
                    <a:pt x="12" y="66"/>
                  </a:cubicBezTo>
                  <a:close/>
                  <a:moveTo>
                    <a:pt x="171" y="64"/>
                  </a:moveTo>
                  <a:cubicBezTo>
                    <a:pt x="171" y="64"/>
                    <a:pt x="171" y="64"/>
                    <a:pt x="171" y="64"/>
                  </a:cubicBezTo>
                  <a:cubicBezTo>
                    <a:pt x="171" y="63"/>
                    <a:pt x="171" y="63"/>
                    <a:pt x="171" y="62"/>
                  </a:cubicBezTo>
                  <a:cubicBezTo>
                    <a:pt x="171" y="63"/>
                    <a:pt x="171" y="63"/>
                    <a:pt x="171" y="64"/>
                  </a:cubicBezTo>
                  <a:close/>
                  <a:moveTo>
                    <a:pt x="83" y="57"/>
                  </a:moveTo>
                  <a:cubicBezTo>
                    <a:pt x="84" y="57"/>
                    <a:pt x="85" y="57"/>
                    <a:pt x="85" y="55"/>
                  </a:cubicBezTo>
                  <a:cubicBezTo>
                    <a:pt x="84" y="56"/>
                    <a:pt x="84" y="57"/>
                    <a:pt x="83" y="57"/>
                  </a:cubicBezTo>
                  <a:close/>
                  <a:moveTo>
                    <a:pt x="90" y="79"/>
                  </a:moveTo>
                  <a:cubicBezTo>
                    <a:pt x="90" y="79"/>
                    <a:pt x="89" y="80"/>
                    <a:pt x="88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0"/>
                    <a:pt x="90" y="80"/>
                    <a:pt x="90" y="79"/>
                  </a:cubicBezTo>
                  <a:close/>
                  <a:moveTo>
                    <a:pt x="199" y="81"/>
                  </a:moveTo>
                  <a:cubicBezTo>
                    <a:pt x="199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3"/>
                  </a:cubicBezTo>
                  <a:cubicBezTo>
                    <a:pt x="199" y="83"/>
                    <a:pt x="199" y="82"/>
                    <a:pt x="199" y="82"/>
                  </a:cubicBezTo>
                  <a:cubicBezTo>
                    <a:pt x="199" y="82"/>
                    <a:pt x="199" y="81"/>
                    <a:pt x="199" y="81"/>
                  </a:cubicBezTo>
                  <a:close/>
                  <a:moveTo>
                    <a:pt x="153" y="54"/>
                  </a:moveTo>
                  <a:cubicBezTo>
                    <a:pt x="153" y="54"/>
                    <a:pt x="153" y="54"/>
                    <a:pt x="153" y="54"/>
                  </a:cubicBezTo>
                  <a:cubicBezTo>
                    <a:pt x="152" y="54"/>
                    <a:pt x="152" y="54"/>
                    <a:pt x="151" y="54"/>
                  </a:cubicBezTo>
                  <a:cubicBezTo>
                    <a:pt x="152" y="54"/>
                    <a:pt x="152" y="55"/>
                    <a:pt x="152" y="55"/>
                  </a:cubicBezTo>
                  <a:cubicBezTo>
                    <a:pt x="152" y="55"/>
                    <a:pt x="153" y="54"/>
                    <a:pt x="153" y="54"/>
                  </a:cubicBezTo>
                  <a:close/>
                  <a:moveTo>
                    <a:pt x="150" y="61"/>
                  </a:moveTo>
                  <a:cubicBezTo>
                    <a:pt x="151" y="60"/>
                    <a:pt x="152" y="60"/>
                    <a:pt x="152" y="59"/>
                  </a:cubicBezTo>
                  <a:cubicBezTo>
                    <a:pt x="150" y="60"/>
                    <a:pt x="150" y="60"/>
                    <a:pt x="150" y="61"/>
                  </a:cubicBezTo>
                  <a:close/>
                  <a:moveTo>
                    <a:pt x="110" y="79"/>
                  </a:moveTo>
                  <a:cubicBezTo>
                    <a:pt x="110" y="79"/>
                    <a:pt x="110" y="79"/>
                    <a:pt x="110" y="79"/>
                  </a:cubicBezTo>
                  <a:cubicBezTo>
                    <a:pt x="111" y="79"/>
                    <a:pt x="111" y="79"/>
                    <a:pt x="112" y="79"/>
                  </a:cubicBezTo>
                  <a:cubicBezTo>
                    <a:pt x="111" y="79"/>
                    <a:pt x="111" y="79"/>
                    <a:pt x="110" y="79"/>
                  </a:cubicBezTo>
                  <a:close/>
                  <a:moveTo>
                    <a:pt x="40" y="72"/>
                  </a:moveTo>
                  <a:cubicBezTo>
                    <a:pt x="41" y="71"/>
                    <a:pt x="41" y="70"/>
                    <a:pt x="40" y="70"/>
                  </a:cubicBezTo>
                  <a:cubicBezTo>
                    <a:pt x="40" y="70"/>
                    <a:pt x="40" y="70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2"/>
                  </a:cubicBezTo>
                  <a:close/>
                  <a:moveTo>
                    <a:pt x="205" y="47"/>
                  </a:moveTo>
                  <a:cubicBezTo>
                    <a:pt x="206" y="46"/>
                    <a:pt x="206" y="46"/>
                    <a:pt x="204" y="44"/>
                  </a:cubicBezTo>
                  <a:cubicBezTo>
                    <a:pt x="205" y="45"/>
                    <a:pt x="205" y="46"/>
                    <a:pt x="205" y="47"/>
                  </a:cubicBezTo>
                  <a:close/>
                  <a:moveTo>
                    <a:pt x="47" y="90"/>
                  </a:moveTo>
                  <a:cubicBezTo>
                    <a:pt x="46" y="90"/>
                    <a:pt x="46" y="91"/>
                    <a:pt x="46" y="92"/>
                  </a:cubicBezTo>
                  <a:cubicBezTo>
                    <a:pt x="47" y="91"/>
                    <a:pt x="47" y="91"/>
                    <a:pt x="47" y="90"/>
                  </a:cubicBezTo>
                  <a:close/>
                  <a:moveTo>
                    <a:pt x="173" y="69"/>
                  </a:moveTo>
                  <a:cubicBezTo>
                    <a:pt x="173" y="68"/>
                    <a:pt x="172" y="67"/>
                    <a:pt x="172" y="67"/>
                  </a:cubicBezTo>
                  <a:cubicBezTo>
                    <a:pt x="172" y="67"/>
                    <a:pt x="172" y="68"/>
                    <a:pt x="171" y="68"/>
                  </a:cubicBezTo>
                  <a:cubicBezTo>
                    <a:pt x="172" y="68"/>
                    <a:pt x="172" y="68"/>
                    <a:pt x="173" y="69"/>
                  </a:cubicBezTo>
                  <a:close/>
                  <a:moveTo>
                    <a:pt x="116" y="70"/>
                  </a:moveTo>
                  <a:cubicBezTo>
                    <a:pt x="116" y="71"/>
                    <a:pt x="115" y="71"/>
                    <a:pt x="115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0"/>
                  </a:cubicBezTo>
                  <a:close/>
                  <a:moveTo>
                    <a:pt x="193" y="49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194" y="48"/>
                    <a:pt x="194" y="47"/>
                    <a:pt x="193" y="46"/>
                  </a:cubicBezTo>
                  <a:cubicBezTo>
                    <a:pt x="193" y="47"/>
                    <a:pt x="193" y="48"/>
                    <a:pt x="193" y="49"/>
                  </a:cubicBezTo>
                  <a:close/>
                  <a:moveTo>
                    <a:pt x="206" y="118"/>
                  </a:moveTo>
                  <a:cubicBezTo>
                    <a:pt x="207" y="117"/>
                    <a:pt x="207" y="116"/>
                    <a:pt x="208" y="115"/>
                  </a:cubicBezTo>
                  <a:cubicBezTo>
                    <a:pt x="208" y="115"/>
                    <a:pt x="208" y="115"/>
                    <a:pt x="208" y="115"/>
                  </a:cubicBezTo>
                  <a:cubicBezTo>
                    <a:pt x="207" y="116"/>
                    <a:pt x="206" y="116"/>
                    <a:pt x="206" y="118"/>
                  </a:cubicBezTo>
                  <a:close/>
                  <a:moveTo>
                    <a:pt x="146" y="59"/>
                  </a:moveTo>
                  <a:cubicBezTo>
                    <a:pt x="146" y="59"/>
                    <a:pt x="146" y="60"/>
                    <a:pt x="146" y="61"/>
                  </a:cubicBezTo>
                  <a:cubicBezTo>
                    <a:pt x="147" y="60"/>
                    <a:pt x="147" y="60"/>
                    <a:pt x="146" y="59"/>
                  </a:cubicBezTo>
                  <a:close/>
                  <a:moveTo>
                    <a:pt x="95" y="90"/>
                  </a:moveTo>
                  <a:cubicBezTo>
                    <a:pt x="94" y="89"/>
                    <a:pt x="93" y="89"/>
                    <a:pt x="93" y="90"/>
                  </a:cubicBezTo>
                  <a:cubicBezTo>
                    <a:pt x="94" y="90"/>
                    <a:pt x="94" y="90"/>
                    <a:pt x="95" y="90"/>
                  </a:cubicBezTo>
                  <a:close/>
                  <a:moveTo>
                    <a:pt x="134" y="78"/>
                  </a:moveTo>
                  <a:cubicBezTo>
                    <a:pt x="134" y="78"/>
                    <a:pt x="134" y="78"/>
                    <a:pt x="134" y="78"/>
                  </a:cubicBezTo>
                  <a:cubicBezTo>
                    <a:pt x="135" y="79"/>
                    <a:pt x="135" y="79"/>
                    <a:pt x="136" y="79"/>
                  </a:cubicBezTo>
                  <a:cubicBezTo>
                    <a:pt x="136" y="79"/>
                    <a:pt x="136" y="78"/>
                    <a:pt x="136" y="78"/>
                  </a:cubicBezTo>
                  <a:cubicBezTo>
                    <a:pt x="135" y="78"/>
                    <a:pt x="135" y="78"/>
                    <a:pt x="134" y="78"/>
                  </a:cubicBezTo>
                  <a:close/>
                  <a:moveTo>
                    <a:pt x="28" y="79"/>
                  </a:moveTo>
                  <a:cubicBezTo>
                    <a:pt x="28" y="80"/>
                    <a:pt x="29" y="80"/>
                    <a:pt x="29" y="81"/>
                  </a:cubicBezTo>
                  <a:cubicBezTo>
                    <a:pt x="29" y="80"/>
                    <a:pt x="29" y="80"/>
                    <a:pt x="28" y="79"/>
                  </a:cubicBezTo>
                  <a:close/>
                  <a:moveTo>
                    <a:pt x="113" y="84"/>
                  </a:moveTo>
                  <a:cubicBezTo>
                    <a:pt x="113" y="84"/>
                    <a:pt x="114" y="83"/>
                    <a:pt x="114" y="82"/>
                  </a:cubicBezTo>
                  <a:cubicBezTo>
                    <a:pt x="113" y="83"/>
                    <a:pt x="113" y="83"/>
                    <a:pt x="113" y="84"/>
                  </a:cubicBezTo>
                  <a:close/>
                  <a:moveTo>
                    <a:pt x="14" y="94"/>
                  </a:moveTo>
                  <a:cubicBezTo>
                    <a:pt x="14" y="95"/>
                    <a:pt x="14" y="95"/>
                    <a:pt x="16" y="95"/>
                  </a:cubicBezTo>
                  <a:cubicBezTo>
                    <a:pt x="15" y="94"/>
                    <a:pt x="15" y="94"/>
                    <a:pt x="14" y="94"/>
                  </a:cubicBezTo>
                  <a:close/>
                  <a:moveTo>
                    <a:pt x="140" y="65"/>
                  </a:moveTo>
                  <a:cubicBezTo>
                    <a:pt x="139" y="64"/>
                    <a:pt x="139" y="64"/>
                    <a:pt x="139" y="63"/>
                  </a:cubicBezTo>
                  <a:cubicBezTo>
                    <a:pt x="138" y="64"/>
                    <a:pt x="138" y="64"/>
                    <a:pt x="138" y="65"/>
                  </a:cubicBezTo>
                  <a:cubicBezTo>
                    <a:pt x="139" y="65"/>
                    <a:pt x="139" y="65"/>
                    <a:pt x="140" y="65"/>
                  </a:cubicBezTo>
                  <a:close/>
                  <a:moveTo>
                    <a:pt x="217" y="82"/>
                  </a:moveTo>
                  <a:cubicBezTo>
                    <a:pt x="216" y="83"/>
                    <a:pt x="216" y="83"/>
                    <a:pt x="217" y="84"/>
                  </a:cubicBezTo>
                  <a:cubicBezTo>
                    <a:pt x="217" y="83"/>
                    <a:pt x="217" y="83"/>
                    <a:pt x="217" y="82"/>
                  </a:cubicBezTo>
                  <a:close/>
                  <a:moveTo>
                    <a:pt x="173" y="93"/>
                  </a:moveTo>
                  <a:cubicBezTo>
                    <a:pt x="173" y="93"/>
                    <a:pt x="173" y="93"/>
                    <a:pt x="173" y="93"/>
                  </a:cubicBezTo>
                  <a:cubicBezTo>
                    <a:pt x="173" y="93"/>
                    <a:pt x="172" y="93"/>
                    <a:pt x="172" y="94"/>
                  </a:cubicBezTo>
                  <a:cubicBezTo>
                    <a:pt x="172" y="94"/>
                    <a:pt x="173" y="94"/>
                    <a:pt x="173" y="94"/>
                  </a:cubicBezTo>
                  <a:cubicBezTo>
                    <a:pt x="173" y="93"/>
                    <a:pt x="173" y="93"/>
                    <a:pt x="173" y="93"/>
                  </a:cubicBezTo>
                  <a:close/>
                  <a:moveTo>
                    <a:pt x="73" y="55"/>
                  </a:moveTo>
                  <a:cubicBezTo>
                    <a:pt x="73" y="55"/>
                    <a:pt x="73" y="54"/>
                    <a:pt x="73" y="54"/>
                  </a:cubicBezTo>
                  <a:cubicBezTo>
                    <a:pt x="73" y="54"/>
                    <a:pt x="73" y="54"/>
                    <a:pt x="72" y="54"/>
                  </a:cubicBezTo>
                  <a:cubicBezTo>
                    <a:pt x="72" y="54"/>
                    <a:pt x="73" y="55"/>
                    <a:pt x="73" y="55"/>
                  </a:cubicBezTo>
                  <a:close/>
                  <a:moveTo>
                    <a:pt x="28" y="74"/>
                  </a:moveTo>
                  <a:cubicBezTo>
                    <a:pt x="28" y="74"/>
                    <a:pt x="28" y="74"/>
                    <a:pt x="28" y="74"/>
                  </a:cubicBezTo>
                  <a:cubicBezTo>
                    <a:pt x="28" y="74"/>
                    <a:pt x="29" y="74"/>
                    <a:pt x="29" y="73"/>
                  </a:cubicBezTo>
                  <a:cubicBezTo>
                    <a:pt x="28" y="73"/>
                    <a:pt x="28" y="74"/>
                    <a:pt x="28" y="74"/>
                  </a:cubicBezTo>
                  <a:close/>
                  <a:moveTo>
                    <a:pt x="138" y="59"/>
                  </a:moveTo>
                  <a:cubicBezTo>
                    <a:pt x="138" y="59"/>
                    <a:pt x="139" y="59"/>
                    <a:pt x="139" y="59"/>
                  </a:cubicBezTo>
                  <a:cubicBezTo>
                    <a:pt x="139" y="59"/>
                    <a:pt x="139" y="58"/>
                    <a:pt x="140" y="58"/>
                  </a:cubicBezTo>
                  <a:cubicBezTo>
                    <a:pt x="139" y="58"/>
                    <a:pt x="139" y="58"/>
                    <a:pt x="138" y="59"/>
                  </a:cubicBezTo>
                  <a:close/>
                  <a:moveTo>
                    <a:pt x="188" y="137"/>
                  </a:moveTo>
                  <a:cubicBezTo>
                    <a:pt x="188" y="136"/>
                    <a:pt x="188" y="136"/>
                    <a:pt x="188" y="135"/>
                  </a:cubicBezTo>
                  <a:cubicBezTo>
                    <a:pt x="188" y="135"/>
                    <a:pt x="188" y="135"/>
                    <a:pt x="188" y="135"/>
                  </a:cubicBezTo>
                  <a:cubicBezTo>
                    <a:pt x="188" y="136"/>
                    <a:pt x="188" y="136"/>
                    <a:pt x="188" y="137"/>
                  </a:cubicBezTo>
                  <a:close/>
                  <a:moveTo>
                    <a:pt x="203" y="49"/>
                  </a:moveTo>
                  <a:cubicBezTo>
                    <a:pt x="203" y="49"/>
                    <a:pt x="203" y="50"/>
                    <a:pt x="203" y="50"/>
                  </a:cubicBezTo>
                  <a:cubicBezTo>
                    <a:pt x="203" y="50"/>
                    <a:pt x="203" y="49"/>
                    <a:pt x="203" y="49"/>
                  </a:cubicBezTo>
                  <a:close/>
                  <a:moveTo>
                    <a:pt x="115" y="63"/>
                  </a:moveTo>
                  <a:cubicBezTo>
                    <a:pt x="115" y="63"/>
                    <a:pt x="115" y="63"/>
                    <a:pt x="116" y="63"/>
                  </a:cubicBezTo>
                  <a:cubicBezTo>
                    <a:pt x="116" y="63"/>
                    <a:pt x="115" y="63"/>
                    <a:pt x="115" y="62"/>
                  </a:cubicBezTo>
                  <a:cubicBezTo>
                    <a:pt x="115" y="63"/>
                    <a:pt x="115" y="63"/>
                    <a:pt x="115" y="63"/>
                  </a:cubicBezTo>
                  <a:close/>
                  <a:moveTo>
                    <a:pt x="26" y="71"/>
                  </a:moveTo>
                  <a:cubicBezTo>
                    <a:pt x="27" y="71"/>
                    <a:pt x="28" y="70"/>
                    <a:pt x="27" y="69"/>
                  </a:cubicBezTo>
                  <a:cubicBezTo>
                    <a:pt x="27" y="70"/>
                    <a:pt x="27" y="71"/>
                    <a:pt x="26" y="71"/>
                  </a:cubicBezTo>
                  <a:close/>
                  <a:moveTo>
                    <a:pt x="187" y="85"/>
                  </a:moveTo>
                  <a:cubicBezTo>
                    <a:pt x="188" y="84"/>
                    <a:pt x="188" y="84"/>
                    <a:pt x="188" y="84"/>
                  </a:cubicBezTo>
                  <a:cubicBezTo>
                    <a:pt x="188" y="84"/>
                    <a:pt x="187" y="85"/>
                    <a:pt x="187" y="85"/>
                  </a:cubicBezTo>
                  <a:close/>
                  <a:moveTo>
                    <a:pt x="185" y="133"/>
                  </a:moveTo>
                  <a:cubicBezTo>
                    <a:pt x="185" y="133"/>
                    <a:pt x="185" y="133"/>
                    <a:pt x="185" y="134"/>
                  </a:cubicBezTo>
                  <a:cubicBezTo>
                    <a:pt x="185" y="134"/>
                    <a:pt x="185" y="133"/>
                    <a:pt x="185" y="133"/>
                  </a:cubicBezTo>
                  <a:close/>
                  <a:moveTo>
                    <a:pt x="190" y="96"/>
                  </a:move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6"/>
                    <a:pt x="190" y="96"/>
                  </a:cubicBezTo>
                  <a:close/>
                  <a:moveTo>
                    <a:pt x="197" y="56"/>
                  </a:moveTo>
                  <a:cubicBezTo>
                    <a:pt x="197" y="56"/>
                    <a:pt x="197" y="57"/>
                    <a:pt x="197" y="57"/>
                  </a:cubicBezTo>
                  <a:cubicBezTo>
                    <a:pt x="198" y="57"/>
                    <a:pt x="197" y="56"/>
                    <a:pt x="197" y="56"/>
                  </a:cubicBezTo>
                  <a:close/>
                  <a:moveTo>
                    <a:pt x="51" y="84"/>
                  </a:moveTo>
                  <a:cubicBezTo>
                    <a:pt x="50" y="84"/>
                    <a:pt x="50" y="84"/>
                    <a:pt x="50" y="83"/>
                  </a:cubicBezTo>
                  <a:cubicBezTo>
                    <a:pt x="50" y="84"/>
                    <a:pt x="50" y="84"/>
                    <a:pt x="49" y="84"/>
                  </a:cubicBezTo>
                  <a:cubicBezTo>
                    <a:pt x="50" y="84"/>
                    <a:pt x="50" y="84"/>
                    <a:pt x="51" y="84"/>
                  </a:cubicBezTo>
                  <a:close/>
                  <a:moveTo>
                    <a:pt x="205" y="64"/>
                  </a:moveTo>
                  <a:cubicBezTo>
                    <a:pt x="205" y="63"/>
                    <a:pt x="205" y="63"/>
                    <a:pt x="205" y="62"/>
                  </a:cubicBezTo>
                  <a:cubicBezTo>
                    <a:pt x="204" y="63"/>
                    <a:pt x="205" y="63"/>
                    <a:pt x="205" y="64"/>
                  </a:cubicBezTo>
                  <a:close/>
                  <a:moveTo>
                    <a:pt x="93" y="80"/>
                  </a:moveTo>
                  <a:cubicBezTo>
                    <a:pt x="94" y="80"/>
                    <a:pt x="94" y="80"/>
                    <a:pt x="93" y="79"/>
                  </a:cubicBezTo>
                  <a:cubicBezTo>
                    <a:pt x="93" y="80"/>
                    <a:pt x="93" y="80"/>
                    <a:pt x="93" y="80"/>
                  </a:cubicBezTo>
                  <a:close/>
                  <a:moveTo>
                    <a:pt x="199" y="42"/>
                  </a:moveTo>
                  <a:cubicBezTo>
                    <a:pt x="199" y="43"/>
                    <a:pt x="199" y="43"/>
                    <a:pt x="200" y="44"/>
                  </a:cubicBezTo>
                  <a:cubicBezTo>
                    <a:pt x="200" y="43"/>
                    <a:pt x="200" y="43"/>
                    <a:pt x="199" y="42"/>
                  </a:cubicBezTo>
                  <a:close/>
                  <a:moveTo>
                    <a:pt x="215" y="92"/>
                  </a:moveTo>
                  <a:cubicBezTo>
                    <a:pt x="215" y="92"/>
                    <a:pt x="216" y="92"/>
                    <a:pt x="216" y="92"/>
                  </a:cubicBezTo>
                  <a:cubicBezTo>
                    <a:pt x="216" y="92"/>
                    <a:pt x="216" y="91"/>
                    <a:pt x="216" y="91"/>
                  </a:cubicBezTo>
                  <a:cubicBezTo>
                    <a:pt x="216" y="91"/>
                    <a:pt x="216" y="91"/>
                    <a:pt x="216" y="91"/>
                  </a:cubicBezTo>
                  <a:cubicBezTo>
                    <a:pt x="216" y="91"/>
                    <a:pt x="216" y="91"/>
                    <a:pt x="215" y="92"/>
                  </a:cubicBezTo>
                  <a:close/>
                  <a:moveTo>
                    <a:pt x="132" y="75"/>
                  </a:moveTo>
                  <a:cubicBezTo>
                    <a:pt x="132" y="75"/>
                    <a:pt x="133" y="76"/>
                    <a:pt x="133" y="75"/>
                  </a:cubicBezTo>
                  <a:cubicBezTo>
                    <a:pt x="133" y="75"/>
                    <a:pt x="132" y="75"/>
                    <a:pt x="132" y="75"/>
                  </a:cubicBezTo>
                  <a:close/>
                  <a:moveTo>
                    <a:pt x="153" y="72"/>
                  </a:moveTo>
                  <a:cubicBezTo>
                    <a:pt x="153" y="72"/>
                    <a:pt x="153" y="72"/>
                    <a:pt x="153" y="72"/>
                  </a:cubicBezTo>
                  <a:cubicBezTo>
                    <a:pt x="153" y="72"/>
                    <a:pt x="153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3" y="72"/>
                    <a:pt x="153" y="72"/>
                    <a:pt x="153" y="72"/>
                  </a:cubicBezTo>
                  <a:close/>
                  <a:moveTo>
                    <a:pt x="191" y="60"/>
                  </a:move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91" y="59"/>
                    <a:pt x="191" y="59"/>
                    <a:pt x="191" y="59"/>
                  </a:cubicBezTo>
                  <a:cubicBezTo>
                    <a:pt x="191" y="60"/>
                    <a:pt x="191" y="60"/>
                    <a:pt x="191" y="60"/>
                  </a:cubicBezTo>
                  <a:close/>
                  <a:moveTo>
                    <a:pt x="156" y="70"/>
                  </a:moveTo>
                  <a:cubicBezTo>
                    <a:pt x="156" y="71"/>
                    <a:pt x="156" y="71"/>
                    <a:pt x="156" y="71"/>
                  </a:cubicBezTo>
                  <a:cubicBezTo>
                    <a:pt x="156" y="71"/>
                    <a:pt x="156" y="71"/>
                    <a:pt x="156" y="71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0"/>
                    <a:pt x="156" y="70"/>
                    <a:pt x="156" y="70"/>
                  </a:cubicBezTo>
                  <a:close/>
                  <a:moveTo>
                    <a:pt x="96" y="67"/>
                  </a:moveTo>
                  <a:cubicBezTo>
                    <a:pt x="96" y="67"/>
                    <a:pt x="96" y="67"/>
                    <a:pt x="96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7"/>
                    <a:pt x="96" y="67"/>
                    <a:pt x="96" y="68"/>
                  </a:cubicBezTo>
                  <a:cubicBezTo>
                    <a:pt x="96" y="67"/>
                    <a:pt x="96" y="67"/>
                    <a:pt x="96" y="67"/>
                  </a:cubicBezTo>
                  <a:close/>
                  <a:moveTo>
                    <a:pt x="14" y="67"/>
                  </a:moveTo>
                  <a:cubicBezTo>
                    <a:pt x="14" y="67"/>
                    <a:pt x="14" y="67"/>
                    <a:pt x="14" y="68"/>
                  </a:cubicBezTo>
                  <a:cubicBezTo>
                    <a:pt x="14" y="68"/>
                    <a:pt x="14" y="67"/>
                    <a:pt x="14" y="67"/>
                  </a:cubicBezTo>
                  <a:close/>
                  <a:moveTo>
                    <a:pt x="38" y="96"/>
                  </a:moveTo>
                  <a:cubicBezTo>
                    <a:pt x="38" y="96"/>
                    <a:pt x="38" y="96"/>
                    <a:pt x="38" y="96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8" y="96"/>
                    <a:pt x="38" y="96"/>
                    <a:pt x="38" y="96"/>
                  </a:cubicBezTo>
                  <a:close/>
                  <a:moveTo>
                    <a:pt x="136" y="81"/>
                  </a:moveTo>
                  <a:cubicBezTo>
                    <a:pt x="136" y="81"/>
                    <a:pt x="136" y="81"/>
                    <a:pt x="136" y="81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36" y="81"/>
                    <a:pt x="136" y="82"/>
                    <a:pt x="136" y="82"/>
                  </a:cubicBezTo>
                  <a:cubicBezTo>
                    <a:pt x="136" y="82"/>
                    <a:pt x="136" y="81"/>
                    <a:pt x="136" y="81"/>
                  </a:cubicBezTo>
                  <a:close/>
                  <a:moveTo>
                    <a:pt x="19" y="88"/>
                  </a:moveTo>
                  <a:cubicBezTo>
                    <a:pt x="19" y="88"/>
                    <a:pt x="20" y="88"/>
                    <a:pt x="20" y="88"/>
                  </a:cubicBezTo>
                  <a:cubicBezTo>
                    <a:pt x="20" y="88"/>
                    <a:pt x="20" y="87"/>
                    <a:pt x="20" y="87"/>
                  </a:cubicBezTo>
                  <a:cubicBezTo>
                    <a:pt x="20" y="87"/>
                    <a:pt x="19" y="87"/>
                    <a:pt x="19" y="88"/>
                  </a:cubicBezTo>
                  <a:close/>
                  <a:moveTo>
                    <a:pt x="29" y="86"/>
                  </a:moveTo>
                  <a:cubicBezTo>
                    <a:pt x="29" y="86"/>
                    <a:pt x="29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6"/>
                    <a:pt x="29" y="85"/>
                    <a:pt x="29" y="85"/>
                  </a:cubicBezTo>
                  <a:cubicBezTo>
                    <a:pt x="29" y="85"/>
                    <a:pt x="29" y="86"/>
                    <a:pt x="29" y="86"/>
                  </a:cubicBezTo>
                  <a:close/>
                  <a:moveTo>
                    <a:pt x="20" y="70"/>
                  </a:move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0" y="70"/>
                  </a:cubicBezTo>
                  <a:close/>
                  <a:moveTo>
                    <a:pt x="184" y="102"/>
                  </a:moveTo>
                  <a:cubicBezTo>
                    <a:pt x="184" y="102"/>
                    <a:pt x="184" y="102"/>
                    <a:pt x="184" y="102"/>
                  </a:cubicBezTo>
                  <a:cubicBezTo>
                    <a:pt x="184" y="102"/>
                    <a:pt x="184" y="102"/>
                    <a:pt x="184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84" y="102"/>
                    <a:pt x="184" y="102"/>
                    <a:pt x="184" y="102"/>
                  </a:cubicBezTo>
                  <a:close/>
                  <a:moveTo>
                    <a:pt x="224" y="104"/>
                  </a:moveTo>
                  <a:cubicBezTo>
                    <a:pt x="224" y="104"/>
                    <a:pt x="224" y="104"/>
                    <a:pt x="224" y="104"/>
                  </a:cubicBezTo>
                  <a:cubicBezTo>
                    <a:pt x="225" y="104"/>
                    <a:pt x="225" y="104"/>
                    <a:pt x="225" y="104"/>
                  </a:cubicBezTo>
                  <a:cubicBezTo>
                    <a:pt x="225" y="103"/>
                    <a:pt x="225" y="103"/>
                    <a:pt x="225" y="103"/>
                  </a:cubicBezTo>
                  <a:cubicBezTo>
                    <a:pt x="225" y="104"/>
                    <a:pt x="225" y="104"/>
                    <a:pt x="224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</a:path>
              </a:pathLst>
            </a:custGeom>
            <a:solidFill>
              <a:srgbClr val="5F779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F7797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576445" y="4469130"/>
            <a:ext cx="10471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rgbClr val="900000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沉醉</a:t>
            </a:r>
            <a:endParaRPr lang="zh-CN" altLang="en-US" sz="3200">
              <a:solidFill>
                <a:srgbClr val="900000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62980" y="5523865"/>
            <a:ext cx="19107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rgbClr val="900000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海棠凋残</a:t>
            </a:r>
            <a:endParaRPr lang="zh-CN" altLang="en-US" sz="3200">
              <a:solidFill>
                <a:srgbClr val="900000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58250" y="5523865"/>
            <a:ext cx="6769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rgbClr val="900000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伤</a:t>
            </a:r>
            <a:endParaRPr lang="zh-CN" altLang="en-US" sz="3200">
              <a:solidFill>
                <a:srgbClr val="900000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23" name="Freeform 544"/>
          <p:cNvSpPr>
            <a:spLocks noEditPoints="1"/>
          </p:cNvSpPr>
          <p:nvPr/>
        </p:nvSpPr>
        <p:spPr bwMode="auto">
          <a:xfrm>
            <a:off x="6808848" y="3431651"/>
            <a:ext cx="1656000" cy="72000"/>
          </a:xfrm>
          <a:custGeom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rgbClr val="5F7797"/>
          </a:solidFill>
          <a:ln>
            <a:noFill/>
          </a:ln>
        </p:spPr>
        <p:txBody>
          <a:bodyPr vert="horz" wrap="square" lIns="68591" tIns="34295" rIns="68591" bIns="34295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335010" y="2871470"/>
            <a:ext cx="3996690" cy="598170"/>
            <a:chOff x="13126" y="4522"/>
            <a:chExt cx="6294" cy="942"/>
          </a:xfrm>
        </p:grpSpPr>
        <p:sp>
          <p:nvSpPr>
            <p:cNvPr id="26" name="矩形 25"/>
            <p:cNvSpPr/>
            <p:nvPr/>
          </p:nvSpPr>
          <p:spPr>
            <a:xfrm>
              <a:off x="13126" y="4522"/>
              <a:ext cx="6294" cy="9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3000" b="1">
                  <a:solidFill>
                    <a:srgbClr val="475A71"/>
                  </a:solidFill>
                  <a:latin typeface="Aa语文老师的字" panose="02010600010101010101" charset="-122"/>
                  <a:ea typeface="Aa语文老师的字" panose="02010600010101010101" charset="-122"/>
                </a:rPr>
                <a:t>颜色对比、状态对比</a:t>
              </a:r>
              <a:endParaRPr lang="zh-CN" altLang="en-US" sz="3000" b="1">
                <a:solidFill>
                  <a:srgbClr val="475A71"/>
                </a:solidFill>
                <a:latin typeface="Aa语文老师的字" panose="02010600010101010101" charset="-122"/>
                <a:ea typeface="Aa语文老师的字" panose="02010600010101010101" charset="-122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 rot="21360000">
              <a:off x="13126" y="4840"/>
              <a:ext cx="454" cy="308"/>
            </a:xfrm>
            <a:custGeom>
              <a:gdLst>
                <a:gd name="T0" fmla="*/ 182 w 252"/>
                <a:gd name="T1" fmla="*/ 43 h 157"/>
                <a:gd name="T2" fmla="*/ 181 w 252"/>
                <a:gd name="T3" fmla="*/ 155 h 157"/>
                <a:gd name="T4" fmla="*/ 185 w 252"/>
                <a:gd name="T5" fmla="*/ 151 h 157"/>
                <a:gd name="T6" fmla="*/ 33 w 252"/>
                <a:gd name="T7" fmla="*/ 58 h 157"/>
                <a:gd name="T8" fmla="*/ 239 w 252"/>
                <a:gd name="T9" fmla="*/ 88 h 157"/>
                <a:gd name="T10" fmla="*/ 56 w 252"/>
                <a:gd name="T11" fmla="*/ 71 h 157"/>
                <a:gd name="T12" fmla="*/ 181 w 252"/>
                <a:gd name="T13" fmla="*/ 51 h 157"/>
                <a:gd name="T14" fmla="*/ 193 w 252"/>
                <a:gd name="T15" fmla="*/ 124 h 157"/>
                <a:gd name="T16" fmla="*/ 223 w 252"/>
                <a:gd name="T17" fmla="*/ 86 h 157"/>
                <a:gd name="T18" fmla="*/ 154 w 252"/>
                <a:gd name="T19" fmla="*/ 87 h 157"/>
                <a:gd name="T20" fmla="*/ 166 w 252"/>
                <a:gd name="T21" fmla="*/ 49 h 157"/>
                <a:gd name="T22" fmla="*/ 89 w 252"/>
                <a:gd name="T23" fmla="*/ 64 h 157"/>
                <a:gd name="T24" fmla="*/ 21 w 252"/>
                <a:gd name="T25" fmla="*/ 51 h 157"/>
                <a:gd name="T26" fmla="*/ 224 w 252"/>
                <a:gd name="T27" fmla="*/ 63 h 157"/>
                <a:gd name="T28" fmla="*/ 59 w 252"/>
                <a:gd name="T29" fmla="*/ 59 h 157"/>
                <a:gd name="T30" fmla="*/ 155 w 252"/>
                <a:gd name="T31" fmla="*/ 59 h 157"/>
                <a:gd name="T32" fmla="*/ 32 w 252"/>
                <a:gd name="T33" fmla="*/ 76 h 157"/>
                <a:gd name="T34" fmla="*/ 37 w 252"/>
                <a:gd name="T35" fmla="*/ 85 h 157"/>
                <a:gd name="T36" fmla="*/ 76 w 252"/>
                <a:gd name="T37" fmla="*/ 50 h 157"/>
                <a:gd name="T38" fmla="*/ 134 w 252"/>
                <a:gd name="T39" fmla="*/ 85 h 157"/>
                <a:gd name="T40" fmla="*/ 161 w 252"/>
                <a:gd name="T41" fmla="*/ 60 h 157"/>
                <a:gd name="T42" fmla="*/ 201 w 252"/>
                <a:gd name="T43" fmla="*/ 32 h 157"/>
                <a:gd name="T44" fmla="*/ 154 w 252"/>
                <a:gd name="T45" fmla="*/ 48 h 157"/>
                <a:gd name="T46" fmla="*/ 87 w 252"/>
                <a:gd name="T47" fmla="*/ 75 h 157"/>
                <a:gd name="T48" fmla="*/ 10 w 252"/>
                <a:gd name="T49" fmla="*/ 44 h 157"/>
                <a:gd name="T50" fmla="*/ 133 w 252"/>
                <a:gd name="T51" fmla="*/ 73 h 157"/>
                <a:gd name="T52" fmla="*/ 202 w 252"/>
                <a:gd name="T53" fmla="*/ 56 h 157"/>
                <a:gd name="T54" fmla="*/ 140 w 252"/>
                <a:gd name="T55" fmla="*/ 92 h 157"/>
                <a:gd name="T56" fmla="*/ 93 w 252"/>
                <a:gd name="T57" fmla="*/ 86 h 157"/>
                <a:gd name="T58" fmla="*/ 144 w 252"/>
                <a:gd name="T59" fmla="*/ 70 h 157"/>
                <a:gd name="T60" fmla="*/ 105 w 252"/>
                <a:gd name="T61" fmla="*/ 66 h 157"/>
                <a:gd name="T62" fmla="*/ 152 w 252"/>
                <a:gd name="T63" fmla="*/ 75 h 157"/>
                <a:gd name="T64" fmla="*/ 116 w 252"/>
                <a:gd name="T65" fmla="*/ 66 h 157"/>
                <a:gd name="T66" fmla="*/ 123 w 252"/>
                <a:gd name="T67" fmla="*/ 72 h 157"/>
                <a:gd name="T68" fmla="*/ 86 w 252"/>
                <a:gd name="T69" fmla="*/ 50 h 157"/>
                <a:gd name="T70" fmla="*/ 78 w 252"/>
                <a:gd name="T71" fmla="*/ 64 h 157"/>
                <a:gd name="T72" fmla="*/ 119 w 252"/>
                <a:gd name="T73" fmla="*/ 74 h 157"/>
                <a:gd name="T74" fmla="*/ 22 w 252"/>
                <a:gd name="T75" fmla="*/ 67 h 157"/>
                <a:gd name="T76" fmla="*/ 27 w 252"/>
                <a:gd name="T77" fmla="*/ 60 h 157"/>
                <a:gd name="T78" fmla="*/ 91 w 252"/>
                <a:gd name="T79" fmla="*/ 57 h 157"/>
                <a:gd name="T80" fmla="*/ 162 w 252"/>
                <a:gd name="T81" fmla="*/ 63 h 157"/>
                <a:gd name="T82" fmla="*/ 27 w 252"/>
                <a:gd name="T83" fmla="*/ 47 h 157"/>
                <a:gd name="T84" fmla="*/ 184 w 252"/>
                <a:gd name="T85" fmla="*/ 92 h 157"/>
                <a:gd name="T86" fmla="*/ 201 w 252"/>
                <a:gd name="T87" fmla="*/ 91 h 157"/>
                <a:gd name="T88" fmla="*/ 107 w 252"/>
                <a:gd name="T89" fmla="*/ 76 h 157"/>
                <a:gd name="T90" fmla="*/ 24 w 252"/>
                <a:gd name="T91" fmla="*/ 79 h 157"/>
                <a:gd name="T92" fmla="*/ 39 w 252"/>
                <a:gd name="T93" fmla="*/ 49 h 157"/>
                <a:gd name="T94" fmla="*/ 189 w 252"/>
                <a:gd name="T95" fmla="*/ 94 h 157"/>
                <a:gd name="T96" fmla="*/ 174 w 252"/>
                <a:gd name="T97" fmla="*/ 88 h 157"/>
                <a:gd name="T98" fmla="*/ 13 w 252"/>
                <a:gd name="T99" fmla="*/ 81 h 157"/>
                <a:gd name="T100" fmla="*/ 21 w 252"/>
                <a:gd name="T101" fmla="*/ 74 h 157"/>
                <a:gd name="T102" fmla="*/ 179 w 252"/>
                <a:gd name="T103" fmla="*/ 90 h 157"/>
                <a:gd name="T104" fmla="*/ 126 w 252"/>
                <a:gd name="T105" fmla="*/ 59 h 157"/>
                <a:gd name="T106" fmla="*/ 66 w 252"/>
                <a:gd name="T107" fmla="*/ 65 h 157"/>
                <a:gd name="T108" fmla="*/ 198 w 252"/>
                <a:gd name="T109" fmla="*/ 83 h 157"/>
                <a:gd name="T110" fmla="*/ 47 w 252"/>
                <a:gd name="T111" fmla="*/ 90 h 157"/>
                <a:gd name="T112" fmla="*/ 136 w 252"/>
                <a:gd name="T113" fmla="*/ 79 h 157"/>
                <a:gd name="T114" fmla="*/ 73 w 252"/>
                <a:gd name="T115" fmla="*/ 54 h 157"/>
                <a:gd name="T116" fmla="*/ 187 w 252"/>
                <a:gd name="T117" fmla="*/ 85 h 157"/>
                <a:gd name="T118" fmla="*/ 200 w 252"/>
                <a:gd name="T119" fmla="*/ 44 h 157"/>
                <a:gd name="T120" fmla="*/ 96 w 252"/>
                <a:gd name="T121" fmla="*/ 67 h 157"/>
                <a:gd name="T122" fmla="*/ 29 w 252"/>
                <a:gd name="T123" fmla="*/ 85 h 1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1" h="157">
                  <a:moveTo>
                    <a:pt x="176" y="100"/>
                  </a:moveTo>
                  <a:cubicBezTo>
                    <a:pt x="176" y="100"/>
                    <a:pt x="175" y="100"/>
                    <a:pt x="174" y="100"/>
                  </a:cubicBezTo>
                  <a:cubicBezTo>
                    <a:pt x="149" y="100"/>
                    <a:pt x="123" y="100"/>
                    <a:pt x="97" y="100"/>
                  </a:cubicBezTo>
                  <a:cubicBezTo>
                    <a:pt x="84" y="100"/>
                    <a:pt x="70" y="100"/>
                    <a:pt x="57" y="100"/>
                  </a:cubicBezTo>
                  <a:cubicBezTo>
                    <a:pt x="51" y="100"/>
                    <a:pt x="45" y="99"/>
                    <a:pt x="39" y="99"/>
                  </a:cubicBezTo>
                  <a:cubicBezTo>
                    <a:pt x="34" y="99"/>
                    <a:pt x="29" y="99"/>
                    <a:pt x="24" y="99"/>
                  </a:cubicBezTo>
                  <a:cubicBezTo>
                    <a:pt x="21" y="100"/>
                    <a:pt x="17" y="100"/>
                    <a:pt x="14" y="101"/>
                  </a:cubicBezTo>
                  <a:cubicBezTo>
                    <a:pt x="13" y="101"/>
                    <a:pt x="11" y="101"/>
                    <a:pt x="10" y="102"/>
                  </a:cubicBezTo>
                  <a:cubicBezTo>
                    <a:pt x="8" y="103"/>
                    <a:pt x="6" y="102"/>
                    <a:pt x="6" y="100"/>
                  </a:cubicBezTo>
                  <a:cubicBezTo>
                    <a:pt x="5" y="98"/>
                    <a:pt x="5" y="96"/>
                    <a:pt x="5" y="94"/>
                  </a:cubicBezTo>
                  <a:cubicBezTo>
                    <a:pt x="4" y="88"/>
                    <a:pt x="4" y="83"/>
                    <a:pt x="3" y="78"/>
                  </a:cubicBezTo>
                  <a:cubicBezTo>
                    <a:pt x="3" y="71"/>
                    <a:pt x="2" y="65"/>
                    <a:pt x="2" y="58"/>
                  </a:cubicBezTo>
                  <a:cubicBezTo>
                    <a:pt x="1" y="54"/>
                    <a:pt x="1" y="50"/>
                    <a:pt x="1" y="45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1" y="38"/>
                    <a:pt x="2" y="37"/>
                    <a:pt x="3" y="38"/>
                  </a:cubicBezTo>
                  <a:cubicBezTo>
                    <a:pt x="6" y="38"/>
                    <a:pt x="8" y="38"/>
                    <a:pt x="10" y="38"/>
                  </a:cubicBezTo>
                  <a:cubicBezTo>
                    <a:pt x="17" y="39"/>
                    <a:pt x="24" y="40"/>
                    <a:pt x="31" y="41"/>
                  </a:cubicBezTo>
                  <a:cubicBezTo>
                    <a:pt x="35" y="41"/>
                    <a:pt x="38" y="41"/>
                    <a:pt x="42" y="41"/>
                  </a:cubicBezTo>
                  <a:cubicBezTo>
                    <a:pt x="65" y="41"/>
                    <a:pt x="89" y="41"/>
                    <a:pt x="112" y="41"/>
                  </a:cubicBezTo>
                  <a:cubicBezTo>
                    <a:pt x="123" y="41"/>
                    <a:pt x="135" y="41"/>
                    <a:pt x="146" y="42"/>
                  </a:cubicBezTo>
                  <a:cubicBezTo>
                    <a:pt x="151" y="43"/>
                    <a:pt x="157" y="44"/>
                    <a:pt x="162" y="44"/>
                  </a:cubicBezTo>
                  <a:cubicBezTo>
                    <a:pt x="164" y="44"/>
                    <a:pt x="167" y="44"/>
                    <a:pt x="169" y="44"/>
                  </a:cubicBezTo>
                  <a:cubicBezTo>
                    <a:pt x="173" y="44"/>
                    <a:pt x="177" y="44"/>
                    <a:pt x="181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2"/>
                    <a:pt x="182" y="42"/>
                  </a:cubicBezTo>
                  <a:cubicBezTo>
                    <a:pt x="182" y="38"/>
                    <a:pt x="182" y="35"/>
                    <a:pt x="182" y="31"/>
                  </a:cubicBezTo>
                  <a:cubicBezTo>
                    <a:pt x="182" y="26"/>
                    <a:pt x="182" y="21"/>
                    <a:pt x="182" y="16"/>
                  </a:cubicBezTo>
                  <a:cubicBezTo>
                    <a:pt x="182" y="12"/>
                    <a:pt x="183" y="8"/>
                    <a:pt x="183" y="4"/>
                  </a:cubicBezTo>
                  <a:cubicBezTo>
                    <a:pt x="183" y="4"/>
                    <a:pt x="183" y="4"/>
                    <a:pt x="183" y="3"/>
                  </a:cubicBezTo>
                  <a:cubicBezTo>
                    <a:pt x="183" y="2"/>
                    <a:pt x="183" y="1"/>
                    <a:pt x="185" y="2"/>
                  </a:cubicBezTo>
                  <a:cubicBezTo>
                    <a:pt x="185" y="1"/>
                    <a:pt x="186" y="0"/>
                    <a:pt x="187" y="1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9" y="1"/>
                    <a:pt x="189" y="1"/>
                    <a:pt x="190" y="1"/>
                  </a:cubicBezTo>
                  <a:cubicBezTo>
                    <a:pt x="190" y="1"/>
                    <a:pt x="191" y="2"/>
                    <a:pt x="192" y="1"/>
                  </a:cubicBezTo>
                  <a:cubicBezTo>
                    <a:pt x="193" y="1"/>
                    <a:pt x="193" y="2"/>
                    <a:pt x="194" y="2"/>
                  </a:cubicBezTo>
                  <a:cubicBezTo>
                    <a:pt x="195" y="3"/>
                    <a:pt x="195" y="4"/>
                    <a:pt x="196" y="4"/>
                  </a:cubicBezTo>
                  <a:cubicBezTo>
                    <a:pt x="200" y="9"/>
                    <a:pt x="203" y="15"/>
                    <a:pt x="207" y="20"/>
                  </a:cubicBezTo>
                  <a:cubicBezTo>
                    <a:pt x="212" y="28"/>
                    <a:pt x="218" y="37"/>
                    <a:pt x="223" y="45"/>
                  </a:cubicBezTo>
                  <a:cubicBezTo>
                    <a:pt x="227" y="50"/>
                    <a:pt x="230" y="55"/>
                    <a:pt x="233" y="60"/>
                  </a:cubicBezTo>
                  <a:cubicBezTo>
                    <a:pt x="236" y="64"/>
                    <a:pt x="239" y="68"/>
                    <a:pt x="242" y="72"/>
                  </a:cubicBezTo>
                  <a:cubicBezTo>
                    <a:pt x="243" y="73"/>
                    <a:pt x="244" y="74"/>
                    <a:pt x="245" y="75"/>
                  </a:cubicBezTo>
                  <a:cubicBezTo>
                    <a:pt x="246" y="77"/>
                    <a:pt x="248" y="79"/>
                    <a:pt x="249" y="80"/>
                  </a:cubicBezTo>
                  <a:cubicBezTo>
                    <a:pt x="252" y="84"/>
                    <a:pt x="252" y="88"/>
                    <a:pt x="249" y="92"/>
                  </a:cubicBezTo>
                  <a:cubicBezTo>
                    <a:pt x="248" y="95"/>
                    <a:pt x="246" y="97"/>
                    <a:pt x="243" y="100"/>
                  </a:cubicBezTo>
                  <a:cubicBezTo>
                    <a:pt x="234" y="110"/>
                    <a:pt x="225" y="119"/>
                    <a:pt x="215" y="128"/>
                  </a:cubicBezTo>
                  <a:cubicBezTo>
                    <a:pt x="208" y="134"/>
                    <a:pt x="201" y="141"/>
                    <a:pt x="193" y="147"/>
                  </a:cubicBezTo>
                  <a:cubicBezTo>
                    <a:pt x="191" y="149"/>
                    <a:pt x="189" y="151"/>
                    <a:pt x="186" y="153"/>
                  </a:cubicBezTo>
                  <a:cubicBezTo>
                    <a:pt x="185" y="154"/>
                    <a:pt x="183" y="155"/>
                    <a:pt x="182" y="155"/>
                  </a:cubicBezTo>
                  <a:cubicBezTo>
                    <a:pt x="181" y="155"/>
                    <a:pt x="181" y="155"/>
                    <a:pt x="181" y="155"/>
                  </a:cubicBezTo>
                  <a:cubicBezTo>
                    <a:pt x="180" y="156"/>
                    <a:pt x="180" y="157"/>
                    <a:pt x="179" y="156"/>
                  </a:cubicBezTo>
                  <a:cubicBezTo>
                    <a:pt x="178" y="156"/>
                    <a:pt x="178" y="155"/>
                    <a:pt x="178" y="154"/>
                  </a:cubicBezTo>
                  <a:cubicBezTo>
                    <a:pt x="178" y="154"/>
                    <a:pt x="178" y="153"/>
                    <a:pt x="177" y="152"/>
                  </a:cubicBezTo>
                  <a:cubicBezTo>
                    <a:pt x="176" y="152"/>
                    <a:pt x="176" y="151"/>
                    <a:pt x="176" y="151"/>
                  </a:cubicBezTo>
                  <a:cubicBezTo>
                    <a:pt x="176" y="148"/>
                    <a:pt x="176" y="145"/>
                    <a:pt x="176" y="142"/>
                  </a:cubicBezTo>
                  <a:cubicBezTo>
                    <a:pt x="176" y="141"/>
                    <a:pt x="176" y="141"/>
                    <a:pt x="176" y="140"/>
                  </a:cubicBezTo>
                  <a:cubicBezTo>
                    <a:pt x="175" y="139"/>
                    <a:pt x="175" y="138"/>
                    <a:pt x="175" y="138"/>
                  </a:cubicBezTo>
                  <a:cubicBezTo>
                    <a:pt x="175" y="126"/>
                    <a:pt x="176" y="115"/>
                    <a:pt x="176" y="104"/>
                  </a:cubicBezTo>
                  <a:cubicBezTo>
                    <a:pt x="176" y="103"/>
                    <a:pt x="176" y="102"/>
                    <a:pt x="176" y="100"/>
                  </a:cubicBezTo>
                  <a:close/>
                  <a:moveTo>
                    <a:pt x="224" y="54"/>
                  </a:moveTo>
                  <a:cubicBezTo>
                    <a:pt x="223" y="54"/>
                    <a:pt x="223" y="53"/>
                    <a:pt x="223" y="53"/>
                  </a:cubicBezTo>
                  <a:cubicBezTo>
                    <a:pt x="223" y="53"/>
                    <a:pt x="223" y="53"/>
                    <a:pt x="223" y="53"/>
                  </a:cubicBezTo>
                  <a:cubicBezTo>
                    <a:pt x="223" y="54"/>
                    <a:pt x="223" y="54"/>
                    <a:pt x="224" y="54"/>
                  </a:cubicBezTo>
                  <a:cubicBezTo>
                    <a:pt x="224" y="55"/>
                    <a:pt x="224" y="55"/>
                    <a:pt x="225" y="5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59"/>
                    <a:pt x="228" y="61"/>
                    <a:pt x="230" y="64"/>
                  </a:cubicBezTo>
                  <a:cubicBezTo>
                    <a:pt x="230" y="64"/>
                    <a:pt x="230" y="64"/>
                    <a:pt x="231" y="64"/>
                  </a:cubicBezTo>
                  <a:cubicBezTo>
                    <a:pt x="232" y="66"/>
                    <a:pt x="233" y="67"/>
                    <a:pt x="234" y="68"/>
                  </a:cubicBezTo>
                  <a:cubicBezTo>
                    <a:pt x="235" y="68"/>
                    <a:pt x="235" y="68"/>
                    <a:pt x="235" y="69"/>
                  </a:cubicBezTo>
                  <a:cubicBezTo>
                    <a:pt x="232" y="65"/>
                    <a:pt x="228" y="60"/>
                    <a:pt x="225" y="5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4" y="55"/>
                    <a:pt x="224" y="55"/>
                    <a:pt x="224" y="54"/>
                  </a:cubicBezTo>
                  <a:close/>
                  <a:moveTo>
                    <a:pt x="183" y="152"/>
                  </a:moveTo>
                  <a:cubicBezTo>
                    <a:pt x="183" y="152"/>
                    <a:pt x="183" y="152"/>
                    <a:pt x="183" y="152"/>
                  </a:cubicBezTo>
                  <a:cubicBezTo>
                    <a:pt x="184" y="152"/>
                    <a:pt x="185" y="151"/>
                    <a:pt x="185" y="151"/>
                  </a:cubicBezTo>
                  <a:cubicBezTo>
                    <a:pt x="187" y="149"/>
                    <a:pt x="189" y="148"/>
                    <a:pt x="191" y="146"/>
                  </a:cubicBezTo>
                  <a:cubicBezTo>
                    <a:pt x="199" y="139"/>
                    <a:pt x="206" y="133"/>
                    <a:pt x="214" y="126"/>
                  </a:cubicBezTo>
                  <a:cubicBezTo>
                    <a:pt x="224" y="117"/>
                    <a:pt x="233" y="108"/>
                    <a:pt x="242" y="98"/>
                  </a:cubicBezTo>
                  <a:cubicBezTo>
                    <a:pt x="244" y="96"/>
                    <a:pt x="246" y="93"/>
                    <a:pt x="247" y="91"/>
                  </a:cubicBezTo>
                  <a:cubicBezTo>
                    <a:pt x="248" y="89"/>
                    <a:pt x="248" y="88"/>
                    <a:pt x="249" y="87"/>
                  </a:cubicBezTo>
                  <a:cubicBezTo>
                    <a:pt x="249" y="85"/>
                    <a:pt x="248" y="84"/>
                    <a:pt x="248" y="83"/>
                  </a:cubicBezTo>
                  <a:cubicBezTo>
                    <a:pt x="248" y="84"/>
                    <a:pt x="248" y="85"/>
                    <a:pt x="247" y="85"/>
                  </a:cubicBezTo>
                  <a:cubicBezTo>
                    <a:pt x="247" y="88"/>
                    <a:pt x="246" y="91"/>
                    <a:pt x="243" y="93"/>
                  </a:cubicBezTo>
                  <a:cubicBezTo>
                    <a:pt x="239" y="97"/>
                    <a:pt x="235" y="102"/>
                    <a:pt x="230" y="106"/>
                  </a:cubicBezTo>
                  <a:cubicBezTo>
                    <a:pt x="219" y="116"/>
                    <a:pt x="208" y="125"/>
                    <a:pt x="198" y="136"/>
                  </a:cubicBezTo>
                  <a:cubicBezTo>
                    <a:pt x="196" y="138"/>
                    <a:pt x="194" y="140"/>
                    <a:pt x="193" y="142"/>
                  </a:cubicBezTo>
                  <a:cubicBezTo>
                    <a:pt x="191" y="143"/>
                    <a:pt x="190" y="145"/>
                    <a:pt x="189" y="146"/>
                  </a:cubicBezTo>
                  <a:cubicBezTo>
                    <a:pt x="188" y="147"/>
                    <a:pt x="187" y="147"/>
                    <a:pt x="186" y="147"/>
                  </a:cubicBezTo>
                  <a:cubicBezTo>
                    <a:pt x="186" y="147"/>
                    <a:pt x="186" y="147"/>
                    <a:pt x="185" y="148"/>
                  </a:cubicBezTo>
                  <a:cubicBezTo>
                    <a:pt x="185" y="149"/>
                    <a:pt x="184" y="150"/>
                    <a:pt x="183" y="152"/>
                  </a:cubicBezTo>
                  <a:close/>
                  <a:moveTo>
                    <a:pt x="31" y="47"/>
                  </a:moveTo>
                  <a:cubicBezTo>
                    <a:pt x="30" y="49"/>
                    <a:pt x="29" y="51"/>
                    <a:pt x="29" y="52"/>
                  </a:cubicBezTo>
                  <a:cubicBezTo>
                    <a:pt x="28" y="52"/>
                    <a:pt x="28" y="53"/>
                    <a:pt x="28" y="53"/>
                  </a:cubicBezTo>
                  <a:cubicBezTo>
                    <a:pt x="29" y="54"/>
                    <a:pt x="29" y="55"/>
                    <a:pt x="30" y="56"/>
                  </a:cubicBezTo>
                  <a:cubicBezTo>
                    <a:pt x="30" y="55"/>
                    <a:pt x="31" y="55"/>
                    <a:pt x="31" y="54"/>
                  </a:cubicBezTo>
                  <a:cubicBezTo>
                    <a:pt x="31" y="54"/>
                    <a:pt x="32" y="53"/>
                    <a:pt x="33" y="52"/>
                  </a:cubicBezTo>
                  <a:cubicBezTo>
                    <a:pt x="33" y="51"/>
                    <a:pt x="33" y="51"/>
                    <a:pt x="34" y="51"/>
                  </a:cubicBezTo>
                  <a:cubicBezTo>
                    <a:pt x="35" y="50"/>
                    <a:pt x="36" y="51"/>
                    <a:pt x="36" y="52"/>
                  </a:cubicBezTo>
                  <a:cubicBezTo>
                    <a:pt x="36" y="52"/>
                    <a:pt x="36" y="53"/>
                    <a:pt x="35" y="53"/>
                  </a:cubicBezTo>
                  <a:cubicBezTo>
                    <a:pt x="35" y="55"/>
                    <a:pt x="34" y="57"/>
                    <a:pt x="33" y="58"/>
                  </a:cubicBezTo>
                  <a:cubicBezTo>
                    <a:pt x="32" y="59"/>
                    <a:pt x="32" y="60"/>
                    <a:pt x="33" y="60"/>
                  </a:cubicBezTo>
                  <a:cubicBezTo>
                    <a:pt x="33" y="60"/>
                    <a:pt x="33" y="61"/>
                    <a:pt x="34" y="61"/>
                  </a:cubicBezTo>
                  <a:cubicBezTo>
                    <a:pt x="35" y="59"/>
                    <a:pt x="36" y="58"/>
                    <a:pt x="37" y="56"/>
                  </a:cubicBezTo>
                  <a:cubicBezTo>
                    <a:pt x="37" y="56"/>
                    <a:pt x="37" y="55"/>
                    <a:pt x="37" y="55"/>
                  </a:cubicBezTo>
                  <a:cubicBezTo>
                    <a:pt x="37" y="53"/>
                    <a:pt x="37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4" y="47"/>
                    <a:pt x="32" y="47"/>
                    <a:pt x="31" y="47"/>
                  </a:cubicBezTo>
                  <a:close/>
                  <a:moveTo>
                    <a:pt x="7" y="46"/>
                  </a:moveTo>
                  <a:cubicBezTo>
                    <a:pt x="7" y="46"/>
                    <a:pt x="7" y="46"/>
                    <a:pt x="7" y="46"/>
                  </a:cubicBezTo>
                  <a:cubicBezTo>
                    <a:pt x="7" y="54"/>
                    <a:pt x="7" y="61"/>
                    <a:pt x="7" y="68"/>
                  </a:cubicBezTo>
                  <a:cubicBezTo>
                    <a:pt x="7" y="69"/>
                    <a:pt x="7" y="70"/>
                    <a:pt x="7" y="71"/>
                  </a:cubicBezTo>
                  <a:cubicBezTo>
                    <a:pt x="8" y="74"/>
                    <a:pt x="9" y="77"/>
                    <a:pt x="10" y="81"/>
                  </a:cubicBezTo>
                  <a:cubicBezTo>
                    <a:pt x="10" y="82"/>
                    <a:pt x="10" y="83"/>
                    <a:pt x="9" y="83"/>
                  </a:cubicBezTo>
                  <a:cubicBezTo>
                    <a:pt x="9" y="84"/>
                    <a:pt x="8" y="84"/>
                    <a:pt x="8" y="84"/>
                  </a:cubicBezTo>
                  <a:cubicBezTo>
                    <a:pt x="9" y="85"/>
                    <a:pt x="9" y="86"/>
                    <a:pt x="10" y="87"/>
                  </a:cubicBezTo>
                  <a:cubicBezTo>
                    <a:pt x="10" y="87"/>
                    <a:pt x="10" y="86"/>
                    <a:pt x="10" y="86"/>
                  </a:cubicBezTo>
                  <a:cubicBezTo>
                    <a:pt x="10" y="83"/>
                    <a:pt x="10" y="79"/>
                    <a:pt x="10" y="76"/>
                  </a:cubicBezTo>
                  <a:cubicBezTo>
                    <a:pt x="10" y="76"/>
                    <a:pt x="10" y="76"/>
                    <a:pt x="10" y="75"/>
                  </a:cubicBezTo>
                  <a:cubicBezTo>
                    <a:pt x="9" y="75"/>
                    <a:pt x="9" y="74"/>
                    <a:pt x="9" y="73"/>
                  </a:cubicBezTo>
                  <a:cubicBezTo>
                    <a:pt x="10" y="72"/>
                    <a:pt x="10" y="72"/>
                    <a:pt x="10" y="71"/>
                  </a:cubicBezTo>
                  <a:cubicBezTo>
                    <a:pt x="9" y="69"/>
                    <a:pt x="9" y="66"/>
                    <a:pt x="9" y="63"/>
                  </a:cubicBezTo>
                  <a:cubicBezTo>
                    <a:pt x="8" y="60"/>
                    <a:pt x="8" y="56"/>
                    <a:pt x="8" y="53"/>
                  </a:cubicBezTo>
                  <a:cubicBezTo>
                    <a:pt x="7" y="51"/>
                    <a:pt x="7" y="48"/>
                    <a:pt x="7" y="46"/>
                  </a:cubicBezTo>
                  <a:close/>
                  <a:moveTo>
                    <a:pt x="239" y="89"/>
                  </a:moveTo>
                  <a:cubicBezTo>
                    <a:pt x="239" y="88"/>
                    <a:pt x="239" y="88"/>
                    <a:pt x="239" y="88"/>
                  </a:cubicBezTo>
                  <a:cubicBezTo>
                    <a:pt x="238" y="88"/>
                    <a:pt x="237" y="88"/>
                    <a:pt x="236" y="88"/>
                  </a:cubicBezTo>
                  <a:cubicBezTo>
                    <a:pt x="236" y="88"/>
                    <a:pt x="236" y="88"/>
                    <a:pt x="235" y="88"/>
                  </a:cubicBezTo>
                  <a:cubicBezTo>
                    <a:pt x="234" y="89"/>
                    <a:pt x="234" y="88"/>
                    <a:pt x="233" y="88"/>
                  </a:cubicBezTo>
                  <a:cubicBezTo>
                    <a:pt x="233" y="88"/>
                    <a:pt x="233" y="88"/>
                    <a:pt x="232" y="87"/>
                  </a:cubicBezTo>
                  <a:cubicBezTo>
                    <a:pt x="232" y="88"/>
                    <a:pt x="232" y="88"/>
                    <a:pt x="232" y="88"/>
                  </a:cubicBezTo>
                  <a:cubicBezTo>
                    <a:pt x="230" y="91"/>
                    <a:pt x="228" y="93"/>
                    <a:pt x="226" y="96"/>
                  </a:cubicBezTo>
                  <a:cubicBezTo>
                    <a:pt x="225" y="97"/>
                    <a:pt x="225" y="98"/>
                    <a:pt x="225" y="99"/>
                  </a:cubicBezTo>
                  <a:cubicBezTo>
                    <a:pt x="225" y="99"/>
                    <a:pt x="225" y="98"/>
                    <a:pt x="226" y="98"/>
                  </a:cubicBezTo>
                  <a:cubicBezTo>
                    <a:pt x="227" y="97"/>
                    <a:pt x="227" y="96"/>
                    <a:pt x="229" y="96"/>
                  </a:cubicBezTo>
                  <a:cubicBezTo>
                    <a:pt x="229" y="96"/>
                    <a:pt x="229" y="96"/>
                    <a:pt x="229" y="96"/>
                  </a:cubicBezTo>
                  <a:cubicBezTo>
                    <a:pt x="232" y="94"/>
                    <a:pt x="236" y="91"/>
                    <a:pt x="239" y="89"/>
                  </a:cubicBezTo>
                  <a:close/>
                  <a:moveTo>
                    <a:pt x="64" y="83"/>
                  </a:moveTo>
                  <a:cubicBezTo>
                    <a:pt x="64" y="83"/>
                    <a:pt x="64" y="83"/>
                    <a:pt x="65" y="83"/>
                  </a:cubicBezTo>
                  <a:cubicBezTo>
                    <a:pt x="66" y="83"/>
                    <a:pt x="67" y="83"/>
                    <a:pt x="68" y="83"/>
                  </a:cubicBezTo>
                  <a:cubicBezTo>
                    <a:pt x="69" y="83"/>
                    <a:pt x="69" y="82"/>
                    <a:pt x="70" y="82"/>
                  </a:cubicBezTo>
                  <a:cubicBezTo>
                    <a:pt x="71" y="79"/>
                    <a:pt x="73" y="76"/>
                    <a:pt x="74" y="74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4" y="72"/>
                    <a:pt x="73" y="72"/>
                    <a:pt x="73" y="72"/>
                  </a:cubicBezTo>
                  <a:cubicBezTo>
                    <a:pt x="72" y="72"/>
                    <a:pt x="71" y="72"/>
                    <a:pt x="71" y="73"/>
                  </a:cubicBezTo>
                  <a:cubicBezTo>
                    <a:pt x="69" y="76"/>
                    <a:pt x="67" y="79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lose/>
                  <a:moveTo>
                    <a:pt x="53" y="83"/>
                  </a:moveTo>
                  <a:cubicBezTo>
                    <a:pt x="56" y="79"/>
                    <a:pt x="59" y="74"/>
                    <a:pt x="62" y="70"/>
                  </a:cubicBezTo>
                  <a:cubicBezTo>
                    <a:pt x="60" y="70"/>
                    <a:pt x="59" y="69"/>
                    <a:pt x="58" y="69"/>
                  </a:cubicBezTo>
                  <a:cubicBezTo>
                    <a:pt x="57" y="70"/>
                    <a:pt x="57" y="71"/>
                    <a:pt x="56" y="71"/>
                  </a:cubicBezTo>
                  <a:cubicBezTo>
                    <a:pt x="55" y="74"/>
                    <a:pt x="53" y="77"/>
                    <a:pt x="52" y="80"/>
                  </a:cubicBezTo>
                  <a:cubicBezTo>
                    <a:pt x="52" y="80"/>
                    <a:pt x="51" y="80"/>
                    <a:pt x="52" y="81"/>
                  </a:cubicBezTo>
                  <a:cubicBezTo>
                    <a:pt x="52" y="81"/>
                    <a:pt x="52" y="82"/>
                    <a:pt x="53" y="83"/>
                  </a:cubicBezTo>
                  <a:close/>
                  <a:moveTo>
                    <a:pt x="44" y="52"/>
                  </a:moveTo>
                  <a:cubicBezTo>
                    <a:pt x="45" y="53"/>
                    <a:pt x="46" y="55"/>
                    <a:pt x="47" y="56"/>
                  </a:cubicBezTo>
                  <a:cubicBezTo>
                    <a:pt x="49" y="54"/>
                    <a:pt x="50" y="53"/>
                    <a:pt x="51" y="51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49"/>
                    <a:pt x="51" y="48"/>
                    <a:pt x="51" y="47"/>
                  </a:cubicBezTo>
                  <a:cubicBezTo>
                    <a:pt x="50" y="47"/>
                    <a:pt x="48" y="47"/>
                    <a:pt x="47" y="47"/>
                  </a:cubicBezTo>
                  <a:cubicBezTo>
                    <a:pt x="46" y="49"/>
                    <a:pt x="45" y="50"/>
                    <a:pt x="44" y="52"/>
                  </a:cubicBezTo>
                  <a:close/>
                  <a:moveTo>
                    <a:pt x="38" y="73"/>
                  </a:moveTo>
                  <a:cubicBezTo>
                    <a:pt x="37" y="74"/>
                    <a:pt x="37" y="74"/>
                    <a:pt x="36" y="75"/>
                  </a:cubicBezTo>
                  <a:cubicBezTo>
                    <a:pt x="35" y="77"/>
                    <a:pt x="33" y="79"/>
                    <a:pt x="33" y="81"/>
                  </a:cubicBezTo>
                  <a:cubicBezTo>
                    <a:pt x="33" y="81"/>
                    <a:pt x="32" y="81"/>
                    <a:pt x="32" y="81"/>
                  </a:cubicBezTo>
                  <a:cubicBezTo>
                    <a:pt x="32" y="82"/>
                    <a:pt x="31" y="83"/>
                    <a:pt x="31" y="83"/>
                  </a:cubicBezTo>
                  <a:cubicBezTo>
                    <a:pt x="31" y="84"/>
                    <a:pt x="32" y="85"/>
                    <a:pt x="32" y="85"/>
                  </a:cubicBezTo>
                  <a:cubicBezTo>
                    <a:pt x="33" y="86"/>
                    <a:pt x="34" y="86"/>
                    <a:pt x="34" y="85"/>
                  </a:cubicBezTo>
                  <a:cubicBezTo>
                    <a:pt x="35" y="83"/>
                    <a:pt x="36" y="81"/>
                    <a:pt x="37" y="79"/>
                  </a:cubicBezTo>
                  <a:cubicBezTo>
                    <a:pt x="38" y="78"/>
                    <a:pt x="39" y="76"/>
                    <a:pt x="39" y="75"/>
                  </a:cubicBezTo>
                  <a:cubicBezTo>
                    <a:pt x="39" y="74"/>
                    <a:pt x="39" y="74"/>
                    <a:pt x="38" y="73"/>
                  </a:cubicBezTo>
                  <a:close/>
                  <a:moveTo>
                    <a:pt x="170" y="51"/>
                  </a:moveTo>
                  <a:cubicBezTo>
                    <a:pt x="172" y="50"/>
                    <a:pt x="173" y="51"/>
                    <a:pt x="174" y="52"/>
                  </a:cubicBezTo>
                  <a:cubicBezTo>
                    <a:pt x="176" y="53"/>
                    <a:pt x="177" y="54"/>
                    <a:pt x="179" y="55"/>
                  </a:cubicBezTo>
                  <a:cubicBezTo>
                    <a:pt x="179" y="55"/>
                    <a:pt x="180" y="55"/>
                    <a:pt x="180" y="56"/>
                  </a:cubicBezTo>
                  <a:cubicBezTo>
                    <a:pt x="181" y="54"/>
                    <a:pt x="181" y="53"/>
                    <a:pt x="181" y="51"/>
                  </a:cubicBezTo>
                  <a:cubicBezTo>
                    <a:pt x="177" y="49"/>
                    <a:pt x="173" y="48"/>
                    <a:pt x="169" y="49"/>
                  </a:cubicBezTo>
                  <a:cubicBezTo>
                    <a:pt x="169" y="49"/>
                    <a:pt x="170" y="50"/>
                    <a:pt x="170" y="51"/>
                  </a:cubicBezTo>
                  <a:close/>
                  <a:moveTo>
                    <a:pt x="161" y="81"/>
                  </a:moveTo>
                  <a:cubicBezTo>
                    <a:pt x="160" y="80"/>
                    <a:pt x="159" y="81"/>
                    <a:pt x="159" y="81"/>
                  </a:cubicBezTo>
                  <a:cubicBezTo>
                    <a:pt x="158" y="82"/>
                    <a:pt x="157" y="84"/>
                    <a:pt x="156" y="85"/>
                  </a:cubicBezTo>
                  <a:cubicBezTo>
                    <a:pt x="157" y="87"/>
                    <a:pt x="159" y="90"/>
                    <a:pt x="161" y="92"/>
                  </a:cubicBezTo>
                  <a:cubicBezTo>
                    <a:pt x="161" y="91"/>
                    <a:pt x="161" y="82"/>
                    <a:pt x="161" y="81"/>
                  </a:cubicBezTo>
                  <a:close/>
                  <a:moveTo>
                    <a:pt x="11" y="99"/>
                  </a:moveTo>
                  <a:cubicBezTo>
                    <a:pt x="11" y="97"/>
                    <a:pt x="11" y="96"/>
                    <a:pt x="11" y="94"/>
                  </a:cubicBezTo>
                  <a:cubicBezTo>
                    <a:pt x="11" y="93"/>
                    <a:pt x="11" y="93"/>
                    <a:pt x="10" y="92"/>
                  </a:cubicBezTo>
                  <a:cubicBezTo>
                    <a:pt x="9" y="91"/>
                    <a:pt x="9" y="89"/>
                    <a:pt x="8" y="88"/>
                  </a:cubicBezTo>
                  <a:cubicBezTo>
                    <a:pt x="7" y="88"/>
                    <a:pt x="7" y="87"/>
                    <a:pt x="7" y="87"/>
                  </a:cubicBezTo>
                  <a:cubicBezTo>
                    <a:pt x="7" y="88"/>
                    <a:pt x="7" y="89"/>
                    <a:pt x="7" y="90"/>
                  </a:cubicBezTo>
                  <a:cubicBezTo>
                    <a:pt x="7" y="93"/>
                    <a:pt x="7" y="96"/>
                    <a:pt x="8" y="99"/>
                  </a:cubicBezTo>
                  <a:cubicBezTo>
                    <a:pt x="8" y="99"/>
                    <a:pt x="8" y="99"/>
                    <a:pt x="8" y="100"/>
                  </a:cubicBezTo>
                  <a:cubicBezTo>
                    <a:pt x="9" y="99"/>
                    <a:pt x="10" y="99"/>
                    <a:pt x="11" y="99"/>
                  </a:cubicBezTo>
                  <a:close/>
                  <a:moveTo>
                    <a:pt x="223" y="73"/>
                  </a:moveTo>
                  <a:cubicBezTo>
                    <a:pt x="222" y="74"/>
                    <a:pt x="221" y="76"/>
                    <a:pt x="220" y="77"/>
                  </a:cubicBezTo>
                  <a:cubicBezTo>
                    <a:pt x="219" y="78"/>
                    <a:pt x="218" y="80"/>
                    <a:pt x="219" y="82"/>
                  </a:cubicBezTo>
                  <a:cubicBezTo>
                    <a:pt x="219" y="82"/>
                    <a:pt x="219" y="83"/>
                    <a:pt x="219" y="83"/>
                  </a:cubicBezTo>
                  <a:cubicBezTo>
                    <a:pt x="219" y="83"/>
                    <a:pt x="219" y="84"/>
                    <a:pt x="219" y="84"/>
                  </a:cubicBezTo>
                  <a:cubicBezTo>
                    <a:pt x="221" y="82"/>
                    <a:pt x="223" y="80"/>
                    <a:pt x="224" y="79"/>
                  </a:cubicBezTo>
                  <a:cubicBezTo>
                    <a:pt x="224" y="79"/>
                    <a:pt x="225" y="78"/>
                    <a:pt x="225" y="78"/>
                  </a:cubicBezTo>
                  <a:cubicBezTo>
                    <a:pt x="225" y="76"/>
                    <a:pt x="225" y="75"/>
                    <a:pt x="223" y="73"/>
                  </a:cubicBezTo>
                  <a:close/>
                  <a:moveTo>
                    <a:pt x="193" y="124"/>
                  </a:moveTo>
                  <a:cubicBezTo>
                    <a:pt x="193" y="125"/>
                    <a:pt x="193" y="125"/>
                    <a:pt x="193" y="125"/>
                  </a:cubicBezTo>
                  <a:cubicBezTo>
                    <a:pt x="193" y="124"/>
                    <a:pt x="193" y="124"/>
                    <a:pt x="193" y="124"/>
                  </a:cubicBezTo>
                  <a:cubicBezTo>
                    <a:pt x="195" y="121"/>
                    <a:pt x="197" y="118"/>
                    <a:pt x="199" y="116"/>
                  </a:cubicBezTo>
                  <a:cubicBezTo>
                    <a:pt x="200" y="115"/>
                    <a:pt x="200" y="114"/>
                    <a:pt x="199" y="113"/>
                  </a:cubicBezTo>
                  <a:cubicBezTo>
                    <a:pt x="199" y="113"/>
                    <a:pt x="198" y="113"/>
                    <a:pt x="198" y="113"/>
                  </a:cubicBezTo>
                  <a:cubicBezTo>
                    <a:pt x="196" y="114"/>
                    <a:pt x="195" y="116"/>
                    <a:pt x="193" y="118"/>
                  </a:cubicBezTo>
                  <a:cubicBezTo>
                    <a:pt x="193" y="118"/>
                    <a:pt x="193" y="118"/>
                    <a:pt x="193" y="119"/>
                  </a:cubicBezTo>
                  <a:cubicBezTo>
                    <a:pt x="193" y="121"/>
                    <a:pt x="193" y="123"/>
                    <a:pt x="193" y="124"/>
                  </a:cubicBezTo>
                  <a:close/>
                  <a:moveTo>
                    <a:pt x="142" y="45"/>
                  </a:moveTo>
                  <a:cubicBezTo>
                    <a:pt x="142" y="45"/>
                    <a:pt x="142" y="45"/>
                    <a:pt x="142" y="45"/>
                  </a:cubicBezTo>
                  <a:cubicBezTo>
                    <a:pt x="141" y="45"/>
                    <a:pt x="141" y="44"/>
                    <a:pt x="141" y="44"/>
                  </a:cubicBezTo>
                  <a:cubicBezTo>
                    <a:pt x="137" y="44"/>
                    <a:pt x="132" y="44"/>
                    <a:pt x="128" y="44"/>
                  </a:cubicBezTo>
                  <a:cubicBezTo>
                    <a:pt x="118" y="43"/>
                    <a:pt x="107" y="43"/>
                    <a:pt x="97" y="43"/>
                  </a:cubicBezTo>
                  <a:cubicBezTo>
                    <a:pt x="97" y="43"/>
                    <a:pt x="96" y="43"/>
                    <a:pt x="96" y="43"/>
                  </a:cubicBezTo>
                  <a:cubicBezTo>
                    <a:pt x="95" y="43"/>
                    <a:pt x="95" y="44"/>
                    <a:pt x="96" y="44"/>
                  </a:cubicBezTo>
                  <a:cubicBezTo>
                    <a:pt x="96" y="44"/>
                    <a:pt x="97" y="44"/>
                    <a:pt x="98" y="44"/>
                  </a:cubicBezTo>
                  <a:cubicBezTo>
                    <a:pt x="109" y="44"/>
                    <a:pt x="121" y="44"/>
                    <a:pt x="133" y="45"/>
                  </a:cubicBezTo>
                  <a:cubicBezTo>
                    <a:pt x="136" y="45"/>
                    <a:pt x="139" y="45"/>
                    <a:pt x="142" y="45"/>
                  </a:cubicBezTo>
                  <a:close/>
                  <a:moveTo>
                    <a:pt x="217" y="97"/>
                  </a:moveTo>
                  <a:cubicBezTo>
                    <a:pt x="219" y="96"/>
                    <a:pt x="220" y="95"/>
                    <a:pt x="221" y="93"/>
                  </a:cubicBezTo>
                  <a:cubicBezTo>
                    <a:pt x="222" y="92"/>
                    <a:pt x="223" y="91"/>
                    <a:pt x="224" y="90"/>
                  </a:cubicBezTo>
                  <a:cubicBezTo>
                    <a:pt x="224" y="89"/>
                    <a:pt x="224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4" y="86"/>
                    <a:pt x="224" y="85"/>
                    <a:pt x="224" y="85"/>
                  </a:cubicBezTo>
                  <a:cubicBezTo>
                    <a:pt x="224" y="85"/>
                    <a:pt x="224" y="86"/>
                    <a:pt x="223" y="86"/>
                  </a:cubicBezTo>
                  <a:cubicBezTo>
                    <a:pt x="221" y="88"/>
                    <a:pt x="219" y="91"/>
                    <a:pt x="217" y="94"/>
                  </a:cubicBezTo>
                  <a:cubicBezTo>
                    <a:pt x="217" y="95"/>
                    <a:pt x="216" y="95"/>
                    <a:pt x="217" y="96"/>
                  </a:cubicBezTo>
                  <a:cubicBezTo>
                    <a:pt x="217" y="97"/>
                    <a:pt x="217" y="97"/>
                    <a:pt x="217" y="97"/>
                  </a:cubicBezTo>
                  <a:close/>
                  <a:moveTo>
                    <a:pt x="214" y="62"/>
                  </a:moveTo>
                  <a:cubicBezTo>
                    <a:pt x="214" y="62"/>
                    <a:pt x="214" y="62"/>
                    <a:pt x="214" y="62"/>
                  </a:cubicBezTo>
                  <a:cubicBezTo>
                    <a:pt x="212" y="64"/>
                    <a:pt x="209" y="66"/>
                    <a:pt x="207" y="69"/>
                  </a:cubicBezTo>
                  <a:cubicBezTo>
                    <a:pt x="208" y="70"/>
                    <a:pt x="209" y="71"/>
                    <a:pt x="209" y="72"/>
                  </a:cubicBezTo>
                  <a:cubicBezTo>
                    <a:pt x="211" y="70"/>
                    <a:pt x="212" y="68"/>
                    <a:pt x="214" y="66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4" y="64"/>
                    <a:pt x="214" y="63"/>
                    <a:pt x="214" y="62"/>
                  </a:cubicBezTo>
                  <a:close/>
                  <a:moveTo>
                    <a:pt x="44" y="90"/>
                  </a:moveTo>
                  <a:cubicBezTo>
                    <a:pt x="42" y="90"/>
                    <a:pt x="42" y="90"/>
                    <a:pt x="41" y="91"/>
                  </a:cubicBezTo>
                  <a:cubicBezTo>
                    <a:pt x="40" y="92"/>
                    <a:pt x="38" y="92"/>
                    <a:pt x="37" y="91"/>
                  </a:cubicBezTo>
                  <a:cubicBezTo>
                    <a:pt x="35" y="91"/>
                    <a:pt x="34" y="91"/>
                    <a:pt x="32" y="91"/>
                  </a:cubicBezTo>
                  <a:cubicBezTo>
                    <a:pt x="31" y="91"/>
                    <a:pt x="30" y="91"/>
                    <a:pt x="29" y="91"/>
                  </a:cubicBezTo>
                  <a:cubicBezTo>
                    <a:pt x="28" y="91"/>
                    <a:pt x="26" y="91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7" y="92"/>
                    <a:pt x="30" y="93"/>
                    <a:pt x="32" y="93"/>
                  </a:cubicBezTo>
                  <a:cubicBezTo>
                    <a:pt x="34" y="93"/>
                    <a:pt x="37" y="93"/>
                    <a:pt x="39" y="93"/>
                  </a:cubicBezTo>
                  <a:cubicBezTo>
                    <a:pt x="40" y="93"/>
                    <a:pt x="41" y="93"/>
                    <a:pt x="42" y="93"/>
                  </a:cubicBezTo>
                  <a:cubicBezTo>
                    <a:pt x="42" y="93"/>
                    <a:pt x="43" y="93"/>
                    <a:pt x="43" y="92"/>
                  </a:cubicBezTo>
                  <a:cubicBezTo>
                    <a:pt x="43" y="91"/>
                    <a:pt x="44" y="91"/>
                    <a:pt x="44" y="90"/>
                  </a:cubicBezTo>
                  <a:close/>
                  <a:moveTo>
                    <a:pt x="148" y="92"/>
                  </a:moveTo>
                  <a:cubicBezTo>
                    <a:pt x="151" y="93"/>
                    <a:pt x="157" y="93"/>
                    <a:pt x="158" y="92"/>
                  </a:cubicBezTo>
                  <a:cubicBezTo>
                    <a:pt x="157" y="90"/>
                    <a:pt x="155" y="89"/>
                    <a:pt x="154" y="87"/>
                  </a:cubicBezTo>
                  <a:cubicBezTo>
                    <a:pt x="152" y="89"/>
                    <a:pt x="150" y="90"/>
                    <a:pt x="148" y="92"/>
                  </a:cubicBezTo>
                  <a:close/>
                  <a:moveTo>
                    <a:pt x="51" y="68"/>
                  </a:moveTo>
                  <a:cubicBezTo>
                    <a:pt x="50" y="67"/>
                    <a:pt x="50" y="65"/>
                    <a:pt x="49" y="64"/>
                  </a:cubicBezTo>
                  <a:cubicBezTo>
                    <a:pt x="47" y="66"/>
                    <a:pt x="46" y="68"/>
                    <a:pt x="45" y="70"/>
                  </a:cubicBezTo>
                  <a:cubicBezTo>
                    <a:pt x="46" y="71"/>
                    <a:pt x="47" y="72"/>
                    <a:pt x="47" y="73"/>
                  </a:cubicBezTo>
                  <a:cubicBezTo>
                    <a:pt x="49" y="71"/>
                    <a:pt x="50" y="70"/>
                    <a:pt x="51" y="68"/>
                  </a:cubicBezTo>
                  <a:close/>
                  <a:moveTo>
                    <a:pt x="81" y="81"/>
                  </a:moveTo>
                  <a:cubicBezTo>
                    <a:pt x="82" y="79"/>
                    <a:pt x="84" y="77"/>
                    <a:pt x="85" y="74"/>
                  </a:cubicBezTo>
                  <a:cubicBezTo>
                    <a:pt x="84" y="74"/>
                    <a:pt x="83" y="74"/>
                    <a:pt x="81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0" y="75"/>
                    <a:pt x="79" y="77"/>
                    <a:pt x="78" y="78"/>
                  </a:cubicBezTo>
                  <a:cubicBezTo>
                    <a:pt x="79" y="79"/>
                    <a:pt x="80" y="80"/>
                    <a:pt x="81" y="81"/>
                  </a:cubicBezTo>
                  <a:close/>
                  <a:moveTo>
                    <a:pt x="144" y="82"/>
                  </a:moveTo>
                  <a:cubicBezTo>
                    <a:pt x="144" y="82"/>
                    <a:pt x="144" y="82"/>
                    <a:pt x="144" y="82"/>
                  </a:cubicBezTo>
                  <a:cubicBezTo>
                    <a:pt x="143" y="83"/>
                    <a:pt x="142" y="84"/>
                    <a:pt x="142" y="85"/>
                  </a:cubicBezTo>
                  <a:cubicBezTo>
                    <a:pt x="141" y="85"/>
                    <a:pt x="140" y="86"/>
                    <a:pt x="139" y="87"/>
                  </a:cubicBezTo>
                  <a:cubicBezTo>
                    <a:pt x="141" y="89"/>
                    <a:pt x="142" y="91"/>
                    <a:pt x="143" y="92"/>
                  </a:cubicBezTo>
                  <a:cubicBezTo>
                    <a:pt x="144" y="88"/>
                    <a:pt x="144" y="85"/>
                    <a:pt x="144" y="82"/>
                  </a:cubicBezTo>
                  <a:close/>
                  <a:moveTo>
                    <a:pt x="164" y="90"/>
                  </a:moveTo>
                  <a:cubicBezTo>
                    <a:pt x="164" y="91"/>
                    <a:pt x="164" y="92"/>
                    <a:pt x="164" y="93"/>
                  </a:cubicBezTo>
                  <a:cubicBezTo>
                    <a:pt x="165" y="93"/>
                    <a:pt x="166" y="93"/>
                    <a:pt x="168" y="93"/>
                  </a:cubicBezTo>
                  <a:cubicBezTo>
                    <a:pt x="168" y="92"/>
                    <a:pt x="169" y="90"/>
                    <a:pt x="170" y="89"/>
                  </a:cubicBezTo>
                  <a:cubicBezTo>
                    <a:pt x="169" y="88"/>
                    <a:pt x="169" y="87"/>
                    <a:pt x="168" y="87"/>
                  </a:cubicBezTo>
                  <a:cubicBezTo>
                    <a:pt x="167" y="88"/>
                    <a:pt x="166" y="90"/>
                    <a:pt x="164" y="90"/>
                  </a:cubicBezTo>
                  <a:close/>
                  <a:moveTo>
                    <a:pt x="166" y="49"/>
                  </a:moveTo>
                  <a:cubicBezTo>
                    <a:pt x="164" y="49"/>
                    <a:pt x="161" y="49"/>
                    <a:pt x="158" y="49"/>
                  </a:cubicBezTo>
                  <a:cubicBezTo>
                    <a:pt x="158" y="49"/>
                    <a:pt x="158" y="49"/>
                    <a:pt x="159" y="49"/>
                  </a:cubicBezTo>
                  <a:cubicBezTo>
                    <a:pt x="160" y="49"/>
                    <a:pt x="160" y="50"/>
                    <a:pt x="160" y="51"/>
                  </a:cubicBezTo>
                  <a:cubicBezTo>
                    <a:pt x="160" y="51"/>
                    <a:pt x="160" y="52"/>
                    <a:pt x="160" y="52"/>
                  </a:cubicBezTo>
                  <a:cubicBezTo>
                    <a:pt x="162" y="52"/>
                    <a:pt x="164" y="52"/>
                    <a:pt x="166" y="52"/>
                  </a:cubicBezTo>
                  <a:cubicBezTo>
                    <a:pt x="166" y="51"/>
                    <a:pt x="166" y="50"/>
                    <a:pt x="166" y="49"/>
                  </a:cubicBezTo>
                  <a:close/>
                  <a:moveTo>
                    <a:pt x="145" y="48"/>
                  </a:moveTo>
                  <a:cubicBezTo>
                    <a:pt x="143" y="48"/>
                    <a:pt x="137" y="48"/>
                    <a:pt x="135" y="48"/>
                  </a:cubicBezTo>
                  <a:cubicBezTo>
                    <a:pt x="136" y="49"/>
                    <a:pt x="135" y="50"/>
                    <a:pt x="135" y="51"/>
                  </a:cubicBezTo>
                  <a:cubicBezTo>
                    <a:pt x="135" y="51"/>
                    <a:pt x="136" y="51"/>
                    <a:pt x="136" y="51"/>
                  </a:cubicBezTo>
                  <a:cubicBezTo>
                    <a:pt x="138" y="51"/>
                    <a:pt x="139" y="51"/>
                    <a:pt x="141" y="51"/>
                  </a:cubicBezTo>
                  <a:cubicBezTo>
                    <a:pt x="141" y="50"/>
                    <a:pt x="142" y="50"/>
                    <a:pt x="142" y="50"/>
                  </a:cubicBezTo>
                  <a:cubicBezTo>
                    <a:pt x="143" y="49"/>
                    <a:pt x="143" y="49"/>
                    <a:pt x="144" y="49"/>
                  </a:cubicBezTo>
                  <a:cubicBezTo>
                    <a:pt x="144" y="49"/>
                    <a:pt x="144" y="49"/>
                    <a:pt x="145" y="49"/>
                  </a:cubicBezTo>
                  <a:cubicBezTo>
                    <a:pt x="145" y="49"/>
                    <a:pt x="145" y="49"/>
                    <a:pt x="145" y="48"/>
                  </a:cubicBezTo>
                  <a:close/>
                  <a:moveTo>
                    <a:pt x="10" y="46"/>
                  </a:moveTo>
                  <a:cubicBezTo>
                    <a:pt x="9" y="49"/>
                    <a:pt x="10" y="57"/>
                    <a:pt x="11" y="58"/>
                  </a:cubicBezTo>
                  <a:cubicBezTo>
                    <a:pt x="11" y="57"/>
                    <a:pt x="11" y="56"/>
                    <a:pt x="12" y="55"/>
                  </a:cubicBezTo>
                  <a:cubicBezTo>
                    <a:pt x="12" y="54"/>
                    <a:pt x="12" y="53"/>
                    <a:pt x="13" y="52"/>
                  </a:cubicBezTo>
                  <a:cubicBezTo>
                    <a:pt x="13" y="51"/>
                    <a:pt x="13" y="51"/>
                    <a:pt x="13" y="50"/>
                  </a:cubicBezTo>
                  <a:cubicBezTo>
                    <a:pt x="12" y="49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2" y="47"/>
                    <a:pt x="11" y="47"/>
                    <a:pt x="10" y="46"/>
                  </a:cubicBezTo>
                  <a:close/>
                  <a:moveTo>
                    <a:pt x="90" y="63"/>
                  </a:moveTo>
                  <a:cubicBezTo>
                    <a:pt x="90" y="63"/>
                    <a:pt x="89" y="63"/>
                    <a:pt x="89" y="64"/>
                  </a:cubicBezTo>
                  <a:cubicBezTo>
                    <a:pt x="88" y="65"/>
                    <a:pt x="87" y="67"/>
                    <a:pt x="86" y="68"/>
                  </a:cubicBezTo>
                  <a:cubicBezTo>
                    <a:pt x="85" y="69"/>
                    <a:pt x="84" y="70"/>
                    <a:pt x="84" y="72"/>
                  </a:cubicBezTo>
                  <a:cubicBezTo>
                    <a:pt x="85" y="72"/>
                    <a:pt x="86" y="72"/>
                    <a:pt x="86" y="72"/>
                  </a:cubicBezTo>
                  <a:cubicBezTo>
                    <a:pt x="88" y="70"/>
                    <a:pt x="89" y="67"/>
                    <a:pt x="91" y="64"/>
                  </a:cubicBezTo>
                  <a:cubicBezTo>
                    <a:pt x="91" y="64"/>
                    <a:pt x="90" y="63"/>
                    <a:pt x="90" y="63"/>
                  </a:cubicBezTo>
                  <a:close/>
                  <a:moveTo>
                    <a:pt x="42" y="63"/>
                  </a:moveTo>
                  <a:cubicBezTo>
                    <a:pt x="42" y="63"/>
                    <a:pt x="42" y="63"/>
                    <a:pt x="42" y="63"/>
                  </a:cubicBezTo>
                  <a:cubicBezTo>
                    <a:pt x="43" y="62"/>
                    <a:pt x="44" y="60"/>
                    <a:pt x="46" y="58"/>
                  </a:cubicBezTo>
                  <a:cubicBezTo>
                    <a:pt x="45" y="57"/>
                    <a:pt x="44" y="56"/>
                    <a:pt x="43" y="54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1" y="60"/>
                    <a:pt x="41" y="62"/>
                    <a:pt x="42" y="63"/>
                  </a:cubicBezTo>
                  <a:close/>
                  <a:moveTo>
                    <a:pt x="75" y="64"/>
                  </a:moveTo>
                  <a:cubicBezTo>
                    <a:pt x="75" y="63"/>
                    <a:pt x="74" y="62"/>
                    <a:pt x="74" y="62"/>
                  </a:cubicBezTo>
                  <a:cubicBezTo>
                    <a:pt x="73" y="62"/>
                    <a:pt x="72" y="62"/>
                    <a:pt x="71" y="63"/>
                  </a:cubicBezTo>
                  <a:cubicBezTo>
                    <a:pt x="71" y="64"/>
                    <a:pt x="70" y="65"/>
                    <a:pt x="70" y="65"/>
                  </a:cubicBezTo>
                  <a:cubicBezTo>
                    <a:pt x="70" y="66"/>
                    <a:pt x="69" y="66"/>
                    <a:pt x="69" y="67"/>
                  </a:cubicBezTo>
                  <a:cubicBezTo>
                    <a:pt x="70" y="67"/>
                    <a:pt x="70" y="68"/>
                    <a:pt x="70" y="69"/>
                  </a:cubicBezTo>
                  <a:cubicBezTo>
                    <a:pt x="70" y="69"/>
                    <a:pt x="71" y="69"/>
                    <a:pt x="71" y="69"/>
                  </a:cubicBezTo>
                  <a:cubicBezTo>
                    <a:pt x="72" y="67"/>
                    <a:pt x="74" y="65"/>
                    <a:pt x="75" y="64"/>
                  </a:cubicBezTo>
                  <a:close/>
                  <a:moveTo>
                    <a:pt x="18" y="61"/>
                  </a:moveTo>
                  <a:cubicBezTo>
                    <a:pt x="20" y="59"/>
                    <a:pt x="21" y="57"/>
                    <a:pt x="22" y="55"/>
                  </a:cubicBezTo>
                  <a:cubicBezTo>
                    <a:pt x="22" y="55"/>
                    <a:pt x="22" y="54"/>
                    <a:pt x="22" y="54"/>
                  </a:cubicBezTo>
                  <a:cubicBezTo>
                    <a:pt x="22" y="53"/>
                    <a:pt x="22" y="52"/>
                    <a:pt x="21" y="50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3"/>
                    <a:pt x="18" y="56"/>
                    <a:pt x="17" y="59"/>
                  </a:cubicBezTo>
                  <a:cubicBezTo>
                    <a:pt x="17" y="59"/>
                    <a:pt x="17" y="59"/>
                    <a:pt x="17" y="60"/>
                  </a:cubicBezTo>
                  <a:cubicBezTo>
                    <a:pt x="18" y="60"/>
                    <a:pt x="18" y="60"/>
                    <a:pt x="18" y="61"/>
                  </a:cubicBezTo>
                  <a:close/>
                  <a:moveTo>
                    <a:pt x="243" y="85"/>
                  </a:moveTo>
                  <a:cubicBezTo>
                    <a:pt x="245" y="84"/>
                    <a:pt x="245" y="84"/>
                    <a:pt x="244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1" y="79"/>
                    <a:pt x="239" y="77"/>
                    <a:pt x="237" y="74"/>
                  </a:cubicBezTo>
                  <a:cubicBezTo>
                    <a:pt x="237" y="74"/>
                    <a:pt x="237" y="74"/>
                    <a:pt x="236" y="73"/>
                  </a:cubicBezTo>
                  <a:cubicBezTo>
                    <a:pt x="238" y="78"/>
                    <a:pt x="240" y="82"/>
                    <a:pt x="243" y="85"/>
                  </a:cubicBezTo>
                  <a:close/>
                  <a:moveTo>
                    <a:pt x="210" y="31"/>
                  </a:moveTo>
                  <a:cubicBezTo>
                    <a:pt x="210" y="31"/>
                    <a:pt x="210" y="31"/>
                    <a:pt x="210" y="31"/>
                  </a:cubicBezTo>
                  <a:cubicBezTo>
                    <a:pt x="210" y="30"/>
                    <a:pt x="209" y="30"/>
                    <a:pt x="209" y="30"/>
                  </a:cubicBezTo>
                  <a:cubicBezTo>
                    <a:pt x="207" y="27"/>
                    <a:pt x="206" y="24"/>
                    <a:pt x="204" y="21"/>
                  </a:cubicBezTo>
                  <a:cubicBezTo>
                    <a:pt x="203" y="18"/>
                    <a:pt x="201" y="16"/>
                    <a:pt x="199" y="13"/>
                  </a:cubicBezTo>
                  <a:cubicBezTo>
                    <a:pt x="198" y="13"/>
                    <a:pt x="198" y="13"/>
                    <a:pt x="197" y="12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8" y="13"/>
                    <a:pt x="198" y="14"/>
                    <a:pt x="199" y="15"/>
                  </a:cubicBezTo>
                  <a:cubicBezTo>
                    <a:pt x="200" y="15"/>
                    <a:pt x="200" y="16"/>
                    <a:pt x="200" y="17"/>
                  </a:cubicBezTo>
                  <a:cubicBezTo>
                    <a:pt x="200" y="17"/>
                    <a:pt x="200" y="18"/>
                    <a:pt x="201" y="18"/>
                  </a:cubicBezTo>
                  <a:cubicBezTo>
                    <a:pt x="204" y="22"/>
                    <a:pt x="206" y="26"/>
                    <a:pt x="209" y="30"/>
                  </a:cubicBezTo>
                  <a:cubicBezTo>
                    <a:pt x="209" y="31"/>
                    <a:pt x="209" y="31"/>
                    <a:pt x="210" y="31"/>
                  </a:cubicBezTo>
                  <a:close/>
                  <a:moveTo>
                    <a:pt x="234" y="82"/>
                  </a:moveTo>
                  <a:cubicBezTo>
                    <a:pt x="234" y="81"/>
                    <a:pt x="234" y="80"/>
                    <a:pt x="234" y="80"/>
                  </a:cubicBezTo>
                  <a:cubicBezTo>
                    <a:pt x="232" y="77"/>
                    <a:pt x="231" y="74"/>
                    <a:pt x="229" y="72"/>
                  </a:cubicBezTo>
                  <a:cubicBezTo>
                    <a:pt x="227" y="69"/>
                    <a:pt x="226" y="66"/>
                    <a:pt x="224" y="63"/>
                  </a:cubicBezTo>
                  <a:cubicBezTo>
                    <a:pt x="224" y="63"/>
                    <a:pt x="224" y="62"/>
                    <a:pt x="224" y="62"/>
                  </a:cubicBezTo>
                  <a:cubicBezTo>
                    <a:pt x="223" y="63"/>
                    <a:pt x="223" y="63"/>
                    <a:pt x="222" y="64"/>
                  </a:cubicBezTo>
                  <a:cubicBezTo>
                    <a:pt x="223" y="65"/>
                    <a:pt x="224" y="66"/>
                    <a:pt x="225" y="67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6" y="67"/>
                    <a:pt x="227" y="68"/>
                    <a:pt x="227" y="69"/>
                  </a:cubicBezTo>
                  <a:cubicBezTo>
                    <a:pt x="227" y="70"/>
                    <a:pt x="228" y="71"/>
                    <a:pt x="228" y="72"/>
                  </a:cubicBezTo>
                  <a:cubicBezTo>
                    <a:pt x="230" y="75"/>
                    <a:pt x="232" y="78"/>
                    <a:pt x="233" y="81"/>
                  </a:cubicBezTo>
                  <a:cubicBezTo>
                    <a:pt x="233" y="81"/>
                    <a:pt x="234" y="81"/>
                    <a:pt x="234" y="82"/>
                  </a:cubicBezTo>
                  <a:close/>
                  <a:moveTo>
                    <a:pt x="222" y="59"/>
                  </a:moveTo>
                  <a:cubicBezTo>
                    <a:pt x="219" y="56"/>
                    <a:pt x="217" y="54"/>
                    <a:pt x="214" y="51"/>
                  </a:cubicBezTo>
                  <a:cubicBezTo>
                    <a:pt x="214" y="51"/>
                    <a:pt x="214" y="52"/>
                    <a:pt x="213" y="52"/>
                  </a:cubicBezTo>
                  <a:cubicBezTo>
                    <a:pt x="214" y="53"/>
                    <a:pt x="215" y="54"/>
                    <a:pt x="216" y="55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7" y="56"/>
                    <a:pt x="217" y="56"/>
                    <a:pt x="217" y="57"/>
                  </a:cubicBezTo>
                  <a:cubicBezTo>
                    <a:pt x="217" y="57"/>
                    <a:pt x="217" y="57"/>
                    <a:pt x="218" y="58"/>
                  </a:cubicBezTo>
                  <a:cubicBezTo>
                    <a:pt x="218" y="59"/>
                    <a:pt x="219" y="60"/>
                    <a:pt x="220" y="61"/>
                  </a:cubicBezTo>
                  <a:cubicBezTo>
                    <a:pt x="221" y="60"/>
                    <a:pt x="221" y="60"/>
                    <a:pt x="222" y="59"/>
                  </a:cubicBezTo>
                  <a:close/>
                  <a:moveTo>
                    <a:pt x="220" y="67"/>
                  </a:moveTo>
                  <a:cubicBezTo>
                    <a:pt x="219" y="67"/>
                    <a:pt x="219" y="68"/>
                    <a:pt x="218" y="69"/>
                  </a:cubicBezTo>
                  <a:cubicBezTo>
                    <a:pt x="218" y="70"/>
                    <a:pt x="217" y="71"/>
                    <a:pt x="218" y="72"/>
                  </a:cubicBezTo>
                  <a:cubicBezTo>
                    <a:pt x="218" y="73"/>
                    <a:pt x="218" y="74"/>
                    <a:pt x="218" y="75"/>
                  </a:cubicBezTo>
                  <a:cubicBezTo>
                    <a:pt x="220" y="73"/>
                    <a:pt x="221" y="72"/>
                    <a:pt x="222" y="71"/>
                  </a:cubicBezTo>
                  <a:cubicBezTo>
                    <a:pt x="222" y="69"/>
                    <a:pt x="221" y="68"/>
                    <a:pt x="220" y="67"/>
                  </a:cubicBezTo>
                  <a:close/>
                  <a:moveTo>
                    <a:pt x="56" y="63"/>
                  </a:moveTo>
                  <a:cubicBezTo>
                    <a:pt x="57" y="61"/>
                    <a:pt x="58" y="60"/>
                    <a:pt x="59" y="59"/>
                  </a:cubicBezTo>
                  <a:cubicBezTo>
                    <a:pt x="58" y="57"/>
                    <a:pt x="57" y="55"/>
                    <a:pt x="55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5"/>
                    <a:pt x="55" y="56"/>
                    <a:pt x="55" y="56"/>
                  </a:cubicBezTo>
                  <a:cubicBezTo>
                    <a:pt x="55" y="58"/>
                    <a:pt x="56" y="60"/>
                    <a:pt x="56" y="63"/>
                  </a:cubicBezTo>
                  <a:close/>
                  <a:moveTo>
                    <a:pt x="64" y="48"/>
                  </a:moveTo>
                  <a:cubicBezTo>
                    <a:pt x="64" y="48"/>
                    <a:pt x="64" y="48"/>
                    <a:pt x="64" y="48"/>
                  </a:cubicBezTo>
                  <a:cubicBezTo>
                    <a:pt x="62" y="48"/>
                    <a:pt x="61" y="48"/>
                    <a:pt x="60" y="47"/>
                  </a:cubicBezTo>
                  <a:cubicBezTo>
                    <a:pt x="59" y="47"/>
                    <a:pt x="58" y="48"/>
                    <a:pt x="58" y="49"/>
                  </a:cubicBezTo>
                  <a:cubicBezTo>
                    <a:pt x="57" y="50"/>
                    <a:pt x="57" y="50"/>
                    <a:pt x="57" y="51"/>
                  </a:cubicBezTo>
                  <a:cubicBezTo>
                    <a:pt x="59" y="51"/>
                    <a:pt x="62" y="51"/>
                    <a:pt x="64" y="51"/>
                  </a:cubicBezTo>
                  <a:cubicBezTo>
                    <a:pt x="64" y="50"/>
                    <a:pt x="64" y="49"/>
                    <a:pt x="64" y="48"/>
                  </a:cubicBezTo>
                  <a:close/>
                  <a:moveTo>
                    <a:pt x="102" y="50"/>
                  </a:moveTo>
                  <a:cubicBezTo>
                    <a:pt x="103" y="51"/>
                    <a:pt x="103" y="51"/>
                    <a:pt x="104" y="51"/>
                  </a:cubicBezTo>
                  <a:cubicBezTo>
                    <a:pt x="106" y="51"/>
                    <a:pt x="107" y="51"/>
                    <a:pt x="109" y="51"/>
                  </a:cubicBezTo>
                  <a:cubicBezTo>
                    <a:pt x="110" y="51"/>
                    <a:pt x="110" y="51"/>
                    <a:pt x="111" y="50"/>
                  </a:cubicBezTo>
                  <a:cubicBezTo>
                    <a:pt x="111" y="50"/>
                    <a:pt x="112" y="49"/>
                    <a:pt x="112" y="48"/>
                  </a:cubicBezTo>
                  <a:cubicBezTo>
                    <a:pt x="109" y="48"/>
                    <a:pt x="107" y="48"/>
                    <a:pt x="104" y="48"/>
                  </a:cubicBezTo>
                  <a:cubicBezTo>
                    <a:pt x="103" y="49"/>
                    <a:pt x="103" y="50"/>
                    <a:pt x="102" y="50"/>
                  </a:cubicBezTo>
                  <a:close/>
                  <a:moveTo>
                    <a:pt x="152" y="64"/>
                  </a:moveTo>
                  <a:cubicBezTo>
                    <a:pt x="152" y="64"/>
                    <a:pt x="152" y="65"/>
                    <a:pt x="153" y="65"/>
                  </a:cubicBezTo>
                  <a:cubicBezTo>
                    <a:pt x="153" y="65"/>
                    <a:pt x="153" y="66"/>
                    <a:pt x="153" y="66"/>
                  </a:cubicBezTo>
                  <a:cubicBezTo>
                    <a:pt x="154" y="66"/>
                    <a:pt x="155" y="66"/>
                    <a:pt x="155" y="66"/>
                  </a:cubicBezTo>
                  <a:cubicBezTo>
                    <a:pt x="156" y="65"/>
                    <a:pt x="157" y="65"/>
                    <a:pt x="156" y="64"/>
                  </a:cubicBezTo>
                  <a:cubicBezTo>
                    <a:pt x="156" y="63"/>
                    <a:pt x="156" y="62"/>
                    <a:pt x="156" y="61"/>
                  </a:cubicBezTo>
                  <a:cubicBezTo>
                    <a:pt x="156" y="60"/>
                    <a:pt x="155" y="60"/>
                    <a:pt x="155" y="59"/>
                  </a:cubicBezTo>
                  <a:cubicBezTo>
                    <a:pt x="154" y="60"/>
                    <a:pt x="153" y="62"/>
                    <a:pt x="152" y="64"/>
                  </a:cubicBezTo>
                  <a:close/>
                  <a:moveTo>
                    <a:pt x="210" y="79"/>
                  </a:moveTo>
                  <a:cubicBezTo>
                    <a:pt x="209" y="81"/>
                    <a:pt x="207" y="82"/>
                    <a:pt x="207" y="85"/>
                  </a:cubicBezTo>
                  <a:cubicBezTo>
                    <a:pt x="206" y="86"/>
                    <a:pt x="206" y="87"/>
                    <a:pt x="207" y="88"/>
                  </a:cubicBezTo>
                  <a:cubicBezTo>
                    <a:pt x="209" y="86"/>
                    <a:pt x="210" y="84"/>
                    <a:pt x="212" y="82"/>
                  </a:cubicBezTo>
                  <a:cubicBezTo>
                    <a:pt x="211" y="81"/>
                    <a:pt x="211" y="80"/>
                    <a:pt x="210" y="79"/>
                  </a:cubicBezTo>
                  <a:close/>
                  <a:moveTo>
                    <a:pt x="163" y="77"/>
                  </a:moveTo>
                  <a:cubicBezTo>
                    <a:pt x="164" y="77"/>
                    <a:pt x="164" y="78"/>
                    <a:pt x="165" y="78"/>
                  </a:cubicBezTo>
                  <a:cubicBezTo>
                    <a:pt x="166" y="78"/>
                    <a:pt x="167" y="78"/>
                    <a:pt x="168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9" y="77"/>
                    <a:pt x="169" y="76"/>
                    <a:pt x="169" y="76"/>
                  </a:cubicBezTo>
                  <a:cubicBezTo>
                    <a:pt x="169" y="75"/>
                    <a:pt x="168" y="74"/>
                    <a:pt x="168" y="73"/>
                  </a:cubicBezTo>
                  <a:cubicBezTo>
                    <a:pt x="167" y="74"/>
                    <a:pt x="166" y="74"/>
                    <a:pt x="166" y="74"/>
                  </a:cubicBezTo>
                  <a:cubicBezTo>
                    <a:pt x="165" y="75"/>
                    <a:pt x="164" y="76"/>
                    <a:pt x="163" y="77"/>
                  </a:cubicBezTo>
                  <a:close/>
                  <a:moveTo>
                    <a:pt x="92" y="43"/>
                  </a:moveTo>
                  <a:cubicBezTo>
                    <a:pt x="83" y="43"/>
                    <a:pt x="74" y="43"/>
                    <a:pt x="66" y="43"/>
                  </a:cubicBezTo>
                  <a:cubicBezTo>
                    <a:pt x="72" y="44"/>
                    <a:pt x="78" y="44"/>
                    <a:pt x="84" y="44"/>
                  </a:cubicBezTo>
                  <a:cubicBezTo>
                    <a:pt x="86" y="44"/>
                    <a:pt x="88" y="44"/>
                    <a:pt x="91" y="44"/>
                  </a:cubicBezTo>
                  <a:cubicBezTo>
                    <a:pt x="91" y="44"/>
                    <a:pt x="92" y="44"/>
                    <a:pt x="92" y="43"/>
                  </a:cubicBezTo>
                  <a:close/>
                  <a:moveTo>
                    <a:pt x="32" y="76"/>
                  </a:moveTo>
                  <a:cubicBezTo>
                    <a:pt x="34" y="74"/>
                    <a:pt x="35" y="72"/>
                    <a:pt x="37" y="71"/>
                  </a:cubicBezTo>
                  <a:cubicBezTo>
                    <a:pt x="36" y="70"/>
                    <a:pt x="35" y="69"/>
                    <a:pt x="35" y="68"/>
                  </a:cubicBezTo>
                  <a:cubicBezTo>
                    <a:pt x="34" y="70"/>
                    <a:pt x="33" y="71"/>
                    <a:pt x="32" y="73"/>
                  </a:cubicBezTo>
                  <a:cubicBezTo>
                    <a:pt x="32" y="73"/>
                    <a:pt x="32" y="74"/>
                    <a:pt x="32" y="74"/>
                  </a:cubicBezTo>
                  <a:cubicBezTo>
                    <a:pt x="32" y="75"/>
                    <a:pt x="32" y="75"/>
                    <a:pt x="32" y="76"/>
                  </a:cubicBezTo>
                  <a:close/>
                  <a:moveTo>
                    <a:pt x="133" y="48"/>
                  </a:moveTo>
                  <a:cubicBezTo>
                    <a:pt x="133" y="48"/>
                    <a:pt x="133" y="48"/>
                    <a:pt x="133" y="48"/>
                  </a:cubicBezTo>
                  <a:cubicBezTo>
                    <a:pt x="131" y="48"/>
                    <a:pt x="128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5" y="49"/>
                    <a:pt x="124" y="50"/>
                    <a:pt x="124" y="51"/>
                  </a:cubicBezTo>
                  <a:cubicBezTo>
                    <a:pt x="125" y="51"/>
                    <a:pt x="126" y="51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0"/>
                    <a:pt x="128" y="50"/>
                    <a:pt x="129" y="49"/>
                  </a:cubicBezTo>
                  <a:cubicBezTo>
                    <a:pt x="130" y="49"/>
                    <a:pt x="130" y="49"/>
                    <a:pt x="131" y="50"/>
                  </a:cubicBezTo>
                  <a:cubicBezTo>
                    <a:pt x="132" y="49"/>
                    <a:pt x="132" y="49"/>
                    <a:pt x="133" y="48"/>
                  </a:cubicBezTo>
                  <a:close/>
                  <a:moveTo>
                    <a:pt x="80" y="56"/>
                  </a:moveTo>
                  <a:cubicBezTo>
                    <a:pt x="80" y="56"/>
                    <a:pt x="80" y="55"/>
                    <a:pt x="80" y="55"/>
                  </a:cubicBezTo>
                  <a:cubicBezTo>
                    <a:pt x="80" y="54"/>
                    <a:pt x="77" y="54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6" y="56"/>
                    <a:pt x="75" y="57"/>
                    <a:pt x="75" y="57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9"/>
                    <a:pt x="75" y="59"/>
                    <a:pt x="76" y="59"/>
                  </a:cubicBezTo>
                  <a:cubicBezTo>
                    <a:pt x="77" y="59"/>
                    <a:pt x="78" y="58"/>
                    <a:pt x="79" y="58"/>
                  </a:cubicBezTo>
                  <a:cubicBezTo>
                    <a:pt x="80" y="58"/>
                    <a:pt x="80" y="57"/>
                    <a:pt x="80" y="56"/>
                  </a:cubicBezTo>
                  <a:close/>
                  <a:moveTo>
                    <a:pt x="62" y="79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5" y="77"/>
                    <a:pt x="67" y="75"/>
                    <a:pt x="69" y="72"/>
                  </a:cubicBezTo>
                  <a:cubicBezTo>
                    <a:pt x="68" y="71"/>
                    <a:pt x="67" y="71"/>
                    <a:pt x="66" y="71"/>
                  </a:cubicBezTo>
                  <a:cubicBezTo>
                    <a:pt x="65" y="74"/>
                    <a:pt x="63" y="77"/>
                    <a:pt x="62" y="79"/>
                  </a:cubicBezTo>
                  <a:close/>
                  <a:moveTo>
                    <a:pt x="37" y="85"/>
                  </a:moveTo>
                  <a:cubicBezTo>
                    <a:pt x="37" y="85"/>
                    <a:pt x="37" y="85"/>
                    <a:pt x="37" y="85"/>
                  </a:cubicBezTo>
                  <a:cubicBezTo>
                    <a:pt x="37" y="85"/>
                    <a:pt x="38" y="85"/>
                    <a:pt x="38" y="85"/>
                  </a:cubicBezTo>
                  <a:cubicBezTo>
                    <a:pt x="39" y="83"/>
                    <a:pt x="41" y="81"/>
                    <a:pt x="42" y="79"/>
                  </a:cubicBezTo>
                  <a:cubicBezTo>
                    <a:pt x="43" y="78"/>
                    <a:pt x="43" y="77"/>
                    <a:pt x="43" y="75"/>
                  </a:cubicBezTo>
                  <a:cubicBezTo>
                    <a:pt x="43" y="75"/>
                    <a:pt x="42" y="76"/>
                    <a:pt x="42" y="76"/>
                  </a:cubicBezTo>
                  <a:cubicBezTo>
                    <a:pt x="42" y="76"/>
                    <a:pt x="41" y="77"/>
                    <a:pt x="41" y="77"/>
                  </a:cubicBezTo>
                  <a:cubicBezTo>
                    <a:pt x="40" y="79"/>
                    <a:pt x="38" y="82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lose/>
                  <a:moveTo>
                    <a:pt x="135" y="59"/>
                  </a:moveTo>
                  <a:cubicBezTo>
                    <a:pt x="134" y="57"/>
                    <a:pt x="134" y="57"/>
                    <a:pt x="133" y="57"/>
                  </a:cubicBezTo>
                  <a:cubicBezTo>
                    <a:pt x="132" y="57"/>
                    <a:pt x="132" y="57"/>
                    <a:pt x="131" y="57"/>
                  </a:cubicBezTo>
                  <a:cubicBezTo>
                    <a:pt x="130" y="57"/>
                    <a:pt x="130" y="57"/>
                    <a:pt x="130" y="58"/>
                  </a:cubicBezTo>
                  <a:cubicBezTo>
                    <a:pt x="130" y="59"/>
                    <a:pt x="130" y="61"/>
                    <a:pt x="131" y="62"/>
                  </a:cubicBezTo>
                  <a:cubicBezTo>
                    <a:pt x="131" y="62"/>
                    <a:pt x="131" y="63"/>
                    <a:pt x="131" y="63"/>
                  </a:cubicBezTo>
                  <a:cubicBezTo>
                    <a:pt x="132" y="62"/>
                    <a:pt x="134" y="60"/>
                    <a:pt x="135" y="59"/>
                  </a:cubicBezTo>
                  <a:close/>
                  <a:moveTo>
                    <a:pt x="53" y="66"/>
                  </a:moveTo>
                  <a:cubicBezTo>
                    <a:pt x="54" y="66"/>
                    <a:pt x="54" y="65"/>
                    <a:pt x="54" y="64"/>
                  </a:cubicBezTo>
                  <a:cubicBezTo>
                    <a:pt x="53" y="62"/>
                    <a:pt x="53" y="60"/>
                    <a:pt x="53" y="58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2" y="59"/>
                    <a:pt x="51" y="60"/>
                    <a:pt x="50" y="61"/>
                  </a:cubicBezTo>
                  <a:cubicBezTo>
                    <a:pt x="50" y="61"/>
                    <a:pt x="50" y="62"/>
                    <a:pt x="50" y="62"/>
                  </a:cubicBezTo>
                  <a:cubicBezTo>
                    <a:pt x="51" y="63"/>
                    <a:pt x="52" y="65"/>
                    <a:pt x="53" y="66"/>
                  </a:cubicBezTo>
                  <a:close/>
                  <a:moveTo>
                    <a:pt x="70" y="50"/>
                  </a:moveTo>
                  <a:cubicBezTo>
                    <a:pt x="70" y="50"/>
                    <a:pt x="70" y="50"/>
                    <a:pt x="70" y="50"/>
                  </a:cubicBezTo>
                  <a:cubicBezTo>
                    <a:pt x="72" y="50"/>
                    <a:pt x="74" y="50"/>
                    <a:pt x="76" y="50"/>
                  </a:cubicBezTo>
                  <a:cubicBezTo>
                    <a:pt x="76" y="50"/>
                    <a:pt x="76" y="50"/>
                    <a:pt x="77" y="50"/>
                  </a:cubicBezTo>
                  <a:cubicBezTo>
                    <a:pt x="77" y="50"/>
                    <a:pt x="78" y="49"/>
                    <a:pt x="78" y="48"/>
                  </a:cubicBezTo>
                  <a:cubicBezTo>
                    <a:pt x="76" y="48"/>
                    <a:pt x="73" y="48"/>
                    <a:pt x="71" y="48"/>
                  </a:cubicBezTo>
                  <a:cubicBezTo>
                    <a:pt x="71" y="49"/>
                    <a:pt x="70" y="49"/>
                    <a:pt x="70" y="50"/>
                  </a:cubicBezTo>
                  <a:close/>
                  <a:moveTo>
                    <a:pt x="71" y="57"/>
                  </a:moveTo>
                  <a:cubicBezTo>
                    <a:pt x="71" y="56"/>
                    <a:pt x="70" y="55"/>
                    <a:pt x="69" y="54"/>
                  </a:cubicBezTo>
                  <a:cubicBezTo>
                    <a:pt x="69" y="54"/>
                    <a:pt x="68" y="53"/>
                    <a:pt x="68" y="54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7"/>
                    <a:pt x="68" y="58"/>
                    <a:pt x="68" y="60"/>
                  </a:cubicBezTo>
                  <a:cubicBezTo>
                    <a:pt x="70" y="60"/>
                    <a:pt x="70" y="58"/>
                    <a:pt x="71" y="57"/>
                  </a:cubicBezTo>
                  <a:close/>
                  <a:moveTo>
                    <a:pt x="143" y="65"/>
                  </a:moveTo>
                  <a:cubicBezTo>
                    <a:pt x="144" y="63"/>
                    <a:pt x="144" y="63"/>
                    <a:pt x="144" y="61"/>
                  </a:cubicBezTo>
                  <a:cubicBezTo>
                    <a:pt x="144" y="60"/>
                    <a:pt x="144" y="60"/>
                    <a:pt x="143" y="59"/>
                  </a:cubicBezTo>
                  <a:cubicBezTo>
                    <a:pt x="143" y="59"/>
                    <a:pt x="143" y="58"/>
                    <a:pt x="143" y="57"/>
                  </a:cubicBezTo>
                  <a:cubicBezTo>
                    <a:pt x="142" y="59"/>
                    <a:pt x="141" y="60"/>
                    <a:pt x="140" y="61"/>
                  </a:cubicBezTo>
                  <a:cubicBezTo>
                    <a:pt x="141" y="62"/>
                    <a:pt x="142" y="63"/>
                    <a:pt x="143" y="65"/>
                  </a:cubicBezTo>
                  <a:close/>
                  <a:moveTo>
                    <a:pt x="47" y="77"/>
                  </a:moveTo>
                  <a:cubicBezTo>
                    <a:pt x="46" y="78"/>
                    <a:pt x="46" y="79"/>
                    <a:pt x="45" y="80"/>
                  </a:cubicBezTo>
                  <a:cubicBezTo>
                    <a:pt x="45" y="81"/>
                    <a:pt x="45" y="83"/>
                    <a:pt x="45" y="85"/>
                  </a:cubicBezTo>
                  <a:cubicBezTo>
                    <a:pt x="46" y="85"/>
                    <a:pt x="46" y="85"/>
                    <a:pt x="47" y="84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8" y="82"/>
                    <a:pt x="48" y="81"/>
                    <a:pt x="48" y="80"/>
                  </a:cubicBezTo>
                  <a:cubicBezTo>
                    <a:pt x="48" y="79"/>
                    <a:pt x="47" y="79"/>
                    <a:pt x="47" y="77"/>
                  </a:cubicBezTo>
                  <a:close/>
                  <a:moveTo>
                    <a:pt x="134" y="86"/>
                  </a:moveTo>
                  <a:cubicBezTo>
                    <a:pt x="134" y="86"/>
                    <a:pt x="134" y="85"/>
                    <a:pt x="134" y="85"/>
                  </a:cubicBezTo>
                  <a:cubicBezTo>
                    <a:pt x="134" y="85"/>
                    <a:pt x="134" y="84"/>
                    <a:pt x="134" y="83"/>
                  </a:cubicBezTo>
                  <a:cubicBezTo>
                    <a:pt x="134" y="83"/>
                    <a:pt x="133" y="82"/>
                    <a:pt x="133" y="82"/>
                  </a:cubicBezTo>
                  <a:cubicBezTo>
                    <a:pt x="133" y="81"/>
                    <a:pt x="132" y="81"/>
                    <a:pt x="132" y="81"/>
                  </a:cubicBezTo>
                  <a:cubicBezTo>
                    <a:pt x="131" y="81"/>
                    <a:pt x="130" y="82"/>
                    <a:pt x="130" y="83"/>
                  </a:cubicBezTo>
                  <a:cubicBezTo>
                    <a:pt x="130" y="84"/>
                    <a:pt x="130" y="84"/>
                    <a:pt x="130" y="85"/>
                  </a:cubicBezTo>
                  <a:cubicBezTo>
                    <a:pt x="131" y="85"/>
                    <a:pt x="132" y="86"/>
                    <a:pt x="134" y="86"/>
                  </a:cubicBezTo>
                  <a:close/>
                  <a:moveTo>
                    <a:pt x="215" y="73"/>
                  </a:moveTo>
                  <a:cubicBezTo>
                    <a:pt x="215" y="73"/>
                    <a:pt x="215" y="73"/>
                    <a:pt x="215" y="73"/>
                  </a:cubicBezTo>
                  <a:cubicBezTo>
                    <a:pt x="214" y="74"/>
                    <a:pt x="213" y="76"/>
                    <a:pt x="212" y="77"/>
                  </a:cubicBezTo>
                  <a:cubicBezTo>
                    <a:pt x="213" y="78"/>
                    <a:pt x="213" y="79"/>
                    <a:pt x="214" y="80"/>
                  </a:cubicBezTo>
                  <a:cubicBezTo>
                    <a:pt x="214" y="79"/>
                    <a:pt x="215" y="78"/>
                    <a:pt x="216" y="78"/>
                  </a:cubicBezTo>
                  <a:cubicBezTo>
                    <a:pt x="216" y="77"/>
                    <a:pt x="216" y="77"/>
                    <a:pt x="216" y="77"/>
                  </a:cubicBezTo>
                  <a:cubicBezTo>
                    <a:pt x="216" y="76"/>
                    <a:pt x="216" y="74"/>
                    <a:pt x="215" y="73"/>
                  </a:cubicBezTo>
                  <a:close/>
                  <a:moveTo>
                    <a:pt x="113" y="57"/>
                  </a:moveTo>
                  <a:cubicBezTo>
                    <a:pt x="113" y="57"/>
                    <a:pt x="113" y="57"/>
                    <a:pt x="113" y="57"/>
                  </a:cubicBezTo>
                  <a:cubicBezTo>
                    <a:pt x="111" y="57"/>
                    <a:pt x="110" y="57"/>
                    <a:pt x="109" y="57"/>
                  </a:cubicBezTo>
                  <a:cubicBezTo>
                    <a:pt x="109" y="57"/>
                    <a:pt x="108" y="58"/>
                    <a:pt x="108" y="58"/>
                  </a:cubicBezTo>
                  <a:cubicBezTo>
                    <a:pt x="108" y="58"/>
                    <a:pt x="107" y="59"/>
                    <a:pt x="107" y="60"/>
                  </a:cubicBezTo>
                  <a:cubicBezTo>
                    <a:pt x="107" y="61"/>
                    <a:pt x="108" y="61"/>
                    <a:pt x="108" y="62"/>
                  </a:cubicBezTo>
                  <a:cubicBezTo>
                    <a:pt x="110" y="60"/>
                    <a:pt x="111" y="59"/>
                    <a:pt x="113" y="57"/>
                  </a:cubicBezTo>
                  <a:close/>
                  <a:moveTo>
                    <a:pt x="158" y="55"/>
                  </a:moveTo>
                  <a:cubicBezTo>
                    <a:pt x="157" y="55"/>
                    <a:pt x="157" y="56"/>
                    <a:pt x="157" y="57"/>
                  </a:cubicBezTo>
                  <a:cubicBezTo>
                    <a:pt x="158" y="58"/>
                    <a:pt x="158" y="60"/>
                    <a:pt x="158" y="62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1"/>
                    <a:pt x="160" y="61"/>
                    <a:pt x="161" y="60"/>
                  </a:cubicBezTo>
                  <a:cubicBezTo>
                    <a:pt x="160" y="58"/>
                    <a:pt x="159" y="56"/>
                    <a:pt x="158" y="55"/>
                  </a:cubicBezTo>
                  <a:close/>
                  <a:moveTo>
                    <a:pt x="168" y="68"/>
                  </a:moveTo>
                  <a:cubicBezTo>
                    <a:pt x="168" y="67"/>
                    <a:pt x="169" y="67"/>
                    <a:pt x="169" y="66"/>
                  </a:cubicBezTo>
                  <a:cubicBezTo>
                    <a:pt x="168" y="64"/>
                    <a:pt x="168" y="62"/>
                    <a:pt x="168" y="60"/>
                  </a:cubicBezTo>
                  <a:cubicBezTo>
                    <a:pt x="167" y="61"/>
                    <a:pt x="166" y="62"/>
                    <a:pt x="166" y="63"/>
                  </a:cubicBezTo>
                  <a:cubicBezTo>
                    <a:pt x="165" y="63"/>
                    <a:pt x="165" y="63"/>
                    <a:pt x="166" y="63"/>
                  </a:cubicBezTo>
                  <a:cubicBezTo>
                    <a:pt x="166" y="65"/>
                    <a:pt x="167" y="66"/>
                    <a:pt x="168" y="68"/>
                  </a:cubicBezTo>
                  <a:close/>
                  <a:moveTo>
                    <a:pt x="121" y="78"/>
                  </a:moveTo>
                  <a:cubicBezTo>
                    <a:pt x="121" y="78"/>
                    <a:pt x="122" y="78"/>
                    <a:pt x="122" y="78"/>
                  </a:cubicBezTo>
                  <a:cubicBezTo>
                    <a:pt x="122" y="79"/>
                    <a:pt x="123" y="79"/>
                    <a:pt x="124" y="79"/>
                  </a:cubicBezTo>
                  <a:cubicBezTo>
                    <a:pt x="124" y="79"/>
                    <a:pt x="125" y="79"/>
                    <a:pt x="125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6" y="78"/>
                    <a:pt x="126" y="77"/>
                    <a:pt x="127" y="76"/>
                  </a:cubicBezTo>
                  <a:cubicBezTo>
                    <a:pt x="126" y="76"/>
                    <a:pt x="125" y="76"/>
                    <a:pt x="123" y="75"/>
                  </a:cubicBezTo>
                  <a:cubicBezTo>
                    <a:pt x="123" y="76"/>
                    <a:pt x="122" y="77"/>
                    <a:pt x="121" y="78"/>
                  </a:cubicBezTo>
                  <a:close/>
                  <a:moveTo>
                    <a:pt x="217" y="103"/>
                  </a:moveTo>
                  <a:cubicBezTo>
                    <a:pt x="217" y="102"/>
                    <a:pt x="217" y="102"/>
                    <a:pt x="217" y="102"/>
                  </a:cubicBezTo>
                  <a:cubicBezTo>
                    <a:pt x="214" y="104"/>
                    <a:pt x="209" y="110"/>
                    <a:pt x="209" y="111"/>
                  </a:cubicBezTo>
                  <a:cubicBezTo>
                    <a:pt x="212" y="108"/>
                    <a:pt x="215" y="106"/>
                    <a:pt x="217" y="103"/>
                  </a:cubicBezTo>
                  <a:close/>
                  <a:moveTo>
                    <a:pt x="118" y="82"/>
                  </a:moveTo>
                  <a:cubicBezTo>
                    <a:pt x="118" y="83"/>
                    <a:pt x="119" y="84"/>
                    <a:pt x="119" y="84"/>
                  </a:cubicBezTo>
                  <a:cubicBezTo>
                    <a:pt x="120" y="85"/>
                    <a:pt x="120" y="86"/>
                    <a:pt x="121" y="86"/>
                  </a:cubicBezTo>
                  <a:cubicBezTo>
                    <a:pt x="122" y="85"/>
                    <a:pt x="123" y="83"/>
                    <a:pt x="124" y="82"/>
                  </a:cubicBezTo>
                  <a:cubicBezTo>
                    <a:pt x="122" y="82"/>
                    <a:pt x="120" y="82"/>
                    <a:pt x="118" y="82"/>
                  </a:cubicBezTo>
                  <a:close/>
                  <a:moveTo>
                    <a:pt x="201" y="32"/>
                  </a:moveTo>
                  <a:cubicBezTo>
                    <a:pt x="201" y="34"/>
                    <a:pt x="206" y="42"/>
                    <a:pt x="208" y="44"/>
                  </a:cubicBezTo>
                  <a:cubicBezTo>
                    <a:pt x="208" y="44"/>
                    <a:pt x="209" y="44"/>
                    <a:pt x="209" y="44"/>
                  </a:cubicBezTo>
                  <a:cubicBezTo>
                    <a:pt x="206" y="40"/>
                    <a:pt x="204" y="36"/>
                    <a:pt x="201" y="32"/>
                  </a:cubicBezTo>
                  <a:close/>
                  <a:moveTo>
                    <a:pt x="89" y="73"/>
                  </a:moveTo>
                  <a:cubicBezTo>
                    <a:pt x="90" y="73"/>
                    <a:pt x="90" y="73"/>
                    <a:pt x="91" y="73"/>
                  </a:cubicBezTo>
                  <a:cubicBezTo>
                    <a:pt x="91" y="73"/>
                    <a:pt x="92" y="73"/>
                    <a:pt x="92" y="73"/>
                  </a:cubicBezTo>
                  <a:cubicBezTo>
                    <a:pt x="93" y="72"/>
                    <a:pt x="93" y="71"/>
                    <a:pt x="94" y="70"/>
                  </a:cubicBezTo>
                  <a:cubicBezTo>
                    <a:pt x="93" y="69"/>
                    <a:pt x="93" y="69"/>
                    <a:pt x="92" y="68"/>
                  </a:cubicBezTo>
                  <a:cubicBezTo>
                    <a:pt x="91" y="69"/>
                    <a:pt x="90" y="71"/>
                    <a:pt x="89" y="73"/>
                  </a:cubicBezTo>
                  <a:close/>
                  <a:moveTo>
                    <a:pt x="84" y="65"/>
                  </a:moveTo>
                  <a:cubicBezTo>
                    <a:pt x="84" y="65"/>
                    <a:pt x="84" y="65"/>
                    <a:pt x="84" y="65"/>
                  </a:cubicBezTo>
                  <a:cubicBezTo>
                    <a:pt x="86" y="64"/>
                    <a:pt x="87" y="62"/>
                    <a:pt x="88" y="61"/>
                  </a:cubicBezTo>
                  <a:cubicBezTo>
                    <a:pt x="88" y="59"/>
                    <a:pt x="88" y="59"/>
                    <a:pt x="87" y="60"/>
                  </a:cubicBezTo>
                  <a:cubicBezTo>
                    <a:pt x="86" y="60"/>
                    <a:pt x="85" y="60"/>
                    <a:pt x="85" y="61"/>
                  </a:cubicBezTo>
                  <a:cubicBezTo>
                    <a:pt x="85" y="61"/>
                    <a:pt x="84" y="62"/>
                    <a:pt x="84" y="62"/>
                  </a:cubicBezTo>
                  <a:cubicBezTo>
                    <a:pt x="84" y="62"/>
                    <a:pt x="84" y="63"/>
                    <a:pt x="84" y="63"/>
                  </a:cubicBezTo>
                  <a:cubicBezTo>
                    <a:pt x="84" y="64"/>
                    <a:pt x="84" y="65"/>
                    <a:pt x="84" y="65"/>
                  </a:cubicBezTo>
                  <a:close/>
                  <a:moveTo>
                    <a:pt x="99" y="63"/>
                  </a:moveTo>
                  <a:cubicBezTo>
                    <a:pt x="99" y="63"/>
                    <a:pt x="100" y="63"/>
                    <a:pt x="100" y="63"/>
                  </a:cubicBezTo>
                  <a:cubicBezTo>
                    <a:pt x="101" y="62"/>
                    <a:pt x="102" y="61"/>
                    <a:pt x="103" y="59"/>
                  </a:cubicBezTo>
                  <a:cubicBezTo>
                    <a:pt x="103" y="59"/>
                    <a:pt x="103" y="58"/>
                    <a:pt x="102" y="58"/>
                  </a:cubicBezTo>
                  <a:cubicBezTo>
                    <a:pt x="101" y="58"/>
                    <a:pt x="100" y="58"/>
                    <a:pt x="99" y="58"/>
                  </a:cubicBezTo>
                  <a:cubicBezTo>
                    <a:pt x="99" y="60"/>
                    <a:pt x="99" y="61"/>
                    <a:pt x="99" y="62"/>
                  </a:cubicBezTo>
                  <a:cubicBezTo>
                    <a:pt x="99" y="62"/>
                    <a:pt x="99" y="63"/>
                    <a:pt x="99" y="63"/>
                  </a:cubicBezTo>
                  <a:close/>
                  <a:moveTo>
                    <a:pt x="154" y="48"/>
                  </a:moveTo>
                  <a:cubicBezTo>
                    <a:pt x="154" y="48"/>
                    <a:pt x="154" y="48"/>
                    <a:pt x="153" y="48"/>
                  </a:cubicBezTo>
                  <a:cubicBezTo>
                    <a:pt x="153" y="49"/>
                    <a:pt x="152" y="50"/>
                    <a:pt x="151" y="50"/>
                  </a:cubicBezTo>
                  <a:cubicBezTo>
                    <a:pt x="150" y="50"/>
                    <a:pt x="149" y="49"/>
                    <a:pt x="149" y="49"/>
                  </a:cubicBezTo>
                  <a:cubicBezTo>
                    <a:pt x="148" y="50"/>
                    <a:pt x="148" y="50"/>
                    <a:pt x="147" y="51"/>
                  </a:cubicBezTo>
                  <a:cubicBezTo>
                    <a:pt x="149" y="51"/>
                    <a:pt x="153" y="52"/>
                    <a:pt x="154" y="51"/>
                  </a:cubicBezTo>
                  <a:cubicBezTo>
                    <a:pt x="154" y="50"/>
                    <a:pt x="154" y="49"/>
                    <a:pt x="154" y="48"/>
                  </a:cubicBezTo>
                  <a:close/>
                  <a:moveTo>
                    <a:pt x="39" y="61"/>
                  </a:moveTo>
                  <a:cubicBezTo>
                    <a:pt x="39" y="61"/>
                    <a:pt x="39" y="61"/>
                    <a:pt x="38" y="61"/>
                  </a:cubicBezTo>
                  <a:cubicBezTo>
                    <a:pt x="38" y="63"/>
                    <a:pt x="37" y="64"/>
                    <a:pt x="36" y="65"/>
                  </a:cubicBezTo>
                  <a:cubicBezTo>
                    <a:pt x="37" y="66"/>
                    <a:pt x="37" y="67"/>
                    <a:pt x="38" y="68"/>
                  </a:cubicBezTo>
                  <a:cubicBezTo>
                    <a:pt x="39" y="68"/>
                    <a:pt x="39" y="67"/>
                    <a:pt x="39" y="67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4"/>
                    <a:pt x="39" y="63"/>
                    <a:pt x="39" y="61"/>
                  </a:cubicBezTo>
                  <a:close/>
                  <a:moveTo>
                    <a:pt x="102" y="86"/>
                  </a:moveTo>
                  <a:cubicBezTo>
                    <a:pt x="104" y="86"/>
                    <a:pt x="106" y="86"/>
                    <a:pt x="107" y="86"/>
                  </a:cubicBezTo>
                  <a:cubicBezTo>
                    <a:pt x="107" y="85"/>
                    <a:pt x="107" y="84"/>
                    <a:pt x="107" y="83"/>
                  </a:cubicBezTo>
                  <a:cubicBezTo>
                    <a:pt x="107" y="83"/>
                    <a:pt x="106" y="83"/>
                    <a:pt x="106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4" y="84"/>
                    <a:pt x="103" y="85"/>
                    <a:pt x="102" y="86"/>
                  </a:cubicBezTo>
                  <a:close/>
                  <a:moveTo>
                    <a:pt x="87" y="75"/>
                  </a:moveTo>
                  <a:cubicBezTo>
                    <a:pt x="86" y="77"/>
                    <a:pt x="85" y="79"/>
                    <a:pt x="84" y="81"/>
                  </a:cubicBezTo>
                  <a:cubicBezTo>
                    <a:pt x="85" y="81"/>
                    <a:pt x="85" y="81"/>
                    <a:pt x="86" y="81"/>
                  </a:cubicBezTo>
                  <a:cubicBezTo>
                    <a:pt x="87" y="79"/>
                    <a:pt x="88" y="77"/>
                    <a:pt x="89" y="76"/>
                  </a:cubicBezTo>
                  <a:cubicBezTo>
                    <a:pt x="89" y="76"/>
                    <a:pt x="90" y="75"/>
                    <a:pt x="90" y="75"/>
                  </a:cubicBezTo>
                  <a:cubicBezTo>
                    <a:pt x="89" y="75"/>
                    <a:pt x="88" y="75"/>
                    <a:pt x="87" y="75"/>
                  </a:cubicBezTo>
                  <a:close/>
                  <a:moveTo>
                    <a:pt x="155" y="78"/>
                  </a:moveTo>
                  <a:cubicBezTo>
                    <a:pt x="156" y="78"/>
                    <a:pt x="157" y="78"/>
                    <a:pt x="158" y="78"/>
                  </a:cubicBezTo>
                  <a:cubicBezTo>
                    <a:pt x="158" y="78"/>
                    <a:pt x="159" y="78"/>
                    <a:pt x="159" y="77"/>
                  </a:cubicBezTo>
                  <a:cubicBezTo>
                    <a:pt x="160" y="77"/>
                    <a:pt x="161" y="76"/>
                    <a:pt x="161" y="75"/>
                  </a:cubicBezTo>
                  <a:cubicBezTo>
                    <a:pt x="162" y="75"/>
                    <a:pt x="162" y="74"/>
                    <a:pt x="162" y="74"/>
                  </a:cubicBezTo>
                  <a:cubicBezTo>
                    <a:pt x="162" y="74"/>
                    <a:pt x="161" y="74"/>
                    <a:pt x="161" y="74"/>
                  </a:cubicBezTo>
                  <a:cubicBezTo>
                    <a:pt x="160" y="74"/>
                    <a:pt x="159" y="74"/>
                    <a:pt x="159" y="75"/>
                  </a:cubicBezTo>
                  <a:cubicBezTo>
                    <a:pt x="158" y="76"/>
                    <a:pt x="158" y="76"/>
                    <a:pt x="157" y="76"/>
                  </a:cubicBezTo>
                  <a:cubicBezTo>
                    <a:pt x="157" y="76"/>
                    <a:pt x="157" y="76"/>
                    <a:pt x="156" y="75"/>
                  </a:cubicBezTo>
                  <a:cubicBezTo>
                    <a:pt x="156" y="76"/>
                    <a:pt x="155" y="77"/>
                    <a:pt x="155" y="78"/>
                  </a:cubicBezTo>
                  <a:close/>
                  <a:moveTo>
                    <a:pt x="211" y="60"/>
                  </a:moveTo>
                  <a:cubicBezTo>
                    <a:pt x="212" y="59"/>
                    <a:pt x="212" y="59"/>
                    <a:pt x="213" y="58"/>
                  </a:cubicBezTo>
                  <a:cubicBezTo>
                    <a:pt x="214" y="58"/>
                    <a:pt x="214" y="57"/>
                    <a:pt x="213" y="56"/>
                  </a:cubicBezTo>
                  <a:cubicBezTo>
                    <a:pt x="213" y="55"/>
                    <a:pt x="212" y="55"/>
                    <a:pt x="212" y="54"/>
                  </a:cubicBezTo>
                  <a:cubicBezTo>
                    <a:pt x="211" y="55"/>
                    <a:pt x="211" y="55"/>
                    <a:pt x="210" y="56"/>
                  </a:cubicBezTo>
                  <a:cubicBezTo>
                    <a:pt x="210" y="56"/>
                    <a:pt x="210" y="57"/>
                    <a:pt x="210" y="57"/>
                  </a:cubicBezTo>
                  <a:cubicBezTo>
                    <a:pt x="210" y="58"/>
                    <a:pt x="211" y="59"/>
                    <a:pt x="211" y="60"/>
                  </a:cubicBezTo>
                  <a:close/>
                  <a:moveTo>
                    <a:pt x="230" y="84"/>
                  </a:moveTo>
                  <a:cubicBezTo>
                    <a:pt x="229" y="84"/>
                    <a:pt x="229" y="83"/>
                    <a:pt x="229" y="82"/>
                  </a:cubicBezTo>
                  <a:cubicBezTo>
                    <a:pt x="228" y="82"/>
                    <a:pt x="228" y="81"/>
                    <a:pt x="227" y="81"/>
                  </a:cubicBezTo>
                  <a:cubicBezTo>
                    <a:pt x="227" y="81"/>
                    <a:pt x="226" y="86"/>
                    <a:pt x="227" y="87"/>
                  </a:cubicBezTo>
                  <a:cubicBezTo>
                    <a:pt x="228" y="86"/>
                    <a:pt x="229" y="86"/>
                    <a:pt x="230" y="84"/>
                  </a:cubicBezTo>
                  <a:close/>
                  <a:moveTo>
                    <a:pt x="21" y="43"/>
                  </a:moveTo>
                  <a:cubicBezTo>
                    <a:pt x="17" y="43"/>
                    <a:pt x="14" y="43"/>
                    <a:pt x="11" y="43"/>
                  </a:cubicBezTo>
                  <a:cubicBezTo>
                    <a:pt x="11" y="43"/>
                    <a:pt x="11" y="44"/>
                    <a:pt x="1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4" y="44"/>
                    <a:pt x="17" y="45"/>
                    <a:pt x="19" y="45"/>
                  </a:cubicBezTo>
                  <a:cubicBezTo>
                    <a:pt x="20" y="45"/>
                    <a:pt x="20" y="45"/>
                    <a:pt x="21" y="43"/>
                  </a:cubicBezTo>
                  <a:close/>
                  <a:moveTo>
                    <a:pt x="73" y="91"/>
                  </a:moveTo>
                  <a:cubicBezTo>
                    <a:pt x="73" y="90"/>
                    <a:pt x="73" y="89"/>
                    <a:pt x="73" y="88"/>
                  </a:cubicBezTo>
                  <a:cubicBezTo>
                    <a:pt x="70" y="88"/>
                    <a:pt x="69" y="88"/>
                    <a:pt x="68" y="90"/>
                  </a:cubicBezTo>
                  <a:cubicBezTo>
                    <a:pt x="68" y="91"/>
                    <a:pt x="69" y="91"/>
                    <a:pt x="69" y="91"/>
                  </a:cubicBezTo>
                  <a:cubicBezTo>
                    <a:pt x="70" y="91"/>
                    <a:pt x="71" y="91"/>
                    <a:pt x="73" y="91"/>
                  </a:cubicBezTo>
                  <a:close/>
                  <a:moveTo>
                    <a:pt x="103" y="77"/>
                  </a:moveTo>
                  <a:cubicBezTo>
                    <a:pt x="102" y="77"/>
                    <a:pt x="102" y="77"/>
                    <a:pt x="101" y="77"/>
                  </a:cubicBezTo>
                  <a:cubicBezTo>
                    <a:pt x="99" y="77"/>
                    <a:pt x="99" y="77"/>
                    <a:pt x="98" y="78"/>
                  </a:cubicBezTo>
                  <a:cubicBezTo>
                    <a:pt x="98" y="79"/>
                    <a:pt x="97" y="79"/>
                    <a:pt x="97" y="80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8" y="80"/>
                    <a:pt x="99" y="80"/>
                    <a:pt x="101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2" y="79"/>
                    <a:pt x="102" y="78"/>
                    <a:pt x="103" y="77"/>
                  </a:cubicBezTo>
                  <a:close/>
                  <a:moveTo>
                    <a:pt x="53" y="71"/>
                  </a:moveTo>
                  <a:cubicBezTo>
                    <a:pt x="51" y="72"/>
                    <a:pt x="50" y="74"/>
                    <a:pt x="49" y="75"/>
                  </a:cubicBezTo>
                  <a:cubicBezTo>
                    <a:pt x="49" y="76"/>
                    <a:pt x="49" y="77"/>
                    <a:pt x="50" y="78"/>
                  </a:cubicBezTo>
                  <a:cubicBezTo>
                    <a:pt x="51" y="76"/>
                    <a:pt x="52" y="74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close/>
                  <a:moveTo>
                    <a:pt x="138" y="69"/>
                  </a:moveTo>
                  <a:cubicBezTo>
                    <a:pt x="138" y="69"/>
                    <a:pt x="137" y="69"/>
                    <a:pt x="137" y="69"/>
                  </a:cubicBezTo>
                  <a:cubicBezTo>
                    <a:pt x="135" y="69"/>
                    <a:pt x="135" y="69"/>
                    <a:pt x="134" y="71"/>
                  </a:cubicBezTo>
                  <a:cubicBezTo>
                    <a:pt x="133" y="71"/>
                    <a:pt x="133" y="72"/>
                    <a:pt x="133" y="73"/>
                  </a:cubicBezTo>
                  <a:cubicBezTo>
                    <a:pt x="134" y="73"/>
                    <a:pt x="134" y="73"/>
                    <a:pt x="135" y="73"/>
                  </a:cubicBezTo>
                  <a:cubicBezTo>
                    <a:pt x="135" y="73"/>
                    <a:pt x="135" y="73"/>
                    <a:pt x="136" y="72"/>
                  </a:cubicBezTo>
                  <a:cubicBezTo>
                    <a:pt x="137" y="71"/>
                    <a:pt x="137" y="70"/>
                    <a:pt x="138" y="69"/>
                  </a:cubicBezTo>
                  <a:close/>
                  <a:moveTo>
                    <a:pt x="196" y="90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5" y="91"/>
                    <a:pt x="193" y="92"/>
                    <a:pt x="194" y="94"/>
                  </a:cubicBezTo>
                  <a:cubicBezTo>
                    <a:pt x="194" y="95"/>
                    <a:pt x="194" y="95"/>
                    <a:pt x="194" y="96"/>
                  </a:cubicBezTo>
                  <a:cubicBezTo>
                    <a:pt x="194" y="96"/>
                    <a:pt x="194" y="97"/>
                    <a:pt x="194" y="97"/>
                  </a:cubicBezTo>
                  <a:cubicBezTo>
                    <a:pt x="195" y="96"/>
                    <a:pt x="195" y="95"/>
                    <a:pt x="196" y="94"/>
                  </a:cubicBezTo>
                  <a:cubicBezTo>
                    <a:pt x="196" y="94"/>
                    <a:pt x="196" y="94"/>
                    <a:pt x="196" y="93"/>
                  </a:cubicBezTo>
                  <a:cubicBezTo>
                    <a:pt x="196" y="92"/>
                    <a:pt x="196" y="91"/>
                    <a:pt x="196" y="90"/>
                  </a:cubicBezTo>
                  <a:close/>
                  <a:moveTo>
                    <a:pt x="59" y="67"/>
                  </a:moveTo>
                  <a:cubicBezTo>
                    <a:pt x="60" y="67"/>
                    <a:pt x="61" y="67"/>
                    <a:pt x="62" y="68"/>
                  </a:cubicBezTo>
                  <a:cubicBezTo>
                    <a:pt x="63" y="68"/>
                    <a:pt x="63" y="68"/>
                    <a:pt x="64" y="67"/>
                  </a:cubicBezTo>
                  <a:cubicBezTo>
                    <a:pt x="63" y="66"/>
                    <a:pt x="63" y="65"/>
                    <a:pt x="62" y="64"/>
                  </a:cubicBezTo>
                  <a:cubicBezTo>
                    <a:pt x="60" y="64"/>
                    <a:pt x="60" y="66"/>
                    <a:pt x="59" y="67"/>
                  </a:cubicBezTo>
                  <a:close/>
                  <a:moveTo>
                    <a:pt x="15" y="90"/>
                  </a:moveTo>
                  <a:cubicBezTo>
                    <a:pt x="16" y="89"/>
                    <a:pt x="16" y="88"/>
                    <a:pt x="16" y="88"/>
                  </a:cubicBezTo>
                  <a:cubicBezTo>
                    <a:pt x="17" y="86"/>
                    <a:pt x="16" y="86"/>
                    <a:pt x="16" y="85"/>
                  </a:cubicBezTo>
                  <a:cubicBezTo>
                    <a:pt x="15" y="85"/>
                    <a:pt x="15" y="85"/>
                    <a:pt x="15" y="86"/>
                  </a:cubicBezTo>
                  <a:cubicBezTo>
                    <a:pt x="14" y="86"/>
                    <a:pt x="14" y="85"/>
                    <a:pt x="14" y="85"/>
                  </a:cubicBezTo>
                  <a:cubicBezTo>
                    <a:pt x="13" y="86"/>
                    <a:pt x="13" y="87"/>
                    <a:pt x="13" y="89"/>
                  </a:cubicBezTo>
                  <a:cubicBezTo>
                    <a:pt x="14" y="89"/>
                    <a:pt x="15" y="89"/>
                    <a:pt x="15" y="90"/>
                  </a:cubicBezTo>
                  <a:close/>
                  <a:moveTo>
                    <a:pt x="204" y="52"/>
                  </a:moveTo>
                  <a:cubicBezTo>
                    <a:pt x="204" y="54"/>
                    <a:pt x="202" y="54"/>
                    <a:pt x="202" y="56"/>
                  </a:cubicBezTo>
                  <a:cubicBezTo>
                    <a:pt x="203" y="57"/>
                    <a:pt x="204" y="57"/>
                    <a:pt x="205" y="57"/>
                  </a:cubicBezTo>
                  <a:cubicBezTo>
                    <a:pt x="205" y="57"/>
                    <a:pt x="206" y="56"/>
                    <a:pt x="206" y="56"/>
                  </a:cubicBezTo>
                  <a:cubicBezTo>
                    <a:pt x="206" y="55"/>
                    <a:pt x="205" y="53"/>
                    <a:pt x="204" y="52"/>
                  </a:cubicBezTo>
                  <a:close/>
                  <a:moveTo>
                    <a:pt x="121" y="61"/>
                  </a:moveTo>
                  <a:cubicBezTo>
                    <a:pt x="120" y="60"/>
                    <a:pt x="119" y="59"/>
                    <a:pt x="119" y="57"/>
                  </a:cubicBezTo>
                  <a:cubicBezTo>
                    <a:pt x="118" y="58"/>
                    <a:pt x="117" y="59"/>
                    <a:pt x="117" y="60"/>
                  </a:cubicBezTo>
                  <a:cubicBezTo>
                    <a:pt x="117" y="61"/>
                    <a:pt x="118" y="62"/>
                    <a:pt x="118" y="64"/>
                  </a:cubicBezTo>
                  <a:cubicBezTo>
                    <a:pt x="119" y="63"/>
                    <a:pt x="120" y="62"/>
                    <a:pt x="121" y="61"/>
                  </a:cubicBezTo>
                  <a:close/>
                  <a:moveTo>
                    <a:pt x="171" y="87"/>
                  </a:moveTo>
                  <a:cubicBezTo>
                    <a:pt x="173" y="84"/>
                    <a:pt x="174" y="82"/>
                    <a:pt x="175" y="80"/>
                  </a:cubicBezTo>
                  <a:cubicBezTo>
                    <a:pt x="175" y="80"/>
                    <a:pt x="175" y="79"/>
                    <a:pt x="175" y="79"/>
                  </a:cubicBezTo>
                  <a:cubicBezTo>
                    <a:pt x="173" y="81"/>
                    <a:pt x="172" y="83"/>
                    <a:pt x="170" y="85"/>
                  </a:cubicBezTo>
                  <a:cubicBezTo>
                    <a:pt x="170" y="85"/>
                    <a:pt x="171" y="86"/>
                    <a:pt x="171" y="87"/>
                  </a:cubicBezTo>
                  <a:close/>
                  <a:moveTo>
                    <a:pt x="91" y="50"/>
                  </a:moveTo>
                  <a:cubicBezTo>
                    <a:pt x="93" y="50"/>
                    <a:pt x="94" y="50"/>
                    <a:pt x="96" y="50"/>
                  </a:cubicBezTo>
                  <a:cubicBezTo>
                    <a:pt x="96" y="50"/>
                    <a:pt x="96" y="49"/>
                    <a:pt x="97" y="49"/>
                  </a:cubicBezTo>
                  <a:cubicBezTo>
                    <a:pt x="97" y="49"/>
                    <a:pt x="98" y="49"/>
                    <a:pt x="98" y="49"/>
                  </a:cubicBezTo>
                  <a:cubicBezTo>
                    <a:pt x="99" y="49"/>
                    <a:pt x="99" y="49"/>
                    <a:pt x="99" y="48"/>
                  </a:cubicBezTo>
                  <a:cubicBezTo>
                    <a:pt x="97" y="48"/>
                    <a:pt x="95" y="48"/>
                    <a:pt x="93" y="48"/>
                  </a:cubicBezTo>
                  <a:cubicBezTo>
                    <a:pt x="93" y="48"/>
                    <a:pt x="93" y="48"/>
                    <a:pt x="93" y="49"/>
                  </a:cubicBezTo>
                  <a:cubicBezTo>
                    <a:pt x="92" y="49"/>
                    <a:pt x="92" y="50"/>
                    <a:pt x="91" y="50"/>
                  </a:cubicBezTo>
                  <a:close/>
                  <a:moveTo>
                    <a:pt x="140" y="92"/>
                  </a:moveTo>
                  <a:cubicBezTo>
                    <a:pt x="139" y="91"/>
                    <a:pt x="138" y="90"/>
                    <a:pt x="137" y="89"/>
                  </a:cubicBezTo>
                  <a:cubicBezTo>
                    <a:pt x="136" y="90"/>
                    <a:pt x="135" y="91"/>
                    <a:pt x="134" y="92"/>
                  </a:cubicBezTo>
                  <a:cubicBezTo>
                    <a:pt x="136" y="92"/>
                    <a:pt x="138" y="92"/>
                    <a:pt x="140" y="92"/>
                  </a:cubicBezTo>
                  <a:close/>
                  <a:moveTo>
                    <a:pt x="166" y="97"/>
                  </a:moveTo>
                  <a:cubicBezTo>
                    <a:pt x="163" y="97"/>
                    <a:pt x="140" y="97"/>
                    <a:pt x="131" y="97"/>
                  </a:cubicBezTo>
                  <a:cubicBezTo>
                    <a:pt x="143" y="97"/>
                    <a:pt x="155" y="97"/>
                    <a:pt x="166" y="97"/>
                  </a:cubicBezTo>
                  <a:close/>
                  <a:moveTo>
                    <a:pt x="145" y="72"/>
                  </a:moveTo>
                  <a:cubicBezTo>
                    <a:pt x="149" y="73"/>
                    <a:pt x="150" y="72"/>
                    <a:pt x="151" y="70"/>
                  </a:cubicBezTo>
                  <a:cubicBezTo>
                    <a:pt x="150" y="70"/>
                    <a:pt x="149" y="70"/>
                    <a:pt x="148" y="70"/>
                  </a:cubicBezTo>
                  <a:cubicBezTo>
                    <a:pt x="147" y="71"/>
                    <a:pt x="147" y="71"/>
                    <a:pt x="146" y="72"/>
                  </a:cubicBezTo>
                  <a:cubicBezTo>
                    <a:pt x="146" y="72"/>
                    <a:pt x="145" y="72"/>
                    <a:pt x="145" y="72"/>
                  </a:cubicBezTo>
                  <a:close/>
                  <a:moveTo>
                    <a:pt x="147" y="90"/>
                  </a:moveTo>
                  <a:cubicBezTo>
                    <a:pt x="147" y="90"/>
                    <a:pt x="147" y="90"/>
                    <a:pt x="147" y="91"/>
                  </a:cubicBezTo>
                  <a:cubicBezTo>
                    <a:pt x="149" y="89"/>
                    <a:pt x="151" y="87"/>
                    <a:pt x="153" y="85"/>
                  </a:cubicBezTo>
                  <a:cubicBezTo>
                    <a:pt x="152" y="84"/>
                    <a:pt x="152" y="83"/>
                    <a:pt x="151" y="83"/>
                  </a:cubicBezTo>
                  <a:cubicBezTo>
                    <a:pt x="150" y="85"/>
                    <a:pt x="148" y="88"/>
                    <a:pt x="147" y="90"/>
                  </a:cubicBezTo>
                  <a:close/>
                  <a:moveTo>
                    <a:pt x="76" y="66"/>
                  </a:moveTo>
                  <a:cubicBezTo>
                    <a:pt x="75" y="67"/>
                    <a:pt x="74" y="68"/>
                    <a:pt x="73" y="70"/>
                  </a:cubicBezTo>
                  <a:cubicBezTo>
                    <a:pt x="75" y="70"/>
                    <a:pt x="75" y="70"/>
                    <a:pt x="76" y="70"/>
                  </a:cubicBezTo>
                  <a:cubicBezTo>
                    <a:pt x="77" y="69"/>
                    <a:pt x="77" y="69"/>
                    <a:pt x="78" y="68"/>
                  </a:cubicBezTo>
                  <a:cubicBezTo>
                    <a:pt x="77" y="67"/>
                    <a:pt x="77" y="67"/>
                    <a:pt x="76" y="66"/>
                  </a:cubicBezTo>
                  <a:close/>
                  <a:moveTo>
                    <a:pt x="93" y="86"/>
                  </a:moveTo>
                  <a:cubicBezTo>
                    <a:pt x="94" y="86"/>
                    <a:pt x="95" y="86"/>
                    <a:pt x="96" y="86"/>
                  </a:cubicBezTo>
                  <a:cubicBezTo>
                    <a:pt x="97" y="86"/>
                    <a:pt x="98" y="86"/>
                    <a:pt x="97" y="85"/>
                  </a:cubicBezTo>
                  <a:cubicBezTo>
                    <a:pt x="97" y="84"/>
                    <a:pt x="96" y="83"/>
                    <a:pt x="95" y="84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5"/>
                  </a:cubicBezTo>
                  <a:cubicBezTo>
                    <a:pt x="93" y="85"/>
                    <a:pt x="93" y="86"/>
                    <a:pt x="93" y="86"/>
                  </a:cubicBezTo>
                  <a:close/>
                  <a:moveTo>
                    <a:pt x="59" y="53"/>
                  </a:moveTo>
                  <a:cubicBezTo>
                    <a:pt x="59" y="55"/>
                    <a:pt x="60" y="56"/>
                    <a:pt x="61" y="57"/>
                  </a:cubicBezTo>
                  <a:cubicBezTo>
                    <a:pt x="62" y="56"/>
                    <a:pt x="63" y="54"/>
                    <a:pt x="63" y="53"/>
                  </a:cubicBezTo>
                  <a:cubicBezTo>
                    <a:pt x="62" y="53"/>
                    <a:pt x="60" y="53"/>
                    <a:pt x="59" y="53"/>
                  </a:cubicBezTo>
                  <a:close/>
                  <a:moveTo>
                    <a:pt x="192" y="84"/>
                  </a:moveTo>
                  <a:cubicBezTo>
                    <a:pt x="192" y="84"/>
                    <a:pt x="192" y="84"/>
                    <a:pt x="191" y="84"/>
                  </a:cubicBezTo>
                  <a:cubicBezTo>
                    <a:pt x="190" y="86"/>
                    <a:pt x="188" y="88"/>
                    <a:pt x="186" y="90"/>
                  </a:cubicBezTo>
                  <a:cubicBezTo>
                    <a:pt x="186" y="91"/>
                    <a:pt x="187" y="91"/>
                    <a:pt x="187" y="91"/>
                  </a:cubicBezTo>
                  <a:cubicBezTo>
                    <a:pt x="188" y="90"/>
                    <a:pt x="190" y="88"/>
                    <a:pt x="191" y="86"/>
                  </a:cubicBezTo>
                  <a:cubicBezTo>
                    <a:pt x="191" y="86"/>
                    <a:pt x="191" y="86"/>
                    <a:pt x="191" y="86"/>
                  </a:cubicBezTo>
                  <a:cubicBezTo>
                    <a:pt x="192" y="85"/>
                    <a:pt x="192" y="85"/>
                    <a:pt x="192" y="84"/>
                  </a:cubicBezTo>
                  <a:close/>
                  <a:moveTo>
                    <a:pt x="185" y="69"/>
                  </a:moveTo>
                  <a:cubicBezTo>
                    <a:pt x="186" y="72"/>
                    <a:pt x="185" y="73"/>
                    <a:pt x="182" y="73"/>
                  </a:cubicBezTo>
                  <a:cubicBezTo>
                    <a:pt x="183" y="74"/>
                    <a:pt x="183" y="75"/>
                    <a:pt x="183" y="75"/>
                  </a:cubicBezTo>
                  <a:cubicBezTo>
                    <a:pt x="184" y="74"/>
                    <a:pt x="185" y="73"/>
                    <a:pt x="186" y="72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69"/>
                    <a:pt x="186" y="67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5" y="68"/>
                    <a:pt x="185" y="68"/>
                    <a:pt x="185" y="69"/>
                  </a:cubicBezTo>
                  <a:close/>
                  <a:moveTo>
                    <a:pt x="144" y="70"/>
                  </a:moveTo>
                  <a:cubicBezTo>
                    <a:pt x="143" y="69"/>
                    <a:pt x="143" y="69"/>
                    <a:pt x="143" y="69"/>
                  </a:cubicBezTo>
                  <a:cubicBezTo>
                    <a:pt x="142" y="69"/>
                    <a:pt x="142" y="69"/>
                    <a:pt x="141" y="70"/>
                  </a:cubicBezTo>
                  <a:cubicBezTo>
                    <a:pt x="141" y="70"/>
                    <a:pt x="140" y="71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42" y="73"/>
                    <a:pt x="142" y="73"/>
                    <a:pt x="144" y="70"/>
                  </a:cubicBezTo>
                  <a:close/>
                  <a:moveTo>
                    <a:pt x="195" y="130"/>
                  </a:moveTo>
                  <a:cubicBezTo>
                    <a:pt x="197" y="127"/>
                    <a:pt x="199" y="125"/>
                    <a:pt x="201" y="123"/>
                  </a:cubicBezTo>
                  <a:cubicBezTo>
                    <a:pt x="201" y="122"/>
                    <a:pt x="201" y="122"/>
                    <a:pt x="202" y="121"/>
                  </a:cubicBezTo>
                  <a:cubicBezTo>
                    <a:pt x="202" y="121"/>
                    <a:pt x="201" y="121"/>
                    <a:pt x="201" y="121"/>
                  </a:cubicBezTo>
                  <a:cubicBezTo>
                    <a:pt x="200" y="122"/>
                    <a:pt x="199" y="124"/>
                    <a:pt x="198" y="125"/>
                  </a:cubicBezTo>
                  <a:cubicBezTo>
                    <a:pt x="196" y="126"/>
                    <a:pt x="196" y="128"/>
                    <a:pt x="195" y="130"/>
                  </a:cubicBezTo>
                  <a:close/>
                  <a:moveTo>
                    <a:pt x="208" y="102"/>
                  </a:moveTo>
                  <a:cubicBezTo>
                    <a:pt x="208" y="102"/>
                    <a:pt x="209" y="101"/>
                    <a:pt x="209" y="101"/>
                  </a:cubicBezTo>
                  <a:cubicBezTo>
                    <a:pt x="211" y="99"/>
                    <a:pt x="212" y="97"/>
                    <a:pt x="213" y="95"/>
                  </a:cubicBezTo>
                  <a:cubicBezTo>
                    <a:pt x="214" y="95"/>
                    <a:pt x="214" y="94"/>
                    <a:pt x="214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4"/>
                    <a:pt x="213" y="95"/>
                    <a:pt x="213" y="95"/>
                  </a:cubicBezTo>
                  <a:cubicBezTo>
                    <a:pt x="211" y="96"/>
                    <a:pt x="210" y="98"/>
                    <a:pt x="209" y="99"/>
                  </a:cubicBezTo>
                  <a:cubicBezTo>
                    <a:pt x="208" y="100"/>
                    <a:pt x="208" y="101"/>
                    <a:pt x="208" y="102"/>
                  </a:cubicBezTo>
                  <a:close/>
                  <a:moveTo>
                    <a:pt x="181" y="76"/>
                  </a:moveTo>
                  <a:cubicBezTo>
                    <a:pt x="180" y="77"/>
                    <a:pt x="179" y="78"/>
                    <a:pt x="178" y="79"/>
                  </a:cubicBezTo>
                  <a:cubicBezTo>
                    <a:pt x="178" y="80"/>
                    <a:pt x="178" y="81"/>
                    <a:pt x="178" y="82"/>
                  </a:cubicBezTo>
                  <a:cubicBezTo>
                    <a:pt x="180" y="80"/>
                    <a:pt x="181" y="79"/>
                    <a:pt x="182" y="77"/>
                  </a:cubicBezTo>
                  <a:cubicBezTo>
                    <a:pt x="181" y="77"/>
                    <a:pt x="181" y="76"/>
                    <a:pt x="181" y="76"/>
                  </a:cubicBezTo>
                  <a:close/>
                  <a:moveTo>
                    <a:pt x="163" y="58"/>
                  </a:moveTo>
                  <a:cubicBezTo>
                    <a:pt x="164" y="57"/>
                    <a:pt x="165" y="56"/>
                    <a:pt x="166" y="55"/>
                  </a:cubicBezTo>
                  <a:cubicBezTo>
                    <a:pt x="164" y="55"/>
                    <a:pt x="163" y="54"/>
                    <a:pt x="161" y="55"/>
                  </a:cubicBezTo>
                  <a:cubicBezTo>
                    <a:pt x="162" y="56"/>
                    <a:pt x="162" y="57"/>
                    <a:pt x="163" y="58"/>
                  </a:cubicBezTo>
                  <a:close/>
                  <a:moveTo>
                    <a:pt x="105" y="66"/>
                  </a:moveTo>
                  <a:cubicBezTo>
                    <a:pt x="105" y="66"/>
                    <a:pt x="105" y="66"/>
                    <a:pt x="105" y="66"/>
                  </a:cubicBezTo>
                  <a:cubicBezTo>
                    <a:pt x="104" y="66"/>
                    <a:pt x="103" y="66"/>
                    <a:pt x="102" y="66"/>
                  </a:cubicBezTo>
                  <a:cubicBezTo>
                    <a:pt x="102" y="66"/>
                    <a:pt x="102" y="66"/>
                    <a:pt x="102" y="67"/>
                  </a:cubicBezTo>
                  <a:cubicBezTo>
                    <a:pt x="101" y="67"/>
                    <a:pt x="100" y="68"/>
                    <a:pt x="100" y="69"/>
                  </a:cubicBezTo>
                  <a:cubicBezTo>
                    <a:pt x="101" y="69"/>
                    <a:pt x="101" y="70"/>
                    <a:pt x="101" y="70"/>
                  </a:cubicBezTo>
                  <a:cubicBezTo>
                    <a:pt x="102" y="70"/>
                    <a:pt x="102" y="70"/>
                    <a:pt x="102" y="69"/>
                  </a:cubicBezTo>
                  <a:cubicBezTo>
                    <a:pt x="103" y="68"/>
                    <a:pt x="104" y="67"/>
                    <a:pt x="105" y="66"/>
                  </a:cubicBezTo>
                  <a:close/>
                  <a:moveTo>
                    <a:pt x="43" y="69"/>
                  </a:moveTo>
                  <a:cubicBezTo>
                    <a:pt x="43" y="69"/>
                    <a:pt x="43" y="69"/>
                    <a:pt x="43" y="69"/>
                  </a:cubicBezTo>
                  <a:cubicBezTo>
                    <a:pt x="44" y="66"/>
                    <a:pt x="46" y="64"/>
                    <a:pt x="47" y="6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6" y="61"/>
                    <a:pt x="46" y="62"/>
                  </a:cubicBezTo>
                  <a:cubicBezTo>
                    <a:pt x="45" y="63"/>
                    <a:pt x="44" y="64"/>
                    <a:pt x="43" y="66"/>
                  </a:cubicBezTo>
                  <a:cubicBezTo>
                    <a:pt x="42" y="67"/>
                    <a:pt x="42" y="68"/>
                    <a:pt x="43" y="69"/>
                  </a:cubicBezTo>
                  <a:close/>
                  <a:moveTo>
                    <a:pt x="49" y="92"/>
                  </a:moveTo>
                  <a:cubicBezTo>
                    <a:pt x="49" y="92"/>
                    <a:pt x="49" y="92"/>
                    <a:pt x="49" y="92"/>
                  </a:cubicBezTo>
                  <a:cubicBezTo>
                    <a:pt x="51" y="92"/>
                    <a:pt x="52" y="92"/>
                    <a:pt x="53" y="92"/>
                  </a:cubicBezTo>
                  <a:cubicBezTo>
                    <a:pt x="53" y="91"/>
                    <a:pt x="53" y="91"/>
                    <a:pt x="53" y="90"/>
                  </a:cubicBezTo>
                  <a:cubicBezTo>
                    <a:pt x="53" y="90"/>
                    <a:pt x="52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0" y="91"/>
                    <a:pt x="50" y="91"/>
                    <a:pt x="49" y="92"/>
                  </a:cubicBezTo>
                  <a:close/>
                  <a:moveTo>
                    <a:pt x="149" y="76"/>
                  </a:moveTo>
                  <a:cubicBezTo>
                    <a:pt x="149" y="77"/>
                    <a:pt x="150" y="77"/>
                    <a:pt x="150" y="77"/>
                  </a:cubicBezTo>
                  <a:cubicBezTo>
                    <a:pt x="151" y="78"/>
                    <a:pt x="152" y="78"/>
                    <a:pt x="152" y="77"/>
                  </a:cubicBezTo>
                  <a:cubicBezTo>
                    <a:pt x="153" y="77"/>
                    <a:pt x="153" y="76"/>
                    <a:pt x="154" y="75"/>
                  </a:cubicBezTo>
                  <a:cubicBezTo>
                    <a:pt x="153" y="75"/>
                    <a:pt x="152" y="75"/>
                    <a:pt x="152" y="75"/>
                  </a:cubicBezTo>
                  <a:cubicBezTo>
                    <a:pt x="150" y="75"/>
                    <a:pt x="150" y="75"/>
                    <a:pt x="149" y="76"/>
                  </a:cubicBezTo>
                  <a:close/>
                  <a:moveTo>
                    <a:pt x="202" y="86"/>
                  </a:moveTo>
                  <a:cubicBezTo>
                    <a:pt x="201" y="86"/>
                    <a:pt x="201" y="85"/>
                    <a:pt x="201" y="85"/>
                  </a:cubicBezTo>
                  <a:cubicBezTo>
                    <a:pt x="201" y="85"/>
                    <a:pt x="201" y="85"/>
                    <a:pt x="201" y="85"/>
                  </a:cubicBezTo>
                  <a:cubicBezTo>
                    <a:pt x="198" y="87"/>
                    <a:pt x="198" y="87"/>
                    <a:pt x="199" y="90"/>
                  </a:cubicBezTo>
                  <a:cubicBezTo>
                    <a:pt x="200" y="89"/>
                    <a:pt x="201" y="88"/>
                    <a:pt x="202" y="86"/>
                  </a:cubicBezTo>
                  <a:close/>
                  <a:moveTo>
                    <a:pt x="116" y="48"/>
                  </a:moveTo>
                  <a:cubicBezTo>
                    <a:pt x="117" y="49"/>
                    <a:pt x="117" y="50"/>
                    <a:pt x="118" y="50"/>
                  </a:cubicBezTo>
                  <a:cubicBezTo>
                    <a:pt x="118" y="51"/>
                    <a:pt x="118" y="51"/>
                    <a:pt x="119" y="50"/>
                  </a:cubicBezTo>
                  <a:cubicBezTo>
                    <a:pt x="120" y="50"/>
                    <a:pt x="120" y="49"/>
                    <a:pt x="121" y="48"/>
                  </a:cubicBezTo>
                  <a:cubicBezTo>
                    <a:pt x="119" y="48"/>
                    <a:pt x="118" y="48"/>
                    <a:pt x="116" y="48"/>
                  </a:cubicBezTo>
                  <a:close/>
                  <a:moveTo>
                    <a:pt x="146" y="86"/>
                  </a:moveTo>
                  <a:cubicBezTo>
                    <a:pt x="148" y="84"/>
                    <a:pt x="149" y="82"/>
                    <a:pt x="150" y="81"/>
                  </a:cubicBezTo>
                  <a:cubicBezTo>
                    <a:pt x="149" y="81"/>
                    <a:pt x="148" y="81"/>
                    <a:pt x="147" y="81"/>
                  </a:cubicBezTo>
                  <a:cubicBezTo>
                    <a:pt x="147" y="82"/>
                    <a:pt x="147" y="84"/>
                    <a:pt x="146" y="86"/>
                  </a:cubicBezTo>
                  <a:close/>
                  <a:moveTo>
                    <a:pt x="15" y="70"/>
                  </a:moveTo>
                  <a:cubicBezTo>
                    <a:pt x="15" y="71"/>
                    <a:pt x="14" y="72"/>
                    <a:pt x="14" y="73"/>
                  </a:cubicBezTo>
                  <a:cubicBezTo>
                    <a:pt x="14" y="74"/>
                    <a:pt x="15" y="74"/>
                    <a:pt x="15" y="75"/>
                  </a:cubicBezTo>
                  <a:cubicBezTo>
                    <a:pt x="16" y="74"/>
                    <a:pt x="17" y="72"/>
                    <a:pt x="15" y="70"/>
                  </a:cubicBezTo>
                  <a:close/>
                  <a:moveTo>
                    <a:pt x="116" y="66"/>
                  </a:moveTo>
                  <a:cubicBezTo>
                    <a:pt x="116" y="66"/>
                    <a:pt x="116" y="66"/>
                    <a:pt x="116" y="66"/>
                  </a:cubicBezTo>
                  <a:cubicBezTo>
                    <a:pt x="115" y="66"/>
                    <a:pt x="115" y="66"/>
                    <a:pt x="114" y="66"/>
                  </a:cubicBezTo>
                  <a:cubicBezTo>
                    <a:pt x="113" y="66"/>
                    <a:pt x="112" y="66"/>
                    <a:pt x="112" y="67"/>
                  </a:cubicBezTo>
                  <a:cubicBezTo>
                    <a:pt x="112" y="68"/>
                    <a:pt x="113" y="69"/>
                    <a:pt x="114" y="69"/>
                  </a:cubicBezTo>
                  <a:cubicBezTo>
                    <a:pt x="114" y="68"/>
                    <a:pt x="115" y="67"/>
                    <a:pt x="116" y="66"/>
                  </a:cubicBezTo>
                  <a:close/>
                  <a:moveTo>
                    <a:pt x="212" y="103"/>
                  </a:moveTo>
                  <a:cubicBezTo>
                    <a:pt x="213" y="102"/>
                    <a:pt x="214" y="100"/>
                    <a:pt x="216" y="99"/>
                  </a:cubicBezTo>
                  <a:cubicBezTo>
                    <a:pt x="215" y="99"/>
                    <a:pt x="215" y="98"/>
                    <a:pt x="215" y="97"/>
                  </a:cubicBezTo>
                  <a:cubicBezTo>
                    <a:pt x="214" y="98"/>
                    <a:pt x="213" y="99"/>
                    <a:pt x="213" y="100"/>
                  </a:cubicBezTo>
                  <a:cubicBezTo>
                    <a:pt x="212" y="101"/>
                    <a:pt x="212" y="102"/>
                    <a:pt x="212" y="103"/>
                  </a:cubicBezTo>
                  <a:close/>
                  <a:moveTo>
                    <a:pt x="97" y="60"/>
                  </a:moveTo>
                  <a:cubicBezTo>
                    <a:pt x="95" y="62"/>
                    <a:pt x="94" y="64"/>
                    <a:pt x="94" y="65"/>
                  </a:cubicBezTo>
                  <a:cubicBezTo>
                    <a:pt x="95" y="65"/>
                    <a:pt x="96" y="64"/>
                    <a:pt x="97" y="64"/>
                  </a:cubicBezTo>
                  <a:cubicBezTo>
                    <a:pt x="97" y="63"/>
                    <a:pt x="97" y="62"/>
                    <a:pt x="97" y="60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0" y="93"/>
                    <a:pt x="96" y="93"/>
                    <a:pt x="93" y="93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6" y="93"/>
                    <a:pt x="100" y="94"/>
                    <a:pt x="104" y="94"/>
                  </a:cubicBezTo>
                  <a:close/>
                  <a:moveTo>
                    <a:pt x="208" y="48"/>
                  </a:moveTo>
                  <a:cubicBezTo>
                    <a:pt x="207" y="49"/>
                    <a:pt x="207" y="49"/>
                    <a:pt x="207" y="50"/>
                  </a:cubicBezTo>
                  <a:cubicBezTo>
                    <a:pt x="207" y="51"/>
                    <a:pt x="208" y="52"/>
                    <a:pt x="208" y="54"/>
                  </a:cubicBezTo>
                  <a:cubicBezTo>
                    <a:pt x="209" y="53"/>
                    <a:pt x="209" y="52"/>
                    <a:pt x="210" y="52"/>
                  </a:cubicBezTo>
                  <a:cubicBezTo>
                    <a:pt x="209" y="51"/>
                    <a:pt x="208" y="50"/>
                    <a:pt x="208" y="48"/>
                  </a:cubicBezTo>
                  <a:close/>
                  <a:moveTo>
                    <a:pt x="125" y="69"/>
                  </a:moveTo>
                  <a:cubicBezTo>
                    <a:pt x="122" y="69"/>
                    <a:pt x="122" y="69"/>
                    <a:pt x="121" y="71"/>
                  </a:cubicBezTo>
                  <a:cubicBezTo>
                    <a:pt x="121" y="72"/>
                    <a:pt x="122" y="72"/>
                    <a:pt x="122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1"/>
                    <a:pt x="125" y="70"/>
                    <a:pt x="125" y="69"/>
                  </a:cubicBezTo>
                  <a:close/>
                  <a:moveTo>
                    <a:pt x="189" y="62"/>
                  </a:moveTo>
                  <a:cubicBezTo>
                    <a:pt x="189" y="63"/>
                    <a:pt x="188" y="63"/>
                    <a:pt x="188" y="64"/>
                  </a:cubicBezTo>
                  <a:cubicBezTo>
                    <a:pt x="188" y="65"/>
                    <a:pt x="188" y="67"/>
                    <a:pt x="189" y="68"/>
                  </a:cubicBezTo>
                  <a:cubicBezTo>
                    <a:pt x="189" y="68"/>
                    <a:pt x="190" y="67"/>
                    <a:pt x="190" y="66"/>
                  </a:cubicBezTo>
                  <a:cubicBezTo>
                    <a:pt x="190" y="66"/>
                    <a:pt x="190" y="66"/>
                    <a:pt x="190" y="65"/>
                  </a:cubicBezTo>
                  <a:cubicBezTo>
                    <a:pt x="190" y="65"/>
                    <a:pt x="189" y="64"/>
                    <a:pt x="189" y="62"/>
                  </a:cubicBezTo>
                  <a:close/>
                  <a:moveTo>
                    <a:pt x="61" y="90"/>
                  </a:moveTo>
                  <a:cubicBezTo>
                    <a:pt x="61" y="90"/>
                    <a:pt x="61" y="91"/>
                    <a:pt x="61" y="92"/>
                  </a:cubicBezTo>
                  <a:cubicBezTo>
                    <a:pt x="63" y="92"/>
                    <a:pt x="64" y="91"/>
                    <a:pt x="66" y="91"/>
                  </a:cubicBezTo>
                  <a:cubicBezTo>
                    <a:pt x="65" y="91"/>
                    <a:pt x="65" y="90"/>
                    <a:pt x="64" y="90"/>
                  </a:cubicBezTo>
                  <a:cubicBezTo>
                    <a:pt x="63" y="90"/>
                    <a:pt x="62" y="90"/>
                    <a:pt x="61" y="90"/>
                  </a:cubicBezTo>
                  <a:close/>
                  <a:moveTo>
                    <a:pt x="107" y="71"/>
                  </a:moveTo>
                  <a:cubicBezTo>
                    <a:pt x="108" y="70"/>
                    <a:pt x="108" y="68"/>
                    <a:pt x="109" y="67"/>
                  </a:cubicBezTo>
                  <a:cubicBezTo>
                    <a:pt x="109" y="67"/>
                    <a:pt x="108" y="67"/>
                    <a:pt x="108" y="66"/>
                  </a:cubicBezTo>
                  <a:cubicBezTo>
                    <a:pt x="107" y="68"/>
                    <a:pt x="106" y="69"/>
                    <a:pt x="105" y="70"/>
                  </a:cubicBezTo>
                  <a:cubicBezTo>
                    <a:pt x="106" y="70"/>
                    <a:pt x="106" y="71"/>
                    <a:pt x="107" y="71"/>
                  </a:cubicBezTo>
                  <a:close/>
                  <a:moveTo>
                    <a:pt x="23" y="45"/>
                  </a:moveTo>
                  <a:cubicBezTo>
                    <a:pt x="27" y="45"/>
                    <a:pt x="30" y="45"/>
                    <a:pt x="34" y="45"/>
                  </a:cubicBezTo>
                  <a:cubicBezTo>
                    <a:pt x="31" y="44"/>
                    <a:pt x="28" y="44"/>
                    <a:pt x="24" y="44"/>
                  </a:cubicBezTo>
                  <a:cubicBezTo>
                    <a:pt x="24" y="44"/>
                    <a:pt x="24" y="44"/>
                    <a:pt x="23" y="45"/>
                  </a:cubicBezTo>
                  <a:close/>
                  <a:moveTo>
                    <a:pt x="88" y="48"/>
                  </a:moveTo>
                  <a:cubicBezTo>
                    <a:pt x="86" y="48"/>
                    <a:pt x="85" y="48"/>
                    <a:pt x="83" y="48"/>
                  </a:cubicBezTo>
                  <a:cubicBezTo>
                    <a:pt x="84" y="49"/>
                    <a:pt x="84" y="49"/>
                    <a:pt x="84" y="50"/>
                  </a:cubicBezTo>
                  <a:cubicBezTo>
                    <a:pt x="85" y="51"/>
                    <a:pt x="86" y="51"/>
                    <a:pt x="86" y="50"/>
                  </a:cubicBezTo>
                  <a:cubicBezTo>
                    <a:pt x="87" y="50"/>
                    <a:pt x="87" y="49"/>
                    <a:pt x="88" y="48"/>
                  </a:cubicBezTo>
                  <a:close/>
                  <a:moveTo>
                    <a:pt x="192" y="69"/>
                  </a:moveTo>
                  <a:cubicBezTo>
                    <a:pt x="191" y="70"/>
                    <a:pt x="190" y="71"/>
                    <a:pt x="190" y="71"/>
                  </a:cubicBezTo>
                  <a:cubicBezTo>
                    <a:pt x="189" y="72"/>
                    <a:pt x="189" y="73"/>
                    <a:pt x="189" y="74"/>
                  </a:cubicBezTo>
                  <a:cubicBezTo>
                    <a:pt x="191" y="73"/>
                    <a:pt x="193" y="72"/>
                    <a:pt x="192" y="69"/>
                  </a:cubicBezTo>
                  <a:close/>
                  <a:moveTo>
                    <a:pt x="112" y="75"/>
                  </a:moveTo>
                  <a:cubicBezTo>
                    <a:pt x="112" y="76"/>
                    <a:pt x="112" y="76"/>
                    <a:pt x="113" y="76"/>
                  </a:cubicBezTo>
                  <a:cubicBezTo>
                    <a:pt x="114" y="77"/>
                    <a:pt x="114" y="77"/>
                    <a:pt x="115" y="76"/>
                  </a:cubicBezTo>
                  <a:cubicBezTo>
                    <a:pt x="115" y="76"/>
                    <a:pt x="115" y="75"/>
                    <a:pt x="115" y="75"/>
                  </a:cubicBezTo>
                  <a:cubicBezTo>
                    <a:pt x="114" y="73"/>
                    <a:pt x="113" y="73"/>
                    <a:pt x="112" y="75"/>
                  </a:cubicBezTo>
                  <a:close/>
                  <a:moveTo>
                    <a:pt x="213" y="49"/>
                  </a:moveTo>
                  <a:cubicBezTo>
                    <a:pt x="212" y="47"/>
                    <a:pt x="211" y="46"/>
                    <a:pt x="210" y="45"/>
                  </a:cubicBezTo>
                  <a:cubicBezTo>
                    <a:pt x="210" y="45"/>
                    <a:pt x="209" y="46"/>
                    <a:pt x="209" y="46"/>
                  </a:cubicBezTo>
                  <a:cubicBezTo>
                    <a:pt x="209" y="46"/>
                    <a:pt x="209" y="47"/>
                    <a:pt x="209" y="47"/>
                  </a:cubicBezTo>
                  <a:cubicBezTo>
                    <a:pt x="210" y="48"/>
                    <a:pt x="211" y="49"/>
                    <a:pt x="212" y="50"/>
                  </a:cubicBezTo>
                  <a:cubicBezTo>
                    <a:pt x="212" y="50"/>
                    <a:pt x="212" y="49"/>
                    <a:pt x="213" y="49"/>
                  </a:cubicBezTo>
                  <a:close/>
                  <a:moveTo>
                    <a:pt x="16" y="47"/>
                  </a:moveTo>
                  <a:cubicBezTo>
                    <a:pt x="17" y="48"/>
                    <a:pt x="17" y="49"/>
                    <a:pt x="16" y="50"/>
                  </a:cubicBezTo>
                  <a:cubicBezTo>
                    <a:pt x="16" y="51"/>
                    <a:pt x="15" y="53"/>
                    <a:pt x="15" y="54"/>
                  </a:cubicBezTo>
                  <a:cubicBezTo>
                    <a:pt x="15" y="54"/>
                    <a:pt x="14" y="55"/>
                    <a:pt x="14" y="55"/>
                  </a:cubicBezTo>
                  <a:cubicBezTo>
                    <a:pt x="14" y="55"/>
                    <a:pt x="15" y="55"/>
                    <a:pt x="15" y="55"/>
                  </a:cubicBezTo>
                  <a:cubicBezTo>
                    <a:pt x="16" y="52"/>
                    <a:pt x="17" y="50"/>
                    <a:pt x="19" y="47"/>
                  </a:cubicBezTo>
                  <a:cubicBezTo>
                    <a:pt x="18" y="47"/>
                    <a:pt x="17" y="47"/>
                    <a:pt x="16" y="47"/>
                  </a:cubicBezTo>
                  <a:close/>
                  <a:moveTo>
                    <a:pt x="81" y="60"/>
                  </a:moveTo>
                  <a:cubicBezTo>
                    <a:pt x="80" y="62"/>
                    <a:pt x="79" y="63"/>
                    <a:pt x="78" y="64"/>
                  </a:cubicBezTo>
                  <a:cubicBezTo>
                    <a:pt x="78" y="64"/>
                    <a:pt x="79" y="65"/>
                    <a:pt x="79" y="66"/>
                  </a:cubicBezTo>
                  <a:cubicBezTo>
                    <a:pt x="80" y="65"/>
                    <a:pt x="80" y="64"/>
                    <a:pt x="81" y="63"/>
                  </a:cubicBezTo>
                  <a:cubicBezTo>
                    <a:pt x="81" y="62"/>
                    <a:pt x="81" y="62"/>
                    <a:pt x="81" y="60"/>
                  </a:cubicBezTo>
                  <a:close/>
                  <a:moveTo>
                    <a:pt x="29" y="67"/>
                  </a:moveTo>
                  <a:cubicBezTo>
                    <a:pt x="29" y="67"/>
                    <a:pt x="29" y="67"/>
                    <a:pt x="30" y="67"/>
                  </a:cubicBezTo>
                  <a:cubicBezTo>
                    <a:pt x="30" y="66"/>
                    <a:pt x="31" y="65"/>
                    <a:pt x="32" y="63"/>
                  </a:cubicBezTo>
                  <a:cubicBezTo>
                    <a:pt x="32" y="63"/>
                    <a:pt x="31" y="62"/>
                    <a:pt x="31" y="62"/>
                  </a:cubicBezTo>
                  <a:cubicBezTo>
                    <a:pt x="30" y="63"/>
                    <a:pt x="30" y="65"/>
                    <a:pt x="29" y="66"/>
                  </a:cubicBezTo>
                  <a:cubicBezTo>
                    <a:pt x="29" y="66"/>
                    <a:pt x="29" y="67"/>
                    <a:pt x="29" y="67"/>
                  </a:cubicBezTo>
                  <a:close/>
                  <a:moveTo>
                    <a:pt x="104" y="75"/>
                  </a:moveTo>
                  <a:cubicBezTo>
                    <a:pt x="105" y="74"/>
                    <a:pt x="105" y="74"/>
                    <a:pt x="105" y="73"/>
                  </a:cubicBezTo>
                  <a:cubicBezTo>
                    <a:pt x="105" y="73"/>
                    <a:pt x="104" y="73"/>
                    <a:pt x="103" y="72"/>
                  </a:cubicBezTo>
                  <a:cubicBezTo>
                    <a:pt x="102" y="73"/>
                    <a:pt x="102" y="74"/>
                    <a:pt x="101" y="75"/>
                  </a:cubicBezTo>
                  <a:cubicBezTo>
                    <a:pt x="102" y="75"/>
                    <a:pt x="103" y="75"/>
                    <a:pt x="104" y="75"/>
                  </a:cubicBezTo>
                  <a:close/>
                  <a:moveTo>
                    <a:pt x="195" y="17"/>
                  </a:moveTo>
                  <a:cubicBezTo>
                    <a:pt x="195" y="15"/>
                    <a:pt x="195" y="13"/>
                    <a:pt x="193" y="12"/>
                  </a:cubicBezTo>
                  <a:cubicBezTo>
                    <a:pt x="193" y="14"/>
                    <a:pt x="193" y="15"/>
                    <a:pt x="193" y="16"/>
                  </a:cubicBezTo>
                  <a:cubicBezTo>
                    <a:pt x="194" y="17"/>
                    <a:pt x="194" y="17"/>
                    <a:pt x="195" y="17"/>
                  </a:cubicBezTo>
                  <a:close/>
                  <a:moveTo>
                    <a:pt x="216" y="87"/>
                  </a:moveTo>
                  <a:cubicBezTo>
                    <a:pt x="215" y="87"/>
                    <a:pt x="215" y="86"/>
                    <a:pt x="214" y="85"/>
                  </a:cubicBezTo>
                  <a:cubicBezTo>
                    <a:pt x="214" y="86"/>
                    <a:pt x="213" y="86"/>
                    <a:pt x="213" y="87"/>
                  </a:cubicBezTo>
                  <a:cubicBezTo>
                    <a:pt x="214" y="88"/>
                    <a:pt x="214" y="88"/>
                    <a:pt x="214" y="89"/>
                  </a:cubicBezTo>
                  <a:cubicBezTo>
                    <a:pt x="215" y="89"/>
                    <a:pt x="216" y="88"/>
                    <a:pt x="216" y="87"/>
                  </a:cubicBezTo>
                  <a:close/>
                  <a:moveTo>
                    <a:pt x="121" y="74"/>
                  </a:move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5"/>
                  </a:cubicBezTo>
                  <a:cubicBezTo>
                    <a:pt x="118" y="75"/>
                    <a:pt x="117" y="76"/>
                    <a:pt x="117" y="77"/>
                  </a:cubicBezTo>
                  <a:cubicBezTo>
                    <a:pt x="118" y="77"/>
                    <a:pt x="118" y="78"/>
                    <a:pt x="119" y="77"/>
                  </a:cubicBezTo>
                  <a:cubicBezTo>
                    <a:pt x="119" y="76"/>
                    <a:pt x="120" y="75"/>
                    <a:pt x="121" y="74"/>
                  </a:cubicBezTo>
                  <a:close/>
                  <a:moveTo>
                    <a:pt x="65" y="58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64" y="58"/>
                    <a:pt x="64" y="59"/>
                    <a:pt x="63" y="60"/>
                  </a:cubicBezTo>
                  <a:cubicBezTo>
                    <a:pt x="63" y="61"/>
                    <a:pt x="63" y="61"/>
                    <a:pt x="64" y="61"/>
                  </a:cubicBezTo>
                  <a:cubicBezTo>
                    <a:pt x="64" y="61"/>
                    <a:pt x="65" y="61"/>
                    <a:pt x="66" y="61"/>
                  </a:cubicBezTo>
                  <a:cubicBezTo>
                    <a:pt x="66" y="60"/>
                    <a:pt x="65" y="59"/>
                    <a:pt x="65" y="58"/>
                  </a:cubicBezTo>
                  <a:close/>
                  <a:moveTo>
                    <a:pt x="182" y="61"/>
                  </a:moveTo>
                  <a:cubicBezTo>
                    <a:pt x="181" y="62"/>
                    <a:pt x="180" y="63"/>
                    <a:pt x="179" y="64"/>
                  </a:cubicBezTo>
                  <a:cubicBezTo>
                    <a:pt x="179" y="65"/>
                    <a:pt x="179" y="66"/>
                    <a:pt x="179" y="66"/>
                  </a:cubicBezTo>
                  <a:cubicBezTo>
                    <a:pt x="181" y="65"/>
                    <a:pt x="182" y="63"/>
                    <a:pt x="182" y="61"/>
                  </a:cubicBezTo>
                  <a:close/>
                  <a:moveTo>
                    <a:pt x="138" y="85"/>
                  </a:moveTo>
                  <a:cubicBezTo>
                    <a:pt x="139" y="84"/>
                    <a:pt x="140" y="82"/>
                    <a:pt x="141" y="81"/>
                  </a:cubicBezTo>
                  <a:cubicBezTo>
                    <a:pt x="140" y="81"/>
                    <a:pt x="139" y="81"/>
                    <a:pt x="139" y="82"/>
                  </a:cubicBezTo>
                  <a:cubicBezTo>
                    <a:pt x="138" y="83"/>
                    <a:pt x="138" y="83"/>
                    <a:pt x="138" y="84"/>
                  </a:cubicBezTo>
                  <a:cubicBezTo>
                    <a:pt x="137" y="84"/>
                    <a:pt x="137" y="85"/>
                    <a:pt x="138" y="85"/>
                  </a:cubicBezTo>
                  <a:close/>
                  <a:moveTo>
                    <a:pt x="133" y="64"/>
                  </a:moveTo>
                  <a:cubicBezTo>
                    <a:pt x="135" y="65"/>
                    <a:pt x="135" y="64"/>
                    <a:pt x="136" y="63"/>
                  </a:cubicBezTo>
                  <a:cubicBezTo>
                    <a:pt x="136" y="63"/>
                    <a:pt x="136" y="62"/>
                    <a:pt x="137" y="62"/>
                  </a:cubicBezTo>
                  <a:cubicBezTo>
                    <a:pt x="137" y="61"/>
                    <a:pt x="137" y="61"/>
                    <a:pt x="136" y="61"/>
                  </a:cubicBezTo>
                  <a:cubicBezTo>
                    <a:pt x="135" y="62"/>
                    <a:pt x="134" y="63"/>
                    <a:pt x="133" y="64"/>
                  </a:cubicBezTo>
                  <a:close/>
                  <a:moveTo>
                    <a:pt x="22" y="67"/>
                  </a:moveTo>
                  <a:cubicBezTo>
                    <a:pt x="22" y="67"/>
                    <a:pt x="23" y="67"/>
                    <a:pt x="23" y="67"/>
                  </a:cubicBezTo>
                  <a:cubicBezTo>
                    <a:pt x="23" y="66"/>
                    <a:pt x="24" y="65"/>
                    <a:pt x="25" y="64"/>
                  </a:cubicBezTo>
                  <a:cubicBezTo>
                    <a:pt x="25" y="63"/>
                    <a:pt x="25" y="62"/>
                    <a:pt x="24" y="61"/>
                  </a:cubicBezTo>
                  <a:cubicBezTo>
                    <a:pt x="24" y="63"/>
                    <a:pt x="23" y="64"/>
                    <a:pt x="22" y="66"/>
                  </a:cubicBezTo>
                  <a:cubicBezTo>
                    <a:pt x="22" y="66"/>
                    <a:pt x="22" y="66"/>
                    <a:pt x="22" y="67"/>
                  </a:cubicBezTo>
                  <a:close/>
                  <a:moveTo>
                    <a:pt x="209" y="62"/>
                  </a:moveTo>
                  <a:cubicBezTo>
                    <a:pt x="209" y="61"/>
                    <a:pt x="208" y="60"/>
                    <a:pt x="208" y="59"/>
                  </a:cubicBezTo>
                  <a:cubicBezTo>
                    <a:pt x="207" y="59"/>
                    <a:pt x="207" y="60"/>
                    <a:pt x="207" y="60"/>
                  </a:cubicBezTo>
                  <a:cubicBezTo>
                    <a:pt x="207" y="61"/>
                    <a:pt x="207" y="62"/>
                    <a:pt x="208" y="63"/>
                  </a:cubicBezTo>
                  <a:cubicBezTo>
                    <a:pt x="208" y="63"/>
                    <a:pt x="209" y="62"/>
                    <a:pt x="209" y="62"/>
                  </a:cubicBezTo>
                  <a:close/>
                  <a:moveTo>
                    <a:pt x="197" y="104"/>
                  </a:moveTo>
                  <a:cubicBezTo>
                    <a:pt x="195" y="106"/>
                    <a:pt x="194" y="107"/>
                    <a:pt x="194" y="109"/>
                  </a:cubicBezTo>
                  <a:cubicBezTo>
                    <a:pt x="195" y="108"/>
                    <a:pt x="196" y="107"/>
                    <a:pt x="196" y="106"/>
                  </a:cubicBezTo>
                  <a:cubicBezTo>
                    <a:pt x="197" y="105"/>
                    <a:pt x="197" y="105"/>
                    <a:pt x="197" y="104"/>
                  </a:cubicBezTo>
                  <a:close/>
                  <a:moveTo>
                    <a:pt x="165" y="82"/>
                  </a:moveTo>
                  <a:cubicBezTo>
                    <a:pt x="165" y="82"/>
                    <a:pt x="164" y="81"/>
                    <a:pt x="163" y="81"/>
                  </a:cubicBezTo>
                  <a:cubicBezTo>
                    <a:pt x="163" y="82"/>
                    <a:pt x="163" y="84"/>
                    <a:pt x="164" y="85"/>
                  </a:cubicBezTo>
                  <a:cubicBezTo>
                    <a:pt x="164" y="84"/>
                    <a:pt x="165" y="83"/>
                    <a:pt x="165" y="82"/>
                  </a:cubicBezTo>
                  <a:close/>
                  <a:moveTo>
                    <a:pt x="194" y="55"/>
                  </a:moveTo>
                  <a:cubicBezTo>
                    <a:pt x="193" y="56"/>
                    <a:pt x="194" y="57"/>
                    <a:pt x="194" y="58"/>
                  </a:cubicBezTo>
                  <a:cubicBezTo>
                    <a:pt x="194" y="59"/>
                    <a:pt x="194" y="60"/>
                    <a:pt x="194" y="61"/>
                  </a:cubicBezTo>
                  <a:cubicBezTo>
                    <a:pt x="194" y="61"/>
                    <a:pt x="195" y="60"/>
                    <a:pt x="195" y="60"/>
                  </a:cubicBezTo>
                  <a:cubicBezTo>
                    <a:pt x="195" y="58"/>
                    <a:pt x="195" y="57"/>
                    <a:pt x="194" y="55"/>
                  </a:cubicBezTo>
                  <a:close/>
                  <a:moveTo>
                    <a:pt x="27" y="56"/>
                  </a:moveTo>
                  <a:cubicBezTo>
                    <a:pt x="26" y="58"/>
                    <a:pt x="26" y="58"/>
                    <a:pt x="27" y="60"/>
                  </a:cubicBezTo>
                  <a:cubicBezTo>
                    <a:pt x="28" y="59"/>
                    <a:pt x="28" y="58"/>
                    <a:pt x="28" y="58"/>
                  </a:cubicBezTo>
                  <a:cubicBezTo>
                    <a:pt x="28" y="57"/>
                    <a:pt x="28" y="56"/>
                    <a:pt x="27" y="56"/>
                  </a:cubicBezTo>
                  <a:close/>
                  <a:moveTo>
                    <a:pt x="198" y="73"/>
                  </a:moveTo>
                  <a:cubicBezTo>
                    <a:pt x="200" y="72"/>
                    <a:pt x="201" y="71"/>
                    <a:pt x="200" y="69"/>
                  </a:cubicBezTo>
                  <a:cubicBezTo>
                    <a:pt x="199" y="70"/>
                    <a:pt x="197" y="71"/>
                    <a:pt x="198" y="73"/>
                  </a:cubicBezTo>
                  <a:close/>
                  <a:moveTo>
                    <a:pt x="206" y="81"/>
                  </a:moveTo>
                  <a:cubicBezTo>
                    <a:pt x="207" y="79"/>
                    <a:pt x="208" y="78"/>
                    <a:pt x="209" y="77"/>
                  </a:cubicBezTo>
                  <a:cubicBezTo>
                    <a:pt x="209" y="77"/>
                    <a:pt x="209" y="76"/>
                    <a:pt x="208" y="76"/>
                  </a:cubicBezTo>
                  <a:cubicBezTo>
                    <a:pt x="208" y="77"/>
                    <a:pt x="207" y="77"/>
                    <a:pt x="206" y="78"/>
                  </a:cubicBezTo>
                  <a:cubicBezTo>
                    <a:pt x="206" y="79"/>
                    <a:pt x="206" y="80"/>
                    <a:pt x="206" y="81"/>
                  </a:cubicBezTo>
                  <a:close/>
                  <a:moveTo>
                    <a:pt x="219" y="101"/>
                  </a:moveTo>
                  <a:cubicBezTo>
                    <a:pt x="220" y="99"/>
                    <a:pt x="222" y="97"/>
                    <a:pt x="223" y="96"/>
                  </a:cubicBezTo>
                  <a:cubicBezTo>
                    <a:pt x="223" y="96"/>
                    <a:pt x="223" y="95"/>
                    <a:pt x="223" y="95"/>
                  </a:cubicBezTo>
                  <a:cubicBezTo>
                    <a:pt x="221" y="96"/>
                    <a:pt x="220" y="98"/>
                    <a:pt x="219" y="99"/>
                  </a:cubicBezTo>
                  <a:cubicBezTo>
                    <a:pt x="218" y="100"/>
                    <a:pt x="219" y="100"/>
                    <a:pt x="219" y="101"/>
                  </a:cubicBezTo>
                  <a:close/>
                  <a:moveTo>
                    <a:pt x="210" y="94"/>
                  </a:moveTo>
                  <a:cubicBezTo>
                    <a:pt x="210" y="94"/>
                    <a:pt x="210" y="94"/>
                    <a:pt x="210" y="94"/>
                  </a:cubicBezTo>
                  <a:cubicBezTo>
                    <a:pt x="211" y="93"/>
                    <a:pt x="212" y="92"/>
                    <a:pt x="212" y="92"/>
                  </a:cubicBezTo>
                  <a:cubicBezTo>
                    <a:pt x="212" y="91"/>
                    <a:pt x="212" y="91"/>
                    <a:pt x="212" y="91"/>
                  </a:cubicBezTo>
                  <a:cubicBezTo>
                    <a:pt x="212" y="90"/>
                    <a:pt x="212" y="90"/>
                    <a:pt x="211" y="89"/>
                  </a:cubicBezTo>
                  <a:cubicBezTo>
                    <a:pt x="211" y="91"/>
                    <a:pt x="210" y="92"/>
                    <a:pt x="210" y="94"/>
                  </a:cubicBezTo>
                  <a:close/>
                  <a:moveTo>
                    <a:pt x="93" y="55"/>
                  </a:moveTo>
                  <a:cubicBezTo>
                    <a:pt x="91" y="55"/>
                    <a:pt x="90" y="55"/>
                    <a:pt x="88" y="55"/>
                  </a:cubicBezTo>
                  <a:cubicBezTo>
                    <a:pt x="89" y="57"/>
                    <a:pt x="89" y="57"/>
                    <a:pt x="90" y="57"/>
                  </a:cubicBezTo>
                  <a:cubicBezTo>
                    <a:pt x="90" y="57"/>
                    <a:pt x="91" y="57"/>
                    <a:pt x="91" y="57"/>
                  </a:cubicBezTo>
                  <a:cubicBezTo>
                    <a:pt x="92" y="57"/>
                    <a:pt x="92" y="56"/>
                    <a:pt x="93" y="55"/>
                  </a:cubicBezTo>
                  <a:close/>
                  <a:moveTo>
                    <a:pt x="146" y="75"/>
                  </a:moveTo>
                  <a:cubicBezTo>
                    <a:pt x="146" y="75"/>
                    <a:pt x="146" y="75"/>
                    <a:pt x="146" y="75"/>
                  </a:cubicBezTo>
                  <a:cubicBezTo>
                    <a:pt x="146" y="75"/>
                    <a:pt x="146" y="75"/>
                    <a:pt x="146" y="75"/>
                  </a:cubicBezTo>
                  <a:cubicBezTo>
                    <a:pt x="146" y="75"/>
                    <a:pt x="145" y="75"/>
                    <a:pt x="144" y="75"/>
                  </a:cubicBezTo>
                  <a:cubicBezTo>
                    <a:pt x="143" y="75"/>
                    <a:pt x="143" y="75"/>
                    <a:pt x="143" y="77"/>
                  </a:cubicBezTo>
                  <a:cubicBezTo>
                    <a:pt x="143" y="77"/>
                    <a:pt x="144" y="77"/>
                    <a:pt x="145" y="77"/>
                  </a:cubicBezTo>
                  <a:cubicBezTo>
                    <a:pt x="145" y="77"/>
                    <a:pt x="145" y="77"/>
                    <a:pt x="144" y="77"/>
                  </a:cubicBezTo>
                  <a:cubicBezTo>
                    <a:pt x="145" y="76"/>
                    <a:pt x="146" y="75"/>
                    <a:pt x="146" y="75"/>
                  </a:cubicBezTo>
                  <a:close/>
                  <a:moveTo>
                    <a:pt x="60" y="78"/>
                  </a:moveTo>
                  <a:cubicBezTo>
                    <a:pt x="58" y="80"/>
                    <a:pt x="57" y="82"/>
                    <a:pt x="55" y="84"/>
                  </a:cubicBezTo>
                  <a:cubicBezTo>
                    <a:pt x="56" y="84"/>
                    <a:pt x="57" y="84"/>
                    <a:pt x="57" y="83"/>
                  </a:cubicBezTo>
                  <a:cubicBezTo>
                    <a:pt x="58" y="81"/>
                    <a:pt x="59" y="80"/>
                    <a:pt x="60" y="78"/>
                  </a:cubicBezTo>
                  <a:close/>
                  <a:moveTo>
                    <a:pt x="196" y="35"/>
                  </a:moveTo>
                  <a:cubicBezTo>
                    <a:pt x="195" y="34"/>
                    <a:pt x="195" y="33"/>
                    <a:pt x="195" y="32"/>
                  </a:cubicBezTo>
                  <a:cubicBezTo>
                    <a:pt x="194" y="34"/>
                    <a:pt x="193" y="35"/>
                    <a:pt x="193" y="36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194" y="36"/>
                    <a:pt x="195" y="35"/>
                    <a:pt x="196" y="35"/>
                  </a:cubicBezTo>
                  <a:close/>
                  <a:moveTo>
                    <a:pt x="184" y="143"/>
                  </a:moveTo>
                  <a:cubicBezTo>
                    <a:pt x="184" y="143"/>
                    <a:pt x="183" y="144"/>
                    <a:pt x="183" y="144"/>
                  </a:cubicBezTo>
                  <a:cubicBezTo>
                    <a:pt x="183" y="145"/>
                    <a:pt x="183" y="146"/>
                    <a:pt x="183" y="147"/>
                  </a:cubicBezTo>
                  <a:cubicBezTo>
                    <a:pt x="184" y="145"/>
                    <a:pt x="184" y="145"/>
                    <a:pt x="184" y="143"/>
                  </a:cubicBezTo>
                  <a:close/>
                  <a:moveTo>
                    <a:pt x="159" y="67"/>
                  </a:moveTo>
                  <a:cubicBezTo>
                    <a:pt x="159" y="67"/>
                    <a:pt x="160" y="67"/>
                    <a:pt x="160" y="67"/>
                  </a:cubicBezTo>
                  <a:cubicBezTo>
                    <a:pt x="161" y="65"/>
                    <a:pt x="161" y="64"/>
                    <a:pt x="162" y="63"/>
                  </a:cubicBezTo>
                  <a:cubicBezTo>
                    <a:pt x="162" y="63"/>
                    <a:pt x="162" y="63"/>
                    <a:pt x="162" y="62"/>
                  </a:cubicBezTo>
                  <a:cubicBezTo>
                    <a:pt x="162" y="63"/>
                    <a:pt x="161" y="63"/>
                    <a:pt x="161" y="63"/>
                  </a:cubicBezTo>
                  <a:cubicBezTo>
                    <a:pt x="161" y="64"/>
                    <a:pt x="160" y="65"/>
                    <a:pt x="159" y="65"/>
                  </a:cubicBezTo>
                  <a:cubicBezTo>
                    <a:pt x="159" y="66"/>
                    <a:pt x="159" y="66"/>
                    <a:pt x="159" y="67"/>
                  </a:cubicBezTo>
                  <a:close/>
                  <a:moveTo>
                    <a:pt x="116" y="84"/>
                  </a:moveTo>
                  <a:cubicBezTo>
                    <a:pt x="115" y="85"/>
                    <a:pt x="115" y="86"/>
                    <a:pt x="114" y="86"/>
                  </a:cubicBezTo>
                  <a:cubicBezTo>
                    <a:pt x="115" y="86"/>
                    <a:pt x="116" y="86"/>
                    <a:pt x="118" y="86"/>
                  </a:cubicBezTo>
                  <a:cubicBezTo>
                    <a:pt x="117" y="86"/>
                    <a:pt x="117" y="85"/>
                    <a:pt x="116" y="84"/>
                  </a:cubicBezTo>
                  <a:close/>
                  <a:moveTo>
                    <a:pt x="171" y="79"/>
                  </a:moveTo>
                  <a:cubicBezTo>
                    <a:pt x="171" y="79"/>
                    <a:pt x="171" y="79"/>
                    <a:pt x="172" y="78"/>
                  </a:cubicBezTo>
                  <a:cubicBezTo>
                    <a:pt x="172" y="78"/>
                    <a:pt x="173" y="77"/>
                    <a:pt x="174" y="76"/>
                  </a:cubicBezTo>
                  <a:cubicBezTo>
                    <a:pt x="174" y="75"/>
                    <a:pt x="174" y="74"/>
                    <a:pt x="174" y="74"/>
                  </a:cubicBezTo>
                  <a:cubicBezTo>
                    <a:pt x="173" y="75"/>
                    <a:pt x="171" y="78"/>
                    <a:pt x="171" y="79"/>
                  </a:cubicBezTo>
                  <a:close/>
                  <a:moveTo>
                    <a:pt x="207" y="95"/>
                  </a:moveTo>
                  <a:cubicBezTo>
                    <a:pt x="206" y="96"/>
                    <a:pt x="206" y="97"/>
                    <a:pt x="205" y="97"/>
                  </a:cubicBezTo>
                  <a:cubicBezTo>
                    <a:pt x="205" y="98"/>
                    <a:pt x="204" y="99"/>
                    <a:pt x="205" y="100"/>
                  </a:cubicBezTo>
                  <a:cubicBezTo>
                    <a:pt x="206" y="99"/>
                    <a:pt x="207" y="98"/>
                    <a:pt x="207" y="95"/>
                  </a:cubicBezTo>
                  <a:close/>
                  <a:moveTo>
                    <a:pt x="121" y="57"/>
                  </a:moveTo>
                  <a:cubicBezTo>
                    <a:pt x="121" y="57"/>
                    <a:pt x="121" y="57"/>
                    <a:pt x="121" y="57"/>
                  </a:cubicBezTo>
                  <a:cubicBezTo>
                    <a:pt x="122" y="57"/>
                    <a:pt x="122" y="58"/>
                    <a:pt x="123" y="59"/>
                  </a:cubicBezTo>
                  <a:cubicBezTo>
                    <a:pt x="123" y="58"/>
                    <a:pt x="124" y="58"/>
                    <a:pt x="125" y="57"/>
                  </a:cubicBezTo>
                  <a:cubicBezTo>
                    <a:pt x="123" y="57"/>
                    <a:pt x="122" y="57"/>
                    <a:pt x="121" y="57"/>
                  </a:cubicBezTo>
                  <a:close/>
                  <a:moveTo>
                    <a:pt x="24" y="47"/>
                  </a:moveTo>
                  <a:cubicBezTo>
                    <a:pt x="24" y="48"/>
                    <a:pt x="25" y="49"/>
                    <a:pt x="26" y="50"/>
                  </a:cubicBezTo>
                  <a:cubicBezTo>
                    <a:pt x="26" y="49"/>
                    <a:pt x="27" y="48"/>
                    <a:pt x="27" y="47"/>
                  </a:cubicBezTo>
                  <a:cubicBezTo>
                    <a:pt x="26" y="47"/>
                    <a:pt x="25" y="47"/>
                    <a:pt x="24" y="47"/>
                  </a:cubicBezTo>
                  <a:close/>
                  <a:moveTo>
                    <a:pt x="97" y="74"/>
                  </a:moveTo>
                  <a:cubicBezTo>
                    <a:pt x="97" y="74"/>
                    <a:pt x="98" y="74"/>
                    <a:pt x="98" y="74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99" y="71"/>
                    <a:pt x="98" y="72"/>
                    <a:pt x="97" y="74"/>
                  </a:cubicBezTo>
                  <a:close/>
                  <a:moveTo>
                    <a:pt x="186" y="107"/>
                  </a:moveTo>
                  <a:cubicBezTo>
                    <a:pt x="187" y="104"/>
                    <a:pt x="187" y="102"/>
                    <a:pt x="186" y="100"/>
                  </a:cubicBezTo>
                  <a:cubicBezTo>
                    <a:pt x="186" y="102"/>
                    <a:pt x="186" y="105"/>
                    <a:pt x="186" y="107"/>
                  </a:cubicBezTo>
                  <a:close/>
                  <a:moveTo>
                    <a:pt x="131" y="69"/>
                  </a:moveTo>
                  <a:cubicBezTo>
                    <a:pt x="130" y="70"/>
                    <a:pt x="130" y="70"/>
                    <a:pt x="130" y="70"/>
                  </a:cubicBezTo>
                  <a:cubicBezTo>
                    <a:pt x="130" y="72"/>
                    <a:pt x="128" y="73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2"/>
                    <a:pt x="126" y="72"/>
                    <a:pt x="126" y="72"/>
                  </a:cubicBezTo>
                  <a:cubicBezTo>
                    <a:pt x="127" y="72"/>
                    <a:pt x="128" y="72"/>
                    <a:pt x="129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71"/>
                    <a:pt x="131" y="70"/>
                    <a:pt x="132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1" y="69"/>
                    <a:pt x="131" y="69"/>
                    <a:pt x="131" y="69"/>
                  </a:cubicBezTo>
                  <a:close/>
                  <a:moveTo>
                    <a:pt x="140" y="75"/>
                  </a:moveTo>
                  <a:cubicBezTo>
                    <a:pt x="139" y="75"/>
                    <a:pt x="138" y="75"/>
                    <a:pt x="137" y="75"/>
                  </a:cubicBezTo>
                  <a:cubicBezTo>
                    <a:pt x="136" y="75"/>
                    <a:pt x="136" y="75"/>
                    <a:pt x="136" y="76"/>
                  </a:cubicBezTo>
                  <a:cubicBezTo>
                    <a:pt x="137" y="76"/>
                    <a:pt x="138" y="76"/>
                    <a:pt x="139" y="76"/>
                  </a:cubicBezTo>
                  <a:cubicBezTo>
                    <a:pt x="140" y="76"/>
                    <a:pt x="140" y="76"/>
                    <a:pt x="140" y="75"/>
                  </a:cubicBezTo>
                  <a:close/>
                  <a:moveTo>
                    <a:pt x="184" y="95"/>
                  </a:moveTo>
                  <a:cubicBezTo>
                    <a:pt x="185" y="93"/>
                    <a:pt x="185" y="93"/>
                    <a:pt x="184" y="92"/>
                  </a:cubicBezTo>
                  <a:cubicBezTo>
                    <a:pt x="184" y="93"/>
                    <a:pt x="183" y="94"/>
                    <a:pt x="182" y="95"/>
                  </a:cubicBezTo>
                  <a:cubicBezTo>
                    <a:pt x="183" y="95"/>
                    <a:pt x="184" y="95"/>
                    <a:pt x="184" y="95"/>
                  </a:cubicBezTo>
                  <a:close/>
                  <a:moveTo>
                    <a:pt x="92" y="62"/>
                  </a:moveTo>
                  <a:cubicBezTo>
                    <a:pt x="93" y="61"/>
                    <a:pt x="94" y="60"/>
                    <a:pt x="94" y="59"/>
                  </a:cubicBezTo>
                  <a:cubicBezTo>
                    <a:pt x="93" y="59"/>
                    <a:pt x="92" y="60"/>
                    <a:pt x="91" y="61"/>
                  </a:cubicBezTo>
                  <a:cubicBezTo>
                    <a:pt x="92" y="61"/>
                    <a:pt x="92" y="62"/>
                    <a:pt x="92" y="62"/>
                  </a:cubicBezTo>
                  <a:close/>
                  <a:moveTo>
                    <a:pt x="188" y="131"/>
                  </a:moveTo>
                  <a:cubicBezTo>
                    <a:pt x="189" y="130"/>
                    <a:pt x="189" y="129"/>
                    <a:pt x="189" y="128"/>
                  </a:cubicBezTo>
                  <a:cubicBezTo>
                    <a:pt x="189" y="128"/>
                    <a:pt x="189" y="127"/>
                    <a:pt x="188" y="127"/>
                  </a:cubicBezTo>
                  <a:cubicBezTo>
                    <a:pt x="188" y="128"/>
                    <a:pt x="188" y="130"/>
                    <a:pt x="188" y="131"/>
                  </a:cubicBezTo>
                  <a:close/>
                  <a:moveTo>
                    <a:pt x="81" y="90"/>
                  </a:moveTo>
                  <a:cubicBezTo>
                    <a:pt x="82" y="90"/>
                    <a:pt x="82" y="91"/>
                    <a:pt x="83" y="90"/>
                  </a:cubicBezTo>
                  <a:cubicBezTo>
                    <a:pt x="83" y="90"/>
                    <a:pt x="84" y="90"/>
                    <a:pt x="84" y="90"/>
                  </a:cubicBezTo>
                  <a:cubicBezTo>
                    <a:pt x="84" y="90"/>
                    <a:pt x="84" y="89"/>
                    <a:pt x="84" y="89"/>
                  </a:cubicBezTo>
                  <a:cubicBezTo>
                    <a:pt x="83" y="89"/>
                    <a:pt x="82" y="89"/>
                    <a:pt x="82" y="89"/>
                  </a:cubicBezTo>
                  <a:cubicBezTo>
                    <a:pt x="82" y="89"/>
                    <a:pt x="81" y="90"/>
                    <a:pt x="81" y="90"/>
                  </a:cubicBezTo>
                  <a:close/>
                  <a:moveTo>
                    <a:pt x="25" y="86"/>
                  </a:moveTo>
                  <a:cubicBezTo>
                    <a:pt x="25" y="86"/>
                    <a:pt x="25" y="86"/>
                    <a:pt x="25" y="86"/>
                  </a:cubicBezTo>
                  <a:cubicBezTo>
                    <a:pt x="26" y="86"/>
                    <a:pt x="27" y="84"/>
                    <a:pt x="27" y="83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83"/>
                    <a:pt x="27" y="82"/>
                  </a:cubicBezTo>
                  <a:cubicBezTo>
                    <a:pt x="26" y="84"/>
                    <a:pt x="25" y="85"/>
                    <a:pt x="25" y="86"/>
                  </a:cubicBezTo>
                  <a:close/>
                  <a:moveTo>
                    <a:pt x="201" y="91"/>
                  </a:moveTo>
                  <a:cubicBezTo>
                    <a:pt x="199" y="93"/>
                    <a:pt x="199" y="93"/>
                    <a:pt x="200" y="95"/>
                  </a:cubicBezTo>
                  <a:cubicBezTo>
                    <a:pt x="201" y="95"/>
                    <a:pt x="201" y="94"/>
                    <a:pt x="201" y="91"/>
                  </a:cubicBezTo>
                  <a:close/>
                  <a:moveTo>
                    <a:pt x="200" y="78"/>
                  </a:moveTo>
                  <a:cubicBezTo>
                    <a:pt x="200" y="79"/>
                    <a:pt x="201" y="79"/>
                    <a:pt x="201" y="80"/>
                  </a:cubicBezTo>
                  <a:cubicBezTo>
                    <a:pt x="202" y="80"/>
                    <a:pt x="202" y="79"/>
                    <a:pt x="202" y="79"/>
                  </a:cubicBezTo>
                  <a:cubicBezTo>
                    <a:pt x="202" y="78"/>
                    <a:pt x="202" y="77"/>
                    <a:pt x="201" y="76"/>
                  </a:cubicBezTo>
                  <a:cubicBezTo>
                    <a:pt x="201" y="77"/>
                    <a:pt x="200" y="78"/>
                    <a:pt x="200" y="78"/>
                  </a:cubicBezTo>
                  <a:close/>
                  <a:moveTo>
                    <a:pt x="128" y="64"/>
                  </a:moveTo>
                  <a:cubicBezTo>
                    <a:pt x="128" y="63"/>
                    <a:pt x="128" y="62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7" y="62"/>
                    <a:pt x="126" y="63"/>
                    <a:pt x="126" y="64"/>
                  </a:cubicBezTo>
                  <a:cubicBezTo>
                    <a:pt x="127" y="64"/>
                    <a:pt x="127" y="64"/>
                    <a:pt x="128" y="64"/>
                  </a:cubicBezTo>
                  <a:close/>
                  <a:moveTo>
                    <a:pt x="187" y="75"/>
                  </a:moveTo>
                  <a:cubicBezTo>
                    <a:pt x="186" y="76"/>
                    <a:pt x="186" y="77"/>
                    <a:pt x="185" y="78"/>
                  </a:cubicBezTo>
                  <a:cubicBezTo>
                    <a:pt x="185" y="78"/>
                    <a:pt x="185" y="79"/>
                    <a:pt x="185" y="79"/>
                  </a:cubicBezTo>
                  <a:cubicBezTo>
                    <a:pt x="185" y="79"/>
                    <a:pt x="186" y="79"/>
                    <a:pt x="186" y="79"/>
                  </a:cubicBezTo>
                  <a:cubicBezTo>
                    <a:pt x="186" y="78"/>
                    <a:pt x="188" y="77"/>
                    <a:pt x="187" y="75"/>
                  </a:cubicBezTo>
                  <a:close/>
                  <a:moveTo>
                    <a:pt x="77" y="91"/>
                  </a:moveTo>
                  <a:cubicBezTo>
                    <a:pt x="77" y="90"/>
                    <a:pt x="77" y="89"/>
                    <a:pt x="77" y="89"/>
                  </a:cubicBezTo>
                  <a:cubicBezTo>
                    <a:pt x="77" y="89"/>
                    <a:pt x="76" y="89"/>
                    <a:pt x="75" y="89"/>
                  </a:cubicBezTo>
                  <a:cubicBezTo>
                    <a:pt x="75" y="89"/>
                    <a:pt x="75" y="90"/>
                    <a:pt x="75" y="91"/>
                  </a:cubicBezTo>
                  <a:cubicBezTo>
                    <a:pt x="76" y="91"/>
                    <a:pt x="76" y="91"/>
                    <a:pt x="77" y="91"/>
                  </a:cubicBezTo>
                  <a:close/>
                  <a:moveTo>
                    <a:pt x="107" y="76"/>
                  </a:moveTo>
                  <a:cubicBezTo>
                    <a:pt x="107" y="76"/>
                    <a:pt x="108" y="76"/>
                    <a:pt x="108" y="75"/>
                  </a:cubicBezTo>
                  <a:cubicBezTo>
                    <a:pt x="109" y="75"/>
                    <a:pt x="109" y="74"/>
                    <a:pt x="110" y="74"/>
                  </a:cubicBezTo>
                  <a:cubicBezTo>
                    <a:pt x="108" y="73"/>
                    <a:pt x="108" y="73"/>
                    <a:pt x="107" y="74"/>
                  </a:cubicBezTo>
                  <a:cubicBezTo>
                    <a:pt x="107" y="75"/>
                    <a:pt x="107" y="75"/>
                    <a:pt x="107" y="76"/>
                  </a:cubicBezTo>
                  <a:close/>
                  <a:moveTo>
                    <a:pt x="3" y="43"/>
                  </a:moveTo>
                  <a:cubicBezTo>
                    <a:pt x="3" y="41"/>
                    <a:pt x="5" y="41"/>
                    <a:pt x="6" y="40"/>
                  </a:cubicBezTo>
                  <a:cubicBezTo>
                    <a:pt x="5" y="40"/>
                    <a:pt x="4" y="40"/>
                    <a:pt x="3" y="40"/>
                  </a:cubicBezTo>
                  <a:cubicBezTo>
                    <a:pt x="3" y="41"/>
                    <a:pt x="3" y="42"/>
                    <a:pt x="3" y="43"/>
                  </a:cubicBezTo>
                  <a:close/>
                  <a:moveTo>
                    <a:pt x="189" y="83"/>
                  </a:moveTo>
                  <a:cubicBezTo>
                    <a:pt x="190" y="82"/>
                    <a:pt x="191" y="81"/>
                    <a:pt x="192" y="80"/>
                  </a:cubicBezTo>
                  <a:cubicBezTo>
                    <a:pt x="192" y="80"/>
                    <a:pt x="192" y="79"/>
                    <a:pt x="192" y="78"/>
                  </a:cubicBezTo>
                  <a:cubicBezTo>
                    <a:pt x="191" y="80"/>
                    <a:pt x="189" y="81"/>
                    <a:pt x="189" y="83"/>
                  </a:cubicBezTo>
                  <a:close/>
                  <a:moveTo>
                    <a:pt x="197" y="46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5"/>
                    <a:pt x="197" y="44"/>
                    <a:pt x="197" y="43"/>
                  </a:cubicBezTo>
                  <a:cubicBezTo>
                    <a:pt x="197" y="42"/>
                    <a:pt x="197" y="42"/>
                    <a:pt x="197" y="41"/>
                  </a:cubicBezTo>
                  <a:cubicBezTo>
                    <a:pt x="197" y="41"/>
                    <a:pt x="196" y="41"/>
                    <a:pt x="196" y="41"/>
                  </a:cubicBezTo>
                  <a:cubicBezTo>
                    <a:pt x="196" y="41"/>
                    <a:pt x="196" y="42"/>
                    <a:pt x="195" y="42"/>
                  </a:cubicBezTo>
                  <a:cubicBezTo>
                    <a:pt x="196" y="43"/>
                    <a:pt x="196" y="45"/>
                    <a:pt x="197" y="46"/>
                  </a:cubicBezTo>
                  <a:close/>
                  <a:moveTo>
                    <a:pt x="19" y="67"/>
                  </a:move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19" y="66"/>
                    <a:pt x="18" y="66"/>
                  </a:cubicBezTo>
                  <a:cubicBezTo>
                    <a:pt x="17" y="67"/>
                    <a:pt x="17" y="68"/>
                    <a:pt x="18" y="69"/>
                  </a:cubicBezTo>
                  <a:cubicBezTo>
                    <a:pt x="18" y="68"/>
                    <a:pt x="19" y="67"/>
                    <a:pt x="19" y="67"/>
                  </a:cubicBezTo>
                  <a:close/>
                  <a:moveTo>
                    <a:pt x="24" y="79"/>
                  </a:moveTo>
                  <a:cubicBezTo>
                    <a:pt x="24" y="80"/>
                    <a:pt x="24" y="80"/>
                    <a:pt x="23" y="81"/>
                  </a:cubicBezTo>
                  <a:cubicBezTo>
                    <a:pt x="23" y="82"/>
                    <a:pt x="23" y="82"/>
                    <a:pt x="24" y="83"/>
                  </a:cubicBezTo>
                  <a:cubicBezTo>
                    <a:pt x="24" y="82"/>
                    <a:pt x="24" y="81"/>
                    <a:pt x="25" y="81"/>
                  </a:cubicBezTo>
                  <a:cubicBezTo>
                    <a:pt x="25" y="80"/>
                    <a:pt x="25" y="80"/>
                    <a:pt x="24" y="79"/>
                  </a:cubicBezTo>
                  <a:close/>
                  <a:moveTo>
                    <a:pt x="18" y="79"/>
                  </a:moveTo>
                  <a:cubicBezTo>
                    <a:pt x="18" y="80"/>
                    <a:pt x="19" y="80"/>
                    <a:pt x="19" y="81"/>
                  </a:cubicBezTo>
                  <a:cubicBezTo>
                    <a:pt x="20" y="80"/>
                    <a:pt x="19" y="79"/>
                    <a:pt x="19" y="78"/>
                  </a:cubicBezTo>
                  <a:cubicBezTo>
                    <a:pt x="18" y="78"/>
                    <a:pt x="18" y="79"/>
                    <a:pt x="18" y="79"/>
                  </a:cubicBezTo>
                  <a:close/>
                  <a:moveTo>
                    <a:pt x="20" y="64"/>
                  </a:moveTo>
                  <a:cubicBezTo>
                    <a:pt x="20" y="64"/>
                    <a:pt x="20" y="64"/>
                    <a:pt x="21" y="64"/>
                  </a:cubicBezTo>
                  <a:cubicBezTo>
                    <a:pt x="21" y="62"/>
                    <a:pt x="22" y="61"/>
                    <a:pt x="23" y="59"/>
                  </a:cubicBezTo>
                  <a:cubicBezTo>
                    <a:pt x="23" y="59"/>
                    <a:pt x="23" y="59"/>
                    <a:pt x="22" y="59"/>
                  </a:cubicBezTo>
                  <a:cubicBezTo>
                    <a:pt x="22" y="60"/>
                    <a:pt x="21" y="61"/>
                    <a:pt x="20" y="63"/>
                  </a:cubicBezTo>
                  <a:cubicBezTo>
                    <a:pt x="20" y="63"/>
                    <a:pt x="20" y="63"/>
                    <a:pt x="20" y="64"/>
                  </a:cubicBezTo>
                  <a:close/>
                  <a:moveTo>
                    <a:pt x="214" y="70"/>
                  </a:moveTo>
                  <a:cubicBezTo>
                    <a:pt x="214" y="70"/>
                    <a:pt x="214" y="70"/>
                    <a:pt x="214" y="70"/>
                  </a:cubicBezTo>
                  <a:cubicBezTo>
                    <a:pt x="213" y="71"/>
                    <a:pt x="212" y="72"/>
                    <a:pt x="211" y="74"/>
                  </a:cubicBezTo>
                  <a:cubicBezTo>
                    <a:pt x="210" y="74"/>
                    <a:pt x="210" y="74"/>
                    <a:pt x="211" y="75"/>
                  </a:cubicBezTo>
                  <a:cubicBezTo>
                    <a:pt x="212" y="73"/>
                    <a:pt x="213" y="72"/>
                    <a:pt x="214" y="70"/>
                  </a:cubicBezTo>
                  <a:close/>
                  <a:moveTo>
                    <a:pt x="200" y="131"/>
                  </a:moveTo>
                  <a:cubicBezTo>
                    <a:pt x="201" y="130"/>
                    <a:pt x="203" y="128"/>
                    <a:pt x="204" y="127"/>
                  </a:cubicBezTo>
                  <a:cubicBezTo>
                    <a:pt x="202" y="127"/>
                    <a:pt x="201" y="129"/>
                    <a:pt x="200" y="131"/>
                  </a:cubicBezTo>
                  <a:close/>
                  <a:moveTo>
                    <a:pt x="108" y="53"/>
                  </a:moveTo>
                  <a:cubicBezTo>
                    <a:pt x="106" y="53"/>
                    <a:pt x="103" y="53"/>
                    <a:pt x="102" y="53"/>
                  </a:cubicBezTo>
                  <a:cubicBezTo>
                    <a:pt x="103" y="53"/>
                    <a:pt x="107" y="54"/>
                    <a:pt x="108" y="54"/>
                  </a:cubicBezTo>
                  <a:cubicBezTo>
                    <a:pt x="108" y="54"/>
                    <a:pt x="108" y="53"/>
                    <a:pt x="108" y="53"/>
                  </a:cubicBezTo>
                  <a:close/>
                  <a:moveTo>
                    <a:pt x="41" y="51"/>
                  </a:move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50"/>
                    <a:pt x="39" y="51"/>
                    <a:pt x="40" y="53"/>
                  </a:cubicBezTo>
                  <a:cubicBezTo>
                    <a:pt x="40" y="52"/>
                    <a:pt x="40" y="51"/>
                    <a:pt x="41" y="51"/>
                  </a:cubicBezTo>
                  <a:close/>
                  <a:moveTo>
                    <a:pt x="154" y="83"/>
                  </a:moveTo>
                  <a:cubicBezTo>
                    <a:pt x="155" y="82"/>
                    <a:pt x="155" y="81"/>
                    <a:pt x="156" y="81"/>
                  </a:cubicBezTo>
                  <a:cubicBezTo>
                    <a:pt x="155" y="81"/>
                    <a:pt x="154" y="81"/>
                    <a:pt x="153" y="81"/>
                  </a:cubicBezTo>
                  <a:cubicBezTo>
                    <a:pt x="153" y="81"/>
                    <a:pt x="154" y="82"/>
                    <a:pt x="154" y="83"/>
                  </a:cubicBezTo>
                  <a:close/>
                  <a:moveTo>
                    <a:pt x="114" y="60"/>
                  </a:moveTo>
                  <a:cubicBezTo>
                    <a:pt x="114" y="60"/>
                    <a:pt x="114" y="60"/>
                    <a:pt x="114" y="60"/>
                  </a:cubicBezTo>
                  <a:cubicBezTo>
                    <a:pt x="113" y="60"/>
                    <a:pt x="113" y="61"/>
                    <a:pt x="112" y="61"/>
                  </a:cubicBezTo>
                  <a:cubicBezTo>
                    <a:pt x="112" y="62"/>
                    <a:pt x="111" y="63"/>
                    <a:pt x="111" y="63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2"/>
                    <a:pt x="113" y="61"/>
                    <a:pt x="114" y="60"/>
                  </a:cubicBezTo>
                  <a:close/>
                  <a:moveTo>
                    <a:pt x="128" y="82"/>
                  </a:moveTo>
                  <a:cubicBezTo>
                    <a:pt x="128" y="82"/>
                    <a:pt x="128" y="81"/>
                    <a:pt x="127" y="81"/>
                  </a:cubicBezTo>
                  <a:cubicBezTo>
                    <a:pt x="127" y="81"/>
                    <a:pt x="127" y="81"/>
                    <a:pt x="127" y="82"/>
                  </a:cubicBezTo>
                  <a:cubicBezTo>
                    <a:pt x="126" y="83"/>
                    <a:pt x="125" y="84"/>
                    <a:pt x="124" y="85"/>
                  </a:cubicBezTo>
                  <a:cubicBezTo>
                    <a:pt x="124" y="85"/>
                    <a:pt x="124" y="85"/>
                    <a:pt x="125" y="85"/>
                  </a:cubicBezTo>
                  <a:cubicBezTo>
                    <a:pt x="126" y="84"/>
                    <a:pt x="127" y="83"/>
                    <a:pt x="128" y="82"/>
                  </a:cubicBezTo>
                  <a:close/>
                  <a:moveTo>
                    <a:pt x="195" y="38"/>
                  </a:moveTo>
                  <a:cubicBezTo>
                    <a:pt x="195" y="38"/>
                    <a:pt x="195" y="38"/>
                    <a:pt x="195" y="38"/>
                  </a:cubicBezTo>
                  <a:cubicBezTo>
                    <a:pt x="194" y="38"/>
                    <a:pt x="194" y="39"/>
                    <a:pt x="193" y="39"/>
                  </a:cubicBezTo>
                  <a:cubicBezTo>
                    <a:pt x="193" y="40"/>
                    <a:pt x="193" y="40"/>
                    <a:pt x="193" y="41"/>
                  </a:cubicBezTo>
                  <a:cubicBezTo>
                    <a:pt x="194" y="40"/>
                    <a:pt x="195" y="39"/>
                    <a:pt x="195" y="38"/>
                  </a:cubicBezTo>
                  <a:close/>
                  <a:moveTo>
                    <a:pt x="191" y="90"/>
                  </a:moveTo>
                  <a:cubicBezTo>
                    <a:pt x="190" y="91"/>
                    <a:pt x="189" y="93"/>
                    <a:pt x="189" y="94"/>
                  </a:cubicBezTo>
                  <a:cubicBezTo>
                    <a:pt x="190" y="93"/>
                    <a:pt x="191" y="92"/>
                    <a:pt x="191" y="90"/>
                  </a:cubicBezTo>
                  <a:close/>
                  <a:moveTo>
                    <a:pt x="204" y="28"/>
                  </a:moveTo>
                  <a:cubicBezTo>
                    <a:pt x="205" y="30"/>
                    <a:pt x="206" y="31"/>
                    <a:pt x="207" y="33"/>
                  </a:cubicBezTo>
                  <a:cubicBezTo>
                    <a:pt x="207" y="31"/>
                    <a:pt x="205" y="29"/>
                    <a:pt x="204" y="28"/>
                  </a:cubicBezTo>
                  <a:close/>
                  <a:moveTo>
                    <a:pt x="76" y="80"/>
                  </a:moveTo>
                  <a:cubicBezTo>
                    <a:pt x="76" y="81"/>
                    <a:pt x="76" y="81"/>
                    <a:pt x="76" y="82"/>
                  </a:cubicBezTo>
                  <a:cubicBezTo>
                    <a:pt x="77" y="82"/>
                    <a:pt x="77" y="82"/>
                    <a:pt x="78" y="82"/>
                  </a:cubicBezTo>
                  <a:cubicBezTo>
                    <a:pt x="77" y="81"/>
                    <a:pt x="77" y="81"/>
                    <a:pt x="76" y="80"/>
                  </a:cubicBezTo>
                  <a:close/>
                  <a:moveTo>
                    <a:pt x="195" y="68"/>
                  </a:moveTo>
                  <a:cubicBezTo>
                    <a:pt x="195" y="67"/>
                    <a:pt x="195" y="66"/>
                    <a:pt x="195" y="65"/>
                  </a:cubicBezTo>
                  <a:cubicBezTo>
                    <a:pt x="194" y="66"/>
                    <a:pt x="194" y="66"/>
                    <a:pt x="195" y="68"/>
                  </a:cubicBezTo>
                  <a:close/>
                  <a:moveTo>
                    <a:pt x="21" y="95"/>
                  </a:moveTo>
                  <a:cubicBezTo>
                    <a:pt x="24" y="96"/>
                    <a:pt x="25" y="96"/>
                    <a:pt x="27" y="95"/>
                  </a:cubicBezTo>
                  <a:cubicBezTo>
                    <a:pt x="25" y="95"/>
                    <a:pt x="23" y="95"/>
                    <a:pt x="21" y="95"/>
                  </a:cubicBezTo>
                  <a:close/>
                  <a:moveTo>
                    <a:pt x="164" y="65"/>
                  </a:moveTo>
                  <a:cubicBezTo>
                    <a:pt x="163" y="66"/>
                    <a:pt x="163" y="66"/>
                    <a:pt x="162" y="67"/>
                  </a:cubicBezTo>
                  <a:cubicBezTo>
                    <a:pt x="163" y="67"/>
                    <a:pt x="164" y="67"/>
                    <a:pt x="165" y="67"/>
                  </a:cubicBezTo>
                  <a:cubicBezTo>
                    <a:pt x="164" y="67"/>
                    <a:pt x="164" y="66"/>
                    <a:pt x="164" y="65"/>
                  </a:cubicBezTo>
                  <a:close/>
                  <a:moveTo>
                    <a:pt x="216" y="61"/>
                  </a:move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3"/>
                    <a:pt x="217" y="64"/>
                  </a:cubicBezTo>
                  <a:cubicBezTo>
                    <a:pt x="217" y="63"/>
                    <a:pt x="217" y="63"/>
                    <a:pt x="218" y="63"/>
                  </a:cubicBezTo>
                  <a:cubicBezTo>
                    <a:pt x="217" y="62"/>
                    <a:pt x="217" y="61"/>
                    <a:pt x="216" y="61"/>
                  </a:cubicBezTo>
                  <a:close/>
                  <a:moveTo>
                    <a:pt x="174" y="87"/>
                  </a:moveTo>
                  <a:cubicBezTo>
                    <a:pt x="174" y="88"/>
                    <a:pt x="174" y="88"/>
                    <a:pt x="174" y="88"/>
                  </a:cubicBezTo>
                  <a:cubicBezTo>
                    <a:pt x="175" y="87"/>
                    <a:pt x="175" y="86"/>
                    <a:pt x="176" y="85"/>
                  </a:cubicBezTo>
                  <a:cubicBezTo>
                    <a:pt x="176" y="85"/>
                    <a:pt x="176" y="84"/>
                    <a:pt x="176" y="84"/>
                  </a:cubicBezTo>
                  <a:cubicBezTo>
                    <a:pt x="175" y="85"/>
                    <a:pt x="174" y="86"/>
                    <a:pt x="174" y="87"/>
                  </a:cubicBezTo>
                  <a:close/>
                  <a:moveTo>
                    <a:pt x="181" y="84"/>
                  </a:moveTo>
                  <a:cubicBezTo>
                    <a:pt x="181" y="84"/>
                    <a:pt x="181" y="84"/>
                    <a:pt x="181" y="84"/>
                  </a:cubicBezTo>
                  <a:cubicBezTo>
                    <a:pt x="182" y="83"/>
                    <a:pt x="183" y="82"/>
                    <a:pt x="184" y="81"/>
                  </a:cubicBezTo>
                  <a:cubicBezTo>
                    <a:pt x="184" y="81"/>
                    <a:pt x="184" y="81"/>
                    <a:pt x="183" y="80"/>
                  </a:cubicBezTo>
                  <a:cubicBezTo>
                    <a:pt x="182" y="82"/>
                    <a:pt x="182" y="83"/>
                    <a:pt x="181" y="84"/>
                  </a:cubicBezTo>
                  <a:close/>
                  <a:moveTo>
                    <a:pt x="87" y="85"/>
                  </a:moveTo>
                  <a:cubicBezTo>
                    <a:pt x="86" y="84"/>
                    <a:pt x="85" y="85"/>
                    <a:pt x="85" y="86"/>
                  </a:cubicBezTo>
                  <a:cubicBezTo>
                    <a:pt x="86" y="86"/>
                    <a:pt x="86" y="86"/>
                    <a:pt x="87" y="85"/>
                  </a:cubicBezTo>
                  <a:close/>
                  <a:moveTo>
                    <a:pt x="148" y="63"/>
                  </a:moveTo>
                  <a:cubicBezTo>
                    <a:pt x="147" y="64"/>
                    <a:pt x="147" y="64"/>
                    <a:pt x="148" y="65"/>
                  </a:cubicBezTo>
                  <a:cubicBezTo>
                    <a:pt x="149" y="64"/>
                    <a:pt x="149" y="64"/>
                    <a:pt x="148" y="63"/>
                  </a:cubicBezTo>
                  <a:close/>
                  <a:moveTo>
                    <a:pt x="81" y="93"/>
                  </a:moveTo>
                  <a:cubicBezTo>
                    <a:pt x="83" y="93"/>
                    <a:pt x="85" y="93"/>
                    <a:pt x="87" y="93"/>
                  </a:cubicBezTo>
                  <a:cubicBezTo>
                    <a:pt x="86" y="93"/>
                    <a:pt x="84" y="93"/>
                    <a:pt x="81" y="93"/>
                  </a:cubicBezTo>
                  <a:close/>
                  <a:moveTo>
                    <a:pt x="82" y="66"/>
                  </a:moveTo>
                  <a:cubicBezTo>
                    <a:pt x="81" y="68"/>
                    <a:pt x="80" y="68"/>
                    <a:pt x="82" y="69"/>
                  </a:cubicBezTo>
                  <a:cubicBezTo>
                    <a:pt x="82" y="68"/>
                    <a:pt x="82" y="67"/>
                    <a:pt x="82" y="66"/>
                  </a:cubicBezTo>
                  <a:close/>
                  <a:moveTo>
                    <a:pt x="121" y="66"/>
                  </a:moveTo>
                  <a:cubicBezTo>
                    <a:pt x="119" y="66"/>
                    <a:pt x="119" y="66"/>
                    <a:pt x="119" y="67"/>
                  </a:cubicBezTo>
                  <a:cubicBezTo>
                    <a:pt x="121" y="67"/>
                    <a:pt x="121" y="67"/>
                    <a:pt x="121" y="66"/>
                  </a:cubicBezTo>
                  <a:close/>
                  <a:moveTo>
                    <a:pt x="13" y="77"/>
                  </a:moveTo>
                  <a:cubicBezTo>
                    <a:pt x="13" y="78"/>
                    <a:pt x="13" y="80"/>
                    <a:pt x="13" y="81"/>
                  </a:cubicBezTo>
                  <a:cubicBezTo>
                    <a:pt x="14" y="79"/>
                    <a:pt x="13" y="78"/>
                    <a:pt x="13" y="77"/>
                  </a:cubicBezTo>
                  <a:close/>
                  <a:moveTo>
                    <a:pt x="122" y="54"/>
                  </a:moveTo>
                  <a:cubicBezTo>
                    <a:pt x="123" y="54"/>
                    <a:pt x="125" y="54"/>
                    <a:pt x="127" y="53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5" y="53"/>
                    <a:pt x="124" y="53"/>
                    <a:pt x="122" y="53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2" y="53"/>
                    <a:pt x="122" y="54"/>
                  </a:cubicBezTo>
                  <a:close/>
                  <a:moveTo>
                    <a:pt x="163" y="72"/>
                  </a:moveTo>
                  <a:cubicBezTo>
                    <a:pt x="163" y="71"/>
                    <a:pt x="163" y="71"/>
                    <a:pt x="163" y="71"/>
                  </a:cubicBezTo>
                  <a:cubicBezTo>
                    <a:pt x="162" y="71"/>
                    <a:pt x="161" y="71"/>
                    <a:pt x="160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71"/>
                    <a:pt x="160" y="72"/>
                    <a:pt x="160" y="72"/>
                  </a:cubicBezTo>
                  <a:cubicBezTo>
                    <a:pt x="161" y="72"/>
                    <a:pt x="162" y="72"/>
                    <a:pt x="163" y="72"/>
                  </a:cubicBezTo>
                  <a:close/>
                  <a:moveTo>
                    <a:pt x="79" y="85"/>
                  </a:moveTo>
                  <a:cubicBezTo>
                    <a:pt x="77" y="85"/>
                    <a:pt x="76" y="85"/>
                    <a:pt x="75" y="86"/>
                  </a:cubicBezTo>
                  <a:cubicBezTo>
                    <a:pt x="77" y="86"/>
                    <a:pt x="78" y="86"/>
                    <a:pt x="79" y="85"/>
                  </a:cubicBezTo>
                  <a:close/>
                  <a:moveTo>
                    <a:pt x="193" y="25"/>
                  </a:moveTo>
                  <a:cubicBezTo>
                    <a:pt x="194" y="24"/>
                    <a:pt x="194" y="24"/>
                    <a:pt x="193" y="22"/>
                  </a:cubicBezTo>
                  <a:cubicBezTo>
                    <a:pt x="193" y="23"/>
                    <a:pt x="193" y="24"/>
                    <a:pt x="193" y="25"/>
                  </a:cubicBezTo>
                  <a:close/>
                  <a:moveTo>
                    <a:pt x="59" y="90"/>
                  </a:moveTo>
                  <a:cubicBezTo>
                    <a:pt x="58" y="90"/>
                    <a:pt x="58" y="90"/>
                    <a:pt x="57" y="91"/>
                  </a:cubicBezTo>
                  <a:cubicBezTo>
                    <a:pt x="57" y="91"/>
                    <a:pt x="58" y="92"/>
                    <a:pt x="58" y="92"/>
                  </a:cubicBezTo>
                  <a:cubicBezTo>
                    <a:pt x="58" y="92"/>
                    <a:pt x="59" y="91"/>
                    <a:pt x="59" y="91"/>
                  </a:cubicBezTo>
                  <a:cubicBezTo>
                    <a:pt x="59" y="91"/>
                    <a:pt x="59" y="90"/>
                    <a:pt x="59" y="90"/>
                  </a:cubicBezTo>
                  <a:close/>
                  <a:moveTo>
                    <a:pt x="21" y="74"/>
                  </a:moveTo>
                  <a:cubicBezTo>
                    <a:pt x="20" y="75"/>
                    <a:pt x="20" y="76"/>
                    <a:pt x="21" y="77"/>
                  </a:cubicBezTo>
                  <a:cubicBezTo>
                    <a:pt x="22" y="75"/>
                    <a:pt x="22" y="75"/>
                    <a:pt x="21" y="74"/>
                  </a:cubicBezTo>
                  <a:close/>
                  <a:moveTo>
                    <a:pt x="178" y="57"/>
                  </a:moveTo>
                  <a:cubicBezTo>
                    <a:pt x="177" y="57"/>
                    <a:pt x="177" y="57"/>
                    <a:pt x="176" y="57"/>
                  </a:cubicBezTo>
                  <a:cubicBezTo>
                    <a:pt x="176" y="58"/>
                    <a:pt x="177" y="58"/>
                    <a:pt x="177" y="59"/>
                  </a:cubicBezTo>
                  <a:cubicBezTo>
                    <a:pt x="177" y="58"/>
                    <a:pt x="178" y="58"/>
                    <a:pt x="178" y="57"/>
                  </a:cubicBezTo>
                  <a:close/>
                  <a:moveTo>
                    <a:pt x="232" y="72"/>
                  </a:moveTo>
                  <a:cubicBezTo>
                    <a:pt x="233" y="74"/>
                    <a:pt x="234" y="76"/>
                    <a:pt x="235" y="76"/>
                  </a:cubicBezTo>
                  <a:cubicBezTo>
                    <a:pt x="234" y="75"/>
                    <a:pt x="233" y="73"/>
                    <a:pt x="232" y="72"/>
                  </a:cubicBezTo>
                  <a:close/>
                  <a:moveTo>
                    <a:pt x="106" y="64"/>
                  </a:moveTo>
                  <a:cubicBezTo>
                    <a:pt x="106" y="63"/>
                    <a:pt x="106" y="62"/>
                    <a:pt x="105" y="62"/>
                  </a:cubicBezTo>
                  <a:cubicBezTo>
                    <a:pt x="105" y="63"/>
                    <a:pt x="104" y="63"/>
                    <a:pt x="104" y="64"/>
                  </a:cubicBezTo>
                  <a:cubicBezTo>
                    <a:pt x="105" y="64"/>
                    <a:pt x="105" y="64"/>
                    <a:pt x="106" y="64"/>
                  </a:cubicBezTo>
                  <a:close/>
                  <a:moveTo>
                    <a:pt x="41" y="85"/>
                  </a:moveTo>
                  <a:cubicBezTo>
                    <a:pt x="41" y="85"/>
                    <a:pt x="41" y="85"/>
                    <a:pt x="41" y="85"/>
                  </a:cubicBezTo>
                  <a:cubicBezTo>
                    <a:pt x="41" y="85"/>
                    <a:pt x="42" y="85"/>
                    <a:pt x="42" y="85"/>
                  </a:cubicBezTo>
                  <a:cubicBezTo>
                    <a:pt x="42" y="84"/>
                    <a:pt x="42" y="84"/>
                    <a:pt x="43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2" y="84"/>
                    <a:pt x="41" y="84"/>
                    <a:pt x="41" y="85"/>
                  </a:cubicBezTo>
                  <a:close/>
                  <a:moveTo>
                    <a:pt x="41" y="47"/>
                  </a:moveTo>
                  <a:cubicBezTo>
                    <a:pt x="42" y="48"/>
                    <a:pt x="42" y="48"/>
                    <a:pt x="42" y="49"/>
                  </a:cubicBezTo>
                  <a:cubicBezTo>
                    <a:pt x="43" y="48"/>
                    <a:pt x="43" y="48"/>
                    <a:pt x="43" y="47"/>
                  </a:cubicBezTo>
                  <a:cubicBezTo>
                    <a:pt x="43" y="47"/>
                    <a:pt x="42" y="47"/>
                    <a:pt x="41" y="47"/>
                  </a:cubicBezTo>
                  <a:close/>
                  <a:moveTo>
                    <a:pt x="180" y="90"/>
                  </a:moveTo>
                  <a:cubicBezTo>
                    <a:pt x="180" y="90"/>
                    <a:pt x="180" y="90"/>
                    <a:pt x="179" y="90"/>
                  </a:cubicBezTo>
                  <a:cubicBezTo>
                    <a:pt x="179" y="90"/>
                    <a:pt x="179" y="91"/>
                    <a:pt x="179" y="92"/>
                  </a:cubicBezTo>
                  <a:cubicBezTo>
                    <a:pt x="180" y="91"/>
                    <a:pt x="180" y="91"/>
                    <a:pt x="180" y="90"/>
                  </a:cubicBezTo>
                  <a:close/>
                  <a:moveTo>
                    <a:pt x="95" y="78"/>
                  </a:moveTo>
                  <a:cubicBezTo>
                    <a:pt x="96" y="77"/>
                    <a:pt x="96" y="77"/>
                    <a:pt x="96" y="76"/>
                  </a:cubicBezTo>
                  <a:cubicBezTo>
                    <a:pt x="96" y="76"/>
                    <a:pt x="95" y="76"/>
                    <a:pt x="95" y="77"/>
                  </a:cubicBezTo>
                  <a:cubicBezTo>
                    <a:pt x="95" y="77"/>
                    <a:pt x="95" y="78"/>
                    <a:pt x="95" y="78"/>
                  </a:cubicBezTo>
                  <a:close/>
                  <a:moveTo>
                    <a:pt x="182" y="88"/>
                  </a:moveTo>
                  <a:cubicBezTo>
                    <a:pt x="182" y="88"/>
                    <a:pt x="182" y="88"/>
                    <a:pt x="182" y="88"/>
                  </a:cubicBezTo>
                  <a:cubicBezTo>
                    <a:pt x="182" y="88"/>
                    <a:pt x="183" y="87"/>
                    <a:pt x="183" y="87"/>
                  </a:cubicBezTo>
                  <a:cubicBezTo>
                    <a:pt x="183" y="86"/>
                    <a:pt x="184" y="86"/>
                    <a:pt x="184" y="85"/>
                  </a:cubicBezTo>
                  <a:cubicBezTo>
                    <a:pt x="183" y="86"/>
                    <a:pt x="182" y="87"/>
                    <a:pt x="182" y="88"/>
                  </a:cubicBezTo>
                  <a:close/>
                  <a:moveTo>
                    <a:pt x="7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7" y="74"/>
                    <a:pt x="76" y="75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7" y="75"/>
                    <a:pt x="78" y="74"/>
                    <a:pt x="78" y="73"/>
                  </a:cubicBezTo>
                  <a:close/>
                  <a:moveTo>
                    <a:pt x="129" y="93"/>
                  </a:moveTo>
                  <a:cubicBezTo>
                    <a:pt x="130" y="92"/>
                    <a:pt x="130" y="92"/>
                    <a:pt x="131" y="91"/>
                  </a:cubicBezTo>
                  <a:cubicBezTo>
                    <a:pt x="129" y="91"/>
                    <a:pt x="129" y="91"/>
                    <a:pt x="129" y="93"/>
                  </a:cubicBezTo>
                  <a:close/>
                  <a:moveTo>
                    <a:pt x="110" y="71"/>
                  </a:moveTo>
                  <a:cubicBezTo>
                    <a:pt x="110" y="71"/>
                    <a:pt x="111" y="71"/>
                    <a:pt x="112" y="71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1"/>
                  </a:cubicBezTo>
                  <a:close/>
                  <a:moveTo>
                    <a:pt x="124" y="62"/>
                  </a:moveTo>
                  <a:cubicBezTo>
                    <a:pt x="125" y="60"/>
                    <a:pt x="126" y="60"/>
                    <a:pt x="126" y="59"/>
                  </a:cubicBezTo>
                  <a:cubicBezTo>
                    <a:pt x="124" y="61"/>
                    <a:pt x="124" y="61"/>
                    <a:pt x="124" y="62"/>
                  </a:cubicBezTo>
                  <a:close/>
                  <a:moveTo>
                    <a:pt x="104" y="80"/>
                  </a:moveTo>
                  <a:cubicBezTo>
                    <a:pt x="105" y="79"/>
                    <a:pt x="105" y="79"/>
                    <a:pt x="106" y="78"/>
                  </a:cubicBezTo>
                  <a:cubicBezTo>
                    <a:pt x="105" y="78"/>
                    <a:pt x="105" y="78"/>
                    <a:pt x="104" y="80"/>
                  </a:cubicBezTo>
                  <a:close/>
                  <a:moveTo>
                    <a:pt x="88" y="90"/>
                  </a:moveTo>
                  <a:cubicBezTo>
                    <a:pt x="89" y="90"/>
                    <a:pt x="89" y="90"/>
                    <a:pt x="90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90"/>
                    <a:pt x="90" y="89"/>
                    <a:pt x="90" y="89"/>
                  </a:cubicBezTo>
                  <a:cubicBezTo>
                    <a:pt x="89" y="89"/>
                    <a:pt x="89" y="90"/>
                    <a:pt x="88" y="90"/>
                  </a:cubicBezTo>
                  <a:close/>
                  <a:moveTo>
                    <a:pt x="194" y="88"/>
                  </a:moveTo>
                  <a:cubicBezTo>
                    <a:pt x="194" y="88"/>
                    <a:pt x="194" y="88"/>
                    <a:pt x="194" y="88"/>
                  </a:cubicBezTo>
                  <a:cubicBezTo>
                    <a:pt x="195" y="88"/>
                    <a:pt x="195" y="87"/>
                    <a:pt x="195" y="87"/>
                  </a:cubicBezTo>
                  <a:cubicBezTo>
                    <a:pt x="196" y="86"/>
                    <a:pt x="196" y="86"/>
                    <a:pt x="195" y="85"/>
                  </a:cubicBezTo>
                  <a:cubicBezTo>
                    <a:pt x="195" y="86"/>
                    <a:pt x="194" y="87"/>
                    <a:pt x="194" y="88"/>
                  </a:cubicBezTo>
                  <a:close/>
                  <a:moveTo>
                    <a:pt x="16" y="62"/>
                  </a:moveTo>
                  <a:cubicBezTo>
                    <a:pt x="15" y="63"/>
                    <a:pt x="16" y="64"/>
                    <a:pt x="16" y="64"/>
                  </a:cubicBezTo>
                  <a:cubicBezTo>
                    <a:pt x="16" y="64"/>
                    <a:pt x="17" y="64"/>
                    <a:pt x="17" y="63"/>
                  </a:cubicBezTo>
                  <a:cubicBezTo>
                    <a:pt x="17" y="63"/>
                    <a:pt x="16" y="62"/>
                    <a:pt x="16" y="62"/>
                  </a:cubicBezTo>
                  <a:close/>
                  <a:moveTo>
                    <a:pt x="26" y="66"/>
                  </a:moveTo>
                  <a:cubicBezTo>
                    <a:pt x="24" y="68"/>
                    <a:pt x="24" y="69"/>
                    <a:pt x="25" y="69"/>
                  </a:cubicBezTo>
                  <a:cubicBezTo>
                    <a:pt x="25" y="68"/>
                    <a:pt x="26" y="67"/>
                    <a:pt x="26" y="66"/>
                  </a:cubicBezTo>
                  <a:close/>
                  <a:moveTo>
                    <a:pt x="66" y="65"/>
                  </a:moveTo>
                  <a:cubicBezTo>
                    <a:pt x="66" y="64"/>
                    <a:pt x="66" y="64"/>
                    <a:pt x="66" y="63"/>
                  </a:cubicBezTo>
                  <a:cubicBezTo>
                    <a:pt x="66" y="63"/>
                    <a:pt x="65" y="63"/>
                    <a:pt x="65" y="64"/>
                  </a:cubicBezTo>
                  <a:cubicBezTo>
                    <a:pt x="65" y="64"/>
                    <a:pt x="65" y="64"/>
                    <a:pt x="66" y="65"/>
                  </a:cubicBezTo>
                  <a:close/>
                  <a:moveTo>
                    <a:pt x="114" y="54"/>
                  </a:moveTo>
                  <a:cubicBezTo>
                    <a:pt x="114" y="53"/>
                    <a:pt x="113" y="53"/>
                    <a:pt x="113" y="53"/>
                  </a:cubicBezTo>
                  <a:cubicBezTo>
                    <a:pt x="112" y="53"/>
                    <a:pt x="112" y="53"/>
                    <a:pt x="112" y="54"/>
                  </a:cubicBezTo>
                  <a:cubicBezTo>
                    <a:pt x="112" y="54"/>
                    <a:pt x="113" y="54"/>
                    <a:pt x="114" y="54"/>
                  </a:cubicBezTo>
                  <a:close/>
                  <a:moveTo>
                    <a:pt x="149" y="58"/>
                  </a:moveTo>
                  <a:cubicBezTo>
                    <a:pt x="149" y="58"/>
                    <a:pt x="150" y="57"/>
                    <a:pt x="150" y="57"/>
                  </a:cubicBezTo>
                  <a:cubicBezTo>
                    <a:pt x="149" y="57"/>
                    <a:pt x="149" y="57"/>
                    <a:pt x="148" y="57"/>
                  </a:cubicBezTo>
                  <a:cubicBezTo>
                    <a:pt x="148" y="58"/>
                    <a:pt x="149" y="58"/>
                    <a:pt x="149" y="58"/>
                  </a:cubicBezTo>
                  <a:close/>
                  <a:moveTo>
                    <a:pt x="12" y="66"/>
                  </a:moveTo>
                  <a:cubicBezTo>
                    <a:pt x="12" y="65"/>
                    <a:pt x="12" y="65"/>
                    <a:pt x="13" y="64"/>
                  </a:cubicBezTo>
                  <a:cubicBezTo>
                    <a:pt x="12" y="64"/>
                    <a:pt x="11" y="65"/>
                    <a:pt x="12" y="66"/>
                  </a:cubicBezTo>
                  <a:close/>
                  <a:moveTo>
                    <a:pt x="171" y="64"/>
                  </a:moveTo>
                  <a:cubicBezTo>
                    <a:pt x="171" y="64"/>
                    <a:pt x="171" y="64"/>
                    <a:pt x="171" y="64"/>
                  </a:cubicBezTo>
                  <a:cubicBezTo>
                    <a:pt x="171" y="63"/>
                    <a:pt x="171" y="63"/>
                    <a:pt x="171" y="62"/>
                  </a:cubicBezTo>
                  <a:cubicBezTo>
                    <a:pt x="171" y="63"/>
                    <a:pt x="171" y="63"/>
                    <a:pt x="171" y="64"/>
                  </a:cubicBezTo>
                  <a:close/>
                  <a:moveTo>
                    <a:pt x="83" y="57"/>
                  </a:moveTo>
                  <a:cubicBezTo>
                    <a:pt x="84" y="57"/>
                    <a:pt x="85" y="57"/>
                    <a:pt x="85" y="55"/>
                  </a:cubicBezTo>
                  <a:cubicBezTo>
                    <a:pt x="84" y="56"/>
                    <a:pt x="84" y="57"/>
                    <a:pt x="83" y="57"/>
                  </a:cubicBezTo>
                  <a:close/>
                  <a:moveTo>
                    <a:pt x="90" y="79"/>
                  </a:moveTo>
                  <a:cubicBezTo>
                    <a:pt x="90" y="79"/>
                    <a:pt x="89" y="80"/>
                    <a:pt x="88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0"/>
                    <a:pt x="90" y="80"/>
                    <a:pt x="90" y="79"/>
                  </a:cubicBezTo>
                  <a:close/>
                  <a:moveTo>
                    <a:pt x="199" y="81"/>
                  </a:moveTo>
                  <a:cubicBezTo>
                    <a:pt x="199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3"/>
                  </a:cubicBezTo>
                  <a:cubicBezTo>
                    <a:pt x="199" y="83"/>
                    <a:pt x="199" y="82"/>
                    <a:pt x="199" y="82"/>
                  </a:cubicBezTo>
                  <a:cubicBezTo>
                    <a:pt x="199" y="82"/>
                    <a:pt x="199" y="81"/>
                    <a:pt x="199" y="81"/>
                  </a:cubicBezTo>
                  <a:close/>
                  <a:moveTo>
                    <a:pt x="153" y="54"/>
                  </a:moveTo>
                  <a:cubicBezTo>
                    <a:pt x="153" y="54"/>
                    <a:pt x="153" y="54"/>
                    <a:pt x="153" y="54"/>
                  </a:cubicBezTo>
                  <a:cubicBezTo>
                    <a:pt x="152" y="54"/>
                    <a:pt x="152" y="54"/>
                    <a:pt x="151" y="54"/>
                  </a:cubicBezTo>
                  <a:cubicBezTo>
                    <a:pt x="152" y="54"/>
                    <a:pt x="152" y="55"/>
                    <a:pt x="152" y="55"/>
                  </a:cubicBezTo>
                  <a:cubicBezTo>
                    <a:pt x="152" y="55"/>
                    <a:pt x="153" y="54"/>
                    <a:pt x="153" y="54"/>
                  </a:cubicBezTo>
                  <a:close/>
                  <a:moveTo>
                    <a:pt x="150" y="61"/>
                  </a:moveTo>
                  <a:cubicBezTo>
                    <a:pt x="151" y="60"/>
                    <a:pt x="152" y="60"/>
                    <a:pt x="152" y="59"/>
                  </a:cubicBezTo>
                  <a:cubicBezTo>
                    <a:pt x="150" y="60"/>
                    <a:pt x="150" y="60"/>
                    <a:pt x="150" y="61"/>
                  </a:cubicBezTo>
                  <a:close/>
                  <a:moveTo>
                    <a:pt x="110" y="79"/>
                  </a:moveTo>
                  <a:cubicBezTo>
                    <a:pt x="110" y="79"/>
                    <a:pt x="110" y="79"/>
                    <a:pt x="110" y="79"/>
                  </a:cubicBezTo>
                  <a:cubicBezTo>
                    <a:pt x="111" y="79"/>
                    <a:pt x="111" y="79"/>
                    <a:pt x="112" y="79"/>
                  </a:cubicBezTo>
                  <a:cubicBezTo>
                    <a:pt x="111" y="79"/>
                    <a:pt x="111" y="79"/>
                    <a:pt x="110" y="79"/>
                  </a:cubicBezTo>
                  <a:close/>
                  <a:moveTo>
                    <a:pt x="40" y="72"/>
                  </a:moveTo>
                  <a:cubicBezTo>
                    <a:pt x="41" y="71"/>
                    <a:pt x="41" y="70"/>
                    <a:pt x="40" y="70"/>
                  </a:cubicBezTo>
                  <a:cubicBezTo>
                    <a:pt x="40" y="70"/>
                    <a:pt x="40" y="70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2"/>
                  </a:cubicBezTo>
                  <a:close/>
                  <a:moveTo>
                    <a:pt x="205" y="47"/>
                  </a:moveTo>
                  <a:cubicBezTo>
                    <a:pt x="206" y="46"/>
                    <a:pt x="206" y="46"/>
                    <a:pt x="204" y="44"/>
                  </a:cubicBezTo>
                  <a:cubicBezTo>
                    <a:pt x="205" y="45"/>
                    <a:pt x="205" y="46"/>
                    <a:pt x="205" y="47"/>
                  </a:cubicBezTo>
                  <a:close/>
                  <a:moveTo>
                    <a:pt x="47" y="90"/>
                  </a:moveTo>
                  <a:cubicBezTo>
                    <a:pt x="46" y="90"/>
                    <a:pt x="46" y="91"/>
                    <a:pt x="46" y="92"/>
                  </a:cubicBezTo>
                  <a:cubicBezTo>
                    <a:pt x="47" y="91"/>
                    <a:pt x="47" y="91"/>
                    <a:pt x="47" y="90"/>
                  </a:cubicBezTo>
                  <a:close/>
                  <a:moveTo>
                    <a:pt x="173" y="69"/>
                  </a:moveTo>
                  <a:cubicBezTo>
                    <a:pt x="173" y="68"/>
                    <a:pt x="172" y="67"/>
                    <a:pt x="172" y="67"/>
                  </a:cubicBezTo>
                  <a:cubicBezTo>
                    <a:pt x="172" y="67"/>
                    <a:pt x="172" y="68"/>
                    <a:pt x="171" y="68"/>
                  </a:cubicBezTo>
                  <a:cubicBezTo>
                    <a:pt x="172" y="68"/>
                    <a:pt x="172" y="68"/>
                    <a:pt x="173" y="69"/>
                  </a:cubicBezTo>
                  <a:close/>
                  <a:moveTo>
                    <a:pt x="116" y="70"/>
                  </a:moveTo>
                  <a:cubicBezTo>
                    <a:pt x="116" y="71"/>
                    <a:pt x="115" y="71"/>
                    <a:pt x="115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0"/>
                  </a:cubicBezTo>
                  <a:close/>
                  <a:moveTo>
                    <a:pt x="193" y="49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194" y="48"/>
                    <a:pt x="194" y="47"/>
                    <a:pt x="193" y="46"/>
                  </a:cubicBezTo>
                  <a:cubicBezTo>
                    <a:pt x="193" y="47"/>
                    <a:pt x="193" y="48"/>
                    <a:pt x="193" y="49"/>
                  </a:cubicBezTo>
                  <a:close/>
                  <a:moveTo>
                    <a:pt x="206" y="118"/>
                  </a:moveTo>
                  <a:cubicBezTo>
                    <a:pt x="207" y="117"/>
                    <a:pt x="207" y="116"/>
                    <a:pt x="208" y="115"/>
                  </a:cubicBezTo>
                  <a:cubicBezTo>
                    <a:pt x="208" y="115"/>
                    <a:pt x="208" y="115"/>
                    <a:pt x="208" y="115"/>
                  </a:cubicBezTo>
                  <a:cubicBezTo>
                    <a:pt x="207" y="116"/>
                    <a:pt x="206" y="116"/>
                    <a:pt x="206" y="118"/>
                  </a:cubicBezTo>
                  <a:close/>
                  <a:moveTo>
                    <a:pt x="146" y="59"/>
                  </a:moveTo>
                  <a:cubicBezTo>
                    <a:pt x="146" y="59"/>
                    <a:pt x="146" y="60"/>
                    <a:pt x="146" y="61"/>
                  </a:cubicBezTo>
                  <a:cubicBezTo>
                    <a:pt x="147" y="60"/>
                    <a:pt x="147" y="60"/>
                    <a:pt x="146" y="59"/>
                  </a:cubicBezTo>
                  <a:close/>
                  <a:moveTo>
                    <a:pt x="95" y="90"/>
                  </a:moveTo>
                  <a:cubicBezTo>
                    <a:pt x="94" y="89"/>
                    <a:pt x="93" y="89"/>
                    <a:pt x="93" y="90"/>
                  </a:cubicBezTo>
                  <a:cubicBezTo>
                    <a:pt x="94" y="90"/>
                    <a:pt x="94" y="90"/>
                    <a:pt x="95" y="90"/>
                  </a:cubicBezTo>
                  <a:close/>
                  <a:moveTo>
                    <a:pt x="134" y="78"/>
                  </a:moveTo>
                  <a:cubicBezTo>
                    <a:pt x="134" y="78"/>
                    <a:pt x="134" y="78"/>
                    <a:pt x="134" y="78"/>
                  </a:cubicBezTo>
                  <a:cubicBezTo>
                    <a:pt x="135" y="79"/>
                    <a:pt x="135" y="79"/>
                    <a:pt x="136" y="79"/>
                  </a:cubicBezTo>
                  <a:cubicBezTo>
                    <a:pt x="136" y="79"/>
                    <a:pt x="136" y="78"/>
                    <a:pt x="136" y="78"/>
                  </a:cubicBezTo>
                  <a:cubicBezTo>
                    <a:pt x="135" y="78"/>
                    <a:pt x="135" y="78"/>
                    <a:pt x="134" y="78"/>
                  </a:cubicBezTo>
                  <a:close/>
                  <a:moveTo>
                    <a:pt x="28" y="79"/>
                  </a:moveTo>
                  <a:cubicBezTo>
                    <a:pt x="28" y="80"/>
                    <a:pt x="29" y="80"/>
                    <a:pt x="29" y="81"/>
                  </a:cubicBezTo>
                  <a:cubicBezTo>
                    <a:pt x="29" y="80"/>
                    <a:pt x="29" y="80"/>
                    <a:pt x="28" y="79"/>
                  </a:cubicBezTo>
                  <a:close/>
                  <a:moveTo>
                    <a:pt x="113" y="84"/>
                  </a:moveTo>
                  <a:cubicBezTo>
                    <a:pt x="113" y="84"/>
                    <a:pt x="114" y="83"/>
                    <a:pt x="114" y="82"/>
                  </a:cubicBezTo>
                  <a:cubicBezTo>
                    <a:pt x="113" y="83"/>
                    <a:pt x="113" y="83"/>
                    <a:pt x="113" y="84"/>
                  </a:cubicBezTo>
                  <a:close/>
                  <a:moveTo>
                    <a:pt x="14" y="94"/>
                  </a:moveTo>
                  <a:cubicBezTo>
                    <a:pt x="14" y="95"/>
                    <a:pt x="14" y="95"/>
                    <a:pt x="16" y="95"/>
                  </a:cubicBezTo>
                  <a:cubicBezTo>
                    <a:pt x="15" y="94"/>
                    <a:pt x="15" y="94"/>
                    <a:pt x="14" y="94"/>
                  </a:cubicBezTo>
                  <a:close/>
                  <a:moveTo>
                    <a:pt x="140" y="65"/>
                  </a:moveTo>
                  <a:cubicBezTo>
                    <a:pt x="139" y="64"/>
                    <a:pt x="139" y="64"/>
                    <a:pt x="139" y="63"/>
                  </a:cubicBezTo>
                  <a:cubicBezTo>
                    <a:pt x="138" y="64"/>
                    <a:pt x="138" y="64"/>
                    <a:pt x="138" y="65"/>
                  </a:cubicBezTo>
                  <a:cubicBezTo>
                    <a:pt x="139" y="65"/>
                    <a:pt x="139" y="65"/>
                    <a:pt x="140" y="65"/>
                  </a:cubicBezTo>
                  <a:close/>
                  <a:moveTo>
                    <a:pt x="217" y="82"/>
                  </a:moveTo>
                  <a:cubicBezTo>
                    <a:pt x="216" y="83"/>
                    <a:pt x="216" y="83"/>
                    <a:pt x="217" y="84"/>
                  </a:cubicBezTo>
                  <a:cubicBezTo>
                    <a:pt x="217" y="83"/>
                    <a:pt x="217" y="83"/>
                    <a:pt x="217" y="82"/>
                  </a:cubicBezTo>
                  <a:close/>
                  <a:moveTo>
                    <a:pt x="173" y="93"/>
                  </a:moveTo>
                  <a:cubicBezTo>
                    <a:pt x="173" y="93"/>
                    <a:pt x="173" y="93"/>
                    <a:pt x="173" y="93"/>
                  </a:cubicBezTo>
                  <a:cubicBezTo>
                    <a:pt x="173" y="93"/>
                    <a:pt x="172" y="93"/>
                    <a:pt x="172" y="94"/>
                  </a:cubicBezTo>
                  <a:cubicBezTo>
                    <a:pt x="172" y="94"/>
                    <a:pt x="173" y="94"/>
                    <a:pt x="173" y="94"/>
                  </a:cubicBezTo>
                  <a:cubicBezTo>
                    <a:pt x="173" y="93"/>
                    <a:pt x="173" y="93"/>
                    <a:pt x="173" y="93"/>
                  </a:cubicBezTo>
                  <a:close/>
                  <a:moveTo>
                    <a:pt x="73" y="55"/>
                  </a:moveTo>
                  <a:cubicBezTo>
                    <a:pt x="73" y="55"/>
                    <a:pt x="73" y="54"/>
                    <a:pt x="73" y="54"/>
                  </a:cubicBezTo>
                  <a:cubicBezTo>
                    <a:pt x="73" y="54"/>
                    <a:pt x="73" y="54"/>
                    <a:pt x="72" y="54"/>
                  </a:cubicBezTo>
                  <a:cubicBezTo>
                    <a:pt x="72" y="54"/>
                    <a:pt x="73" y="55"/>
                    <a:pt x="73" y="55"/>
                  </a:cubicBezTo>
                  <a:close/>
                  <a:moveTo>
                    <a:pt x="28" y="74"/>
                  </a:moveTo>
                  <a:cubicBezTo>
                    <a:pt x="28" y="74"/>
                    <a:pt x="28" y="74"/>
                    <a:pt x="28" y="74"/>
                  </a:cubicBezTo>
                  <a:cubicBezTo>
                    <a:pt x="28" y="74"/>
                    <a:pt x="29" y="74"/>
                    <a:pt x="29" y="73"/>
                  </a:cubicBezTo>
                  <a:cubicBezTo>
                    <a:pt x="28" y="73"/>
                    <a:pt x="28" y="74"/>
                    <a:pt x="28" y="74"/>
                  </a:cubicBezTo>
                  <a:close/>
                  <a:moveTo>
                    <a:pt x="138" y="59"/>
                  </a:moveTo>
                  <a:cubicBezTo>
                    <a:pt x="138" y="59"/>
                    <a:pt x="139" y="59"/>
                    <a:pt x="139" y="59"/>
                  </a:cubicBezTo>
                  <a:cubicBezTo>
                    <a:pt x="139" y="59"/>
                    <a:pt x="139" y="58"/>
                    <a:pt x="140" y="58"/>
                  </a:cubicBezTo>
                  <a:cubicBezTo>
                    <a:pt x="139" y="58"/>
                    <a:pt x="139" y="58"/>
                    <a:pt x="138" y="59"/>
                  </a:cubicBezTo>
                  <a:close/>
                  <a:moveTo>
                    <a:pt x="188" y="137"/>
                  </a:moveTo>
                  <a:cubicBezTo>
                    <a:pt x="188" y="136"/>
                    <a:pt x="188" y="136"/>
                    <a:pt x="188" y="135"/>
                  </a:cubicBezTo>
                  <a:cubicBezTo>
                    <a:pt x="188" y="135"/>
                    <a:pt x="188" y="135"/>
                    <a:pt x="188" y="135"/>
                  </a:cubicBezTo>
                  <a:cubicBezTo>
                    <a:pt x="188" y="136"/>
                    <a:pt x="188" y="136"/>
                    <a:pt x="188" y="137"/>
                  </a:cubicBezTo>
                  <a:close/>
                  <a:moveTo>
                    <a:pt x="203" y="49"/>
                  </a:moveTo>
                  <a:cubicBezTo>
                    <a:pt x="203" y="49"/>
                    <a:pt x="203" y="50"/>
                    <a:pt x="203" y="50"/>
                  </a:cubicBezTo>
                  <a:cubicBezTo>
                    <a:pt x="203" y="50"/>
                    <a:pt x="203" y="49"/>
                    <a:pt x="203" y="49"/>
                  </a:cubicBezTo>
                  <a:close/>
                  <a:moveTo>
                    <a:pt x="115" y="63"/>
                  </a:moveTo>
                  <a:cubicBezTo>
                    <a:pt x="115" y="63"/>
                    <a:pt x="115" y="63"/>
                    <a:pt x="116" y="63"/>
                  </a:cubicBezTo>
                  <a:cubicBezTo>
                    <a:pt x="116" y="63"/>
                    <a:pt x="115" y="63"/>
                    <a:pt x="115" y="62"/>
                  </a:cubicBezTo>
                  <a:cubicBezTo>
                    <a:pt x="115" y="63"/>
                    <a:pt x="115" y="63"/>
                    <a:pt x="115" y="63"/>
                  </a:cubicBezTo>
                  <a:close/>
                  <a:moveTo>
                    <a:pt x="26" y="71"/>
                  </a:moveTo>
                  <a:cubicBezTo>
                    <a:pt x="27" y="71"/>
                    <a:pt x="28" y="70"/>
                    <a:pt x="27" y="69"/>
                  </a:cubicBezTo>
                  <a:cubicBezTo>
                    <a:pt x="27" y="70"/>
                    <a:pt x="27" y="71"/>
                    <a:pt x="26" y="71"/>
                  </a:cubicBezTo>
                  <a:close/>
                  <a:moveTo>
                    <a:pt x="187" y="85"/>
                  </a:moveTo>
                  <a:cubicBezTo>
                    <a:pt x="188" y="84"/>
                    <a:pt x="188" y="84"/>
                    <a:pt x="188" y="84"/>
                  </a:cubicBezTo>
                  <a:cubicBezTo>
                    <a:pt x="188" y="84"/>
                    <a:pt x="187" y="85"/>
                    <a:pt x="187" y="85"/>
                  </a:cubicBezTo>
                  <a:close/>
                  <a:moveTo>
                    <a:pt x="185" y="133"/>
                  </a:moveTo>
                  <a:cubicBezTo>
                    <a:pt x="185" y="133"/>
                    <a:pt x="185" y="133"/>
                    <a:pt x="185" y="134"/>
                  </a:cubicBezTo>
                  <a:cubicBezTo>
                    <a:pt x="185" y="134"/>
                    <a:pt x="185" y="133"/>
                    <a:pt x="185" y="133"/>
                  </a:cubicBezTo>
                  <a:close/>
                  <a:moveTo>
                    <a:pt x="190" y="96"/>
                  </a:move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6"/>
                    <a:pt x="190" y="96"/>
                  </a:cubicBezTo>
                  <a:close/>
                  <a:moveTo>
                    <a:pt x="197" y="56"/>
                  </a:moveTo>
                  <a:cubicBezTo>
                    <a:pt x="197" y="56"/>
                    <a:pt x="197" y="57"/>
                    <a:pt x="197" y="57"/>
                  </a:cubicBezTo>
                  <a:cubicBezTo>
                    <a:pt x="198" y="57"/>
                    <a:pt x="197" y="56"/>
                    <a:pt x="197" y="56"/>
                  </a:cubicBezTo>
                  <a:close/>
                  <a:moveTo>
                    <a:pt x="51" y="84"/>
                  </a:moveTo>
                  <a:cubicBezTo>
                    <a:pt x="50" y="84"/>
                    <a:pt x="50" y="84"/>
                    <a:pt x="50" y="83"/>
                  </a:cubicBezTo>
                  <a:cubicBezTo>
                    <a:pt x="50" y="84"/>
                    <a:pt x="50" y="84"/>
                    <a:pt x="49" y="84"/>
                  </a:cubicBezTo>
                  <a:cubicBezTo>
                    <a:pt x="50" y="84"/>
                    <a:pt x="50" y="84"/>
                    <a:pt x="51" y="84"/>
                  </a:cubicBezTo>
                  <a:close/>
                  <a:moveTo>
                    <a:pt x="205" y="64"/>
                  </a:moveTo>
                  <a:cubicBezTo>
                    <a:pt x="205" y="63"/>
                    <a:pt x="205" y="63"/>
                    <a:pt x="205" y="62"/>
                  </a:cubicBezTo>
                  <a:cubicBezTo>
                    <a:pt x="204" y="63"/>
                    <a:pt x="205" y="63"/>
                    <a:pt x="205" y="64"/>
                  </a:cubicBezTo>
                  <a:close/>
                  <a:moveTo>
                    <a:pt x="93" y="80"/>
                  </a:moveTo>
                  <a:cubicBezTo>
                    <a:pt x="94" y="80"/>
                    <a:pt x="94" y="80"/>
                    <a:pt x="93" y="79"/>
                  </a:cubicBezTo>
                  <a:cubicBezTo>
                    <a:pt x="93" y="80"/>
                    <a:pt x="93" y="80"/>
                    <a:pt x="93" y="80"/>
                  </a:cubicBezTo>
                  <a:close/>
                  <a:moveTo>
                    <a:pt x="199" y="42"/>
                  </a:moveTo>
                  <a:cubicBezTo>
                    <a:pt x="199" y="43"/>
                    <a:pt x="199" y="43"/>
                    <a:pt x="200" y="44"/>
                  </a:cubicBezTo>
                  <a:cubicBezTo>
                    <a:pt x="200" y="43"/>
                    <a:pt x="200" y="43"/>
                    <a:pt x="199" y="42"/>
                  </a:cubicBezTo>
                  <a:close/>
                  <a:moveTo>
                    <a:pt x="215" y="92"/>
                  </a:moveTo>
                  <a:cubicBezTo>
                    <a:pt x="215" y="92"/>
                    <a:pt x="216" y="92"/>
                    <a:pt x="216" y="92"/>
                  </a:cubicBezTo>
                  <a:cubicBezTo>
                    <a:pt x="216" y="92"/>
                    <a:pt x="216" y="91"/>
                    <a:pt x="216" y="91"/>
                  </a:cubicBezTo>
                  <a:cubicBezTo>
                    <a:pt x="216" y="91"/>
                    <a:pt x="216" y="91"/>
                    <a:pt x="216" y="91"/>
                  </a:cubicBezTo>
                  <a:cubicBezTo>
                    <a:pt x="216" y="91"/>
                    <a:pt x="216" y="91"/>
                    <a:pt x="215" y="92"/>
                  </a:cubicBezTo>
                  <a:close/>
                  <a:moveTo>
                    <a:pt x="132" y="75"/>
                  </a:moveTo>
                  <a:cubicBezTo>
                    <a:pt x="132" y="75"/>
                    <a:pt x="133" y="76"/>
                    <a:pt x="133" y="75"/>
                  </a:cubicBezTo>
                  <a:cubicBezTo>
                    <a:pt x="133" y="75"/>
                    <a:pt x="132" y="75"/>
                    <a:pt x="132" y="75"/>
                  </a:cubicBezTo>
                  <a:close/>
                  <a:moveTo>
                    <a:pt x="153" y="72"/>
                  </a:moveTo>
                  <a:cubicBezTo>
                    <a:pt x="153" y="72"/>
                    <a:pt x="153" y="72"/>
                    <a:pt x="153" y="72"/>
                  </a:cubicBezTo>
                  <a:cubicBezTo>
                    <a:pt x="153" y="72"/>
                    <a:pt x="153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3" y="72"/>
                    <a:pt x="153" y="72"/>
                    <a:pt x="153" y="72"/>
                  </a:cubicBezTo>
                  <a:close/>
                  <a:moveTo>
                    <a:pt x="191" y="60"/>
                  </a:move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91" y="59"/>
                    <a:pt x="191" y="59"/>
                    <a:pt x="191" y="59"/>
                  </a:cubicBezTo>
                  <a:cubicBezTo>
                    <a:pt x="191" y="60"/>
                    <a:pt x="191" y="60"/>
                    <a:pt x="191" y="60"/>
                  </a:cubicBezTo>
                  <a:close/>
                  <a:moveTo>
                    <a:pt x="156" y="70"/>
                  </a:moveTo>
                  <a:cubicBezTo>
                    <a:pt x="156" y="71"/>
                    <a:pt x="156" y="71"/>
                    <a:pt x="156" y="71"/>
                  </a:cubicBezTo>
                  <a:cubicBezTo>
                    <a:pt x="156" y="71"/>
                    <a:pt x="156" y="71"/>
                    <a:pt x="156" y="71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0"/>
                    <a:pt x="156" y="70"/>
                    <a:pt x="156" y="70"/>
                  </a:cubicBezTo>
                  <a:close/>
                  <a:moveTo>
                    <a:pt x="96" y="67"/>
                  </a:moveTo>
                  <a:cubicBezTo>
                    <a:pt x="96" y="67"/>
                    <a:pt x="96" y="67"/>
                    <a:pt x="96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7"/>
                    <a:pt x="96" y="67"/>
                    <a:pt x="96" y="68"/>
                  </a:cubicBezTo>
                  <a:cubicBezTo>
                    <a:pt x="96" y="67"/>
                    <a:pt x="96" y="67"/>
                    <a:pt x="96" y="67"/>
                  </a:cubicBezTo>
                  <a:close/>
                  <a:moveTo>
                    <a:pt x="14" y="67"/>
                  </a:moveTo>
                  <a:cubicBezTo>
                    <a:pt x="14" y="67"/>
                    <a:pt x="14" y="67"/>
                    <a:pt x="14" y="68"/>
                  </a:cubicBezTo>
                  <a:cubicBezTo>
                    <a:pt x="14" y="68"/>
                    <a:pt x="14" y="67"/>
                    <a:pt x="14" y="67"/>
                  </a:cubicBezTo>
                  <a:close/>
                  <a:moveTo>
                    <a:pt x="38" y="96"/>
                  </a:moveTo>
                  <a:cubicBezTo>
                    <a:pt x="38" y="96"/>
                    <a:pt x="38" y="96"/>
                    <a:pt x="38" y="96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8" y="96"/>
                    <a:pt x="38" y="96"/>
                    <a:pt x="38" y="96"/>
                  </a:cubicBezTo>
                  <a:close/>
                  <a:moveTo>
                    <a:pt x="136" y="81"/>
                  </a:moveTo>
                  <a:cubicBezTo>
                    <a:pt x="136" y="81"/>
                    <a:pt x="136" y="81"/>
                    <a:pt x="136" y="81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36" y="81"/>
                    <a:pt x="136" y="82"/>
                    <a:pt x="136" y="82"/>
                  </a:cubicBezTo>
                  <a:cubicBezTo>
                    <a:pt x="136" y="82"/>
                    <a:pt x="136" y="81"/>
                    <a:pt x="136" y="81"/>
                  </a:cubicBezTo>
                  <a:close/>
                  <a:moveTo>
                    <a:pt x="19" y="88"/>
                  </a:moveTo>
                  <a:cubicBezTo>
                    <a:pt x="19" y="88"/>
                    <a:pt x="20" y="88"/>
                    <a:pt x="20" y="88"/>
                  </a:cubicBezTo>
                  <a:cubicBezTo>
                    <a:pt x="20" y="88"/>
                    <a:pt x="20" y="87"/>
                    <a:pt x="20" y="87"/>
                  </a:cubicBezTo>
                  <a:cubicBezTo>
                    <a:pt x="20" y="87"/>
                    <a:pt x="19" y="87"/>
                    <a:pt x="19" y="88"/>
                  </a:cubicBezTo>
                  <a:close/>
                  <a:moveTo>
                    <a:pt x="29" y="86"/>
                  </a:moveTo>
                  <a:cubicBezTo>
                    <a:pt x="29" y="86"/>
                    <a:pt x="29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6"/>
                    <a:pt x="29" y="85"/>
                    <a:pt x="29" y="85"/>
                  </a:cubicBezTo>
                  <a:cubicBezTo>
                    <a:pt x="29" y="85"/>
                    <a:pt x="29" y="86"/>
                    <a:pt x="29" y="86"/>
                  </a:cubicBezTo>
                  <a:close/>
                  <a:moveTo>
                    <a:pt x="20" y="70"/>
                  </a:move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0" y="70"/>
                  </a:cubicBezTo>
                  <a:close/>
                  <a:moveTo>
                    <a:pt x="184" y="102"/>
                  </a:moveTo>
                  <a:cubicBezTo>
                    <a:pt x="184" y="102"/>
                    <a:pt x="184" y="102"/>
                    <a:pt x="184" y="102"/>
                  </a:cubicBezTo>
                  <a:cubicBezTo>
                    <a:pt x="184" y="102"/>
                    <a:pt x="184" y="102"/>
                    <a:pt x="184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84" y="102"/>
                    <a:pt x="184" y="102"/>
                    <a:pt x="184" y="102"/>
                  </a:cubicBezTo>
                  <a:close/>
                  <a:moveTo>
                    <a:pt x="224" y="104"/>
                  </a:moveTo>
                  <a:cubicBezTo>
                    <a:pt x="224" y="104"/>
                    <a:pt x="224" y="104"/>
                    <a:pt x="224" y="104"/>
                  </a:cubicBezTo>
                  <a:cubicBezTo>
                    <a:pt x="225" y="104"/>
                    <a:pt x="225" y="104"/>
                    <a:pt x="225" y="104"/>
                  </a:cubicBezTo>
                  <a:cubicBezTo>
                    <a:pt x="225" y="103"/>
                    <a:pt x="225" y="103"/>
                    <a:pt x="225" y="103"/>
                  </a:cubicBezTo>
                  <a:cubicBezTo>
                    <a:pt x="225" y="104"/>
                    <a:pt x="225" y="104"/>
                    <a:pt x="224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</a:path>
              </a:pathLst>
            </a:custGeom>
            <a:solidFill>
              <a:srgbClr val="5F779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F7797"/>
                </a:solidFill>
              </a:endParaRPr>
            </a:p>
          </p:txBody>
        </p:sp>
      </p:grpSp>
      <p:sp>
        <p:nvSpPr>
          <p:cNvPr id="30" name="Freeform 5"/>
          <p:cNvSpPr>
            <a:spLocks noEditPoints="1"/>
          </p:cNvSpPr>
          <p:nvPr/>
        </p:nvSpPr>
        <p:spPr bwMode="auto">
          <a:xfrm>
            <a:off x="7982585" y="5732145"/>
            <a:ext cx="504000" cy="195580"/>
          </a:xfrm>
          <a:custGeom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1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solidFill>
            <a:srgbClr val="5F7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5F7797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23" grpId="0"/>
      <p:bldP spid="30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壹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待字闺中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780540" y="597535"/>
            <a:ext cx="863028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40000"/>
              </a:lnSpc>
            </a:pPr>
            <a:r>
              <a:rPr lang="en-US" altLang="zh-CN" sz="2800" b="0">
                <a:latin typeface="方正仿宋_GBK" panose="02000000000000000000" charset="-122"/>
                <a:ea typeface="方正仿宋_GBK" panose="02000000000000000000" charset="-122"/>
              </a:rPr>
              <a:t>     </a:t>
            </a:r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昨夜雨疏风骤，浓睡不消残酒。试问卷帘人，却道海棠依旧。知否，知否？应是绿肥红瘦。</a:t>
            </a:r>
            <a:endParaRPr lang="zh-CN" sz="28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0540" y="248920"/>
            <a:ext cx="86302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如梦令</a:t>
            </a:r>
            <a:endParaRPr lang="zh-CN" altLang="en-US" sz="28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2220" y="1894205"/>
            <a:ext cx="9963785" cy="780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>
              <a:lnSpc>
                <a:spcPct val="140000"/>
              </a:lnSpc>
            </a:pP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“伤春”之情的背后蕴藏着词人怎样的复杂心理呢？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92020" y="2806700"/>
            <a:ext cx="4121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面对风雨摧花的无奈</a:t>
            </a:r>
            <a:endParaRPr lang="zh-CN" altLang="en-US" sz="320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92020" y="3573780"/>
            <a:ext cx="5023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酒醒询问海棠情况的急切</a:t>
            </a:r>
            <a:endParaRPr lang="zh-CN" altLang="en-US" sz="320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92020" y="4340860"/>
            <a:ext cx="6355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关心花事却又害怕听到花落的矛盾</a:t>
            </a:r>
            <a:endParaRPr lang="zh-CN" altLang="en-US" sz="320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92020" y="5107940"/>
            <a:ext cx="7942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听到侍女回答的不解</a:t>
            </a:r>
            <a:endParaRPr lang="zh-CN" altLang="en-US" sz="320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92020" y="5875020"/>
            <a:ext cx="7942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道出内心想法后的无限感伤</a:t>
            </a:r>
            <a:endParaRPr lang="zh-CN" altLang="en-US" sz="320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20" name="Freeform 544"/>
          <p:cNvSpPr>
            <a:spLocks noEditPoints="1"/>
          </p:cNvSpPr>
          <p:nvPr/>
        </p:nvSpPr>
        <p:spPr bwMode="auto">
          <a:xfrm>
            <a:off x="7526398" y="1209786"/>
            <a:ext cx="2052000" cy="72000"/>
          </a:xfrm>
          <a:custGeom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rgbClr val="5F7797"/>
          </a:solidFill>
          <a:ln>
            <a:noFill/>
          </a:ln>
        </p:spPr>
        <p:txBody>
          <a:bodyPr vert="horz" wrap="square" lIns="68591" tIns="34295" rIns="68591" bIns="34295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21725" y="1341120"/>
            <a:ext cx="298069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>
                <a:solidFill>
                  <a:srgbClr val="475A7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“询问卷帘人”</a:t>
            </a:r>
            <a:r>
              <a:rPr lang="en-US" altLang="zh-CN" sz="3000" b="1">
                <a:solidFill>
                  <a:srgbClr val="475A7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?</a:t>
            </a:r>
            <a:endParaRPr lang="en-US" altLang="zh-CN" sz="3000" b="1">
              <a:solidFill>
                <a:srgbClr val="475A71"/>
              </a:solidFill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647430" y="2764790"/>
            <a:ext cx="1132840" cy="3821430"/>
            <a:chOff x="13471" y="4354"/>
            <a:chExt cx="1784" cy="6018"/>
          </a:xfrm>
        </p:grpSpPr>
        <p:sp>
          <p:nvSpPr>
            <p:cNvPr id="26" name="文本框 25"/>
            <p:cNvSpPr txBox="1"/>
            <p:nvPr/>
          </p:nvSpPr>
          <p:spPr>
            <a:xfrm>
              <a:off x="14192" y="4354"/>
              <a:ext cx="1063" cy="6018"/>
            </a:xfrm>
            <a:prstGeom prst="rect">
              <a:avLst/>
            </a:prstGeom>
            <a:noFill/>
            <a:ln w="28575" cmpd="dbl">
              <a:noFill/>
              <a:prstDash val="solid"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>
                  <a:solidFill>
                    <a:srgbClr val="900000"/>
                  </a:solidFill>
                  <a:latin typeface="Aa语文老师的字" panose="02010600010101010101" charset="-122"/>
                  <a:ea typeface="Aa语文老师的字" panose="02010600010101010101" charset="-122"/>
                </a:rPr>
                <a:t>曲折的内心情感变化</a:t>
              </a:r>
              <a:endParaRPr lang="zh-CN" altLang="en-US" sz="3200">
                <a:solidFill>
                  <a:srgbClr val="900000"/>
                </a:solidFill>
                <a:latin typeface="Aa语文老师的字" panose="02010600010101010101" charset="-122"/>
                <a:ea typeface="Aa语文老师的字" panose="02010600010101010101" charset="-122"/>
              </a:endParaRPr>
            </a:p>
          </p:txBody>
        </p:sp>
        <p:sp>
          <p:nvSpPr>
            <p:cNvPr id="46" name="Freeform 5"/>
            <p:cNvSpPr>
              <a:spLocks noEditPoints="1"/>
            </p:cNvSpPr>
            <p:nvPr/>
          </p:nvSpPr>
          <p:spPr bwMode="auto">
            <a:xfrm rot="16200000">
              <a:off x="13624" y="6672"/>
              <a:ext cx="414" cy="721"/>
            </a:xfrm>
            <a:custGeom>
              <a:gdLst>
                <a:gd name="T0" fmla="*/ 38 w 201"/>
                <a:gd name="T1" fmla="*/ 156 h 254"/>
                <a:gd name="T2" fmla="*/ 105 w 201"/>
                <a:gd name="T3" fmla="*/ 212 h 254"/>
                <a:gd name="T4" fmla="*/ 106 w 201"/>
                <a:gd name="T5" fmla="*/ 226 h 254"/>
                <a:gd name="T6" fmla="*/ 157 w 201"/>
                <a:gd name="T7" fmla="*/ 9 h 254"/>
                <a:gd name="T8" fmla="*/ 151 w 201"/>
                <a:gd name="T9" fmla="*/ 99 h 254"/>
                <a:gd name="T10" fmla="*/ 128 w 201"/>
                <a:gd name="T11" fmla="*/ 144 h 254"/>
                <a:gd name="T12" fmla="*/ 123 w 201"/>
                <a:gd name="T13" fmla="*/ 81 h 254"/>
                <a:gd name="T14" fmla="*/ 108 w 201"/>
                <a:gd name="T15" fmla="*/ 69 h 254"/>
                <a:gd name="T16" fmla="*/ 48 w 201"/>
                <a:gd name="T17" fmla="*/ 72 h 254"/>
                <a:gd name="T18" fmla="*/ 117 w 201"/>
                <a:gd name="T19" fmla="*/ 61 h 254"/>
                <a:gd name="T20" fmla="*/ 137 w 201"/>
                <a:gd name="T21" fmla="*/ 87 h 254"/>
                <a:gd name="T22" fmla="*/ 94 w 201"/>
                <a:gd name="T23" fmla="*/ 220 h 254"/>
                <a:gd name="T24" fmla="*/ 97 w 201"/>
                <a:gd name="T25" fmla="*/ 45 h 254"/>
                <a:gd name="T26" fmla="*/ 73 w 201"/>
                <a:gd name="T27" fmla="*/ 185 h 254"/>
                <a:gd name="T28" fmla="*/ 137 w 201"/>
                <a:gd name="T29" fmla="*/ 49 h 254"/>
                <a:gd name="T30" fmla="*/ 130 w 201"/>
                <a:gd name="T31" fmla="*/ 209 h 254"/>
                <a:gd name="T32" fmla="*/ 71 w 201"/>
                <a:gd name="T33" fmla="*/ 182 h 254"/>
                <a:gd name="T34" fmla="*/ 115 w 201"/>
                <a:gd name="T35" fmla="*/ 163 h 254"/>
                <a:gd name="T36" fmla="*/ 115 w 201"/>
                <a:gd name="T37" fmla="*/ 190 h 254"/>
                <a:gd name="T38" fmla="*/ 124 w 201"/>
                <a:gd name="T39" fmla="*/ 45 h 254"/>
                <a:gd name="T40" fmla="*/ 148 w 201"/>
                <a:gd name="T41" fmla="*/ 19 h 254"/>
                <a:gd name="T42" fmla="*/ 54 w 201"/>
                <a:gd name="T43" fmla="*/ 31 h 254"/>
                <a:gd name="T44" fmla="*/ 92 w 201"/>
                <a:gd name="T45" fmla="*/ 117 h 254"/>
                <a:gd name="T46" fmla="*/ 99 w 201"/>
                <a:gd name="T47" fmla="*/ 246 h 254"/>
                <a:gd name="T48" fmla="*/ 47 w 201"/>
                <a:gd name="T49" fmla="*/ 170 h 254"/>
                <a:gd name="T50" fmla="*/ 101 w 201"/>
                <a:gd name="T51" fmla="*/ 199 h 254"/>
                <a:gd name="T52" fmla="*/ 98 w 201"/>
                <a:gd name="T53" fmla="*/ 36 h 254"/>
                <a:gd name="T54" fmla="*/ 138 w 201"/>
                <a:gd name="T55" fmla="*/ 179 h 254"/>
                <a:gd name="T56" fmla="*/ 132 w 201"/>
                <a:gd name="T57" fmla="*/ 66 h 254"/>
                <a:gd name="T58" fmla="*/ 196 w 201"/>
                <a:gd name="T59" fmla="*/ 164 h 254"/>
                <a:gd name="T60" fmla="*/ 68 w 201"/>
                <a:gd name="T61" fmla="*/ 120 h 254"/>
                <a:gd name="T62" fmla="*/ 107 w 201"/>
                <a:gd name="T63" fmla="*/ 175 h 254"/>
                <a:gd name="T64" fmla="*/ 138 w 201"/>
                <a:gd name="T65" fmla="*/ 24 h 254"/>
                <a:gd name="T66" fmla="*/ 89 w 201"/>
                <a:gd name="T67" fmla="*/ 155 h 254"/>
                <a:gd name="T68" fmla="*/ 128 w 201"/>
                <a:gd name="T69" fmla="*/ 120 h 254"/>
                <a:gd name="T70" fmla="*/ 92 w 201"/>
                <a:gd name="T71" fmla="*/ 122 h 254"/>
                <a:gd name="T72" fmla="*/ 52 w 201"/>
                <a:gd name="T73" fmla="*/ 63 h 254"/>
                <a:gd name="T74" fmla="*/ 148 w 201"/>
                <a:gd name="T75" fmla="*/ 10 h 254"/>
                <a:gd name="T76" fmla="*/ 144 w 201"/>
                <a:gd name="T77" fmla="*/ 25 h 254"/>
                <a:gd name="T78" fmla="*/ 87 w 201"/>
                <a:gd name="T79" fmla="*/ 221 h 254"/>
                <a:gd name="T80" fmla="*/ 122 w 201"/>
                <a:gd name="T81" fmla="*/ 166 h 254"/>
                <a:gd name="T82" fmla="*/ 79 w 201"/>
                <a:gd name="T83" fmla="*/ 25 h 254"/>
                <a:gd name="T84" fmla="*/ 106 w 201"/>
                <a:gd name="T85" fmla="*/ 39 h 254"/>
                <a:gd name="T86" fmla="*/ 107 w 201"/>
                <a:gd name="T87" fmla="*/ 159 h 254"/>
                <a:gd name="T88" fmla="*/ 122 w 201"/>
                <a:gd name="T89" fmla="*/ 20 h 254"/>
                <a:gd name="T90" fmla="*/ 42 w 201"/>
                <a:gd name="T91" fmla="*/ 163 h 254"/>
                <a:gd name="T92" fmla="*/ 5 w 201"/>
                <a:gd name="T93" fmla="*/ 160 h 254"/>
                <a:gd name="T94" fmla="*/ 122 w 201"/>
                <a:gd name="T95" fmla="*/ 28 h 254"/>
                <a:gd name="T96" fmla="*/ 146 w 201"/>
                <a:gd name="T97" fmla="*/ 30 h 254"/>
                <a:gd name="T98" fmla="*/ 59 w 201"/>
                <a:gd name="T99" fmla="*/ 21 h 254"/>
                <a:gd name="T100" fmla="*/ 62 w 201"/>
                <a:gd name="T101" fmla="*/ 57 h 254"/>
                <a:gd name="T102" fmla="*/ 89 w 201"/>
                <a:gd name="T103" fmla="*/ 23 h 254"/>
                <a:gd name="T104" fmla="*/ 78 w 201"/>
                <a:gd name="T105" fmla="*/ 187 h 254"/>
                <a:gd name="T106" fmla="*/ 57 w 201"/>
                <a:gd name="T107" fmla="*/ 123 h 254"/>
                <a:gd name="T108" fmla="*/ 110 w 201"/>
                <a:gd name="T109" fmla="*/ 119 h 254"/>
                <a:gd name="T110" fmla="*/ 96 w 201"/>
                <a:gd name="T111" fmla="*/ 207 h 254"/>
                <a:gd name="T112" fmla="*/ 154 w 201"/>
                <a:gd name="T113" fmla="*/ 191 h 254"/>
                <a:gd name="T114" fmla="*/ 64 w 201"/>
                <a:gd name="T115" fmla="*/ 67 h 254"/>
                <a:gd name="T116" fmla="*/ 111 w 201"/>
                <a:gd name="T117" fmla="*/ 168 h 254"/>
                <a:gd name="T118" fmla="*/ 107 w 201"/>
                <a:gd name="T119" fmla="*/ 27 h 254"/>
                <a:gd name="T120" fmla="*/ 141 w 201"/>
                <a:gd name="T121" fmla="*/ 62 h 254"/>
                <a:gd name="T122" fmla="*/ 132 w 201"/>
                <a:gd name="T123" fmla="*/ 42 h 254"/>
                <a:gd name="T124" fmla="*/ 125 w 201"/>
                <a:gd name="T125" fmla="*/ 172 h 2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" h="254">
                  <a:moveTo>
                    <a:pt x="158" y="158"/>
                  </a:moveTo>
                  <a:cubicBezTo>
                    <a:pt x="159" y="158"/>
                    <a:pt x="160" y="158"/>
                    <a:pt x="161" y="158"/>
                  </a:cubicBezTo>
                  <a:cubicBezTo>
                    <a:pt x="167" y="158"/>
                    <a:pt x="173" y="158"/>
                    <a:pt x="178" y="158"/>
                  </a:cubicBezTo>
                  <a:cubicBezTo>
                    <a:pt x="182" y="158"/>
                    <a:pt x="187" y="158"/>
                    <a:pt x="191" y="159"/>
                  </a:cubicBezTo>
                  <a:cubicBezTo>
                    <a:pt x="191" y="159"/>
                    <a:pt x="191" y="159"/>
                    <a:pt x="192" y="159"/>
                  </a:cubicBezTo>
                  <a:cubicBezTo>
                    <a:pt x="193" y="159"/>
                    <a:pt x="194" y="160"/>
                    <a:pt x="193" y="161"/>
                  </a:cubicBezTo>
                  <a:cubicBezTo>
                    <a:pt x="194" y="162"/>
                    <a:pt x="195" y="162"/>
                    <a:pt x="196" y="162"/>
                  </a:cubicBezTo>
                  <a:cubicBezTo>
                    <a:pt x="197" y="162"/>
                    <a:pt x="198" y="162"/>
                    <a:pt x="199" y="162"/>
                  </a:cubicBezTo>
                  <a:cubicBezTo>
                    <a:pt x="199" y="162"/>
                    <a:pt x="200" y="162"/>
                    <a:pt x="200" y="162"/>
                  </a:cubicBezTo>
                  <a:cubicBezTo>
                    <a:pt x="201" y="163"/>
                    <a:pt x="201" y="163"/>
                    <a:pt x="201" y="163"/>
                  </a:cubicBezTo>
                  <a:cubicBezTo>
                    <a:pt x="201" y="164"/>
                    <a:pt x="201" y="165"/>
                    <a:pt x="200" y="165"/>
                  </a:cubicBezTo>
                  <a:cubicBezTo>
                    <a:pt x="200" y="165"/>
                    <a:pt x="199" y="165"/>
                    <a:pt x="199" y="165"/>
                  </a:cubicBezTo>
                  <a:cubicBezTo>
                    <a:pt x="197" y="166"/>
                    <a:pt x="194" y="167"/>
                    <a:pt x="192" y="169"/>
                  </a:cubicBezTo>
                  <a:cubicBezTo>
                    <a:pt x="193" y="169"/>
                    <a:pt x="193" y="170"/>
                    <a:pt x="193" y="170"/>
                  </a:cubicBezTo>
                  <a:cubicBezTo>
                    <a:pt x="193" y="170"/>
                    <a:pt x="193" y="171"/>
                    <a:pt x="192" y="171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87" y="175"/>
                    <a:pt x="184" y="178"/>
                    <a:pt x="180" y="182"/>
                  </a:cubicBezTo>
                  <a:cubicBezTo>
                    <a:pt x="172" y="189"/>
                    <a:pt x="165" y="197"/>
                    <a:pt x="157" y="204"/>
                  </a:cubicBezTo>
                  <a:cubicBezTo>
                    <a:pt x="146" y="214"/>
                    <a:pt x="135" y="224"/>
                    <a:pt x="123" y="234"/>
                  </a:cubicBezTo>
                  <a:cubicBezTo>
                    <a:pt x="120" y="236"/>
                    <a:pt x="117" y="239"/>
                    <a:pt x="114" y="241"/>
                  </a:cubicBezTo>
                  <a:cubicBezTo>
                    <a:pt x="113" y="242"/>
                    <a:pt x="112" y="244"/>
                    <a:pt x="110" y="245"/>
                  </a:cubicBezTo>
                  <a:cubicBezTo>
                    <a:pt x="110" y="245"/>
                    <a:pt x="109" y="246"/>
                    <a:pt x="108" y="247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08" y="248"/>
                    <a:pt x="108" y="248"/>
                    <a:pt x="108" y="249"/>
                  </a:cubicBezTo>
                  <a:cubicBezTo>
                    <a:pt x="109" y="249"/>
                    <a:pt x="108" y="250"/>
                    <a:pt x="108" y="250"/>
                  </a:cubicBezTo>
                  <a:cubicBezTo>
                    <a:pt x="107" y="251"/>
                    <a:pt x="107" y="251"/>
                    <a:pt x="106" y="250"/>
                  </a:cubicBezTo>
                  <a:cubicBezTo>
                    <a:pt x="106" y="250"/>
                    <a:pt x="105" y="250"/>
                    <a:pt x="105" y="250"/>
                  </a:cubicBezTo>
                  <a:cubicBezTo>
                    <a:pt x="104" y="251"/>
                    <a:pt x="103" y="252"/>
                    <a:pt x="102" y="252"/>
                  </a:cubicBezTo>
                  <a:cubicBezTo>
                    <a:pt x="101" y="253"/>
                    <a:pt x="101" y="253"/>
                    <a:pt x="101" y="253"/>
                  </a:cubicBezTo>
                  <a:cubicBezTo>
                    <a:pt x="100" y="254"/>
                    <a:pt x="99" y="254"/>
                    <a:pt x="99" y="253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2"/>
                    <a:pt x="99" y="251"/>
                    <a:pt x="99" y="251"/>
                  </a:cubicBezTo>
                  <a:cubicBezTo>
                    <a:pt x="99" y="251"/>
                    <a:pt x="99" y="251"/>
                    <a:pt x="98" y="250"/>
                  </a:cubicBezTo>
                  <a:cubicBezTo>
                    <a:pt x="96" y="248"/>
                    <a:pt x="94" y="246"/>
                    <a:pt x="92" y="244"/>
                  </a:cubicBezTo>
                  <a:cubicBezTo>
                    <a:pt x="90" y="241"/>
                    <a:pt x="88" y="238"/>
                    <a:pt x="86" y="235"/>
                  </a:cubicBezTo>
                  <a:cubicBezTo>
                    <a:pt x="85" y="235"/>
                    <a:pt x="85" y="235"/>
                    <a:pt x="84" y="235"/>
                  </a:cubicBezTo>
                  <a:cubicBezTo>
                    <a:pt x="83" y="235"/>
                    <a:pt x="83" y="234"/>
                    <a:pt x="82" y="234"/>
                  </a:cubicBezTo>
                  <a:cubicBezTo>
                    <a:pt x="77" y="228"/>
                    <a:pt x="72" y="223"/>
                    <a:pt x="67" y="218"/>
                  </a:cubicBezTo>
                  <a:cubicBezTo>
                    <a:pt x="63" y="213"/>
                    <a:pt x="59" y="209"/>
                    <a:pt x="55" y="204"/>
                  </a:cubicBezTo>
                  <a:cubicBezTo>
                    <a:pt x="52" y="201"/>
                    <a:pt x="49" y="199"/>
                    <a:pt x="46" y="196"/>
                  </a:cubicBezTo>
                  <a:cubicBezTo>
                    <a:pt x="36" y="187"/>
                    <a:pt x="25" y="179"/>
                    <a:pt x="15" y="170"/>
                  </a:cubicBezTo>
                  <a:cubicBezTo>
                    <a:pt x="13" y="168"/>
                    <a:pt x="10" y="167"/>
                    <a:pt x="8" y="165"/>
                  </a:cubicBezTo>
                  <a:cubicBezTo>
                    <a:pt x="7" y="164"/>
                    <a:pt x="5" y="164"/>
                    <a:pt x="3" y="163"/>
                  </a:cubicBezTo>
                  <a:cubicBezTo>
                    <a:pt x="3" y="163"/>
                    <a:pt x="3" y="163"/>
                    <a:pt x="2" y="163"/>
                  </a:cubicBezTo>
                  <a:cubicBezTo>
                    <a:pt x="1" y="163"/>
                    <a:pt x="1" y="163"/>
                    <a:pt x="1" y="162"/>
                  </a:cubicBezTo>
                  <a:cubicBezTo>
                    <a:pt x="0" y="161"/>
                    <a:pt x="0" y="160"/>
                    <a:pt x="1" y="159"/>
                  </a:cubicBezTo>
                  <a:cubicBezTo>
                    <a:pt x="2" y="159"/>
                    <a:pt x="2" y="158"/>
                    <a:pt x="2" y="158"/>
                  </a:cubicBezTo>
                  <a:cubicBezTo>
                    <a:pt x="2" y="158"/>
                    <a:pt x="3" y="158"/>
                    <a:pt x="3" y="158"/>
                  </a:cubicBezTo>
                  <a:cubicBezTo>
                    <a:pt x="6" y="157"/>
                    <a:pt x="9" y="157"/>
                    <a:pt x="12" y="157"/>
                  </a:cubicBezTo>
                  <a:cubicBezTo>
                    <a:pt x="20" y="157"/>
                    <a:pt x="29" y="156"/>
                    <a:pt x="38" y="156"/>
                  </a:cubicBezTo>
                  <a:cubicBezTo>
                    <a:pt x="39" y="156"/>
                    <a:pt x="40" y="156"/>
                    <a:pt x="41" y="156"/>
                  </a:cubicBezTo>
                  <a:cubicBezTo>
                    <a:pt x="41" y="155"/>
                    <a:pt x="41" y="154"/>
                    <a:pt x="42" y="154"/>
                  </a:cubicBezTo>
                  <a:cubicBezTo>
                    <a:pt x="44" y="154"/>
                    <a:pt x="45" y="156"/>
                    <a:pt x="44" y="158"/>
                  </a:cubicBezTo>
                  <a:cubicBezTo>
                    <a:pt x="44" y="158"/>
                    <a:pt x="44" y="158"/>
                    <a:pt x="43" y="159"/>
                  </a:cubicBezTo>
                  <a:cubicBezTo>
                    <a:pt x="42" y="159"/>
                    <a:pt x="41" y="158"/>
                    <a:pt x="39" y="158"/>
                  </a:cubicBezTo>
                  <a:cubicBezTo>
                    <a:pt x="39" y="158"/>
                    <a:pt x="38" y="158"/>
                    <a:pt x="37" y="159"/>
                  </a:cubicBezTo>
                  <a:cubicBezTo>
                    <a:pt x="40" y="159"/>
                    <a:pt x="42" y="159"/>
                    <a:pt x="44" y="159"/>
                  </a:cubicBezTo>
                  <a:cubicBezTo>
                    <a:pt x="44" y="159"/>
                    <a:pt x="44" y="159"/>
                    <a:pt x="44" y="159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45" y="156"/>
                    <a:pt x="45" y="155"/>
                    <a:pt x="45" y="153"/>
                  </a:cubicBezTo>
                  <a:cubicBezTo>
                    <a:pt x="44" y="151"/>
                    <a:pt x="44" y="150"/>
                    <a:pt x="44" y="148"/>
                  </a:cubicBezTo>
                  <a:cubicBezTo>
                    <a:pt x="44" y="140"/>
                    <a:pt x="45" y="133"/>
                    <a:pt x="44" y="125"/>
                  </a:cubicBezTo>
                  <a:cubicBezTo>
                    <a:pt x="44" y="116"/>
                    <a:pt x="44" y="107"/>
                    <a:pt x="44" y="98"/>
                  </a:cubicBezTo>
                  <a:cubicBezTo>
                    <a:pt x="44" y="91"/>
                    <a:pt x="43" y="84"/>
                    <a:pt x="43" y="77"/>
                  </a:cubicBezTo>
                  <a:cubicBezTo>
                    <a:pt x="42" y="72"/>
                    <a:pt x="42" y="67"/>
                    <a:pt x="42" y="62"/>
                  </a:cubicBezTo>
                  <a:cubicBezTo>
                    <a:pt x="41" y="52"/>
                    <a:pt x="41" y="42"/>
                    <a:pt x="40" y="32"/>
                  </a:cubicBezTo>
                  <a:cubicBezTo>
                    <a:pt x="40" y="28"/>
                    <a:pt x="40" y="24"/>
                    <a:pt x="40" y="20"/>
                  </a:cubicBezTo>
                  <a:cubicBezTo>
                    <a:pt x="40" y="19"/>
                    <a:pt x="40" y="19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9" y="16"/>
                    <a:pt x="39" y="16"/>
                    <a:pt x="39" y="15"/>
                  </a:cubicBezTo>
                  <a:cubicBezTo>
                    <a:pt x="39" y="12"/>
                    <a:pt x="39" y="10"/>
                    <a:pt x="39" y="8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5"/>
                    <a:pt x="40" y="4"/>
                    <a:pt x="42" y="3"/>
                  </a:cubicBezTo>
                  <a:cubicBezTo>
                    <a:pt x="44" y="3"/>
                    <a:pt x="47" y="3"/>
                    <a:pt x="50" y="3"/>
                  </a:cubicBezTo>
                  <a:cubicBezTo>
                    <a:pt x="50" y="3"/>
                    <a:pt x="51" y="3"/>
                    <a:pt x="51" y="2"/>
                  </a:cubicBezTo>
                  <a:cubicBezTo>
                    <a:pt x="52" y="2"/>
                    <a:pt x="53" y="2"/>
                    <a:pt x="54" y="2"/>
                  </a:cubicBezTo>
                  <a:cubicBezTo>
                    <a:pt x="57" y="2"/>
                    <a:pt x="59" y="1"/>
                    <a:pt x="61" y="1"/>
                  </a:cubicBezTo>
                  <a:cubicBezTo>
                    <a:pt x="78" y="1"/>
                    <a:pt x="96" y="0"/>
                    <a:pt x="113" y="1"/>
                  </a:cubicBezTo>
                  <a:cubicBezTo>
                    <a:pt x="123" y="1"/>
                    <a:pt x="133" y="1"/>
                    <a:pt x="143" y="2"/>
                  </a:cubicBezTo>
                  <a:cubicBezTo>
                    <a:pt x="143" y="3"/>
                    <a:pt x="144" y="3"/>
                    <a:pt x="144" y="3"/>
                  </a:cubicBezTo>
                  <a:cubicBezTo>
                    <a:pt x="148" y="3"/>
                    <a:pt x="151" y="3"/>
                    <a:pt x="155" y="2"/>
                  </a:cubicBezTo>
                  <a:cubicBezTo>
                    <a:pt x="158" y="2"/>
                    <a:pt x="161" y="1"/>
                    <a:pt x="164" y="1"/>
                  </a:cubicBezTo>
                  <a:cubicBezTo>
                    <a:pt x="166" y="1"/>
                    <a:pt x="167" y="2"/>
                    <a:pt x="167" y="4"/>
                  </a:cubicBezTo>
                  <a:cubicBezTo>
                    <a:pt x="167" y="5"/>
                    <a:pt x="167" y="6"/>
                    <a:pt x="167" y="7"/>
                  </a:cubicBezTo>
                  <a:cubicBezTo>
                    <a:pt x="166" y="11"/>
                    <a:pt x="165" y="14"/>
                    <a:pt x="165" y="17"/>
                  </a:cubicBezTo>
                  <a:cubicBezTo>
                    <a:pt x="163" y="25"/>
                    <a:pt x="162" y="32"/>
                    <a:pt x="161" y="39"/>
                  </a:cubicBezTo>
                  <a:cubicBezTo>
                    <a:pt x="160" y="44"/>
                    <a:pt x="160" y="49"/>
                    <a:pt x="159" y="55"/>
                  </a:cubicBezTo>
                  <a:cubicBezTo>
                    <a:pt x="158" y="59"/>
                    <a:pt x="158" y="64"/>
                    <a:pt x="158" y="68"/>
                  </a:cubicBezTo>
                  <a:cubicBezTo>
                    <a:pt x="158" y="76"/>
                    <a:pt x="158" y="84"/>
                    <a:pt x="159" y="92"/>
                  </a:cubicBezTo>
                  <a:cubicBezTo>
                    <a:pt x="159" y="106"/>
                    <a:pt x="160" y="119"/>
                    <a:pt x="159" y="133"/>
                  </a:cubicBezTo>
                  <a:cubicBezTo>
                    <a:pt x="159" y="136"/>
                    <a:pt x="159" y="139"/>
                    <a:pt x="158" y="142"/>
                  </a:cubicBezTo>
                  <a:cubicBezTo>
                    <a:pt x="158" y="144"/>
                    <a:pt x="158" y="146"/>
                    <a:pt x="157" y="148"/>
                  </a:cubicBezTo>
                  <a:cubicBezTo>
                    <a:pt x="157" y="148"/>
                    <a:pt x="157" y="148"/>
                    <a:pt x="157" y="148"/>
                  </a:cubicBezTo>
                  <a:cubicBezTo>
                    <a:pt x="157" y="151"/>
                    <a:pt x="158" y="155"/>
                    <a:pt x="158" y="158"/>
                  </a:cubicBezTo>
                  <a:close/>
                  <a:moveTo>
                    <a:pt x="105" y="212"/>
                  </a:moveTo>
                  <a:cubicBezTo>
                    <a:pt x="105" y="212"/>
                    <a:pt x="106" y="212"/>
                    <a:pt x="106" y="212"/>
                  </a:cubicBezTo>
                  <a:cubicBezTo>
                    <a:pt x="107" y="211"/>
                    <a:pt x="109" y="210"/>
                    <a:pt x="110" y="209"/>
                  </a:cubicBezTo>
                  <a:cubicBezTo>
                    <a:pt x="110" y="208"/>
                    <a:pt x="111" y="208"/>
                    <a:pt x="111" y="208"/>
                  </a:cubicBezTo>
                  <a:cubicBezTo>
                    <a:pt x="111" y="208"/>
                    <a:pt x="111" y="208"/>
                    <a:pt x="111" y="208"/>
                  </a:cubicBezTo>
                  <a:cubicBezTo>
                    <a:pt x="109" y="209"/>
                    <a:pt x="107" y="211"/>
                    <a:pt x="105" y="212"/>
                  </a:cubicBezTo>
                  <a:cubicBezTo>
                    <a:pt x="105" y="212"/>
                    <a:pt x="105" y="212"/>
                    <a:pt x="105" y="212"/>
                  </a:cubicBezTo>
                  <a:cubicBezTo>
                    <a:pt x="105" y="212"/>
                    <a:pt x="105" y="213"/>
                    <a:pt x="105" y="213"/>
                  </a:cubicBezTo>
                  <a:cubicBezTo>
                    <a:pt x="105" y="213"/>
                    <a:pt x="105" y="213"/>
                    <a:pt x="105" y="212"/>
                  </a:cubicBezTo>
                  <a:close/>
                  <a:moveTo>
                    <a:pt x="142" y="135"/>
                  </a:moveTo>
                  <a:cubicBezTo>
                    <a:pt x="143" y="135"/>
                    <a:pt x="144" y="134"/>
                    <a:pt x="144" y="134"/>
                  </a:cubicBezTo>
                  <a:cubicBezTo>
                    <a:pt x="145" y="133"/>
                    <a:pt x="145" y="133"/>
                    <a:pt x="145" y="132"/>
                  </a:cubicBezTo>
                  <a:cubicBezTo>
                    <a:pt x="145" y="130"/>
                    <a:pt x="145" y="127"/>
                    <a:pt x="145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5"/>
                    <a:pt x="144" y="125"/>
                  </a:cubicBezTo>
                  <a:cubicBezTo>
                    <a:pt x="143" y="126"/>
                    <a:pt x="143" y="126"/>
                    <a:pt x="143" y="127"/>
                  </a:cubicBezTo>
                  <a:cubicBezTo>
                    <a:pt x="143" y="129"/>
                    <a:pt x="143" y="131"/>
                    <a:pt x="143" y="132"/>
                  </a:cubicBezTo>
                  <a:cubicBezTo>
                    <a:pt x="143" y="133"/>
                    <a:pt x="142" y="134"/>
                    <a:pt x="142" y="135"/>
                  </a:cubicBezTo>
                  <a:cubicBezTo>
                    <a:pt x="142" y="135"/>
                    <a:pt x="141" y="135"/>
                    <a:pt x="141" y="136"/>
                  </a:cubicBezTo>
                  <a:cubicBezTo>
                    <a:pt x="141" y="136"/>
                    <a:pt x="141" y="136"/>
                    <a:pt x="141" y="137"/>
                  </a:cubicBezTo>
                  <a:cubicBezTo>
                    <a:pt x="141" y="136"/>
                    <a:pt x="142" y="136"/>
                    <a:pt x="142" y="135"/>
                  </a:cubicBezTo>
                  <a:close/>
                  <a:moveTo>
                    <a:pt x="107" y="9"/>
                  </a:move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12" y="10"/>
                    <a:pt x="116" y="11"/>
                    <a:pt x="119" y="12"/>
                  </a:cubicBezTo>
                  <a:cubicBezTo>
                    <a:pt x="123" y="12"/>
                    <a:pt x="126" y="13"/>
                    <a:pt x="129" y="15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4" y="18"/>
                    <a:pt x="135" y="18"/>
                    <a:pt x="136" y="18"/>
                  </a:cubicBezTo>
                  <a:cubicBezTo>
                    <a:pt x="136" y="18"/>
                    <a:pt x="136" y="18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7"/>
                    <a:pt x="139" y="18"/>
                    <a:pt x="139" y="18"/>
                  </a:cubicBezTo>
                  <a:cubicBezTo>
                    <a:pt x="139" y="18"/>
                    <a:pt x="140" y="18"/>
                    <a:pt x="140" y="18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5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7" y="13"/>
                    <a:pt x="137" y="12"/>
                    <a:pt x="136" y="12"/>
                  </a:cubicBezTo>
                  <a:cubicBezTo>
                    <a:pt x="133" y="12"/>
                    <a:pt x="129" y="11"/>
                    <a:pt x="126" y="11"/>
                  </a:cubicBezTo>
                  <a:cubicBezTo>
                    <a:pt x="121" y="10"/>
                    <a:pt x="117" y="9"/>
                    <a:pt x="112" y="9"/>
                  </a:cubicBezTo>
                  <a:cubicBezTo>
                    <a:pt x="110" y="9"/>
                    <a:pt x="109" y="9"/>
                    <a:pt x="107" y="9"/>
                  </a:cubicBezTo>
                  <a:close/>
                  <a:moveTo>
                    <a:pt x="107" y="242"/>
                  </a:moveTo>
                  <a:cubicBezTo>
                    <a:pt x="105" y="242"/>
                    <a:pt x="105" y="241"/>
                    <a:pt x="105" y="240"/>
                  </a:cubicBezTo>
                  <a:cubicBezTo>
                    <a:pt x="105" y="239"/>
                    <a:pt x="106" y="239"/>
                    <a:pt x="106" y="238"/>
                  </a:cubicBezTo>
                  <a:cubicBezTo>
                    <a:pt x="106" y="237"/>
                    <a:pt x="107" y="235"/>
                    <a:pt x="108" y="234"/>
                  </a:cubicBezTo>
                  <a:cubicBezTo>
                    <a:pt x="109" y="230"/>
                    <a:pt x="111" y="226"/>
                    <a:pt x="113" y="222"/>
                  </a:cubicBezTo>
                  <a:cubicBezTo>
                    <a:pt x="113" y="222"/>
                    <a:pt x="113" y="221"/>
                    <a:pt x="113" y="221"/>
                  </a:cubicBezTo>
                  <a:cubicBezTo>
                    <a:pt x="113" y="220"/>
                    <a:pt x="113" y="219"/>
                    <a:pt x="114" y="218"/>
                  </a:cubicBezTo>
                  <a:cubicBezTo>
                    <a:pt x="114" y="218"/>
                    <a:pt x="114" y="218"/>
                    <a:pt x="114" y="217"/>
                  </a:cubicBezTo>
                  <a:cubicBezTo>
                    <a:pt x="113" y="217"/>
                    <a:pt x="112" y="218"/>
                    <a:pt x="111" y="218"/>
                  </a:cubicBezTo>
                  <a:cubicBezTo>
                    <a:pt x="112" y="218"/>
                    <a:pt x="112" y="218"/>
                    <a:pt x="112" y="218"/>
                  </a:cubicBezTo>
                  <a:cubicBezTo>
                    <a:pt x="112" y="219"/>
                    <a:pt x="113" y="219"/>
                    <a:pt x="113" y="220"/>
                  </a:cubicBezTo>
                  <a:cubicBezTo>
                    <a:pt x="112" y="220"/>
                    <a:pt x="112" y="221"/>
                    <a:pt x="111" y="221"/>
                  </a:cubicBezTo>
                  <a:cubicBezTo>
                    <a:pt x="111" y="221"/>
                    <a:pt x="110" y="221"/>
                    <a:pt x="110" y="221"/>
                  </a:cubicBezTo>
                  <a:cubicBezTo>
                    <a:pt x="109" y="221"/>
                    <a:pt x="109" y="222"/>
                    <a:pt x="109" y="222"/>
                  </a:cubicBezTo>
                  <a:cubicBezTo>
                    <a:pt x="108" y="223"/>
                    <a:pt x="107" y="225"/>
                    <a:pt x="106" y="226"/>
                  </a:cubicBezTo>
                  <a:cubicBezTo>
                    <a:pt x="105" y="230"/>
                    <a:pt x="104" y="233"/>
                    <a:pt x="103" y="236"/>
                  </a:cubicBezTo>
                  <a:cubicBezTo>
                    <a:pt x="103" y="237"/>
                    <a:pt x="102" y="238"/>
                    <a:pt x="103" y="239"/>
                  </a:cubicBezTo>
                  <a:cubicBezTo>
                    <a:pt x="104" y="240"/>
                    <a:pt x="105" y="241"/>
                    <a:pt x="104" y="242"/>
                  </a:cubicBezTo>
                  <a:cubicBezTo>
                    <a:pt x="104" y="243"/>
                    <a:pt x="105" y="244"/>
                    <a:pt x="105" y="244"/>
                  </a:cubicBezTo>
                  <a:cubicBezTo>
                    <a:pt x="106" y="243"/>
                    <a:pt x="106" y="243"/>
                    <a:pt x="107" y="242"/>
                  </a:cubicBezTo>
                  <a:close/>
                  <a:moveTo>
                    <a:pt x="97" y="240"/>
                  </a:moveTo>
                  <a:cubicBezTo>
                    <a:pt x="97" y="239"/>
                    <a:pt x="97" y="239"/>
                    <a:pt x="97" y="239"/>
                  </a:cubicBezTo>
                  <a:cubicBezTo>
                    <a:pt x="97" y="239"/>
                    <a:pt x="96" y="238"/>
                    <a:pt x="95" y="237"/>
                  </a:cubicBezTo>
                  <a:cubicBezTo>
                    <a:pt x="94" y="235"/>
                    <a:pt x="92" y="234"/>
                    <a:pt x="91" y="232"/>
                  </a:cubicBezTo>
                  <a:cubicBezTo>
                    <a:pt x="89" y="231"/>
                    <a:pt x="88" y="230"/>
                    <a:pt x="86" y="229"/>
                  </a:cubicBezTo>
                  <a:cubicBezTo>
                    <a:pt x="86" y="228"/>
                    <a:pt x="85" y="227"/>
                    <a:pt x="85" y="226"/>
                  </a:cubicBezTo>
                  <a:cubicBezTo>
                    <a:pt x="84" y="225"/>
                    <a:pt x="83" y="225"/>
                    <a:pt x="83" y="224"/>
                  </a:cubicBezTo>
                  <a:cubicBezTo>
                    <a:pt x="74" y="216"/>
                    <a:pt x="65" y="209"/>
                    <a:pt x="56" y="201"/>
                  </a:cubicBezTo>
                  <a:cubicBezTo>
                    <a:pt x="56" y="201"/>
                    <a:pt x="56" y="201"/>
                    <a:pt x="55" y="201"/>
                  </a:cubicBezTo>
                  <a:cubicBezTo>
                    <a:pt x="56" y="201"/>
                    <a:pt x="56" y="202"/>
                    <a:pt x="56" y="202"/>
                  </a:cubicBezTo>
                  <a:cubicBezTo>
                    <a:pt x="58" y="204"/>
                    <a:pt x="61" y="206"/>
                    <a:pt x="63" y="208"/>
                  </a:cubicBezTo>
                  <a:cubicBezTo>
                    <a:pt x="68" y="214"/>
                    <a:pt x="74" y="219"/>
                    <a:pt x="79" y="224"/>
                  </a:cubicBezTo>
                  <a:cubicBezTo>
                    <a:pt x="80" y="225"/>
                    <a:pt x="81" y="226"/>
                    <a:pt x="82" y="227"/>
                  </a:cubicBezTo>
                  <a:cubicBezTo>
                    <a:pt x="86" y="230"/>
                    <a:pt x="91" y="234"/>
                    <a:pt x="95" y="238"/>
                  </a:cubicBezTo>
                  <a:cubicBezTo>
                    <a:pt x="96" y="238"/>
                    <a:pt x="96" y="239"/>
                    <a:pt x="97" y="240"/>
                  </a:cubicBezTo>
                  <a:close/>
                  <a:moveTo>
                    <a:pt x="155" y="194"/>
                  </a:moveTo>
                  <a:cubicBezTo>
                    <a:pt x="155" y="194"/>
                    <a:pt x="155" y="194"/>
                    <a:pt x="155" y="194"/>
                  </a:cubicBezTo>
                  <a:cubicBezTo>
                    <a:pt x="155" y="194"/>
                    <a:pt x="156" y="193"/>
                    <a:pt x="156" y="193"/>
                  </a:cubicBezTo>
                  <a:cubicBezTo>
                    <a:pt x="157" y="192"/>
                    <a:pt x="159" y="191"/>
                    <a:pt x="160" y="190"/>
                  </a:cubicBezTo>
                  <a:cubicBezTo>
                    <a:pt x="164" y="187"/>
                    <a:pt x="168" y="184"/>
                    <a:pt x="171" y="181"/>
                  </a:cubicBezTo>
                  <a:cubicBezTo>
                    <a:pt x="173" y="179"/>
                    <a:pt x="175" y="177"/>
                    <a:pt x="176" y="176"/>
                  </a:cubicBezTo>
                  <a:cubicBezTo>
                    <a:pt x="179" y="174"/>
                    <a:pt x="181" y="171"/>
                    <a:pt x="183" y="168"/>
                  </a:cubicBezTo>
                  <a:cubicBezTo>
                    <a:pt x="183" y="168"/>
                    <a:pt x="183" y="168"/>
                    <a:pt x="183" y="167"/>
                  </a:cubicBezTo>
                  <a:cubicBezTo>
                    <a:pt x="183" y="168"/>
                    <a:pt x="182" y="168"/>
                    <a:pt x="182" y="168"/>
                  </a:cubicBezTo>
                  <a:cubicBezTo>
                    <a:pt x="182" y="168"/>
                    <a:pt x="181" y="168"/>
                    <a:pt x="181" y="169"/>
                  </a:cubicBezTo>
                  <a:cubicBezTo>
                    <a:pt x="181" y="169"/>
                    <a:pt x="181" y="170"/>
                    <a:pt x="180" y="170"/>
                  </a:cubicBezTo>
                  <a:cubicBezTo>
                    <a:pt x="179" y="170"/>
                    <a:pt x="179" y="170"/>
                    <a:pt x="178" y="170"/>
                  </a:cubicBezTo>
                  <a:cubicBezTo>
                    <a:pt x="176" y="172"/>
                    <a:pt x="174" y="174"/>
                    <a:pt x="172" y="176"/>
                  </a:cubicBezTo>
                  <a:cubicBezTo>
                    <a:pt x="172" y="176"/>
                    <a:pt x="171" y="177"/>
                    <a:pt x="171" y="177"/>
                  </a:cubicBezTo>
                  <a:cubicBezTo>
                    <a:pt x="172" y="178"/>
                    <a:pt x="171" y="179"/>
                    <a:pt x="170" y="179"/>
                  </a:cubicBezTo>
                  <a:cubicBezTo>
                    <a:pt x="170" y="179"/>
                    <a:pt x="169" y="179"/>
                    <a:pt x="169" y="179"/>
                  </a:cubicBezTo>
                  <a:cubicBezTo>
                    <a:pt x="169" y="180"/>
                    <a:pt x="168" y="180"/>
                    <a:pt x="167" y="180"/>
                  </a:cubicBezTo>
                  <a:cubicBezTo>
                    <a:pt x="165" y="182"/>
                    <a:pt x="163" y="185"/>
                    <a:pt x="161" y="187"/>
                  </a:cubicBezTo>
                  <a:cubicBezTo>
                    <a:pt x="160" y="187"/>
                    <a:pt x="160" y="187"/>
                    <a:pt x="160" y="188"/>
                  </a:cubicBezTo>
                  <a:cubicBezTo>
                    <a:pt x="160" y="188"/>
                    <a:pt x="159" y="189"/>
                    <a:pt x="159" y="190"/>
                  </a:cubicBezTo>
                  <a:cubicBezTo>
                    <a:pt x="158" y="190"/>
                    <a:pt x="157" y="191"/>
                    <a:pt x="157" y="192"/>
                  </a:cubicBezTo>
                  <a:cubicBezTo>
                    <a:pt x="156" y="192"/>
                    <a:pt x="156" y="193"/>
                    <a:pt x="155" y="194"/>
                  </a:cubicBezTo>
                  <a:close/>
                  <a:moveTo>
                    <a:pt x="155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69"/>
                    <a:pt x="156" y="66"/>
                    <a:pt x="156" y="64"/>
                  </a:cubicBezTo>
                  <a:cubicBezTo>
                    <a:pt x="156" y="56"/>
                    <a:pt x="156" y="49"/>
                    <a:pt x="156" y="42"/>
                  </a:cubicBezTo>
                  <a:cubicBezTo>
                    <a:pt x="156" y="35"/>
                    <a:pt x="157" y="28"/>
                    <a:pt x="157" y="21"/>
                  </a:cubicBezTo>
                  <a:cubicBezTo>
                    <a:pt x="158" y="17"/>
                    <a:pt x="158" y="13"/>
                    <a:pt x="158" y="8"/>
                  </a:cubicBezTo>
                  <a:cubicBezTo>
                    <a:pt x="158" y="8"/>
                    <a:pt x="158" y="8"/>
                    <a:pt x="158" y="7"/>
                  </a:cubicBezTo>
                  <a:cubicBezTo>
                    <a:pt x="158" y="7"/>
                    <a:pt x="158" y="8"/>
                    <a:pt x="157" y="9"/>
                  </a:cubicBezTo>
                  <a:cubicBezTo>
                    <a:pt x="157" y="9"/>
                    <a:pt x="156" y="9"/>
                    <a:pt x="156" y="9"/>
                  </a:cubicBezTo>
                  <a:cubicBezTo>
                    <a:pt x="156" y="12"/>
                    <a:pt x="156" y="14"/>
                    <a:pt x="156" y="16"/>
                  </a:cubicBezTo>
                  <a:cubicBezTo>
                    <a:pt x="156" y="20"/>
                    <a:pt x="156" y="25"/>
                    <a:pt x="155" y="29"/>
                  </a:cubicBezTo>
                  <a:cubicBezTo>
                    <a:pt x="155" y="32"/>
                    <a:pt x="154" y="36"/>
                    <a:pt x="155" y="40"/>
                  </a:cubicBezTo>
                  <a:cubicBezTo>
                    <a:pt x="155" y="47"/>
                    <a:pt x="155" y="55"/>
                    <a:pt x="155" y="63"/>
                  </a:cubicBezTo>
                  <a:cubicBezTo>
                    <a:pt x="155" y="66"/>
                    <a:pt x="155" y="69"/>
                    <a:pt x="155" y="72"/>
                  </a:cubicBezTo>
                  <a:close/>
                  <a:moveTo>
                    <a:pt x="159" y="38"/>
                  </a:moveTo>
                  <a:cubicBezTo>
                    <a:pt x="159" y="38"/>
                    <a:pt x="159" y="38"/>
                    <a:pt x="159" y="38"/>
                  </a:cubicBezTo>
                  <a:cubicBezTo>
                    <a:pt x="159" y="37"/>
                    <a:pt x="159" y="36"/>
                    <a:pt x="160" y="35"/>
                  </a:cubicBezTo>
                  <a:cubicBezTo>
                    <a:pt x="161" y="29"/>
                    <a:pt x="162" y="23"/>
                    <a:pt x="163" y="17"/>
                  </a:cubicBezTo>
                  <a:cubicBezTo>
                    <a:pt x="163" y="13"/>
                    <a:pt x="164" y="9"/>
                    <a:pt x="165" y="5"/>
                  </a:cubicBezTo>
                  <a:cubicBezTo>
                    <a:pt x="165" y="4"/>
                    <a:pt x="165" y="4"/>
                    <a:pt x="165" y="3"/>
                  </a:cubicBezTo>
                  <a:cubicBezTo>
                    <a:pt x="162" y="3"/>
                    <a:pt x="159" y="4"/>
                    <a:pt x="156" y="4"/>
                  </a:cubicBezTo>
                  <a:cubicBezTo>
                    <a:pt x="156" y="4"/>
                    <a:pt x="157" y="4"/>
                    <a:pt x="157" y="4"/>
                  </a:cubicBezTo>
                  <a:cubicBezTo>
                    <a:pt x="158" y="5"/>
                    <a:pt x="158" y="5"/>
                    <a:pt x="159" y="5"/>
                  </a:cubicBezTo>
                  <a:cubicBezTo>
                    <a:pt x="159" y="5"/>
                    <a:pt x="160" y="5"/>
                    <a:pt x="160" y="5"/>
                  </a:cubicBezTo>
                  <a:cubicBezTo>
                    <a:pt x="160" y="6"/>
                    <a:pt x="161" y="7"/>
                    <a:pt x="161" y="8"/>
                  </a:cubicBezTo>
                  <a:cubicBezTo>
                    <a:pt x="161" y="9"/>
                    <a:pt x="161" y="10"/>
                    <a:pt x="161" y="11"/>
                  </a:cubicBezTo>
                  <a:cubicBezTo>
                    <a:pt x="160" y="16"/>
                    <a:pt x="160" y="22"/>
                    <a:pt x="160" y="27"/>
                  </a:cubicBezTo>
                  <a:cubicBezTo>
                    <a:pt x="159" y="31"/>
                    <a:pt x="159" y="34"/>
                    <a:pt x="159" y="38"/>
                  </a:cubicBezTo>
                  <a:close/>
                  <a:moveTo>
                    <a:pt x="100" y="214"/>
                  </a:moveTo>
                  <a:cubicBezTo>
                    <a:pt x="101" y="213"/>
                    <a:pt x="101" y="213"/>
                    <a:pt x="101" y="212"/>
                  </a:cubicBezTo>
                  <a:cubicBezTo>
                    <a:pt x="102" y="212"/>
                    <a:pt x="102" y="211"/>
                    <a:pt x="102" y="211"/>
                  </a:cubicBezTo>
                  <a:cubicBezTo>
                    <a:pt x="104" y="207"/>
                    <a:pt x="106" y="205"/>
                    <a:pt x="109" y="202"/>
                  </a:cubicBezTo>
                  <a:cubicBezTo>
                    <a:pt x="109" y="202"/>
                    <a:pt x="110" y="202"/>
                    <a:pt x="110" y="201"/>
                  </a:cubicBezTo>
                  <a:cubicBezTo>
                    <a:pt x="109" y="201"/>
                    <a:pt x="108" y="201"/>
                    <a:pt x="107" y="201"/>
                  </a:cubicBezTo>
                  <a:cubicBezTo>
                    <a:pt x="105" y="201"/>
                    <a:pt x="103" y="202"/>
                    <a:pt x="102" y="202"/>
                  </a:cubicBezTo>
                  <a:cubicBezTo>
                    <a:pt x="101" y="202"/>
                    <a:pt x="101" y="202"/>
                    <a:pt x="101" y="202"/>
                  </a:cubicBezTo>
                  <a:cubicBezTo>
                    <a:pt x="100" y="203"/>
                    <a:pt x="98" y="203"/>
                    <a:pt x="97" y="204"/>
                  </a:cubicBezTo>
                  <a:cubicBezTo>
                    <a:pt x="98" y="207"/>
                    <a:pt x="99" y="211"/>
                    <a:pt x="100" y="214"/>
                  </a:cubicBezTo>
                  <a:close/>
                  <a:moveTo>
                    <a:pt x="72" y="16"/>
                  </a:moveTo>
                  <a:cubicBezTo>
                    <a:pt x="72" y="18"/>
                    <a:pt x="73" y="20"/>
                    <a:pt x="73" y="22"/>
                  </a:cubicBezTo>
                  <a:cubicBezTo>
                    <a:pt x="73" y="23"/>
                    <a:pt x="74" y="23"/>
                    <a:pt x="74" y="24"/>
                  </a:cubicBezTo>
                  <a:cubicBezTo>
                    <a:pt x="76" y="26"/>
                    <a:pt x="77" y="28"/>
                    <a:pt x="78" y="30"/>
                  </a:cubicBezTo>
                  <a:cubicBezTo>
                    <a:pt x="78" y="30"/>
                    <a:pt x="79" y="30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29"/>
                    <a:pt x="78" y="28"/>
                    <a:pt x="77" y="27"/>
                  </a:cubicBezTo>
                  <a:cubicBezTo>
                    <a:pt x="76" y="25"/>
                    <a:pt x="76" y="24"/>
                    <a:pt x="78" y="23"/>
                  </a:cubicBezTo>
                  <a:cubicBezTo>
                    <a:pt x="79" y="23"/>
                    <a:pt x="79" y="23"/>
                    <a:pt x="80" y="22"/>
                  </a:cubicBezTo>
                  <a:cubicBezTo>
                    <a:pt x="80" y="22"/>
                    <a:pt x="81" y="22"/>
                    <a:pt x="81" y="22"/>
                  </a:cubicBezTo>
                  <a:cubicBezTo>
                    <a:pt x="81" y="21"/>
                    <a:pt x="81" y="20"/>
                    <a:pt x="81" y="19"/>
                  </a:cubicBezTo>
                  <a:cubicBezTo>
                    <a:pt x="81" y="18"/>
                    <a:pt x="82" y="17"/>
                    <a:pt x="82" y="15"/>
                  </a:cubicBezTo>
                  <a:cubicBezTo>
                    <a:pt x="79" y="16"/>
                    <a:pt x="75" y="16"/>
                    <a:pt x="72" y="16"/>
                  </a:cubicBezTo>
                  <a:close/>
                  <a:moveTo>
                    <a:pt x="152" y="141"/>
                  </a:moveTo>
                  <a:cubicBezTo>
                    <a:pt x="153" y="137"/>
                    <a:pt x="153" y="66"/>
                    <a:pt x="153" y="60"/>
                  </a:cubicBezTo>
                  <a:cubicBezTo>
                    <a:pt x="153" y="61"/>
                    <a:pt x="153" y="62"/>
                    <a:pt x="153" y="63"/>
                  </a:cubicBezTo>
                  <a:cubicBezTo>
                    <a:pt x="153" y="68"/>
                    <a:pt x="153" y="74"/>
                    <a:pt x="152" y="80"/>
                  </a:cubicBezTo>
                  <a:cubicBezTo>
                    <a:pt x="152" y="84"/>
                    <a:pt x="152" y="88"/>
                    <a:pt x="152" y="92"/>
                  </a:cubicBezTo>
                  <a:cubicBezTo>
                    <a:pt x="152" y="93"/>
                    <a:pt x="152" y="93"/>
                    <a:pt x="151" y="94"/>
                  </a:cubicBezTo>
                  <a:cubicBezTo>
                    <a:pt x="151" y="96"/>
                    <a:pt x="151" y="98"/>
                    <a:pt x="151" y="99"/>
                  </a:cubicBezTo>
                  <a:cubicBezTo>
                    <a:pt x="151" y="100"/>
                    <a:pt x="151" y="100"/>
                    <a:pt x="151" y="101"/>
                  </a:cubicBezTo>
                  <a:cubicBezTo>
                    <a:pt x="151" y="104"/>
                    <a:pt x="152" y="107"/>
                    <a:pt x="152" y="110"/>
                  </a:cubicBezTo>
                  <a:cubicBezTo>
                    <a:pt x="152" y="118"/>
                    <a:pt x="152" y="126"/>
                    <a:pt x="152" y="133"/>
                  </a:cubicBezTo>
                  <a:cubicBezTo>
                    <a:pt x="152" y="136"/>
                    <a:pt x="152" y="138"/>
                    <a:pt x="152" y="141"/>
                  </a:cubicBezTo>
                  <a:close/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  <a:cubicBezTo>
                    <a:pt x="93" y="184"/>
                    <a:pt x="94" y="184"/>
                    <a:pt x="94" y="183"/>
                  </a:cubicBezTo>
                  <a:cubicBezTo>
                    <a:pt x="95" y="181"/>
                    <a:pt x="96" y="180"/>
                    <a:pt x="96" y="178"/>
                  </a:cubicBezTo>
                  <a:cubicBezTo>
                    <a:pt x="96" y="177"/>
                    <a:pt x="97" y="177"/>
                    <a:pt x="97" y="176"/>
                  </a:cubicBezTo>
                  <a:cubicBezTo>
                    <a:pt x="95" y="174"/>
                    <a:pt x="93" y="171"/>
                    <a:pt x="91" y="169"/>
                  </a:cubicBezTo>
                  <a:cubicBezTo>
                    <a:pt x="90" y="170"/>
                    <a:pt x="90" y="172"/>
                    <a:pt x="90" y="173"/>
                  </a:cubicBezTo>
                  <a:cubicBezTo>
                    <a:pt x="90" y="174"/>
                    <a:pt x="90" y="176"/>
                    <a:pt x="89" y="177"/>
                  </a:cubicBezTo>
                  <a:cubicBezTo>
                    <a:pt x="89" y="177"/>
                    <a:pt x="89" y="177"/>
                    <a:pt x="89" y="178"/>
                  </a:cubicBezTo>
                  <a:cubicBezTo>
                    <a:pt x="90" y="180"/>
                    <a:pt x="91" y="182"/>
                    <a:pt x="92" y="184"/>
                  </a:cubicBezTo>
                  <a:close/>
                  <a:moveTo>
                    <a:pt x="93" y="51"/>
                  </a:moveTo>
                  <a:cubicBezTo>
                    <a:pt x="93" y="51"/>
                    <a:pt x="93" y="51"/>
                    <a:pt x="93" y="51"/>
                  </a:cubicBezTo>
                  <a:cubicBezTo>
                    <a:pt x="94" y="49"/>
                    <a:pt x="94" y="47"/>
                    <a:pt x="95" y="46"/>
                  </a:cubicBezTo>
                  <a:cubicBezTo>
                    <a:pt x="94" y="46"/>
                    <a:pt x="94" y="46"/>
                    <a:pt x="93" y="46"/>
                  </a:cubicBezTo>
                  <a:cubicBezTo>
                    <a:pt x="93" y="46"/>
                    <a:pt x="92" y="45"/>
                    <a:pt x="92" y="45"/>
                  </a:cubicBezTo>
                  <a:cubicBezTo>
                    <a:pt x="92" y="44"/>
                    <a:pt x="92" y="44"/>
                    <a:pt x="93" y="43"/>
                  </a:cubicBezTo>
                  <a:cubicBezTo>
                    <a:pt x="93" y="43"/>
                    <a:pt x="94" y="43"/>
                    <a:pt x="94" y="43"/>
                  </a:cubicBezTo>
                  <a:cubicBezTo>
                    <a:pt x="94" y="42"/>
                    <a:pt x="94" y="41"/>
                    <a:pt x="94" y="41"/>
                  </a:cubicBezTo>
                  <a:cubicBezTo>
                    <a:pt x="93" y="40"/>
                    <a:pt x="93" y="38"/>
                    <a:pt x="93" y="37"/>
                  </a:cubicBezTo>
                  <a:cubicBezTo>
                    <a:pt x="92" y="36"/>
                    <a:pt x="91" y="36"/>
                    <a:pt x="89" y="35"/>
                  </a:cubicBezTo>
                  <a:cubicBezTo>
                    <a:pt x="89" y="34"/>
                    <a:pt x="88" y="34"/>
                    <a:pt x="87" y="35"/>
                  </a:cubicBezTo>
                  <a:cubicBezTo>
                    <a:pt x="87" y="36"/>
                    <a:pt x="87" y="37"/>
                    <a:pt x="87" y="38"/>
                  </a:cubicBezTo>
                  <a:cubicBezTo>
                    <a:pt x="88" y="42"/>
                    <a:pt x="89" y="45"/>
                    <a:pt x="91" y="48"/>
                  </a:cubicBezTo>
                  <a:cubicBezTo>
                    <a:pt x="92" y="49"/>
                    <a:pt x="92" y="49"/>
                    <a:pt x="92" y="50"/>
                  </a:cubicBezTo>
                  <a:cubicBezTo>
                    <a:pt x="93" y="50"/>
                    <a:pt x="93" y="51"/>
                    <a:pt x="93" y="51"/>
                  </a:cubicBezTo>
                  <a:close/>
                  <a:moveTo>
                    <a:pt x="95" y="62"/>
                  </a:moveTo>
                  <a:cubicBezTo>
                    <a:pt x="95" y="63"/>
                    <a:pt x="95" y="63"/>
                    <a:pt x="96" y="63"/>
                  </a:cubicBezTo>
                  <a:cubicBezTo>
                    <a:pt x="96" y="65"/>
                    <a:pt x="97" y="67"/>
                    <a:pt x="98" y="69"/>
                  </a:cubicBezTo>
                  <a:cubicBezTo>
                    <a:pt x="98" y="69"/>
                    <a:pt x="98" y="70"/>
                    <a:pt x="98" y="70"/>
                  </a:cubicBezTo>
                  <a:cubicBezTo>
                    <a:pt x="98" y="70"/>
                    <a:pt x="98" y="71"/>
                    <a:pt x="97" y="71"/>
                  </a:cubicBezTo>
                  <a:cubicBezTo>
                    <a:pt x="97" y="71"/>
                    <a:pt x="97" y="71"/>
                    <a:pt x="96" y="71"/>
                  </a:cubicBezTo>
                  <a:cubicBezTo>
                    <a:pt x="96" y="71"/>
                    <a:pt x="96" y="70"/>
                    <a:pt x="96" y="70"/>
                  </a:cubicBezTo>
                  <a:cubicBezTo>
                    <a:pt x="95" y="68"/>
                    <a:pt x="93" y="65"/>
                    <a:pt x="92" y="63"/>
                  </a:cubicBezTo>
                  <a:cubicBezTo>
                    <a:pt x="92" y="63"/>
                    <a:pt x="92" y="62"/>
                    <a:pt x="92" y="62"/>
                  </a:cubicBezTo>
                  <a:cubicBezTo>
                    <a:pt x="91" y="64"/>
                    <a:pt x="90" y="65"/>
                    <a:pt x="90" y="67"/>
                  </a:cubicBezTo>
                  <a:cubicBezTo>
                    <a:pt x="92" y="69"/>
                    <a:pt x="94" y="72"/>
                    <a:pt x="96" y="74"/>
                  </a:cubicBezTo>
                  <a:cubicBezTo>
                    <a:pt x="96" y="74"/>
                    <a:pt x="96" y="74"/>
                    <a:pt x="97" y="73"/>
                  </a:cubicBezTo>
                  <a:cubicBezTo>
                    <a:pt x="98" y="72"/>
                    <a:pt x="99" y="70"/>
                    <a:pt x="101" y="69"/>
                  </a:cubicBezTo>
                  <a:cubicBezTo>
                    <a:pt x="102" y="68"/>
                    <a:pt x="102" y="66"/>
                    <a:pt x="102" y="65"/>
                  </a:cubicBezTo>
                  <a:cubicBezTo>
                    <a:pt x="100" y="64"/>
                    <a:pt x="98" y="63"/>
                    <a:pt x="95" y="62"/>
                  </a:cubicBezTo>
                  <a:close/>
                  <a:moveTo>
                    <a:pt x="132" y="139"/>
                  </a:moveTo>
                  <a:cubicBezTo>
                    <a:pt x="132" y="139"/>
                    <a:pt x="132" y="139"/>
                    <a:pt x="132" y="139"/>
                  </a:cubicBezTo>
                  <a:cubicBezTo>
                    <a:pt x="131" y="140"/>
                    <a:pt x="131" y="140"/>
                    <a:pt x="131" y="141"/>
                  </a:cubicBezTo>
                  <a:cubicBezTo>
                    <a:pt x="131" y="141"/>
                    <a:pt x="130" y="142"/>
                    <a:pt x="130" y="142"/>
                  </a:cubicBezTo>
                  <a:cubicBezTo>
                    <a:pt x="130" y="142"/>
                    <a:pt x="129" y="143"/>
                    <a:pt x="129" y="143"/>
                  </a:cubicBezTo>
                  <a:cubicBezTo>
                    <a:pt x="128" y="143"/>
                    <a:pt x="128" y="143"/>
                    <a:pt x="128" y="144"/>
                  </a:cubicBezTo>
                  <a:cubicBezTo>
                    <a:pt x="129" y="147"/>
                    <a:pt x="129" y="149"/>
                    <a:pt x="129" y="152"/>
                  </a:cubicBezTo>
                  <a:cubicBezTo>
                    <a:pt x="130" y="152"/>
                    <a:pt x="130" y="153"/>
                    <a:pt x="130" y="154"/>
                  </a:cubicBezTo>
                  <a:cubicBezTo>
                    <a:pt x="131" y="154"/>
                    <a:pt x="131" y="153"/>
                    <a:pt x="132" y="153"/>
                  </a:cubicBezTo>
                  <a:cubicBezTo>
                    <a:pt x="133" y="153"/>
                    <a:pt x="134" y="153"/>
                    <a:pt x="134" y="153"/>
                  </a:cubicBezTo>
                  <a:cubicBezTo>
                    <a:pt x="136" y="151"/>
                    <a:pt x="136" y="151"/>
                    <a:pt x="135" y="148"/>
                  </a:cubicBezTo>
                  <a:cubicBezTo>
                    <a:pt x="135" y="148"/>
                    <a:pt x="135" y="147"/>
                    <a:pt x="134" y="146"/>
                  </a:cubicBezTo>
                  <a:cubicBezTo>
                    <a:pt x="134" y="145"/>
                    <a:pt x="134" y="145"/>
                    <a:pt x="134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2" y="144"/>
                    <a:pt x="131" y="143"/>
                    <a:pt x="131" y="142"/>
                  </a:cubicBezTo>
                  <a:cubicBezTo>
                    <a:pt x="131" y="141"/>
                    <a:pt x="132" y="141"/>
                    <a:pt x="132" y="140"/>
                  </a:cubicBezTo>
                  <a:cubicBezTo>
                    <a:pt x="132" y="140"/>
                    <a:pt x="132" y="140"/>
                    <a:pt x="132" y="139"/>
                  </a:cubicBezTo>
                  <a:close/>
                  <a:moveTo>
                    <a:pt x="81" y="42"/>
                  </a:moveTo>
                  <a:cubicBezTo>
                    <a:pt x="81" y="42"/>
                    <a:pt x="81" y="42"/>
                    <a:pt x="81" y="42"/>
                  </a:cubicBezTo>
                  <a:cubicBezTo>
                    <a:pt x="79" y="45"/>
                    <a:pt x="78" y="47"/>
                    <a:pt x="78" y="49"/>
                  </a:cubicBezTo>
                  <a:cubicBezTo>
                    <a:pt x="77" y="50"/>
                    <a:pt x="77" y="51"/>
                    <a:pt x="77" y="52"/>
                  </a:cubicBezTo>
                  <a:cubicBezTo>
                    <a:pt x="77" y="52"/>
                    <a:pt x="77" y="52"/>
                    <a:pt x="77" y="53"/>
                  </a:cubicBezTo>
                  <a:cubicBezTo>
                    <a:pt x="79" y="54"/>
                    <a:pt x="82" y="55"/>
                    <a:pt x="84" y="56"/>
                  </a:cubicBezTo>
                  <a:cubicBezTo>
                    <a:pt x="84" y="54"/>
                    <a:pt x="83" y="45"/>
                    <a:pt x="81" y="42"/>
                  </a:cubicBezTo>
                  <a:close/>
                  <a:moveTo>
                    <a:pt x="82" y="120"/>
                  </a:moveTo>
                  <a:cubicBezTo>
                    <a:pt x="82" y="119"/>
                    <a:pt x="82" y="117"/>
                    <a:pt x="82" y="116"/>
                  </a:cubicBezTo>
                  <a:cubicBezTo>
                    <a:pt x="81" y="116"/>
                    <a:pt x="80" y="117"/>
                    <a:pt x="79" y="117"/>
                  </a:cubicBezTo>
                  <a:cubicBezTo>
                    <a:pt x="79" y="118"/>
                    <a:pt x="78" y="118"/>
                    <a:pt x="78" y="119"/>
                  </a:cubicBezTo>
                  <a:cubicBezTo>
                    <a:pt x="78" y="121"/>
                    <a:pt x="78" y="124"/>
                    <a:pt x="78" y="127"/>
                  </a:cubicBezTo>
                  <a:cubicBezTo>
                    <a:pt x="77" y="128"/>
                    <a:pt x="77" y="129"/>
                    <a:pt x="77" y="130"/>
                  </a:cubicBezTo>
                  <a:cubicBezTo>
                    <a:pt x="77" y="131"/>
                    <a:pt x="77" y="131"/>
                    <a:pt x="76" y="132"/>
                  </a:cubicBezTo>
                  <a:cubicBezTo>
                    <a:pt x="76" y="132"/>
                    <a:pt x="75" y="132"/>
                    <a:pt x="75" y="132"/>
                  </a:cubicBezTo>
                  <a:cubicBezTo>
                    <a:pt x="75" y="134"/>
                    <a:pt x="76" y="135"/>
                    <a:pt x="76" y="137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8" y="132"/>
                    <a:pt x="80" y="129"/>
                    <a:pt x="81" y="126"/>
                  </a:cubicBezTo>
                  <a:cubicBezTo>
                    <a:pt x="82" y="125"/>
                    <a:pt x="82" y="124"/>
                    <a:pt x="81" y="123"/>
                  </a:cubicBezTo>
                  <a:cubicBezTo>
                    <a:pt x="81" y="122"/>
                    <a:pt x="81" y="121"/>
                    <a:pt x="82" y="120"/>
                  </a:cubicBezTo>
                  <a:close/>
                  <a:moveTo>
                    <a:pt x="146" y="139"/>
                  </a:moveTo>
                  <a:cubicBezTo>
                    <a:pt x="144" y="141"/>
                    <a:pt x="143" y="143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7"/>
                    <a:pt x="142" y="148"/>
                    <a:pt x="142" y="149"/>
                  </a:cubicBezTo>
                  <a:cubicBezTo>
                    <a:pt x="142" y="150"/>
                    <a:pt x="142" y="151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5" y="150"/>
                    <a:pt x="147" y="149"/>
                    <a:pt x="148" y="147"/>
                  </a:cubicBezTo>
                  <a:cubicBezTo>
                    <a:pt x="149" y="147"/>
                    <a:pt x="149" y="147"/>
                    <a:pt x="149" y="146"/>
                  </a:cubicBezTo>
                  <a:cubicBezTo>
                    <a:pt x="149" y="144"/>
                    <a:pt x="148" y="142"/>
                    <a:pt x="148" y="140"/>
                  </a:cubicBezTo>
                  <a:cubicBezTo>
                    <a:pt x="148" y="139"/>
                    <a:pt x="148" y="138"/>
                    <a:pt x="148" y="137"/>
                  </a:cubicBezTo>
                  <a:cubicBezTo>
                    <a:pt x="148" y="137"/>
                    <a:pt x="148" y="138"/>
                    <a:pt x="148" y="138"/>
                  </a:cubicBezTo>
                  <a:cubicBezTo>
                    <a:pt x="148" y="140"/>
                    <a:pt x="147" y="140"/>
                    <a:pt x="146" y="139"/>
                  </a:cubicBezTo>
                  <a:close/>
                  <a:moveTo>
                    <a:pt x="127" y="103"/>
                  </a:moveTo>
                  <a:cubicBezTo>
                    <a:pt x="127" y="103"/>
                    <a:pt x="127" y="103"/>
                    <a:pt x="127" y="103"/>
                  </a:cubicBezTo>
                  <a:cubicBezTo>
                    <a:pt x="128" y="102"/>
                    <a:pt x="128" y="101"/>
                    <a:pt x="129" y="101"/>
                  </a:cubicBezTo>
                  <a:cubicBezTo>
                    <a:pt x="129" y="100"/>
                    <a:pt x="129" y="99"/>
                    <a:pt x="129" y="99"/>
                  </a:cubicBezTo>
                  <a:cubicBezTo>
                    <a:pt x="129" y="98"/>
                    <a:pt x="129" y="96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ubicBezTo>
                    <a:pt x="127" y="90"/>
                    <a:pt x="125" y="85"/>
                    <a:pt x="123" y="81"/>
                  </a:cubicBezTo>
                  <a:cubicBezTo>
                    <a:pt x="123" y="81"/>
                    <a:pt x="123" y="81"/>
                    <a:pt x="123" y="80"/>
                  </a:cubicBezTo>
                  <a:cubicBezTo>
                    <a:pt x="122" y="82"/>
                    <a:pt x="122" y="83"/>
                    <a:pt x="123" y="85"/>
                  </a:cubicBezTo>
                  <a:cubicBezTo>
                    <a:pt x="123" y="87"/>
                    <a:pt x="124" y="90"/>
                    <a:pt x="125" y="92"/>
                  </a:cubicBezTo>
                  <a:cubicBezTo>
                    <a:pt x="125" y="92"/>
                    <a:pt x="125" y="93"/>
                    <a:pt x="125" y="93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ubicBezTo>
                    <a:pt x="125" y="95"/>
                    <a:pt x="125" y="96"/>
                    <a:pt x="126" y="96"/>
                  </a:cubicBezTo>
                  <a:cubicBezTo>
                    <a:pt x="126" y="98"/>
                    <a:pt x="126" y="100"/>
                    <a:pt x="127" y="102"/>
                  </a:cubicBezTo>
                  <a:cubicBezTo>
                    <a:pt x="127" y="102"/>
                    <a:pt x="127" y="103"/>
                    <a:pt x="127" y="103"/>
                  </a:cubicBezTo>
                  <a:close/>
                  <a:moveTo>
                    <a:pt x="118" y="78"/>
                  </a:moveTo>
                  <a:cubicBezTo>
                    <a:pt x="116" y="79"/>
                    <a:pt x="115" y="80"/>
                    <a:pt x="114" y="81"/>
                  </a:cubicBezTo>
                  <a:cubicBezTo>
                    <a:pt x="114" y="81"/>
                    <a:pt x="113" y="82"/>
                    <a:pt x="113" y="82"/>
                  </a:cubicBezTo>
                  <a:cubicBezTo>
                    <a:pt x="112" y="84"/>
                    <a:pt x="112" y="85"/>
                    <a:pt x="111" y="87"/>
                  </a:cubicBezTo>
                  <a:cubicBezTo>
                    <a:pt x="111" y="87"/>
                    <a:pt x="111" y="87"/>
                    <a:pt x="110" y="88"/>
                  </a:cubicBezTo>
                  <a:cubicBezTo>
                    <a:pt x="113" y="88"/>
                    <a:pt x="116" y="89"/>
                    <a:pt x="118" y="91"/>
                  </a:cubicBezTo>
                  <a:cubicBezTo>
                    <a:pt x="118" y="87"/>
                    <a:pt x="118" y="83"/>
                    <a:pt x="118" y="78"/>
                  </a:cubicBezTo>
                  <a:close/>
                  <a:moveTo>
                    <a:pt x="90" y="16"/>
                  </a:moveTo>
                  <a:cubicBezTo>
                    <a:pt x="90" y="17"/>
                    <a:pt x="90" y="17"/>
                    <a:pt x="90" y="17"/>
                  </a:cubicBezTo>
                  <a:cubicBezTo>
                    <a:pt x="91" y="17"/>
                    <a:pt x="91" y="18"/>
                    <a:pt x="92" y="19"/>
                  </a:cubicBezTo>
                  <a:cubicBezTo>
                    <a:pt x="94" y="20"/>
                    <a:pt x="96" y="22"/>
                    <a:pt x="98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100" y="24"/>
                    <a:pt x="100" y="24"/>
                    <a:pt x="101" y="24"/>
                  </a:cubicBezTo>
                  <a:cubicBezTo>
                    <a:pt x="102" y="22"/>
                    <a:pt x="102" y="20"/>
                    <a:pt x="103" y="18"/>
                  </a:cubicBezTo>
                  <a:cubicBezTo>
                    <a:pt x="103" y="18"/>
                    <a:pt x="103" y="18"/>
                    <a:pt x="102" y="18"/>
                  </a:cubicBezTo>
                  <a:cubicBezTo>
                    <a:pt x="99" y="18"/>
                    <a:pt x="97" y="17"/>
                    <a:pt x="94" y="17"/>
                  </a:cubicBezTo>
                  <a:cubicBezTo>
                    <a:pt x="93" y="17"/>
                    <a:pt x="92" y="17"/>
                    <a:pt x="91" y="16"/>
                  </a:cubicBezTo>
                  <a:cubicBezTo>
                    <a:pt x="91" y="16"/>
                    <a:pt x="90" y="16"/>
                    <a:pt x="90" y="16"/>
                  </a:cubicBezTo>
                  <a:close/>
                  <a:moveTo>
                    <a:pt x="146" y="71"/>
                  </a:moveTo>
                  <a:cubicBezTo>
                    <a:pt x="146" y="69"/>
                    <a:pt x="147" y="67"/>
                    <a:pt x="147" y="64"/>
                  </a:cubicBezTo>
                  <a:cubicBezTo>
                    <a:pt x="146" y="60"/>
                    <a:pt x="146" y="56"/>
                    <a:pt x="146" y="52"/>
                  </a:cubicBezTo>
                  <a:cubicBezTo>
                    <a:pt x="145" y="53"/>
                    <a:pt x="145" y="53"/>
                    <a:pt x="145" y="54"/>
                  </a:cubicBezTo>
                  <a:cubicBezTo>
                    <a:pt x="146" y="56"/>
                    <a:pt x="145" y="58"/>
                    <a:pt x="145" y="60"/>
                  </a:cubicBezTo>
                  <a:cubicBezTo>
                    <a:pt x="145" y="60"/>
                    <a:pt x="145" y="61"/>
                    <a:pt x="144" y="62"/>
                  </a:cubicBezTo>
                  <a:cubicBezTo>
                    <a:pt x="144" y="62"/>
                    <a:pt x="144" y="62"/>
                    <a:pt x="144" y="63"/>
                  </a:cubicBezTo>
                  <a:cubicBezTo>
                    <a:pt x="143" y="63"/>
                    <a:pt x="143" y="64"/>
                    <a:pt x="143" y="65"/>
                  </a:cubicBezTo>
                  <a:cubicBezTo>
                    <a:pt x="143" y="69"/>
                    <a:pt x="143" y="74"/>
                    <a:pt x="143" y="79"/>
                  </a:cubicBezTo>
                  <a:cubicBezTo>
                    <a:pt x="143" y="79"/>
                    <a:pt x="143" y="80"/>
                    <a:pt x="143" y="81"/>
                  </a:cubicBezTo>
                  <a:cubicBezTo>
                    <a:pt x="143" y="80"/>
                    <a:pt x="143" y="80"/>
                    <a:pt x="144" y="79"/>
                  </a:cubicBezTo>
                  <a:cubicBezTo>
                    <a:pt x="144" y="77"/>
                    <a:pt x="144" y="75"/>
                    <a:pt x="144" y="73"/>
                  </a:cubicBezTo>
                  <a:cubicBezTo>
                    <a:pt x="145" y="72"/>
                    <a:pt x="145" y="71"/>
                    <a:pt x="146" y="71"/>
                  </a:cubicBezTo>
                  <a:close/>
                  <a:moveTo>
                    <a:pt x="104" y="72"/>
                  </a:moveTo>
                  <a:cubicBezTo>
                    <a:pt x="103" y="73"/>
                    <a:pt x="102" y="74"/>
                    <a:pt x="101" y="75"/>
                  </a:cubicBezTo>
                  <a:cubicBezTo>
                    <a:pt x="101" y="76"/>
                    <a:pt x="101" y="76"/>
                    <a:pt x="101" y="77"/>
                  </a:cubicBezTo>
                  <a:cubicBezTo>
                    <a:pt x="103" y="76"/>
                    <a:pt x="104" y="76"/>
                    <a:pt x="106" y="75"/>
                  </a:cubicBezTo>
                  <a:cubicBezTo>
                    <a:pt x="107" y="75"/>
                    <a:pt x="109" y="74"/>
                    <a:pt x="110" y="76"/>
                  </a:cubicBezTo>
                  <a:cubicBezTo>
                    <a:pt x="111" y="75"/>
                    <a:pt x="112" y="74"/>
                    <a:pt x="113" y="73"/>
                  </a:cubicBezTo>
                  <a:cubicBezTo>
                    <a:pt x="113" y="72"/>
                    <a:pt x="113" y="71"/>
                    <a:pt x="113" y="71"/>
                  </a:cubicBezTo>
                  <a:cubicBezTo>
                    <a:pt x="112" y="69"/>
                    <a:pt x="110" y="69"/>
                    <a:pt x="109" y="68"/>
                  </a:cubicBezTo>
                  <a:cubicBezTo>
                    <a:pt x="108" y="68"/>
                    <a:pt x="108" y="69"/>
                    <a:pt x="108" y="69"/>
                  </a:cubicBezTo>
                  <a:cubicBezTo>
                    <a:pt x="108" y="70"/>
                    <a:pt x="107" y="71"/>
                    <a:pt x="107" y="72"/>
                  </a:cubicBezTo>
                  <a:cubicBezTo>
                    <a:pt x="106" y="73"/>
                    <a:pt x="105" y="74"/>
                    <a:pt x="104" y="72"/>
                  </a:cubicBezTo>
                  <a:cubicBezTo>
                    <a:pt x="104" y="72"/>
                    <a:pt x="104" y="72"/>
                    <a:pt x="104" y="72"/>
                  </a:cubicBezTo>
                  <a:close/>
                  <a:moveTo>
                    <a:pt x="74" y="68"/>
                  </a:moveTo>
                  <a:cubicBezTo>
                    <a:pt x="74" y="68"/>
                    <a:pt x="73" y="68"/>
                    <a:pt x="72" y="69"/>
                  </a:cubicBezTo>
                  <a:cubicBezTo>
                    <a:pt x="72" y="69"/>
                    <a:pt x="71" y="69"/>
                    <a:pt x="71" y="70"/>
                  </a:cubicBezTo>
                  <a:cubicBezTo>
                    <a:pt x="71" y="71"/>
                    <a:pt x="70" y="71"/>
                    <a:pt x="70" y="72"/>
                  </a:cubicBezTo>
                  <a:cubicBezTo>
                    <a:pt x="69" y="73"/>
                    <a:pt x="69" y="73"/>
                    <a:pt x="70" y="74"/>
                  </a:cubicBezTo>
                  <a:cubicBezTo>
                    <a:pt x="70" y="77"/>
                    <a:pt x="71" y="79"/>
                    <a:pt x="72" y="82"/>
                  </a:cubicBezTo>
                  <a:cubicBezTo>
                    <a:pt x="72" y="82"/>
                    <a:pt x="72" y="82"/>
                    <a:pt x="72" y="83"/>
                  </a:cubicBezTo>
                  <a:cubicBezTo>
                    <a:pt x="74" y="81"/>
                    <a:pt x="74" y="81"/>
                    <a:pt x="74" y="79"/>
                  </a:cubicBezTo>
                  <a:cubicBezTo>
                    <a:pt x="74" y="76"/>
                    <a:pt x="74" y="72"/>
                    <a:pt x="74" y="69"/>
                  </a:cubicBezTo>
                  <a:cubicBezTo>
                    <a:pt x="74" y="69"/>
                    <a:pt x="74" y="68"/>
                    <a:pt x="74" y="68"/>
                  </a:cubicBezTo>
                  <a:close/>
                  <a:moveTo>
                    <a:pt x="118" y="53"/>
                  </a:moveTo>
                  <a:cubicBezTo>
                    <a:pt x="119" y="53"/>
                    <a:pt x="119" y="52"/>
                    <a:pt x="120" y="52"/>
                  </a:cubicBezTo>
                  <a:cubicBezTo>
                    <a:pt x="120" y="52"/>
                    <a:pt x="120" y="51"/>
                    <a:pt x="120" y="51"/>
                  </a:cubicBezTo>
                  <a:cubicBezTo>
                    <a:pt x="120" y="50"/>
                    <a:pt x="119" y="48"/>
                    <a:pt x="119" y="47"/>
                  </a:cubicBezTo>
                  <a:cubicBezTo>
                    <a:pt x="119" y="47"/>
                    <a:pt x="119" y="47"/>
                    <a:pt x="119" y="46"/>
                  </a:cubicBezTo>
                  <a:cubicBezTo>
                    <a:pt x="116" y="47"/>
                    <a:pt x="115" y="48"/>
                    <a:pt x="113" y="49"/>
                  </a:cubicBezTo>
                  <a:cubicBezTo>
                    <a:pt x="112" y="49"/>
                    <a:pt x="112" y="50"/>
                    <a:pt x="112" y="50"/>
                  </a:cubicBezTo>
                  <a:cubicBezTo>
                    <a:pt x="112" y="52"/>
                    <a:pt x="111" y="54"/>
                    <a:pt x="111" y="55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2" y="56"/>
                    <a:pt x="112" y="56"/>
                    <a:pt x="113" y="56"/>
                  </a:cubicBezTo>
                  <a:cubicBezTo>
                    <a:pt x="113" y="55"/>
                    <a:pt x="114" y="54"/>
                    <a:pt x="115" y="53"/>
                  </a:cubicBezTo>
                  <a:cubicBezTo>
                    <a:pt x="116" y="52"/>
                    <a:pt x="117" y="52"/>
                    <a:pt x="118" y="53"/>
                  </a:cubicBezTo>
                  <a:close/>
                  <a:moveTo>
                    <a:pt x="62" y="183"/>
                  </a:moveTo>
                  <a:cubicBezTo>
                    <a:pt x="62" y="183"/>
                    <a:pt x="62" y="184"/>
                    <a:pt x="62" y="184"/>
                  </a:cubicBezTo>
                  <a:cubicBezTo>
                    <a:pt x="61" y="184"/>
                    <a:pt x="60" y="184"/>
                    <a:pt x="60" y="183"/>
                  </a:cubicBezTo>
                  <a:cubicBezTo>
                    <a:pt x="60" y="183"/>
                    <a:pt x="60" y="182"/>
                    <a:pt x="59" y="182"/>
                  </a:cubicBezTo>
                  <a:cubicBezTo>
                    <a:pt x="59" y="182"/>
                    <a:pt x="59" y="183"/>
                    <a:pt x="59" y="183"/>
                  </a:cubicBezTo>
                  <a:cubicBezTo>
                    <a:pt x="59" y="183"/>
                    <a:pt x="59" y="183"/>
                    <a:pt x="59" y="184"/>
                  </a:cubicBezTo>
                  <a:cubicBezTo>
                    <a:pt x="58" y="185"/>
                    <a:pt x="58" y="186"/>
                    <a:pt x="60" y="187"/>
                  </a:cubicBezTo>
                  <a:cubicBezTo>
                    <a:pt x="63" y="191"/>
                    <a:pt x="67" y="194"/>
                    <a:pt x="71" y="197"/>
                  </a:cubicBezTo>
                  <a:cubicBezTo>
                    <a:pt x="71" y="198"/>
                    <a:pt x="72" y="198"/>
                    <a:pt x="72" y="198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68" y="193"/>
                    <a:pt x="65" y="188"/>
                    <a:pt x="62" y="183"/>
                  </a:cubicBezTo>
                  <a:close/>
                  <a:moveTo>
                    <a:pt x="102" y="231"/>
                  </a:moveTo>
                  <a:cubicBezTo>
                    <a:pt x="103" y="230"/>
                    <a:pt x="103" y="230"/>
                    <a:pt x="103" y="229"/>
                  </a:cubicBezTo>
                  <a:cubicBezTo>
                    <a:pt x="102" y="229"/>
                    <a:pt x="101" y="228"/>
                    <a:pt x="101" y="227"/>
                  </a:cubicBezTo>
                  <a:cubicBezTo>
                    <a:pt x="101" y="226"/>
                    <a:pt x="100" y="225"/>
                    <a:pt x="100" y="224"/>
                  </a:cubicBezTo>
                  <a:cubicBezTo>
                    <a:pt x="100" y="224"/>
                    <a:pt x="100" y="223"/>
                    <a:pt x="99" y="223"/>
                  </a:cubicBezTo>
                  <a:cubicBezTo>
                    <a:pt x="99" y="222"/>
                    <a:pt x="99" y="222"/>
                    <a:pt x="98" y="222"/>
                  </a:cubicBezTo>
                  <a:cubicBezTo>
                    <a:pt x="96" y="222"/>
                    <a:pt x="95" y="223"/>
                    <a:pt x="93" y="223"/>
                  </a:cubicBezTo>
                  <a:cubicBezTo>
                    <a:pt x="93" y="223"/>
                    <a:pt x="92" y="223"/>
                    <a:pt x="92" y="223"/>
                  </a:cubicBezTo>
                  <a:cubicBezTo>
                    <a:pt x="95" y="226"/>
                    <a:pt x="97" y="228"/>
                    <a:pt x="100" y="231"/>
                  </a:cubicBezTo>
                  <a:cubicBezTo>
                    <a:pt x="101" y="230"/>
                    <a:pt x="101" y="230"/>
                    <a:pt x="102" y="231"/>
                  </a:cubicBezTo>
                  <a:close/>
                  <a:moveTo>
                    <a:pt x="53" y="64"/>
                  </a:moveTo>
                  <a:cubicBezTo>
                    <a:pt x="53" y="65"/>
                    <a:pt x="53" y="65"/>
                    <a:pt x="53" y="65"/>
                  </a:cubicBezTo>
                  <a:cubicBezTo>
                    <a:pt x="51" y="67"/>
                    <a:pt x="50" y="68"/>
                    <a:pt x="49" y="70"/>
                  </a:cubicBezTo>
                  <a:cubicBezTo>
                    <a:pt x="48" y="70"/>
                    <a:pt x="48" y="71"/>
                    <a:pt x="48" y="72"/>
                  </a:cubicBezTo>
                  <a:cubicBezTo>
                    <a:pt x="48" y="76"/>
                    <a:pt x="49" y="80"/>
                    <a:pt x="49" y="85"/>
                  </a:cubicBezTo>
                  <a:cubicBezTo>
                    <a:pt x="49" y="85"/>
                    <a:pt x="49" y="86"/>
                    <a:pt x="49" y="86"/>
                  </a:cubicBezTo>
                  <a:cubicBezTo>
                    <a:pt x="49" y="86"/>
                    <a:pt x="49" y="86"/>
                    <a:pt x="49" y="85"/>
                  </a:cubicBezTo>
                  <a:cubicBezTo>
                    <a:pt x="50" y="83"/>
                    <a:pt x="50" y="81"/>
                    <a:pt x="51" y="79"/>
                  </a:cubicBezTo>
                  <a:cubicBezTo>
                    <a:pt x="51" y="79"/>
                    <a:pt x="51" y="78"/>
                    <a:pt x="51" y="78"/>
                  </a:cubicBezTo>
                  <a:cubicBezTo>
                    <a:pt x="50" y="77"/>
                    <a:pt x="50" y="75"/>
                    <a:pt x="50" y="74"/>
                  </a:cubicBezTo>
                  <a:cubicBezTo>
                    <a:pt x="50" y="72"/>
                    <a:pt x="51" y="71"/>
                    <a:pt x="53" y="70"/>
                  </a:cubicBezTo>
                  <a:cubicBezTo>
                    <a:pt x="53" y="70"/>
                    <a:pt x="53" y="70"/>
                    <a:pt x="54" y="70"/>
                  </a:cubicBezTo>
                  <a:cubicBezTo>
                    <a:pt x="54" y="68"/>
                    <a:pt x="54" y="66"/>
                    <a:pt x="53" y="64"/>
                  </a:cubicBezTo>
                  <a:close/>
                  <a:moveTo>
                    <a:pt x="131" y="121"/>
                  </a:moveTo>
                  <a:cubicBezTo>
                    <a:pt x="132" y="125"/>
                    <a:pt x="132" y="129"/>
                    <a:pt x="133" y="133"/>
                  </a:cubicBezTo>
                  <a:cubicBezTo>
                    <a:pt x="133" y="132"/>
                    <a:pt x="133" y="132"/>
                    <a:pt x="133" y="132"/>
                  </a:cubicBezTo>
                  <a:cubicBezTo>
                    <a:pt x="134" y="129"/>
                    <a:pt x="135" y="126"/>
                    <a:pt x="136" y="124"/>
                  </a:cubicBezTo>
                  <a:cubicBezTo>
                    <a:pt x="137" y="122"/>
                    <a:pt x="136" y="120"/>
                    <a:pt x="136" y="118"/>
                  </a:cubicBezTo>
                  <a:cubicBezTo>
                    <a:pt x="134" y="119"/>
                    <a:pt x="133" y="120"/>
                    <a:pt x="131" y="121"/>
                  </a:cubicBezTo>
                  <a:close/>
                  <a:moveTo>
                    <a:pt x="109" y="90"/>
                  </a:moveTo>
                  <a:cubicBezTo>
                    <a:pt x="109" y="90"/>
                    <a:pt x="109" y="91"/>
                    <a:pt x="109" y="91"/>
                  </a:cubicBezTo>
                  <a:cubicBezTo>
                    <a:pt x="108" y="91"/>
                    <a:pt x="108" y="92"/>
                    <a:pt x="109" y="92"/>
                  </a:cubicBezTo>
                  <a:cubicBezTo>
                    <a:pt x="110" y="94"/>
                    <a:pt x="111" y="95"/>
                    <a:pt x="112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5" y="97"/>
                    <a:pt x="117" y="96"/>
                    <a:pt x="118" y="96"/>
                  </a:cubicBezTo>
                  <a:cubicBezTo>
                    <a:pt x="117" y="92"/>
                    <a:pt x="113" y="90"/>
                    <a:pt x="109" y="90"/>
                  </a:cubicBezTo>
                  <a:close/>
                  <a:moveTo>
                    <a:pt x="122" y="113"/>
                  </a:moveTo>
                  <a:cubicBezTo>
                    <a:pt x="123" y="113"/>
                    <a:pt x="123" y="113"/>
                    <a:pt x="123" y="113"/>
                  </a:cubicBezTo>
                  <a:cubicBezTo>
                    <a:pt x="124" y="111"/>
                    <a:pt x="125" y="109"/>
                    <a:pt x="126" y="107"/>
                  </a:cubicBezTo>
                  <a:cubicBezTo>
                    <a:pt x="126" y="107"/>
                    <a:pt x="126" y="106"/>
                    <a:pt x="126" y="106"/>
                  </a:cubicBezTo>
                  <a:cubicBezTo>
                    <a:pt x="125" y="103"/>
                    <a:pt x="124" y="100"/>
                    <a:pt x="124" y="98"/>
                  </a:cubicBezTo>
                  <a:cubicBezTo>
                    <a:pt x="124" y="97"/>
                    <a:pt x="124" y="97"/>
                    <a:pt x="123" y="97"/>
                  </a:cubicBezTo>
                  <a:cubicBezTo>
                    <a:pt x="123" y="97"/>
                    <a:pt x="122" y="97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100"/>
                    <a:pt x="122" y="101"/>
                    <a:pt x="122" y="102"/>
                  </a:cubicBezTo>
                  <a:cubicBezTo>
                    <a:pt x="122" y="103"/>
                    <a:pt x="122" y="104"/>
                    <a:pt x="122" y="105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2" y="108"/>
                    <a:pt x="122" y="111"/>
                    <a:pt x="122" y="113"/>
                  </a:cubicBezTo>
                  <a:close/>
                  <a:moveTo>
                    <a:pt x="112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2" y="115"/>
                    <a:pt x="112" y="113"/>
                    <a:pt x="112" y="111"/>
                  </a:cubicBezTo>
                  <a:cubicBezTo>
                    <a:pt x="112" y="111"/>
                    <a:pt x="112" y="110"/>
                    <a:pt x="112" y="110"/>
                  </a:cubicBezTo>
                  <a:cubicBezTo>
                    <a:pt x="111" y="109"/>
                    <a:pt x="110" y="109"/>
                    <a:pt x="109" y="108"/>
                  </a:cubicBezTo>
                  <a:cubicBezTo>
                    <a:pt x="108" y="109"/>
                    <a:pt x="107" y="111"/>
                    <a:pt x="105" y="112"/>
                  </a:cubicBezTo>
                  <a:cubicBezTo>
                    <a:pt x="105" y="113"/>
                    <a:pt x="106" y="113"/>
                    <a:pt x="106" y="114"/>
                  </a:cubicBezTo>
                  <a:cubicBezTo>
                    <a:pt x="106" y="114"/>
                    <a:pt x="107" y="115"/>
                    <a:pt x="108" y="115"/>
                  </a:cubicBezTo>
                  <a:cubicBezTo>
                    <a:pt x="109" y="116"/>
                    <a:pt x="111" y="117"/>
                    <a:pt x="112" y="118"/>
                  </a:cubicBezTo>
                  <a:cubicBezTo>
                    <a:pt x="112" y="118"/>
                    <a:pt x="112" y="118"/>
                    <a:pt x="112" y="118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4"/>
                    <a:pt x="115" y="74"/>
                  </a:cubicBezTo>
                  <a:cubicBezTo>
                    <a:pt x="116" y="73"/>
                    <a:pt x="117" y="72"/>
                    <a:pt x="117" y="70"/>
                  </a:cubicBezTo>
                  <a:cubicBezTo>
                    <a:pt x="117" y="70"/>
                    <a:pt x="118" y="70"/>
                    <a:pt x="118" y="69"/>
                  </a:cubicBezTo>
                  <a:cubicBezTo>
                    <a:pt x="117" y="67"/>
                    <a:pt x="117" y="65"/>
                    <a:pt x="117" y="62"/>
                  </a:cubicBezTo>
                  <a:cubicBezTo>
                    <a:pt x="117" y="62"/>
                    <a:pt x="117" y="62"/>
                    <a:pt x="117" y="61"/>
                  </a:cubicBezTo>
                  <a:cubicBezTo>
                    <a:pt x="115" y="63"/>
                    <a:pt x="113" y="65"/>
                    <a:pt x="111" y="66"/>
                  </a:cubicBezTo>
                  <a:cubicBezTo>
                    <a:pt x="112" y="67"/>
                    <a:pt x="113" y="68"/>
                    <a:pt x="113" y="69"/>
                  </a:cubicBezTo>
                  <a:cubicBezTo>
                    <a:pt x="115" y="70"/>
                    <a:pt x="116" y="72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lose/>
                  <a:moveTo>
                    <a:pt x="146" y="175"/>
                  </a:moveTo>
                  <a:cubicBezTo>
                    <a:pt x="146" y="172"/>
                    <a:pt x="144" y="166"/>
                    <a:pt x="143" y="165"/>
                  </a:cubicBezTo>
                  <a:cubicBezTo>
                    <a:pt x="143" y="165"/>
                    <a:pt x="142" y="166"/>
                    <a:pt x="142" y="166"/>
                  </a:cubicBezTo>
                  <a:cubicBezTo>
                    <a:pt x="141" y="169"/>
                    <a:pt x="140" y="171"/>
                    <a:pt x="140" y="174"/>
                  </a:cubicBezTo>
                  <a:cubicBezTo>
                    <a:pt x="140" y="175"/>
                    <a:pt x="140" y="175"/>
                    <a:pt x="141" y="175"/>
                  </a:cubicBezTo>
                  <a:cubicBezTo>
                    <a:pt x="142" y="175"/>
                    <a:pt x="143" y="174"/>
                    <a:pt x="143" y="174"/>
                  </a:cubicBezTo>
                  <a:cubicBezTo>
                    <a:pt x="144" y="175"/>
                    <a:pt x="145" y="175"/>
                    <a:pt x="146" y="175"/>
                  </a:cubicBezTo>
                  <a:close/>
                  <a:moveTo>
                    <a:pt x="82" y="129"/>
                  </a:moveTo>
                  <a:cubicBezTo>
                    <a:pt x="82" y="130"/>
                    <a:pt x="82" y="130"/>
                    <a:pt x="82" y="130"/>
                  </a:cubicBezTo>
                  <a:cubicBezTo>
                    <a:pt x="80" y="133"/>
                    <a:pt x="79" y="135"/>
                    <a:pt x="78" y="138"/>
                  </a:cubicBezTo>
                  <a:cubicBezTo>
                    <a:pt x="77" y="140"/>
                    <a:pt x="77" y="142"/>
                    <a:pt x="77" y="144"/>
                  </a:cubicBezTo>
                  <a:cubicBezTo>
                    <a:pt x="78" y="144"/>
                    <a:pt x="78" y="145"/>
                    <a:pt x="79" y="145"/>
                  </a:cubicBezTo>
                  <a:cubicBezTo>
                    <a:pt x="79" y="144"/>
                    <a:pt x="80" y="143"/>
                    <a:pt x="81" y="141"/>
                  </a:cubicBezTo>
                  <a:cubicBezTo>
                    <a:pt x="81" y="141"/>
                    <a:pt x="81" y="141"/>
                    <a:pt x="81" y="140"/>
                  </a:cubicBezTo>
                  <a:cubicBezTo>
                    <a:pt x="81" y="138"/>
                    <a:pt x="82" y="137"/>
                    <a:pt x="82" y="135"/>
                  </a:cubicBezTo>
                  <a:cubicBezTo>
                    <a:pt x="82" y="133"/>
                    <a:pt x="83" y="131"/>
                    <a:pt x="82" y="129"/>
                  </a:cubicBezTo>
                  <a:close/>
                  <a:moveTo>
                    <a:pt x="72" y="189"/>
                  </a:moveTo>
                  <a:cubicBezTo>
                    <a:pt x="72" y="189"/>
                    <a:pt x="72" y="190"/>
                    <a:pt x="72" y="190"/>
                  </a:cubicBezTo>
                  <a:cubicBezTo>
                    <a:pt x="73" y="193"/>
                    <a:pt x="73" y="196"/>
                    <a:pt x="75" y="199"/>
                  </a:cubicBezTo>
                  <a:cubicBezTo>
                    <a:pt x="76" y="199"/>
                    <a:pt x="76" y="200"/>
                    <a:pt x="77" y="200"/>
                  </a:cubicBezTo>
                  <a:cubicBezTo>
                    <a:pt x="77" y="201"/>
                    <a:pt x="77" y="201"/>
                    <a:pt x="77" y="201"/>
                  </a:cubicBezTo>
                  <a:cubicBezTo>
                    <a:pt x="78" y="201"/>
                    <a:pt x="78" y="200"/>
                    <a:pt x="78" y="200"/>
                  </a:cubicBezTo>
                  <a:cubicBezTo>
                    <a:pt x="78" y="200"/>
                    <a:pt x="78" y="199"/>
                    <a:pt x="78" y="199"/>
                  </a:cubicBezTo>
                  <a:cubicBezTo>
                    <a:pt x="78" y="197"/>
                    <a:pt x="78" y="195"/>
                    <a:pt x="77" y="193"/>
                  </a:cubicBezTo>
                  <a:cubicBezTo>
                    <a:pt x="77" y="193"/>
                    <a:pt x="77" y="193"/>
                    <a:pt x="77" y="192"/>
                  </a:cubicBezTo>
                  <a:cubicBezTo>
                    <a:pt x="76" y="191"/>
                    <a:pt x="74" y="190"/>
                    <a:pt x="73" y="189"/>
                  </a:cubicBezTo>
                  <a:cubicBezTo>
                    <a:pt x="73" y="189"/>
                    <a:pt x="73" y="189"/>
                    <a:pt x="72" y="189"/>
                  </a:cubicBezTo>
                  <a:close/>
                  <a:moveTo>
                    <a:pt x="117" y="111"/>
                  </a:moveTo>
                  <a:cubicBezTo>
                    <a:pt x="117" y="110"/>
                    <a:pt x="118" y="109"/>
                    <a:pt x="119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19" y="105"/>
                    <a:pt x="119" y="104"/>
                    <a:pt x="119" y="102"/>
                  </a:cubicBezTo>
                  <a:cubicBezTo>
                    <a:pt x="119" y="102"/>
                    <a:pt x="118" y="102"/>
                    <a:pt x="118" y="102"/>
                  </a:cubicBezTo>
                  <a:cubicBezTo>
                    <a:pt x="117" y="102"/>
                    <a:pt x="117" y="102"/>
                    <a:pt x="116" y="102"/>
                  </a:cubicBezTo>
                  <a:cubicBezTo>
                    <a:pt x="115" y="103"/>
                    <a:pt x="114" y="104"/>
                    <a:pt x="113" y="105"/>
                  </a:cubicBezTo>
                  <a:cubicBezTo>
                    <a:pt x="113" y="105"/>
                    <a:pt x="112" y="105"/>
                    <a:pt x="112" y="106"/>
                  </a:cubicBezTo>
                  <a:cubicBezTo>
                    <a:pt x="114" y="108"/>
                    <a:pt x="115" y="109"/>
                    <a:pt x="117" y="111"/>
                  </a:cubicBezTo>
                  <a:close/>
                  <a:moveTo>
                    <a:pt x="60" y="44"/>
                  </a:moveTo>
                  <a:cubicBezTo>
                    <a:pt x="62" y="45"/>
                    <a:pt x="65" y="47"/>
                    <a:pt x="65" y="47"/>
                  </a:cubicBezTo>
                  <a:cubicBezTo>
                    <a:pt x="64" y="44"/>
                    <a:pt x="66" y="42"/>
                    <a:pt x="68" y="41"/>
                  </a:cubicBezTo>
                  <a:cubicBezTo>
                    <a:pt x="68" y="40"/>
                    <a:pt x="68" y="39"/>
                    <a:pt x="68" y="38"/>
                  </a:cubicBezTo>
                  <a:cubicBezTo>
                    <a:pt x="67" y="38"/>
                    <a:pt x="65" y="38"/>
                    <a:pt x="64" y="39"/>
                  </a:cubicBezTo>
                  <a:cubicBezTo>
                    <a:pt x="64" y="39"/>
                    <a:pt x="63" y="39"/>
                    <a:pt x="63" y="40"/>
                  </a:cubicBezTo>
                  <a:cubicBezTo>
                    <a:pt x="62" y="40"/>
                    <a:pt x="62" y="41"/>
                    <a:pt x="61" y="42"/>
                  </a:cubicBezTo>
                  <a:cubicBezTo>
                    <a:pt x="61" y="43"/>
                    <a:pt x="61" y="44"/>
                    <a:pt x="60" y="44"/>
                  </a:cubicBezTo>
                  <a:close/>
                  <a:moveTo>
                    <a:pt x="135" y="69"/>
                  </a:moveTo>
                  <a:cubicBezTo>
                    <a:pt x="135" y="75"/>
                    <a:pt x="136" y="81"/>
                    <a:pt x="137" y="87"/>
                  </a:cubicBezTo>
                  <a:cubicBezTo>
                    <a:pt x="137" y="86"/>
                    <a:pt x="138" y="86"/>
                    <a:pt x="139" y="85"/>
                  </a:cubicBezTo>
                  <a:cubicBezTo>
                    <a:pt x="138" y="80"/>
                    <a:pt x="137" y="74"/>
                    <a:pt x="136" y="68"/>
                  </a:cubicBezTo>
                  <a:cubicBezTo>
                    <a:pt x="136" y="69"/>
                    <a:pt x="135" y="69"/>
                    <a:pt x="135" y="69"/>
                  </a:cubicBezTo>
                  <a:close/>
                  <a:moveTo>
                    <a:pt x="149" y="6"/>
                  </a:moveTo>
                  <a:cubicBezTo>
                    <a:pt x="149" y="6"/>
                    <a:pt x="149" y="5"/>
                    <a:pt x="149" y="5"/>
                  </a:cubicBezTo>
                  <a:cubicBezTo>
                    <a:pt x="149" y="5"/>
                    <a:pt x="148" y="5"/>
                    <a:pt x="147" y="5"/>
                  </a:cubicBezTo>
                  <a:cubicBezTo>
                    <a:pt x="143" y="5"/>
                    <a:pt x="138" y="6"/>
                    <a:pt x="134" y="6"/>
                  </a:cubicBezTo>
                  <a:cubicBezTo>
                    <a:pt x="124" y="6"/>
                    <a:pt x="115" y="5"/>
                    <a:pt x="106" y="5"/>
                  </a:cubicBezTo>
                  <a:cubicBezTo>
                    <a:pt x="101" y="5"/>
                    <a:pt x="97" y="5"/>
                    <a:pt x="93" y="5"/>
                  </a:cubicBezTo>
                  <a:cubicBezTo>
                    <a:pt x="111" y="7"/>
                    <a:pt x="130" y="7"/>
                    <a:pt x="149" y="6"/>
                  </a:cubicBezTo>
                  <a:close/>
                  <a:moveTo>
                    <a:pt x="76" y="67"/>
                  </a:moveTo>
                  <a:cubicBezTo>
                    <a:pt x="76" y="69"/>
                    <a:pt x="76" y="77"/>
                    <a:pt x="76" y="78"/>
                  </a:cubicBezTo>
                  <a:cubicBezTo>
                    <a:pt x="77" y="77"/>
                    <a:pt x="78" y="77"/>
                    <a:pt x="79" y="77"/>
                  </a:cubicBezTo>
                  <a:cubicBezTo>
                    <a:pt x="80" y="76"/>
                    <a:pt x="80" y="75"/>
                    <a:pt x="81" y="74"/>
                  </a:cubicBezTo>
                  <a:cubicBezTo>
                    <a:pt x="81" y="74"/>
                    <a:pt x="81" y="73"/>
                    <a:pt x="81" y="73"/>
                  </a:cubicBezTo>
                  <a:cubicBezTo>
                    <a:pt x="81" y="72"/>
                    <a:pt x="81" y="72"/>
                    <a:pt x="81" y="71"/>
                  </a:cubicBezTo>
                  <a:cubicBezTo>
                    <a:pt x="80" y="70"/>
                    <a:pt x="79" y="69"/>
                    <a:pt x="78" y="68"/>
                  </a:cubicBezTo>
                  <a:cubicBezTo>
                    <a:pt x="77" y="67"/>
                    <a:pt x="77" y="67"/>
                    <a:pt x="76" y="67"/>
                  </a:cubicBezTo>
                  <a:close/>
                  <a:moveTo>
                    <a:pt x="52" y="177"/>
                  </a:moveTo>
                  <a:cubicBezTo>
                    <a:pt x="53" y="178"/>
                    <a:pt x="55" y="179"/>
                    <a:pt x="57" y="179"/>
                  </a:cubicBezTo>
                  <a:cubicBezTo>
                    <a:pt x="57" y="178"/>
                    <a:pt x="58" y="177"/>
                    <a:pt x="58" y="176"/>
                  </a:cubicBezTo>
                  <a:cubicBezTo>
                    <a:pt x="58" y="176"/>
                    <a:pt x="58" y="175"/>
                    <a:pt x="58" y="174"/>
                  </a:cubicBezTo>
                  <a:cubicBezTo>
                    <a:pt x="57" y="172"/>
                    <a:pt x="56" y="170"/>
                    <a:pt x="57" y="168"/>
                  </a:cubicBezTo>
                  <a:cubicBezTo>
                    <a:pt x="57" y="168"/>
                    <a:pt x="56" y="168"/>
                    <a:pt x="56" y="168"/>
                  </a:cubicBezTo>
                  <a:cubicBezTo>
                    <a:pt x="55" y="167"/>
                    <a:pt x="55" y="167"/>
                    <a:pt x="55" y="168"/>
                  </a:cubicBezTo>
                  <a:cubicBezTo>
                    <a:pt x="55" y="168"/>
                    <a:pt x="54" y="169"/>
                    <a:pt x="54" y="169"/>
                  </a:cubicBezTo>
                  <a:cubicBezTo>
                    <a:pt x="54" y="171"/>
                    <a:pt x="54" y="173"/>
                    <a:pt x="55" y="175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7"/>
                    <a:pt x="55" y="177"/>
                    <a:pt x="54" y="177"/>
                  </a:cubicBezTo>
                  <a:cubicBezTo>
                    <a:pt x="54" y="178"/>
                    <a:pt x="53" y="177"/>
                    <a:pt x="53" y="177"/>
                  </a:cubicBezTo>
                  <a:cubicBezTo>
                    <a:pt x="53" y="176"/>
                    <a:pt x="53" y="176"/>
                    <a:pt x="53" y="176"/>
                  </a:cubicBezTo>
                  <a:cubicBezTo>
                    <a:pt x="52" y="175"/>
                    <a:pt x="52" y="175"/>
                    <a:pt x="52" y="174"/>
                  </a:cubicBezTo>
                  <a:cubicBezTo>
                    <a:pt x="52" y="175"/>
                    <a:pt x="52" y="176"/>
                    <a:pt x="52" y="177"/>
                  </a:cubicBezTo>
                  <a:close/>
                  <a:moveTo>
                    <a:pt x="86" y="224"/>
                  </a:moveTo>
                  <a:cubicBezTo>
                    <a:pt x="87" y="225"/>
                    <a:pt x="87" y="225"/>
                    <a:pt x="87" y="225"/>
                  </a:cubicBezTo>
                  <a:cubicBezTo>
                    <a:pt x="89" y="227"/>
                    <a:pt x="90" y="228"/>
                    <a:pt x="91" y="229"/>
                  </a:cubicBezTo>
                  <a:cubicBezTo>
                    <a:pt x="94" y="232"/>
                    <a:pt x="96" y="234"/>
                    <a:pt x="99" y="235"/>
                  </a:cubicBezTo>
                  <a:cubicBezTo>
                    <a:pt x="99" y="235"/>
                    <a:pt x="99" y="235"/>
                    <a:pt x="99" y="236"/>
                  </a:cubicBezTo>
                  <a:cubicBezTo>
                    <a:pt x="99" y="235"/>
                    <a:pt x="100" y="235"/>
                    <a:pt x="100" y="234"/>
                  </a:cubicBezTo>
                  <a:cubicBezTo>
                    <a:pt x="99" y="233"/>
                    <a:pt x="98" y="233"/>
                    <a:pt x="97" y="232"/>
                  </a:cubicBezTo>
                  <a:cubicBezTo>
                    <a:pt x="96" y="230"/>
                    <a:pt x="94" y="229"/>
                    <a:pt x="93" y="228"/>
                  </a:cubicBezTo>
                  <a:cubicBezTo>
                    <a:pt x="92" y="226"/>
                    <a:pt x="91" y="225"/>
                    <a:pt x="90" y="224"/>
                  </a:cubicBezTo>
                  <a:cubicBezTo>
                    <a:pt x="89" y="223"/>
                    <a:pt x="89" y="223"/>
                    <a:pt x="88" y="223"/>
                  </a:cubicBezTo>
                  <a:cubicBezTo>
                    <a:pt x="88" y="224"/>
                    <a:pt x="87" y="224"/>
                    <a:pt x="86" y="224"/>
                  </a:cubicBezTo>
                  <a:close/>
                  <a:moveTo>
                    <a:pt x="87" y="215"/>
                  </a:moveTo>
                  <a:cubicBezTo>
                    <a:pt x="88" y="216"/>
                    <a:pt x="89" y="217"/>
                    <a:pt x="89" y="218"/>
                  </a:cubicBezTo>
                  <a:cubicBezTo>
                    <a:pt x="90" y="219"/>
                    <a:pt x="90" y="219"/>
                    <a:pt x="89" y="219"/>
                  </a:cubicBezTo>
                  <a:cubicBezTo>
                    <a:pt x="89" y="220"/>
                    <a:pt x="89" y="220"/>
                    <a:pt x="89" y="220"/>
                  </a:cubicBezTo>
                  <a:cubicBezTo>
                    <a:pt x="90" y="221"/>
                    <a:pt x="90" y="221"/>
                    <a:pt x="91" y="221"/>
                  </a:cubicBezTo>
                  <a:cubicBezTo>
                    <a:pt x="92" y="221"/>
                    <a:pt x="93" y="220"/>
                    <a:pt x="94" y="220"/>
                  </a:cubicBezTo>
                  <a:cubicBezTo>
                    <a:pt x="95" y="220"/>
                    <a:pt x="96" y="220"/>
                    <a:pt x="98" y="220"/>
                  </a:cubicBezTo>
                  <a:cubicBezTo>
                    <a:pt x="97" y="219"/>
                    <a:pt x="97" y="218"/>
                    <a:pt x="96" y="217"/>
                  </a:cubicBezTo>
                  <a:cubicBezTo>
                    <a:pt x="96" y="217"/>
                    <a:pt x="95" y="216"/>
                    <a:pt x="95" y="216"/>
                  </a:cubicBezTo>
                  <a:cubicBezTo>
                    <a:pt x="93" y="216"/>
                    <a:pt x="91" y="215"/>
                    <a:pt x="89" y="215"/>
                  </a:cubicBezTo>
                  <a:cubicBezTo>
                    <a:pt x="88" y="215"/>
                    <a:pt x="88" y="215"/>
                    <a:pt x="87" y="215"/>
                  </a:cubicBezTo>
                  <a:close/>
                  <a:moveTo>
                    <a:pt x="140" y="99"/>
                  </a:moveTo>
                  <a:cubicBezTo>
                    <a:pt x="140" y="99"/>
                    <a:pt x="141" y="98"/>
                    <a:pt x="141" y="98"/>
                  </a:cubicBezTo>
                  <a:cubicBezTo>
                    <a:pt x="142" y="98"/>
                    <a:pt x="142" y="97"/>
                    <a:pt x="142" y="96"/>
                  </a:cubicBezTo>
                  <a:cubicBezTo>
                    <a:pt x="142" y="94"/>
                    <a:pt x="141" y="92"/>
                    <a:pt x="141" y="90"/>
                  </a:cubicBezTo>
                  <a:cubicBezTo>
                    <a:pt x="141" y="90"/>
                    <a:pt x="141" y="89"/>
                    <a:pt x="140" y="89"/>
                  </a:cubicBezTo>
                  <a:cubicBezTo>
                    <a:pt x="140" y="89"/>
                    <a:pt x="140" y="88"/>
                    <a:pt x="139" y="88"/>
                  </a:cubicBezTo>
                  <a:cubicBezTo>
                    <a:pt x="138" y="88"/>
                    <a:pt x="138" y="89"/>
                    <a:pt x="137" y="90"/>
                  </a:cubicBezTo>
                  <a:cubicBezTo>
                    <a:pt x="137" y="90"/>
                    <a:pt x="137" y="90"/>
                    <a:pt x="137" y="91"/>
                  </a:cubicBezTo>
                  <a:cubicBezTo>
                    <a:pt x="137" y="94"/>
                    <a:pt x="139" y="96"/>
                    <a:pt x="140" y="99"/>
                  </a:cubicBezTo>
                  <a:close/>
                  <a:moveTo>
                    <a:pt x="87" y="124"/>
                  </a:moveTo>
                  <a:cubicBezTo>
                    <a:pt x="87" y="124"/>
                    <a:pt x="87" y="124"/>
                    <a:pt x="87" y="124"/>
                  </a:cubicBezTo>
                  <a:cubicBezTo>
                    <a:pt x="87" y="121"/>
                    <a:pt x="88" y="118"/>
                    <a:pt x="89" y="116"/>
                  </a:cubicBezTo>
                  <a:cubicBezTo>
                    <a:pt x="89" y="115"/>
                    <a:pt x="89" y="115"/>
                    <a:pt x="89" y="115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6" y="113"/>
                    <a:pt x="85" y="114"/>
                    <a:pt x="84" y="115"/>
                  </a:cubicBezTo>
                  <a:cubicBezTo>
                    <a:pt x="84" y="117"/>
                    <a:pt x="84" y="119"/>
                    <a:pt x="84" y="121"/>
                  </a:cubicBezTo>
                  <a:cubicBezTo>
                    <a:pt x="84" y="121"/>
                    <a:pt x="84" y="122"/>
                    <a:pt x="85" y="122"/>
                  </a:cubicBezTo>
                  <a:cubicBezTo>
                    <a:pt x="85" y="122"/>
                    <a:pt x="86" y="123"/>
                    <a:pt x="87" y="124"/>
                  </a:cubicBezTo>
                  <a:close/>
                  <a:moveTo>
                    <a:pt x="88" y="68"/>
                  </a:moveTo>
                  <a:cubicBezTo>
                    <a:pt x="88" y="69"/>
                    <a:pt x="88" y="69"/>
                    <a:pt x="88" y="69"/>
                  </a:cubicBezTo>
                  <a:cubicBezTo>
                    <a:pt x="88" y="71"/>
                    <a:pt x="88" y="74"/>
                    <a:pt x="88" y="76"/>
                  </a:cubicBezTo>
                  <a:cubicBezTo>
                    <a:pt x="88" y="77"/>
                    <a:pt x="89" y="77"/>
                    <a:pt x="89" y="77"/>
                  </a:cubicBezTo>
                  <a:cubicBezTo>
                    <a:pt x="89" y="78"/>
                    <a:pt x="90" y="79"/>
                    <a:pt x="91" y="80"/>
                  </a:cubicBezTo>
                  <a:cubicBezTo>
                    <a:pt x="92" y="78"/>
                    <a:pt x="93" y="77"/>
                    <a:pt x="94" y="76"/>
                  </a:cubicBezTo>
                  <a:cubicBezTo>
                    <a:pt x="92" y="73"/>
                    <a:pt x="90" y="71"/>
                    <a:pt x="88" y="68"/>
                  </a:cubicBezTo>
                  <a:close/>
                  <a:moveTo>
                    <a:pt x="110" y="38"/>
                  </a:moveTo>
                  <a:cubicBezTo>
                    <a:pt x="110" y="37"/>
                    <a:pt x="111" y="37"/>
                    <a:pt x="112" y="37"/>
                  </a:cubicBezTo>
                  <a:cubicBezTo>
                    <a:pt x="112" y="37"/>
                    <a:pt x="112" y="36"/>
                    <a:pt x="113" y="36"/>
                  </a:cubicBezTo>
                  <a:cubicBezTo>
                    <a:pt x="113" y="34"/>
                    <a:pt x="113" y="32"/>
                    <a:pt x="114" y="30"/>
                  </a:cubicBezTo>
                  <a:cubicBezTo>
                    <a:pt x="114" y="29"/>
                    <a:pt x="114" y="28"/>
                    <a:pt x="113" y="28"/>
                  </a:cubicBezTo>
                  <a:cubicBezTo>
                    <a:pt x="112" y="28"/>
                    <a:pt x="111" y="28"/>
                    <a:pt x="109" y="29"/>
                  </a:cubicBezTo>
                  <a:cubicBezTo>
                    <a:pt x="109" y="32"/>
                    <a:pt x="110" y="34"/>
                    <a:pt x="110" y="38"/>
                  </a:cubicBezTo>
                  <a:close/>
                  <a:moveTo>
                    <a:pt x="128" y="72"/>
                  </a:moveTo>
                  <a:cubicBezTo>
                    <a:pt x="128" y="67"/>
                    <a:pt x="129" y="63"/>
                    <a:pt x="130" y="58"/>
                  </a:cubicBezTo>
                  <a:cubicBezTo>
                    <a:pt x="129" y="59"/>
                    <a:pt x="129" y="60"/>
                    <a:pt x="128" y="61"/>
                  </a:cubicBezTo>
                  <a:cubicBezTo>
                    <a:pt x="128" y="61"/>
                    <a:pt x="128" y="61"/>
                    <a:pt x="127" y="62"/>
                  </a:cubicBezTo>
                  <a:cubicBezTo>
                    <a:pt x="127" y="62"/>
                    <a:pt x="127" y="62"/>
                    <a:pt x="126" y="62"/>
                  </a:cubicBezTo>
                  <a:cubicBezTo>
                    <a:pt x="126" y="62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59"/>
                    <a:pt x="127" y="57"/>
                    <a:pt x="127" y="56"/>
                  </a:cubicBezTo>
                  <a:cubicBezTo>
                    <a:pt x="127" y="56"/>
                    <a:pt x="128" y="56"/>
                    <a:pt x="128" y="55"/>
                  </a:cubicBezTo>
                  <a:cubicBezTo>
                    <a:pt x="126" y="56"/>
                    <a:pt x="125" y="56"/>
                    <a:pt x="124" y="57"/>
                  </a:cubicBezTo>
                  <a:cubicBezTo>
                    <a:pt x="125" y="62"/>
                    <a:pt x="126" y="67"/>
                    <a:pt x="128" y="72"/>
                  </a:cubicBezTo>
                  <a:close/>
                  <a:moveTo>
                    <a:pt x="100" y="45"/>
                  </a:moveTo>
                  <a:cubicBezTo>
                    <a:pt x="99" y="45"/>
                    <a:pt x="98" y="45"/>
                    <a:pt x="97" y="45"/>
                  </a:cubicBezTo>
                  <a:cubicBezTo>
                    <a:pt x="98" y="49"/>
                    <a:pt x="98" y="52"/>
                    <a:pt x="99" y="55"/>
                  </a:cubicBezTo>
                  <a:cubicBezTo>
                    <a:pt x="100" y="54"/>
                    <a:pt x="101" y="53"/>
                    <a:pt x="103" y="52"/>
                  </a:cubicBezTo>
                  <a:cubicBezTo>
                    <a:pt x="102" y="49"/>
                    <a:pt x="101" y="47"/>
                    <a:pt x="100" y="45"/>
                  </a:cubicBezTo>
                  <a:close/>
                  <a:moveTo>
                    <a:pt x="160" y="176"/>
                  </a:moveTo>
                  <a:cubicBezTo>
                    <a:pt x="160" y="176"/>
                    <a:pt x="160" y="176"/>
                    <a:pt x="160" y="176"/>
                  </a:cubicBezTo>
                  <a:cubicBezTo>
                    <a:pt x="160" y="176"/>
                    <a:pt x="160" y="176"/>
                    <a:pt x="159" y="175"/>
                  </a:cubicBezTo>
                  <a:cubicBezTo>
                    <a:pt x="157" y="174"/>
                    <a:pt x="155" y="172"/>
                    <a:pt x="153" y="171"/>
                  </a:cubicBezTo>
                  <a:cubicBezTo>
                    <a:pt x="151" y="170"/>
                    <a:pt x="150" y="169"/>
                    <a:pt x="149" y="167"/>
                  </a:cubicBezTo>
                  <a:cubicBezTo>
                    <a:pt x="149" y="167"/>
                    <a:pt x="149" y="167"/>
                    <a:pt x="149" y="167"/>
                  </a:cubicBezTo>
                  <a:cubicBezTo>
                    <a:pt x="149" y="167"/>
                    <a:pt x="149" y="167"/>
                    <a:pt x="149" y="167"/>
                  </a:cubicBezTo>
                  <a:cubicBezTo>
                    <a:pt x="150" y="170"/>
                    <a:pt x="151" y="173"/>
                    <a:pt x="152" y="176"/>
                  </a:cubicBezTo>
                  <a:cubicBezTo>
                    <a:pt x="155" y="176"/>
                    <a:pt x="157" y="176"/>
                    <a:pt x="160" y="176"/>
                  </a:cubicBezTo>
                  <a:close/>
                  <a:moveTo>
                    <a:pt x="159" y="172"/>
                  </a:moveTo>
                  <a:cubicBezTo>
                    <a:pt x="161" y="173"/>
                    <a:pt x="162" y="174"/>
                    <a:pt x="164" y="175"/>
                  </a:cubicBezTo>
                  <a:cubicBezTo>
                    <a:pt x="167" y="173"/>
                    <a:pt x="171" y="171"/>
                    <a:pt x="174" y="169"/>
                  </a:cubicBezTo>
                  <a:cubicBezTo>
                    <a:pt x="174" y="169"/>
                    <a:pt x="174" y="169"/>
                    <a:pt x="174" y="169"/>
                  </a:cubicBezTo>
                  <a:cubicBezTo>
                    <a:pt x="169" y="170"/>
                    <a:pt x="164" y="171"/>
                    <a:pt x="159" y="172"/>
                  </a:cubicBezTo>
                  <a:close/>
                  <a:moveTo>
                    <a:pt x="106" y="186"/>
                  </a:moveTo>
                  <a:cubicBezTo>
                    <a:pt x="107" y="189"/>
                    <a:pt x="108" y="191"/>
                    <a:pt x="108" y="193"/>
                  </a:cubicBezTo>
                  <a:cubicBezTo>
                    <a:pt x="109" y="193"/>
                    <a:pt x="109" y="194"/>
                    <a:pt x="110" y="193"/>
                  </a:cubicBezTo>
                  <a:cubicBezTo>
                    <a:pt x="111" y="193"/>
                    <a:pt x="112" y="192"/>
                    <a:pt x="112" y="191"/>
                  </a:cubicBezTo>
                  <a:cubicBezTo>
                    <a:pt x="112" y="190"/>
                    <a:pt x="112" y="189"/>
                    <a:pt x="111" y="189"/>
                  </a:cubicBezTo>
                  <a:cubicBezTo>
                    <a:pt x="111" y="188"/>
                    <a:pt x="110" y="187"/>
                    <a:pt x="110" y="186"/>
                  </a:cubicBezTo>
                  <a:cubicBezTo>
                    <a:pt x="110" y="186"/>
                    <a:pt x="110" y="185"/>
                    <a:pt x="109" y="185"/>
                  </a:cubicBezTo>
                  <a:cubicBezTo>
                    <a:pt x="108" y="185"/>
                    <a:pt x="107" y="186"/>
                    <a:pt x="106" y="186"/>
                  </a:cubicBezTo>
                  <a:close/>
                  <a:moveTo>
                    <a:pt x="136" y="116"/>
                  </a:moveTo>
                  <a:cubicBezTo>
                    <a:pt x="135" y="113"/>
                    <a:pt x="135" y="111"/>
                    <a:pt x="135" y="108"/>
                  </a:cubicBezTo>
                  <a:cubicBezTo>
                    <a:pt x="133" y="110"/>
                    <a:pt x="132" y="111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5"/>
                    <a:pt x="131" y="116"/>
                    <a:pt x="131" y="117"/>
                  </a:cubicBezTo>
                  <a:cubicBezTo>
                    <a:pt x="131" y="118"/>
                    <a:pt x="131" y="118"/>
                    <a:pt x="131" y="118"/>
                  </a:cubicBezTo>
                  <a:cubicBezTo>
                    <a:pt x="132" y="117"/>
                    <a:pt x="134" y="117"/>
                    <a:pt x="136" y="116"/>
                  </a:cubicBezTo>
                  <a:close/>
                  <a:moveTo>
                    <a:pt x="67" y="205"/>
                  </a:moveTo>
                  <a:cubicBezTo>
                    <a:pt x="66" y="205"/>
                    <a:pt x="66" y="205"/>
                    <a:pt x="65" y="205"/>
                  </a:cubicBezTo>
                  <a:cubicBezTo>
                    <a:pt x="65" y="204"/>
                    <a:pt x="64" y="204"/>
                    <a:pt x="64" y="204"/>
                  </a:cubicBezTo>
                  <a:cubicBezTo>
                    <a:pt x="62" y="203"/>
                    <a:pt x="61" y="202"/>
                    <a:pt x="60" y="200"/>
                  </a:cubicBezTo>
                  <a:cubicBezTo>
                    <a:pt x="58" y="199"/>
                    <a:pt x="56" y="198"/>
                    <a:pt x="55" y="196"/>
                  </a:cubicBezTo>
                  <a:cubicBezTo>
                    <a:pt x="54" y="196"/>
                    <a:pt x="54" y="196"/>
                    <a:pt x="53" y="196"/>
                  </a:cubicBezTo>
                  <a:cubicBezTo>
                    <a:pt x="60" y="202"/>
                    <a:pt x="67" y="208"/>
                    <a:pt x="74" y="214"/>
                  </a:cubicBezTo>
                  <a:cubicBezTo>
                    <a:pt x="74" y="214"/>
                    <a:pt x="74" y="213"/>
                    <a:pt x="74" y="213"/>
                  </a:cubicBezTo>
                  <a:cubicBezTo>
                    <a:pt x="72" y="211"/>
                    <a:pt x="70" y="208"/>
                    <a:pt x="67" y="205"/>
                  </a:cubicBezTo>
                  <a:close/>
                  <a:moveTo>
                    <a:pt x="75" y="185"/>
                  </a:moveTo>
                  <a:cubicBezTo>
                    <a:pt x="75" y="184"/>
                    <a:pt x="75" y="184"/>
                    <a:pt x="74" y="184"/>
                  </a:cubicBezTo>
                  <a:cubicBezTo>
                    <a:pt x="71" y="184"/>
                    <a:pt x="68" y="184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6" y="185"/>
                    <a:pt x="69" y="191"/>
                    <a:pt x="70" y="191"/>
                  </a:cubicBezTo>
                  <a:cubicBezTo>
                    <a:pt x="70" y="191"/>
                    <a:pt x="70" y="190"/>
                    <a:pt x="70" y="189"/>
                  </a:cubicBezTo>
                  <a:cubicBezTo>
                    <a:pt x="70" y="189"/>
                    <a:pt x="70" y="188"/>
                    <a:pt x="70" y="187"/>
                  </a:cubicBezTo>
                  <a:cubicBezTo>
                    <a:pt x="70" y="187"/>
                    <a:pt x="71" y="186"/>
                    <a:pt x="72" y="186"/>
                  </a:cubicBezTo>
                  <a:cubicBezTo>
                    <a:pt x="72" y="186"/>
                    <a:pt x="73" y="186"/>
                    <a:pt x="73" y="185"/>
                  </a:cubicBezTo>
                  <a:cubicBezTo>
                    <a:pt x="74" y="185"/>
                    <a:pt x="75" y="185"/>
                    <a:pt x="75" y="185"/>
                  </a:cubicBezTo>
                  <a:close/>
                  <a:moveTo>
                    <a:pt x="149" y="189"/>
                  </a:moveTo>
                  <a:cubicBezTo>
                    <a:pt x="149" y="189"/>
                    <a:pt x="149" y="189"/>
                    <a:pt x="149" y="189"/>
                  </a:cubicBezTo>
                  <a:cubicBezTo>
                    <a:pt x="149" y="189"/>
                    <a:pt x="149" y="189"/>
                    <a:pt x="149" y="190"/>
                  </a:cubicBezTo>
                  <a:cubicBezTo>
                    <a:pt x="148" y="190"/>
                    <a:pt x="147" y="191"/>
                    <a:pt x="146" y="192"/>
                  </a:cubicBezTo>
                  <a:cubicBezTo>
                    <a:pt x="146" y="192"/>
                    <a:pt x="145" y="192"/>
                    <a:pt x="145" y="193"/>
                  </a:cubicBezTo>
                  <a:cubicBezTo>
                    <a:pt x="144" y="193"/>
                    <a:pt x="144" y="193"/>
                    <a:pt x="143" y="193"/>
                  </a:cubicBezTo>
                  <a:cubicBezTo>
                    <a:pt x="143" y="192"/>
                    <a:pt x="143" y="192"/>
                    <a:pt x="143" y="191"/>
                  </a:cubicBezTo>
                  <a:cubicBezTo>
                    <a:pt x="143" y="191"/>
                    <a:pt x="144" y="190"/>
                    <a:pt x="144" y="190"/>
                  </a:cubicBezTo>
                  <a:cubicBezTo>
                    <a:pt x="144" y="189"/>
                    <a:pt x="144" y="189"/>
                    <a:pt x="144" y="188"/>
                  </a:cubicBezTo>
                  <a:cubicBezTo>
                    <a:pt x="144" y="188"/>
                    <a:pt x="144" y="188"/>
                    <a:pt x="144" y="188"/>
                  </a:cubicBezTo>
                  <a:cubicBezTo>
                    <a:pt x="142" y="190"/>
                    <a:pt x="139" y="192"/>
                    <a:pt x="136" y="194"/>
                  </a:cubicBezTo>
                  <a:cubicBezTo>
                    <a:pt x="137" y="195"/>
                    <a:pt x="137" y="195"/>
                    <a:pt x="137" y="196"/>
                  </a:cubicBezTo>
                  <a:cubicBezTo>
                    <a:pt x="137" y="195"/>
                    <a:pt x="138" y="195"/>
                    <a:pt x="138" y="195"/>
                  </a:cubicBezTo>
                  <a:cubicBezTo>
                    <a:pt x="140" y="194"/>
                    <a:pt x="141" y="194"/>
                    <a:pt x="142" y="196"/>
                  </a:cubicBezTo>
                  <a:cubicBezTo>
                    <a:pt x="142" y="195"/>
                    <a:pt x="143" y="195"/>
                    <a:pt x="143" y="195"/>
                  </a:cubicBezTo>
                  <a:cubicBezTo>
                    <a:pt x="144" y="195"/>
                    <a:pt x="144" y="195"/>
                    <a:pt x="144" y="194"/>
                  </a:cubicBezTo>
                  <a:cubicBezTo>
                    <a:pt x="146" y="193"/>
                    <a:pt x="147" y="192"/>
                    <a:pt x="149" y="190"/>
                  </a:cubicBezTo>
                  <a:cubicBezTo>
                    <a:pt x="149" y="190"/>
                    <a:pt x="149" y="190"/>
                    <a:pt x="149" y="189"/>
                  </a:cubicBezTo>
                  <a:close/>
                  <a:moveTo>
                    <a:pt x="94" y="124"/>
                  </a:moveTo>
                  <a:cubicBezTo>
                    <a:pt x="93" y="126"/>
                    <a:pt x="92" y="127"/>
                    <a:pt x="92" y="128"/>
                  </a:cubicBezTo>
                  <a:cubicBezTo>
                    <a:pt x="92" y="129"/>
                    <a:pt x="92" y="129"/>
                    <a:pt x="92" y="130"/>
                  </a:cubicBezTo>
                  <a:cubicBezTo>
                    <a:pt x="93" y="131"/>
                    <a:pt x="95" y="133"/>
                    <a:pt x="96" y="134"/>
                  </a:cubicBezTo>
                  <a:cubicBezTo>
                    <a:pt x="96" y="135"/>
                    <a:pt x="96" y="135"/>
                    <a:pt x="97" y="135"/>
                  </a:cubicBezTo>
                  <a:cubicBezTo>
                    <a:pt x="97" y="135"/>
                    <a:pt x="97" y="134"/>
                    <a:pt x="98" y="134"/>
                  </a:cubicBezTo>
                  <a:cubicBezTo>
                    <a:pt x="97" y="133"/>
                    <a:pt x="97" y="132"/>
                    <a:pt x="97" y="131"/>
                  </a:cubicBezTo>
                  <a:cubicBezTo>
                    <a:pt x="97" y="131"/>
                    <a:pt x="97" y="130"/>
                    <a:pt x="97" y="129"/>
                  </a:cubicBezTo>
                  <a:cubicBezTo>
                    <a:pt x="96" y="128"/>
                    <a:pt x="95" y="126"/>
                    <a:pt x="94" y="124"/>
                  </a:cubicBezTo>
                  <a:close/>
                  <a:moveTo>
                    <a:pt x="70" y="199"/>
                  </a:moveTo>
                  <a:cubicBezTo>
                    <a:pt x="69" y="198"/>
                    <a:pt x="59" y="189"/>
                    <a:pt x="57" y="188"/>
                  </a:cubicBezTo>
                  <a:cubicBezTo>
                    <a:pt x="57" y="189"/>
                    <a:pt x="57" y="190"/>
                    <a:pt x="58" y="190"/>
                  </a:cubicBezTo>
                  <a:cubicBezTo>
                    <a:pt x="60" y="192"/>
                    <a:pt x="62" y="194"/>
                    <a:pt x="64" y="197"/>
                  </a:cubicBezTo>
                  <a:cubicBezTo>
                    <a:pt x="64" y="197"/>
                    <a:pt x="64" y="197"/>
                    <a:pt x="64" y="197"/>
                  </a:cubicBezTo>
                  <a:cubicBezTo>
                    <a:pt x="66" y="198"/>
                    <a:pt x="68" y="199"/>
                    <a:pt x="70" y="199"/>
                  </a:cubicBezTo>
                  <a:close/>
                  <a:moveTo>
                    <a:pt x="52" y="52"/>
                  </a:moveTo>
                  <a:cubicBezTo>
                    <a:pt x="52" y="51"/>
                    <a:pt x="52" y="47"/>
                    <a:pt x="51" y="46"/>
                  </a:cubicBezTo>
                  <a:cubicBezTo>
                    <a:pt x="50" y="47"/>
                    <a:pt x="49" y="48"/>
                    <a:pt x="48" y="49"/>
                  </a:cubicBezTo>
                  <a:cubicBezTo>
                    <a:pt x="48" y="49"/>
                    <a:pt x="48" y="50"/>
                    <a:pt x="48" y="50"/>
                  </a:cubicBezTo>
                  <a:cubicBezTo>
                    <a:pt x="48" y="54"/>
                    <a:pt x="48" y="57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47" y="56"/>
                    <a:pt x="49" y="54"/>
                    <a:pt x="51" y="53"/>
                  </a:cubicBezTo>
                  <a:cubicBezTo>
                    <a:pt x="51" y="53"/>
                    <a:pt x="52" y="52"/>
                    <a:pt x="52" y="52"/>
                  </a:cubicBezTo>
                  <a:close/>
                  <a:moveTo>
                    <a:pt x="138" y="62"/>
                  </a:moveTo>
                  <a:cubicBezTo>
                    <a:pt x="138" y="61"/>
                    <a:pt x="139" y="60"/>
                    <a:pt x="139" y="59"/>
                  </a:cubicBezTo>
                  <a:cubicBezTo>
                    <a:pt x="139" y="58"/>
                    <a:pt x="139" y="57"/>
                    <a:pt x="139" y="55"/>
                  </a:cubicBezTo>
                  <a:cubicBezTo>
                    <a:pt x="139" y="55"/>
                    <a:pt x="139" y="54"/>
                    <a:pt x="139" y="54"/>
                  </a:cubicBezTo>
                  <a:cubicBezTo>
                    <a:pt x="138" y="52"/>
                    <a:pt x="138" y="50"/>
                    <a:pt x="137" y="49"/>
                  </a:cubicBezTo>
                  <a:cubicBezTo>
                    <a:pt x="137" y="48"/>
                    <a:pt x="136" y="47"/>
                    <a:pt x="136" y="46"/>
                  </a:cubicBezTo>
                  <a:cubicBezTo>
                    <a:pt x="136" y="46"/>
                    <a:pt x="135" y="47"/>
                    <a:pt x="135" y="48"/>
                  </a:cubicBezTo>
                  <a:cubicBezTo>
                    <a:pt x="135" y="48"/>
                    <a:pt x="135" y="49"/>
                    <a:pt x="135" y="49"/>
                  </a:cubicBezTo>
                  <a:cubicBezTo>
                    <a:pt x="136" y="53"/>
                    <a:pt x="137" y="56"/>
                    <a:pt x="137" y="60"/>
                  </a:cubicBezTo>
                  <a:cubicBezTo>
                    <a:pt x="137" y="61"/>
                    <a:pt x="138" y="61"/>
                    <a:pt x="138" y="62"/>
                  </a:cubicBezTo>
                  <a:close/>
                  <a:moveTo>
                    <a:pt x="46" y="35"/>
                  </a:moveTo>
                  <a:cubicBezTo>
                    <a:pt x="46" y="35"/>
                    <a:pt x="45" y="36"/>
                    <a:pt x="45" y="36"/>
                  </a:cubicBezTo>
                  <a:cubicBezTo>
                    <a:pt x="44" y="37"/>
                    <a:pt x="44" y="37"/>
                    <a:pt x="44" y="38"/>
                  </a:cubicBezTo>
                  <a:cubicBezTo>
                    <a:pt x="44" y="42"/>
                    <a:pt x="44" y="47"/>
                    <a:pt x="44" y="51"/>
                  </a:cubicBezTo>
                  <a:cubicBezTo>
                    <a:pt x="44" y="51"/>
                    <a:pt x="45" y="52"/>
                    <a:pt x="45" y="52"/>
                  </a:cubicBezTo>
                  <a:cubicBezTo>
                    <a:pt x="45" y="52"/>
                    <a:pt x="45" y="52"/>
                    <a:pt x="46" y="53"/>
                  </a:cubicBezTo>
                  <a:cubicBezTo>
                    <a:pt x="46" y="51"/>
                    <a:pt x="46" y="50"/>
                    <a:pt x="46" y="49"/>
                  </a:cubicBezTo>
                  <a:cubicBezTo>
                    <a:pt x="45" y="49"/>
                    <a:pt x="45" y="48"/>
                    <a:pt x="46" y="48"/>
                  </a:cubicBezTo>
                  <a:cubicBezTo>
                    <a:pt x="46" y="47"/>
                    <a:pt x="46" y="46"/>
                    <a:pt x="46" y="45"/>
                  </a:cubicBezTo>
                  <a:cubicBezTo>
                    <a:pt x="46" y="44"/>
                    <a:pt x="46" y="43"/>
                    <a:pt x="46" y="42"/>
                  </a:cubicBezTo>
                  <a:cubicBezTo>
                    <a:pt x="46" y="39"/>
                    <a:pt x="46" y="37"/>
                    <a:pt x="46" y="35"/>
                  </a:cubicBezTo>
                  <a:close/>
                  <a:moveTo>
                    <a:pt x="65" y="111"/>
                  </a:moveTo>
                  <a:cubicBezTo>
                    <a:pt x="65" y="111"/>
                    <a:pt x="65" y="111"/>
                    <a:pt x="65" y="111"/>
                  </a:cubicBezTo>
                  <a:cubicBezTo>
                    <a:pt x="64" y="113"/>
                    <a:pt x="63" y="115"/>
                    <a:pt x="62" y="116"/>
                  </a:cubicBezTo>
                  <a:cubicBezTo>
                    <a:pt x="62" y="117"/>
                    <a:pt x="62" y="119"/>
                    <a:pt x="62" y="120"/>
                  </a:cubicBezTo>
                  <a:cubicBezTo>
                    <a:pt x="62" y="121"/>
                    <a:pt x="62" y="122"/>
                    <a:pt x="62" y="123"/>
                  </a:cubicBezTo>
                  <a:cubicBezTo>
                    <a:pt x="62" y="123"/>
                    <a:pt x="62" y="124"/>
                    <a:pt x="62" y="124"/>
                  </a:cubicBezTo>
                  <a:cubicBezTo>
                    <a:pt x="63" y="122"/>
                    <a:pt x="64" y="121"/>
                    <a:pt x="66" y="120"/>
                  </a:cubicBezTo>
                  <a:cubicBezTo>
                    <a:pt x="66" y="117"/>
                    <a:pt x="65" y="114"/>
                    <a:pt x="65" y="111"/>
                  </a:cubicBezTo>
                  <a:close/>
                  <a:moveTo>
                    <a:pt x="141" y="188"/>
                  </a:moveTo>
                  <a:cubicBezTo>
                    <a:pt x="140" y="187"/>
                    <a:pt x="138" y="187"/>
                    <a:pt x="137" y="187"/>
                  </a:cubicBezTo>
                  <a:cubicBezTo>
                    <a:pt x="136" y="187"/>
                    <a:pt x="136" y="187"/>
                    <a:pt x="136" y="187"/>
                  </a:cubicBezTo>
                  <a:cubicBezTo>
                    <a:pt x="135" y="189"/>
                    <a:pt x="134" y="190"/>
                    <a:pt x="134" y="192"/>
                  </a:cubicBezTo>
                  <a:cubicBezTo>
                    <a:pt x="134" y="192"/>
                    <a:pt x="133" y="193"/>
                    <a:pt x="132" y="193"/>
                  </a:cubicBezTo>
                  <a:cubicBezTo>
                    <a:pt x="132" y="193"/>
                    <a:pt x="132" y="193"/>
                    <a:pt x="132" y="193"/>
                  </a:cubicBezTo>
                  <a:cubicBezTo>
                    <a:pt x="131" y="194"/>
                    <a:pt x="131" y="195"/>
                    <a:pt x="130" y="196"/>
                  </a:cubicBezTo>
                  <a:cubicBezTo>
                    <a:pt x="130" y="196"/>
                    <a:pt x="130" y="197"/>
                    <a:pt x="130" y="197"/>
                  </a:cubicBezTo>
                  <a:cubicBezTo>
                    <a:pt x="131" y="196"/>
                    <a:pt x="132" y="195"/>
                    <a:pt x="132" y="195"/>
                  </a:cubicBezTo>
                  <a:cubicBezTo>
                    <a:pt x="133" y="194"/>
                    <a:pt x="133" y="194"/>
                    <a:pt x="134" y="194"/>
                  </a:cubicBezTo>
                  <a:cubicBezTo>
                    <a:pt x="134" y="193"/>
                    <a:pt x="135" y="193"/>
                    <a:pt x="136" y="192"/>
                  </a:cubicBezTo>
                  <a:cubicBezTo>
                    <a:pt x="137" y="191"/>
                    <a:pt x="139" y="190"/>
                    <a:pt x="140" y="188"/>
                  </a:cubicBezTo>
                  <a:cubicBezTo>
                    <a:pt x="141" y="188"/>
                    <a:pt x="141" y="188"/>
                    <a:pt x="141" y="188"/>
                  </a:cubicBezTo>
                  <a:close/>
                  <a:moveTo>
                    <a:pt x="86" y="202"/>
                  </a:moveTo>
                  <a:cubicBezTo>
                    <a:pt x="84" y="200"/>
                    <a:pt x="82" y="198"/>
                    <a:pt x="80" y="195"/>
                  </a:cubicBezTo>
                  <a:cubicBezTo>
                    <a:pt x="80" y="196"/>
                    <a:pt x="80" y="197"/>
                    <a:pt x="80" y="198"/>
                  </a:cubicBezTo>
                  <a:cubicBezTo>
                    <a:pt x="80" y="200"/>
                    <a:pt x="80" y="202"/>
                    <a:pt x="79" y="203"/>
                  </a:cubicBezTo>
                  <a:cubicBezTo>
                    <a:pt x="79" y="204"/>
                    <a:pt x="79" y="204"/>
                    <a:pt x="80" y="204"/>
                  </a:cubicBezTo>
                  <a:cubicBezTo>
                    <a:pt x="82" y="203"/>
                    <a:pt x="84" y="203"/>
                    <a:pt x="86" y="202"/>
                  </a:cubicBezTo>
                  <a:close/>
                  <a:moveTo>
                    <a:pt x="129" y="187"/>
                  </a:moveTo>
                  <a:cubicBezTo>
                    <a:pt x="127" y="189"/>
                    <a:pt x="124" y="195"/>
                    <a:pt x="123" y="197"/>
                  </a:cubicBezTo>
                  <a:cubicBezTo>
                    <a:pt x="125" y="196"/>
                    <a:pt x="126" y="194"/>
                    <a:pt x="127" y="196"/>
                  </a:cubicBezTo>
                  <a:cubicBezTo>
                    <a:pt x="128" y="194"/>
                    <a:pt x="129" y="193"/>
                    <a:pt x="130" y="192"/>
                  </a:cubicBezTo>
                  <a:cubicBezTo>
                    <a:pt x="130" y="191"/>
                    <a:pt x="130" y="191"/>
                    <a:pt x="130" y="191"/>
                  </a:cubicBezTo>
                  <a:cubicBezTo>
                    <a:pt x="130" y="190"/>
                    <a:pt x="129" y="189"/>
                    <a:pt x="129" y="187"/>
                  </a:cubicBezTo>
                  <a:close/>
                  <a:moveTo>
                    <a:pt x="130" y="209"/>
                  </a:moveTo>
                  <a:cubicBezTo>
                    <a:pt x="130" y="209"/>
                    <a:pt x="130" y="209"/>
                    <a:pt x="130" y="209"/>
                  </a:cubicBezTo>
                  <a:cubicBezTo>
                    <a:pt x="126" y="211"/>
                    <a:pt x="123" y="213"/>
                    <a:pt x="119" y="215"/>
                  </a:cubicBezTo>
                  <a:cubicBezTo>
                    <a:pt x="119" y="215"/>
                    <a:pt x="119" y="216"/>
                    <a:pt x="118" y="216"/>
                  </a:cubicBezTo>
                  <a:cubicBezTo>
                    <a:pt x="118" y="217"/>
                    <a:pt x="117" y="218"/>
                    <a:pt x="117" y="219"/>
                  </a:cubicBezTo>
                  <a:cubicBezTo>
                    <a:pt x="117" y="219"/>
                    <a:pt x="117" y="219"/>
                    <a:pt x="117" y="219"/>
                  </a:cubicBezTo>
                  <a:cubicBezTo>
                    <a:pt x="120" y="218"/>
                    <a:pt x="123" y="216"/>
                    <a:pt x="125" y="214"/>
                  </a:cubicBezTo>
                  <a:cubicBezTo>
                    <a:pt x="127" y="213"/>
                    <a:pt x="129" y="211"/>
                    <a:pt x="130" y="209"/>
                  </a:cubicBezTo>
                  <a:close/>
                  <a:moveTo>
                    <a:pt x="87" y="212"/>
                  </a:moveTo>
                  <a:cubicBezTo>
                    <a:pt x="89" y="213"/>
                    <a:pt x="92" y="213"/>
                    <a:pt x="94" y="214"/>
                  </a:cubicBezTo>
                  <a:cubicBezTo>
                    <a:pt x="93" y="212"/>
                    <a:pt x="90" y="207"/>
                    <a:pt x="89" y="206"/>
                  </a:cubicBezTo>
                  <a:cubicBezTo>
                    <a:pt x="88" y="208"/>
                    <a:pt x="88" y="210"/>
                    <a:pt x="87" y="212"/>
                  </a:cubicBezTo>
                  <a:close/>
                  <a:moveTo>
                    <a:pt x="116" y="182"/>
                  </a:moveTo>
                  <a:cubicBezTo>
                    <a:pt x="118" y="181"/>
                    <a:pt x="120" y="181"/>
                    <a:pt x="122" y="181"/>
                  </a:cubicBezTo>
                  <a:cubicBezTo>
                    <a:pt x="122" y="180"/>
                    <a:pt x="123" y="180"/>
                    <a:pt x="123" y="180"/>
                  </a:cubicBezTo>
                  <a:cubicBezTo>
                    <a:pt x="123" y="179"/>
                    <a:pt x="124" y="179"/>
                    <a:pt x="124" y="178"/>
                  </a:cubicBezTo>
                  <a:cubicBezTo>
                    <a:pt x="124" y="178"/>
                    <a:pt x="124" y="177"/>
                    <a:pt x="124" y="177"/>
                  </a:cubicBezTo>
                  <a:cubicBezTo>
                    <a:pt x="124" y="176"/>
                    <a:pt x="124" y="176"/>
                    <a:pt x="124" y="176"/>
                  </a:cubicBezTo>
                  <a:cubicBezTo>
                    <a:pt x="123" y="176"/>
                    <a:pt x="123" y="176"/>
                    <a:pt x="122" y="176"/>
                  </a:cubicBezTo>
                  <a:cubicBezTo>
                    <a:pt x="121" y="177"/>
                    <a:pt x="119" y="178"/>
                    <a:pt x="117" y="179"/>
                  </a:cubicBezTo>
                  <a:cubicBezTo>
                    <a:pt x="116" y="180"/>
                    <a:pt x="116" y="180"/>
                    <a:pt x="116" y="182"/>
                  </a:cubicBezTo>
                  <a:close/>
                  <a:moveTo>
                    <a:pt x="106" y="157"/>
                  </a:moveTo>
                  <a:cubicBezTo>
                    <a:pt x="106" y="155"/>
                    <a:pt x="105" y="154"/>
                    <a:pt x="104" y="152"/>
                  </a:cubicBezTo>
                  <a:cubicBezTo>
                    <a:pt x="104" y="151"/>
                    <a:pt x="103" y="149"/>
                    <a:pt x="101" y="147"/>
                  </a:cubicBezTo>
                  <a:cubicBezTo>
                    <a:pt x="101" y="148"/>
                    <a:pt x="101" y="148"/>
                    <a:pt x="101" y="148"/>
                  </a:cubicBezTo>
                  <a:cubicBezTo>
                    <a:pt x="102" y="151"/>
                    <a:pt x="102" y="154"/>
                    <a:pt x="103" y="157"/>
                  </a:cubicBezTo>
                  <a:cubicBezTo>
                    <a:pt x="103" y="158"/>
                    <a:pt x="103" y="159"/>
                    <a:pt x="104" y="159"/>
                  </a:cubicBezTo>
                  <a:cubicBezTo>
                    <a:pt x="105" y="158"/>
                    <a:pt x="106" y="158"/>
                    <a:pt x="106" y="157"/>
                  </a:cubicBezTo>
                  <a:close/>
                  <a:moveTo>
                    <a:pt x="119" y="150"/>
                  </a:moveTo>
                  <a:cubicBezTo>
                    <a:pt x="118" y="151"/>
                    <a:pt x="118" y="152"/>
                    <a:pt x="119" y="153"/>
                  </a:cubicBezTo>
                  <a:cubicBezTo>
                    <a:pt x="120" y="155"/>
                    <a:pt x="121" y="156"/>
                    <a:pt x="122" y="158"/>
                  </a:cubicBezTo>
                  <a:cubicBezTo>
                    <a:pt x="122" y="158"/>
                    <a:pt x="122" y="158"/>
                    <a:pt x="122" y="159"/>
                  </a:cubicBezTo>
                  <a:cubicBezTo>
                    <a:pt x="123" y="158"/>
                    <a:pt x="124" y="157"/>
                    <a:pt x="125" y="157"/>
                  </a:cubicBezTo>
                  <a:cubicBezTo>
                    <a:pt x="123" y="154"/>
                    <a:pt x="121" y="152"/>
                    <a:pt x="119" y="150"/>
                  </a:cubicBezTo>
                  <a:close/>
                  <a:moveTo>
                    <a:pt x="140" y="185"/>
                  </a:moveTo>
                  <a:cubicBezTo>
                    <a:pt x="141" y="185"/>
                    <a:pt x="142" y="185"/>
                    <a:pt x="144" y="186"/>
                  </a:cubicBezTo>
                  <a:cubicBezTo>
                    <a:pt x="144" y="186"/>
                    <a:pt x="144" y="186"/>
                    <a:pt x="144" y="185"/>
                  </a:cubicBezTo>
                  <a:cubicBezTo>
                    <a:pt x="145" y="185"/>
                    <a:pt x="145" y="185"/>
                    <a:pt x="146" y="184"/>
                  </a:cubicBezTo>
                  <a:cubicBezTo>
                    <a:pt x="146" y="184"/>
                    <a:pt x="146" y="184"/>
                    <a:pt x="146" y="183"/>
                  </a:cubicBezTo>
                  <a:cubicBezTo>
                    <a:pt x="145" y="182"/>
                    <a:pt x="144" y="181"/>
                    <a:pt x="143" y="180"/>
                  </a:cubicBezTo>
                  <a:cubicBezTo>
                    <a:pt x="142" y="180"/>
                    <a:pt x="142" y="180"/>
                    <a:pt x="141" y="180"/>
                  </a:cubicBezTo>
                  <a:cubicBezTo>
                    <a:pt x="141" y="180"/>
                    <a:pt x="140" y="181"/>
                    <a:pt x="141" y="182"/>
                  </a:cubicBezTo>
                  <a:cubicBezTo>
                    <a:pt x="141" y="183"/>
                    <a:pt x="140" y="183"/>
                    <a:pt x="140" y="184"/>
                  </a:cubicBezTo>
                  <a:cubicBezTo>
                    <a:pt x="140" y="184"/>
                    <a:pt x="140" y="185"/>
                    <a:pt x="140" y="185"/>
                  </a:cubicBezTo>
                  <a:close/>
                  <a:moveTo>
                    <a:pt x="73" y="182"/>
                  </a:moveTo>
                  <a:cubicBezTo>
                    <a:pt x="72" y="181"/>
                    <a:pt x="72" y="181"/>
                    <a:pt x="71" y="181"/>
                  </a:cubicBezTo>
                  <a:cubicBezTo>
                    <a:pt x="68" y="180"/>
                    <a:pt x="66" y="178"/>
                    <a:pt x="63" y="177"/>
                  </a:cubicBezTo>
                  <a:cubicBezTo>
                    <a:pt x="63" y="177"/>
                    <a:pt x="63" y="177"/>
                    <a:pt x="62" y="177"/>
                  </a:cubicBezTo>
                  <a:cubicBezTo>
                    <a:pt x="62" y="178"/>
                    <a:pt x="62" y="178"/>
                    <a:pt x="62" y="179"/>
                  </a:cubicBezTo>
                  <a:cubicBezTo>
                    <a:pt x="63" y="180"/>
                    <a:pt x="63" y="181"/>
                    <a:pt x="65" y="181"/>
                  </a:cubicBezTo>
                  <a:cubicBezTo>
                    <a:pt x="67" y="181"/>
                    <a:pt x="69" y="182"/>
                    <a:pt x="71" y="182"/>
                  </a:cubicBezTo>
                  <a:cubicBezTo>
                    <a:pt x="72" y="182"/>
                    <a:pt x="72" y="182"/>
                    <a:pt x="73" y="182"/>
                  </a:cubicBezTo>
                  <a:close/>
                  <a:moveTo>
                    <a:pt x="149" y="153"/>
                  </a:moveTo>
                  <a:cubicBezTo>
                    <a:pt x="148" y="155"/>
                    <a:pt x="147" y="157"/>
                    <a:pt x="145" y="159"/>
                  </a:cubicBezTo>
                  <a:cubicBezTo>
                    <a:pt x="147" y="160"/>
                    <a:pt x="148" y="161"/>
                    <a:pt x="150" y="161"/>
                  </a:cubicBezTo>
                  <a:cubicBezTo>
                    <a:pt x="150" y="159"/>
                    <a:pt x="150" y="157"/>
                    <a:pt x="150" y="155"/>
                  </a:cubicBezTo>
                  <a:cubicBezTo>
                    <a:pt x="150" y="155"/>
                    <a:pt x="150" y="155"/>
                    <a:pt x="150" y="155"/>
                  </a:cubicBezTo>
                  <a:cubicBezTo>
                    <a:pt x="150" y="154"/>
                    <a:pt x="149" y="153"/>
                    <a:pt x="149" y="153"/>
                  </a:cubicBezTo>
                  <a:close/>
                  <a:moveTo>
                    <a:pt x="87" y="165"/>
                  </a:moveTo>
                  <a:cubicBezTo>
                    <a:pt x="87" y="164"/>
                    <a:pt x="87" y="163"/>
                    <a:pt x="87" y="163"/>
                  </a:cubicBezTo>
                  <a:cubicBezTo>
                    <a:pt x="85" y="161"/>
                    <a:pt x="84" y="158"/>
                    <a:pt x="82" y="156"/>
                  </a:cubicBezTo>
                  <a:cubicBezTo>
                    <a:pt x="82" y="156"/>
                    <a:pt x="82" y="156"/>
                    <a:pt x="81" y="156"/>
                  </a:cubicBezTo>
                  <a:cubicBezTo>
                    <a:pt x="81" y="157"/>
                    <a:pt x="81" y="158"/>
                    <a:pt x="82" y="160"/>
                  </a:cubicBezTo>
                  <a:cubicBezTo>
                    <a:pt x="82" y="161"/>
                    <a:pt x="83" y="162"/>
                    <a:pt x="83" y="164"/>
                  </a:cubicBezTo>
                  <a:cubicBezTo>
                    <a:pt x="84" y="164"/>
                    <a:pt x="84" y="164"/>
                    <a:pt x="84" y="165"/>
                  </a:cubicBezTo>
                  <a:cubicBezTo>
                    <a:pt x="85" y="165"/>
                    <a:pt x="86" y="165"/>
                    <a:pt x="87" y="165"/>
                  </a:cubicBezTo>
                  <a:close/>
                  <a:moveTo>
                    <a:pt x="138" y="218"/>
                  </a:moveTo>
                  <a:cubicBezTo>
                    <a:pt x="140" y="217"/>
                    <a:pt x="164" y="194"/>
                    <a:pt x="165" y="193"/>
                  </a:cubicBezTo>
                  <a:cubicBezTo>
                    <a:pt x="156" y="201"/>
                    <a:pt x="146" y="210"/>
                    <a:pt x="138" y="218"/>
                  </a:cubicBezTo>
                  <a:close/>
                  <a:moveTo>
                    <a:pt x="106" y="104"/>
                  </a:moveTo>
                  <a:cubicBezTo>
                    <a:pt x="105" y="104"/>
                    <a:pt x="104" y="105"/>
                    <a:pt x="103" y="105"/>
                  </a:cubicBezTo>
                  <a:cubicBezTo>
                    <a:pt x="102" y="105"/>
                    <a:pt x="101" y="106"/>
                    <a:pt x="102" y="107"/>
                  </a:cubicBezTo>
                  <a:cubicBezTo>
                    <a:pt x="102" y="108"/>
                    <a:pt x="103" y="109"/>
                    <a:pt x="104" y="110"/>
                  </a:cubicBezTo>
                  <a:cubicBezTo>
                    <a:pt x="105" y="109"/>
                    <a:pt x="107" y="108"/>
                    <a:pt x="108" y="106"/>
                  </a:cubicBezTo>
                  <a:cubicBezTo>
                    <a:pt x="107" y="105"/>
                    <a:pt x="107" y="105"/>
                    <a:pt x="106" y="104"/>
                  </a:cubicBezTo>
                  <a:close/>
                  <a:moveTo>
                    <a:pt x="88" y="201"/>
                  </a:moveTo>
                  <a:cubicBezTo>
                    <a:pt x="88" y="200"/>
                    <a:pt x="88" y="200"/>
                    <a:pt x="88" y="199"/>
                  </a:cubicBezTo>
                  <a:cubicBezTo>
                    <a:pt x="86" y="196"/>
                    <a:pt x="84" y="194"/>
                    <a:pt x="82" y="191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1"/>
                    <a:pt x="80" y="190"/>
                    <a:pt x="79" y="190"/>
                  </a:cubicBezTo>
                  <a:cubicBezTo>
                    <a:pt x="79" y="191"/>
                    <a:pt x="79" y="192"/>
                    <a:pt x="80" y="192"/>
                  </a:cubicBezTo>
                  <a:cubicBezTo>
                    <a:pt x="82" y="194"/>
                    <a:pt x="84" y="196"/>
                    <a:pt x="85" y="198"/>
                  </a:cubicBezTo>
                  <a:cubicBezTo>
                    <a:pt x="86" y="199"/>
                    <a:pt x="87" y="200"/>
                    <a:pt x="88" y="201"/>
                  </a:cubicBezTo>
                  <a:close/>
                  <a:moveTo>
                    <a:pt x="92" y="96"/>
                  </a:moveTo>
                  <a:cubicBezTo>
                    <a:pt x="92" y="96"/>
                    <a:pt x="92" y="95"/>
                    <a:pt x="92" y="95"/>
                  </a:cubicBezTo>
                  <a:cubicBezTo>
                    <a:pt x="90" y="95"/>
                    <a:pt x="88" y="96"/>
                    <a:pt x="87" y="96"/>
                  </a:cubicBezTo>
                  <a:cubicBezTo>
                    <a:pt x="87" y="99"/>
                    <a:pt x="86" y="101"/>
                    <a:pt x="86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1"/>
                    <a:pt x="90" y="99"/>
                    <a:pt x="92" y="96"/>
                  </a:cubicBezTo>
                  <a:close/>
                  <a:moveTo>
                    <a:pt x="124" y="40"/>
                  </a:moveTo>
                  <a:cubicBezTo>
                    <a:pt x="125" y="40"/>
                    <a:pt x="127" y="40"/>
                    <a:pt x="128" y="40"/>
                  </a:cubicBezTo>
                  <a:cubicBezTo>
                    <a:pt x="128" y="37"/>
                    <a:pt x="128" y="35"/>
                    <a:pt x="127" y="33"/>
                  </a:cubicBezTo>
                  <a:cubicBezTo>
                    <a:pt x="126" y="34"/>
                    <a:pt x="125" y="34"/>
                    <a:pt x="125" y="34"/>
                  </a:cubicBezTo>
                  <a:cubicBezTo>
                    <a:pt x="124" y="34"/>
                    <a:pt x="124" y="35"/>
                    <a:pt x="124" y="35"/>
                  </a:cubicBezTo>
                  <a:cubicBezTo>
                    <a:pt x="124" y="37"/>
                    <a:pt x="124" y="38"/>
                    <a:pt x="124" y="40"/>
                  </a:cubicBezTo>
                  <a:close/>
                  <a:moveTo>
                    <a:pt x="115" y="155"/>
                  </a:moveTo>
                  <a:cubicBezTo>
                    <a:pt x="114" y="156"/>
                    <a:pt x="113" y="158"/>
                    <a:pt x="113" y="159"/>
                  </a:cubicBezTo>
                  <a:cubicBezTo>
                    <a:pt x="112" y="159"/>
                    <a:pt x="112" y="159"/>
                    <a:pt x="112" y="159"/>
                  </a:cubicBezTo>
                  <a:cubicBezTo>
                    <a:pt x="113" y="161"/>
                    <a:pt x="113" y="162"/>
                    <a:pt x="113" y="164"/>
                  </a:cubicBezTo>
                  <a:cubicBezTo>
                    <a:pt x="114" y="164"/>
                    <a:pt x="114" y="164"/>
                    <a:pt x="115" y="164"/>
                  </a:cubicBezTo>
                  <a:cubicBezTo>
                    <a:pt x="115" y="164"/>
                    <a:pt x="115" y="164"/>
                    <a:pt x="115" y="163"/>
                  </a:cubicBezTo>
                  <a:cubicBezTo>
                    <a:pt x="116" y="161"/>
                    <a:pt x="116" y="159"/>
                    <a:pt x="116" y="157"/>
                  </a:cubicBezTo>
                  <a:cubicBezTo>
                    <a:pt x="116" y="156"/>
                    <a:pt x="116" y="156"/>
                    <a:pt x="115" y="155"/>
                  </a:cubicBezTo>
                  <a:close/>
                  <a:moveTo>
                    <a:pt x="134" y="210"/>
                  </a:moveTo>
                  <a:cubicBezTo>
                    <a:pt x="132" y="212"/>
                    <a:pt x="130" y="213"/>
                    <a:pt x="128" y="215"/>
                  </a:cubicBezTo>
                  <a:cubicBezTo>
                    <a:pt x="128" y="215"/>
                    <a:pt x="128" y="215"/>
                    <a:pt x="127" y="215"/>
                  </a:cubicBezTo>
                  <a:cubicBezTo>
                    <a:pt x="125" y="219"/>
                    <a:pt x="123" y="222"/>
                    <a:pt x="120" y="225"/>
                  </a:cubicBezTo>
                  <a:cubicBezTo>
                    <a:pt x="120" y="225"/>
                    <a:pt x="120" y="225"/>
                    <a:pt x="119" y="226"/>
                  </a:cubicBezTo>
                  <a:cubicBezTo>
                    <a:pt x="120" y="226"/>
                    <a:pt x="120" y="226"/>
                    <a:pt x="120" y="226"/>
                  </a:cubicBezTo>
                  <a:cubicBezTo>
                    <a:pt x="120" y="226"/>
                    <a:pt x="120" y="226"/>
                    <a:pt x="120" y="225"/>
                  </a:cubicBezTo>
                  <a:cubicBezTo>
                    <a:pt x="123" y="223"/>
                    <a:pt x="126" y="220"/>
                    <a:pt x="129" y="217"/>
                  </a:cubicBezTo>
                  <a:cubicBezTo>
                    <a:pt x="131" y="215"/>
                    <a:pt x="132" y="213"/>
                    <a:pt x="134" y="210"/>
                  </a:cubicBezTo>
                  <a:cubicBezTo>
                    <a:pt x="134" y="210"/>
                    <a:pt x="134" y="210"/>
                    <a:pt x="134" y="210"/>
                  </a:cubicBezTo>
                  <a:close/>
                  <a:moveTo>
                    <a:pt x="118" y="145"/>
                  </a:moveTo>
                  <a:cubicBezTo>
                    <a:pt x="118" y="144"/>
                    <a:pt x="119" y="144"/>
                    <a:pt x="119" y="144"/>
                  </a:cubicBezTo>
                  <a:cubicBezTo>
                    <a:pt x="120" y="144"/>
                    <a:pt x="121" y="143"/>
                    <a:pt x="121" y="142"/>
                  </a:cubicBezTo>
                  <a:cubicBezTo>
                    <a:pt x="121" y="142"/>
                    <a:pt x="121" y="142"/>
                    <a:pt x="121" y="141"/>
                  </a:cubicBezTo>
                  <a:cubicBezTo>
                    <a:pt x="121" y="140"/>
                    <a:pt x="120" y="138"/>
                    <a:pt x="119" y="138"/>
                  </a:cubicBezTo>
                  <a:cubicBezTo>
                    <a:pt x="118" y="138"/>
                    <a:pt x="118" y="137"/>
                    <a:pt x="118" y="137"/>
                  </a:cubicBezTo>
                  <a:cubicBezTo>
                    <a:pt x="117" y="137"/>
                    <a:pt x="117" y="137"/>
                    <a:pt x="117" y="136"/>
                  </a:cubicBezTo>
                  <a:cubicBezTo>
                    <a:pt x="117" y="139"/>
                    <a:pt x="117" y="142"/>
                    <a:pt x="118" y="145"/>
                  </a:cubicBezTo>
                  <a:close/>
                  <a:moveTo>
                    <a:pt x="148" y="202"/>
                  </a:moveTo>
                  <a:cubicBezTo>
                    <a:pt x="148" y="202"/>
                    <a:pt x="148" y="202"/>
                    <a:pt x="148" y="202"/>
                  </a:cubicBezTo>
                  <a:cubicBezTo>
                    <a:pt x="148" y="202"/>
                    <a:pt x="148" y="202"/>
                    <a:pt x="148" y="202"/>
                  </a:cubicBezTo>
                  <a:cubicBezTo>
                    <a:pt x="146" y="204"/>
                    <a:pt x="144" y="205"/>
                    <a:pt x="142" y="206"/>
                  </a:cubicBezTo>
                  <a:cubicBezTo>
                    <a:pt x="141" y="206"/>
                    <a:pt x="141" y="206"/>
                    <a:pt x="141" y="207"/>
                  </a:cubicBezTo>
                  <a:cubicBezTo>
                    <a:pt x="139" y="208"/>
                    <a:pt x="138" y="210"/>
                    <a:pt x="137" y="212"/>
                  </a:cubicBezTo>
                  <a:cubicBezTo>
                    <a:pt x="136" y="213"/>
                    <a:pt x="136" y="213"/>
                    <a:pt x="136" y="214"/>
                  </a:cubicBezTo>
                  <a:cubicBezTo>
                    <a:pt x="140" y="210"/>
                    <a:pt x="144" y="206"/>
                    <a:pt x="148" y="202"/>
                  </a:cubicBezTo>
                  <a:close/>
                  <a:moveTo>
                    <a:pt x="142" y="35"/>
                  </a:moveTo>
                  <a:cubicBezTo>
                    <a:pt x="141" y="36"/>
                    <a:pt x="141" y="36"/>
                    <a:pt x="141" y="37"/>
                  </a:cubicBezTo>
                  <a:cubicBezTo>
                    <a:pt x="141" y="43"/>
                    <a:pt x="141" y="48"/>
                    <a:pt x="141" y="54"/>
                  </a:cubicBezTo>
                  <a:cubicBezTo>
                    <a:pt x="141" y="54"/>
                    <a:pt x="141" y="54"/>
                    <a:pt x="141" y="54"/>
                  </a:cubicBezTo>
                  <a:cubicBezTo>
                    <a:pt x="141" y="54"/>
                    <a:pt x="141" y="54"/>
                    <a:pt x="141" y="54"/>
                  </a:cubicBezTo>
                  <a:cubicBezTo>
                    <a:pt x="142" y="54"/>
                    <a:pt x="142" y="53"/>
                    <a:pt x="142" y="53"/>
                  </a:cubicBezTo>
                  <a:cubicBezTo>
                    <a:pt x="142" y="51"/>
                    <a:pt x="142" y="49"/>
                    <a:pt x="142" y="46"/>
                  </a:cubicBezTo>
                  <a:cubicBezTo>
                    <a:pt x="142" y="44"/>
                    <a:pt x="143" y="41"/>
                    <a:pt x="142" y="39"/>
                  </a:cubicBezTo>
                  <a:cubicBezTo>
                    <a:pt x="142" y="38"/>
                    <a:pt x="142" y="36"/>
                    <a:pt x="142" y="35"/>
                  </a:cubicBezTo>
                  <a:close/>
                  <a:moveTo>
                    <a:pt x="99" y="193"/>
                  </a:moveTo>
                  <a:cubicBezTo>
                    <a:pt x="98" y="194"/>
                    <a:pt x="98" y="195"/>
                    <a:pt x="99" y="195"/>
                  </a:cubicBezTo>
                  <a:cubicBezTo>
                    <a:pt x="100" y="197"/>
                    <a:pt x="101" y="197"/>
                    <a:pt x="103" y="198"/>
                  </a:cubicBezTo>
                  <a:cubicBezTo>
                    <a:pt x="103" y="198"/>
                    <a:pt x="103" y="198"/>
                    <a:pt x="103" y="198"/>
                  </a:cubicBezTo>
                  <a:cubicBezTo>
                    <a:pt x="105" y="197"/>
                    <a:pt x="106" y="196"/>
                    <a:pt x="107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4" y="194"/>
                    <a:pt x="101" y="194"/>
                    <a:pt x="99" y="193"/>
                  </a:cubicBezTo>
                  <a:close/>
                  <a:moveTo>
                    <a:pt x="115" y="190"/>
                  </a:moveTo>
                  <a:cubicBezTo>
                    <a:pt x="116" y="189"/>
                    <a:pt x="116" y="189"/>
                    <a:pt x="117" y="189"/>
                  </a:cubicBezTo>
                  <a:cubicBezTo>
                    <a:pt x="119" y="188"/>
                    <a:pt x="120" y="187"/>
                    <a:pt x="120" y="185"/>
                  </a:cubicBezTo>
                  <a:cubicBezTo>
                    <a:pt x="120" y="184"/>
                    <a:pt x="121" y="184"/>
                    <a:pt x="121" y="183"/>
                  </a:cubicBezTo>
                  <a:cubicBezTo>
                    <a:pt x="119" y="183"/>
                    <a:pt x="117" y="184"/>
                    <a:pt x="115" y="184"/>
                  </a:cubicBezTo>
                  <a:cubicBezTo>
                    <a:pt x="116" y="186"/>
                    <a:pt x="116" y="188"/>
                    <a:pt x="115" y="190"/>
                  </a:cubicBezTo>
                  <a:close/>
                  <a:moveTo>
                    <a:pt x="104" y="40"/>
                  </a:moveTo>
                  <a:cubicBezTo>
                    <a:pt x="104" y="38"/>
                    <a:pt x="104" y="36"/>
                    <a:pt x="104" y="34"/>
                  </a:cubicBezTo>
                  <a:cubicBezTo>
                    <a:pt x="104" y="34"/>
                    <a:pt x="104" y="33"/>
                    <a:pt x="104" y="33"/>
                  </a:cubicBezTo>
                  <a:cubicBezTo>
                    <a:pt x="103" y="33"/>
                    <a:pt x="102" y="32"/>
                    <a:pt x="101" y="32"/>
                  </a:cubicBezTo>
                  <a:cubicBezTo>
                    <a:pt x="101" y="33"/>
                    <a:pt x="101" y="33"/>
                    <a:pt x="101" y="34"/>
                  </a:cubicBezTo>
                  <a:cubicBezTo>
                    <a:pt x="100" y="35"/>
                    <a:pt x="100" y="36"/>
                    <a:pt x="101" y="37"/>
                  </a:cubicBezTo>
                  <a:cubicBezTo>
                    <a:pt x="101" y="38"/>
                    <a:pt x="102" y="39"/>
                    <a:pt x="102" y="40"/>
                  </a:cubicBezTo>
                  <a:cubicBezTo>
                    <a:pt x="103" y="40"/>
                    <a:pt x="103" y="40"/>
                    <a:pt x="104" y="40"/>
                  </a:cubicBezTo>
                  <a:close/>
                  <a:moveTo>
                    <a:pt x="87" y="204"/>
                  </a:moveTo>
                  <a:cubicBezTo>
                    <a:pt x="85" y="205"/>
                    <a:pt x="83" y="205"/>
                    <a:pt x="81" y="206"/>
                  </a:cubicBezTo>
                  <a:cubicBezTo>
                    <a:pt x="82" y="208"/>
                    <a:pt x="83" y="209"/>
                    <a:pt x="85" y="211"/>
                  </a:cubicBezTo>
                  <a:cubicBezTo>
                    <a:pt x="86" y="209"/>
                    <a:pt x="86" y="207"/>
                    <a:pt x="87" y="204"/>
                  </a:cubicBezTo>
                  <a:close/>
                  <a:moveTo>
                    <a:pt x="113" y="77"/>
                  </a:moveTo>
                  <a:cubicBezTo>
                    <a:pt x="112" y="77"/>
                    <a:pt x="111" y="78"/>
                    <a:pt x="110" y="78"/>
                  </a:cubicBezTo>
                  <a:cubicBezTo>
                    <a:pt x="110" y="78"/>
                    <a:pt x="109" y="79"/>
                    <a:pt x="109" y="79"/>
                  </a:cubicBezTo>
                  <a:cubicBezTo>
                    <a:pt x="108" y="80"/>
                    <a:pt x="107" y="82"/>
                    <a:pt x="106" y="83"/>
                  </a:cubicBezTo>
                  <a:cubicBezTo>
                    <a:pt x="105" y="84"/>
                    <a:pt x="105" y="85"/>
                    <a:pt x="104" y="85"/>
                  </a:cubicBezTo>
                  <a:cubicBezTo>
                    <a:pt x="104" y="86"/>
                    <a:pt x="104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7" y="84"/>
                    <a:pt x="109" y="83"/>
                    <a:pt x="110" y="81"/>
                  </a:cubicBezTo>
                  <a:cubicBezTo>
                    <a:pt x="112" y="80"/>
                    <a:pt x="112" y="79"/>
                    <a:pt x="113" y="77"/>
                  </a:cubicBezTo>
                  <a:close/>
                  <a:moveTo>
                    <a:pt x="101" y="116"/>
                  </a:moveTo>
                  <a:cubicBezTo>
                    <a:pt x="102" y="117"/>
                    <a:pt x="102" y="117"/>
                    <a:pt x="102" y="117"/>
                  </a:cubicBezTo>
                  <a:cubicBezTo>
                    <a:pt x="103" y="119"/>
                    <a:pt x="105" y="120"/>
                    <a:pt x="107" y="122"/>
                  </a:cubicBezTo>
                  <a:cubicBezTo>
                    <a:pt x="107" y="122"/>
                    <a:pt x="107" y="122"/>
                    <a:pt x="108" y="122"/>
                  </a:cubicBezTo>
                  <a:cubicBezTo>
                    <a:pt x="108" y="122"/>
                    <a:pt x="108" y="122"/>
                    <a:pt x="109" y="122"/>
                  </a:cubicBezTo>
                  <a:cubicBezTo>
                    <a:pt x="108" y="120"/>
                    <a:pt x="107" y="118"/>
                    <a:pt x="106" y="117"/>
                  </a:cubicBezTo>
                  <a:cubicBezTo>
                    <a:pt x="105" y="117"/>
                    <a:pt x="105" y="116"/>
                    <a:pt x="105" y="116"/>
                  </a:cubicBezTo>
                  <a:cubicBezTo>
                    <a:pt x="104" y="116"/>
                    <a:pt x="103" y="116"/>
                    <a:pt x="102" y="115"/>
                  </a:cubicBezTo>
                  <a:cubicBezTo>
                    <a:pt x="102" y="116"/>
                    <a:pt x="102" y="116"/>
                    <a:pt x="101" y="116"/>
                  </a:cubicBezTo>
                  <a:close/>
                  <a:moveTo>
                    <a:pt x="124" y="210"/>
                  </a:moveTo>
                  <a:cubicBezTo>
                    <a:pt x="130" y="206"/>
                    <a:pt x="135" y="203"/>
                    <a:pt x="138" y="197"/>
                  </a:cubicBezTo>
                  <a:cubicBezTo>
                    <a:pt x="133" y="201"/>
                    <a:pt x="129" y="205"/>
                    <a:pt x="124" y="210"/>
                  </a:cubicBezTo>
                  <a:close/>
                  <a:moveTo>
                    <a:pt x="81" y="105"/>
                  </a:moveTo>
                  <a:cubicBezTo>
                    <a:pt x="81" y="105"/>
                    <a:pt x="82" y="105"/>
                    <a:pt x="82" y="105"/>
                  </a:cubicBezTo>
                  <a:cubicBezTo>
                    <a:pt x="82" y="101"/>
                    <a:pt x="82" y="96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1" y="93"/>
                    <a:pt x="80" y="93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0" y="96"/>
                    <a:pt x="80" y="97"/>
                    <a:pt x="80" y="99"/>
                  </a:cubicBezTo>
                  <a:cubicBezTo>
                    <a:pt x="82" y="100"/>
                    <a:pt x="82" y="101"/>
                    <a:pt x="81" y="105"/>
                  </a:cubicBezTo>
                  <a:close/>
                  <a:moveTo>
                    <a:pt x="91" y="8"/>
                  </a:moveTo>
                  <a:cubicBezTo>
                    <a:pt x="80" y="7"/>
                    <a:pt x="70" y="8"/>
                    <a:pt x="59" y="8"/>
                  </a:cubicBezTo>
                  <a:cubicBezTo>
                    <a:pt x="59" y="8"/>
                    <a:pt x="60" y="8"/>
                    <a:pt x="60" y="8"/>
                  </a:cubicBezTo>
                  <a:cubicBezTo>
                    <a:pt x="64" y="8"/>
                    <a:pt x="69" y="8"/>
                    <a:pt x="73" y="8"/>
                  </a:cubicBezTo>
                  <a:cubicBezTo>
                    <a:pt x="78" y="8"/>
                    <a:pt x="84" y="8"/>
                    <a:pt x="89" y="8"/>
                  </a:cubicBezTo>
                  <a:cubicBezTo>
                    <a:pt x="90" y="8"/>
                    <a:pt x="90" y="8"/>
                    <a:pt x="91" y="8"/>
                  </a:cubicBezTo>
                  <a:close/>
                  <a:moveTo>
                    <a:pt x="129" y="43"/>
                  </a:moveTo>
                  <a:cubicBezTo>
                    <a:pt x="127" y="43"/>
                    <a:pt x="126" y="44"/>
                    <a:pt x="124" y="44"/>
                  </a:cubicBezTo>
                  <a:cubicBezTo>
                    <a:pt x="124" y="44"/>
                    <a:pt x="124" y="44"/>
                    <a:pt x="124" y="45"/>
                  </a:cubicBezTo>
                  <a:cubicBezTo>
                    <a:pt x="124" y="46"/>
                    <a:pt x="124" y="47"/>
                    <a:pt x="124" y="49"/>
                  </a:cubicBezTo>
                  <a:cubicBezTo>
                    <a:pt x="126" y="48"/>
                    <a:pt x="127" y="47"/>
                    <a:pt x="129" y="46"/>
                  </a:cubicBezTo>
                  <a:cubicBezTo>
                    <a:pt x="129" y="45"/>
                    <a:pt x="129" y="44"/>
                    <a:pt x="129" y="43"/>
                  </a:cubicBezTo>
                  <a:close/>
                  <a:moveTo>
                    <a:pt x="34" y="178"/>
                  </a:moveTo>
                  <a:cubicBezTo>
                    <a:pt x="33" y="176"/>
                    <a:pt x="32" y="176"/>
                    <a:pt x="31" y="175"/>
                  </a:cubicBezTo>
                  <a:cubicBezTo>
                    <a:pt x="28" y="173"/>
                    <a:pt x="25" y="172"/>
                    <a:pt x="21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3" y="172"/>
                    <a:pt x="26" y="174"/>
                    <a:pt x="28" y="177"/>
                  </a:cubicBezTo>
                  <a:cubicBezTo>
                    <a:pt x="29" y="175"/>
                    <a:pt x="30" y="175"/>
                    <a:pt x="31" y="176"/>
                  </a:cubicBezTo>
                  <a:cubicBezTo>
                    <a:pt x="31" y="176"/>
                    <a:pt x="32" y="176"/>
                    <a:pt x="32" y="177"/>
                  </a:cubicBezTo>
                  <a:cubicBezTo>
                    <a:pt x="32" y="177"/>
                    <a:pt x="33" y="177"/>
                    <a:pt x="34" y="178"/>
                  </a:cubicBezTo>
                  <a:close/>
                  <a:moveTo>
                    <a:pt x="94" y="56"/>
                  </a:moveTo>
                  <a:cubicBezTo>
                    <a:pt x="93" y="57"/>
                    <a:pt x="93" y="57"/>
                    <a:pt x="94" y="58"/>
                  </a:cubicBezTo>
                  <a:cubicBezTo>
                    <a:pt x="94" y="59"/>
                    <a:pt x="94" y="60"/>
                    <a:pt x="96" y="60"/>
                  </a:cubicBezTo>
                  <a:cubicBezTo>
                    <a:pt x="98" y="61"/>
                    <a:pt x="100" y="62"/>
                    <a:pt x="102" y="63"/>
                  </a:cubicBezTo>
                  <a:cubicBezTo>
                    <a:pt x="102" y="63"/>
                    <a:pt x="103" y="63"/>
                    <a:pt x="103" y="63"/>
                  </a:cubicBezTo>
                  <a:cubicBezTo>
                    <a:pt x="103" y="62"/>
                    <a:pt x="103" y="61"/>
                    <a:pt x="103" y="60"/>
                  </a:cubicBezTo>
                  <a:cubicBezTo>
                    <a:pt x="103" y="60"/>
                    <a:pt x="102" y="60"/>
                    <a:pt x="102" y="60"/>
                  </a:cubicBezTo>
                  <a:cubicBezTo>
                    <a:pt x="101" y="60"/>
                    <a:pt x="100" y="60"/>
                    <a:pt x="99" y="60"/>
                  </a:cubicBezTo>
                  <a:cubicBezTo>
                    <a:pt x="99" y="60"/>
                    <a:pt x="98" y="60"/>
                    <a:pt x="97" y="59"/>
                  </a:cubicBezTo>
                  <a:cubicBezTo>
                    <a:pt x="97" y="59"/>
                    <a:pt x="96" y="58"/>
                    <a:pt x="95" y="58"/>
                  </a:cubicBezTo>
                  <a:cubicBezTo>
                    <a:pt x="95" y="57"/>
                    <a:pt x="94" y="57"/>
                    <a:pt x="94" y="56"/>
                  </a:cubicBezTo>
                  <a:close/>
                  <a:moveTo>
                    <a:pt x="98" y="126"/>
                  </a:moveTo>
                  <a:cubicBezTo>
                    <a:pt x="98" y="129"/>
                    <a:pt x="100" y="130"/>
                    <a:pt x="101" y="132"/>
                  </a:cubicBezTo>
                  <a:cubicBezTo>
                    <a:pt x="102" y="132"/>
                    <a:pt x="102" y="131"/>
                    <a:pt x="103" y="131"/>
                  </a:cubicBezTo>
                  <a:cubicBezTo>
                    <a:pt x="103" y="129"/>
                    <a:pt x="103" y="128"/>
                    <a:pt x="102" y="126"/>
                  </a:cubicBezTo>
                  <a:cubicBezTo>
                    <a:pt x="101" y="126"/>
                    <a:pt x="100" y="126"/>
                    <a:pt x="98" y="126"/>
                  </a:cubicBezTo>
                  <a:close/>
                  <a:moveTo>
                    <a:pt x="91" y="131"/>
                  </a:moveTo>
                  <a:cubicBezTo>
                    <a:pt x="89" y="134"/>
                    <a:pt x="89" y="134"/>
                    <a:pt x="90" y="136"/>
                  </a:cubicBezTo>
                  <a:cubicBezTo>
                    <a:pt x="90" y="136"/>
                    <a:pt x="91" y="137"/>
                    <a:pt x="91" y="137"/>
                  </a:cubicBezTo>
                  <a:cubicBezTo>
                    <a:pt x="91" y="138"/>
                    <a:pt x="92" y="138"/>
                    <a:pt x="92" y="139"/>
                  </a:cubicBezTo>
                  <a:cubicBezTo>
                    <a:pt x="93" y="138"/>
                    <a:pt x="94" y="137"/>
                    <a:pt x="95" y="136"/>
                  </a:cubicBezTo>
                  <a:cubicBezTo>
                    <a:pt x="93" y="135"/>
                    <a:pt x="92" y="133"/>
                    <a:pt x="91" y="131"/>
                  </a:cubicBezTo>
                  <a:close/>
                  <a:moveTo>
                    <a:pt x="116" y="227"/>
                  </a:moveTo>
                  <a:cubicBezTo>
                    <a:pt x="114" y="228"/>
                    <a:pt x="114" y="228"/>
                    <a:pt x="112" y="228"/>
                  </a:cubicBezTo>
                  <a:cubicBezTo>
                    <a:pt x="111" y="231"/>
                    <a:pt x="110" y="234"/>
                    <a:pt x="108" y="238"/>
                  </a:cubicBezTo>
                  <a:cubicBezTo>
                    <a:pt x="109" y="237"/>
                    <a:pt x="109" y="237"/>
                    <a:pt x="110" y="237"/>
                  </a:cubicBezTo>
                  <a:cubicBezTo>
                    <a:pt x="110" y="236"/>
                    <a:pt x="112" y="235"/>
                    <a:pt x="112" y="233"/>
                  </a:cubicBezTo>
                  <a:cubicBezTo>
                    <a:pt x="112" y="233"/>
                    <a:pt x="112" y="232"/>
                    <a:pt x="113" y="232"/>
                  </a:cubicBezTo>
                  <a:cubicBezTo>
                    <a:pt x="113" y="231"/>
                    <a:pt x="114" y="230"/>
                    <a:pt x="114" y="229"/>
                  </a:cubicBezTo>
                  <a:cubicBezTo>
                    <a:pt x="115" y="228"/>
                    <a:pt x="115" y="228"/>
                    <a:pt x="116" y="227"/>
                  </a:cubicBezTo>
                  <a:close/>
                  <a:moveTo>
                    <a:pt x="78" y="64"/>
                  </a:moveTo>
                  <a:cubicBezTo>
                    <a:pt x="79" y="64"/>
                    <a:pt x="80" y="64"/>
                    <a:pt x="81" y="64"/>
                  </a:cubicBezTo>
                  <a:cubicBezTo>
                    <a:pt x="82" y="64"/>
                    <a:pt x="83" y="64"/>
                    <a:pt x="84" y="64"/>
                  </a:cubicBezTo>
                  <a:cubicBezTo>
                    <a:pt x="83" y="62"/>
                    <a:pt x="78" y="60"/>
                    <a:pt x="77" y="59"/>
                  </a:cubicBezTo>
                  <a:cubicBezTo>
                    <a:pt x="76" y="61"/>
                    <a:pt x="77" y="63"/>
                    <a:pt x="78" y="64"/>
                  </a:cubicBezTo>
                  <a:close/>
                  <a:moveTo>
                    <a:pt x="141" y="14"/>
                  </a:moveTo>
                  <a:cubicBezTo>
                    <a:pt x="142" y="15"/>
                    <a:pt x="142" y="17"/>
                    <a:pt x="142" y="18"/>
                  </a:cubicBezTo>
                  <a:cubicBezTo>
                    <a:pt x="144" y="18"/>
                    <a:pt x="146" y="19"/>
                    <a:pt x="148" y="19"/>
                  </a:cubicBezTo>
                  <a:cubicBezTo>
                    <a:pt x="148" y="18"/>
                    <a:pt x="148" y="18"/>
                    <a:pt x="147" y="17"/>
                  </a:cubicBezTo>
                  <a:cubicBezTo>
                    <a:pt x="146" y="16"/>
                    <a:pt x="144" y="15"/>
                    <a:pt x="142" y="14"/>
                  </a:cubicBezTo>
                  <a:cubicBezTo>
                    <a:pt x="142" y="14"/>
                    <a:pt x="142" y="14"/>
                    <a:pt x="141" y="14"/>
                  </a:cubicBezTo>
                  <a:close/>
                  <a:moveTo>
                    <a:pt x="45" y="22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6" y="21"/>
                    <a:pt x="47" y="20"/>
                    <a:pt x="48" y="19"/>
                  </a:cubicBezTo>
                  <a:cubicBezTo>
                    <a:pt x="48" y="19"/>
                    <a:pt x="48" y="18"/>
                    <a:pt x="48" y="18"/>
                  </a:cubicBezTo>
                  <a:cubicBezTo>
                    <a:pt x="48" y="17"/>
                    <a:pt x="49" y="16"/>
                    <a:pt x="50" y="15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3" y="13"/>
                    <a:pt x="53" y="12"/>
                    <a:pt x="53" y="12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9" y="14"/>
                    <a:pt x="47" y="18"/>
                    <a:pt x="45" y="22"/>
                  </a:cubicBezTo>
                  <a:close/>
                  <a:moveTo>
                    <a:pt x="129" y="48"/>
                  </a:moveTo>
                  <a:cubicBezTo>
                    <a:pt x="128" y="49"/>
                    <a:pt x="126" y="50"/>
                    <a:pt x="125" y="51"/>
                  </a:cubicBezTo>
                  <a:cubicBezTo>
                    <a:pt x="123" y="52"/>
                    <a:pt x="123" y="52"/>
                    <a:pt x="124" y="53"/>
                  </a:cubicBezTo>
                  <a:cubicBezTo>
                    <a:pt x="124" y="53"/>
                    <a:pt x="124" y="53"/>
                    <a:pt x="124" y="54"/>
                  </a:cubicBezTo>
                  <a:cubicBezTo>
                    <a:pt x="125" y="53"/>
                    <a:pt x="127" y="53"/>
                    <a:pt x="129" y="53"/>
                  </a:cubicBezTo>
                  <a:cubicBezTo>
                    <a:pt x="129" y="51"/>
                    <a:pt x="130" y="50"/>
                    <a:pt x="129" y="48"/>
                  </a:cubicBezTo>
                  <a:close/>
                  <a:moveTo>
                    <a:pt x="131" y="94"/>
                  </a:moveTo>
                  <a:cubicBezTo>
                    <a:pt x="131" y="94"/>
                    <a:pt x="132" y="94"/>
                    <a:pt x="132" y="94"/>
                  </a:cubicBezTo>
                  <a:cubicBezTo>
                    <a:pt x="132" y="94"/>
                    <a:pt x="132" y="93"/>
                    <a:pt x="133" y="93"/>
                  </a:cubicBezTo>
                  <a:cubicBezTo>
                    <a:pt x="134" y="91"/>
                    <a:pt x="134" y="90"/>
                    <a:pt x="134" y="89"/>
                  </a:cubicBezTo>
                  <a:cubicBezTo>
                    <a:pt x="134" y="88"/>
                    <a:pt x="133" y="88"/>
                    <a:pt x="133" y="88"/>
                  </a:cubicBezTo>
                  <a:cubicBezTo>
                    <a:pt x="133" y="86"/>
                    <a:pt x="132" y="84"/>
                    <a:pt x="132" y="82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6"/>
                    <a:pt x="131" y="90"/>
                    <a:pt x="131" y="94"/>
                  </a:cubicBezTo>
                  <a:close/>
                  <a:moveTo>
                    <a:pt x="122" y="129"/>
                  </a:moveTo>
                  <a:cubicBezTo>
                    <a:pt x="122" y="128"/>
                    <a:pt x="121" y="127"/>
                    <a:pt x="121" y="127"/>
                  </a:cubicBezTo>
                  <a:cubicBezTo>
                    <a:pt x="120" y="127"/>
                    <a:pt x="119" y="128"/>
                    <a:pt x="118" y="127"/>
                  </a:cubicBezTo>
                  <a:cubicBezTo>
                    <a:pt x="117" y="127"/>
                    <a:pt x="117" y="128"/>
                    <a:pt x="116" y="128"/>
                  </a:cubicBezTo>
                  <a:cubicBezTo>
                    <a:pt x="116" y="128"/>
                    <a:pt x="116" y="129"/>
                    <a:pt x="116" y="130"/>
                  </a:cubicBezTo>
                  <a:cubicBezTo>
                    <a:pt x="116" y="131"/>
                    <a:pt x="117" y="131"/>
                    <a:pt x="117" y="132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7" y="132"/>
                    <a:pt x="117" y="132"/>
                    <a:pt x="117" y="131"/>
                  </a:cubicBezTo>
                  <a:cubicBezTo>
                    <a:pt x="117" y="131"/>
                    <a:pt x="118" y="130"/>
                    <a:pt x="118" y="131"/>
                  </a:cubicBezTo>
                  <a:cubicBezTo>
                    <a:pt x="119" y="131"/>
                    <a:pt x="119" y="130"/>
                    <a:pt x="120" y="130"/>
                  </a:cubicBezTo>
                  <a:cubicBezTo>
                    <a:pt x="120" y="130"/>
                    <a:pt x="121" y="129"/>
                    <a:pt x="122" y="129"/>
                  </a:cubicBezTo>
                  <a:close/>
                  <a:moveTo>
                    <a:pt x="96" y="99"/>
                  </a:moveTo>
                  <a:cubicBezTo>
                    <a:pt x="97" y="99"/>
                    <a:pt x="97" y="100"/>
                    <a:pt x="98" y="101"/>
                  </a:cubicBezTo>
                  <a:cubicBezTo>
                    <a:pt x="98" y="101"/>
                    <a:pt x="98" y="101"/>
                    <a:pt x="99" y="101"/>
                  </a:cubicBezTo>
                  <a:cubicBezTo>
                    <a:pt x="99" y="101"/>
                    <a:pt x="100" y="101"/>
                    <a:pt x="101" y="101"/>
                  </a:cubicBezTo>
                  <a:cubicBezTo>
                    <a:pt x="102" y="101"/>
                    <a:pt x="102" y="100"/>
                    <a:pt x="102" y="100"/>
                  </a:cubicBezTo>
                  <a:cubicBezTo>
                    <a:pt x="101" y="98"/>
                    <a:pt x="100" y="97"/>
                    <a:pt x="99" y="96"/>
                  </a:cubicBezTo>
                  <a:cubicBezTo>
                    <a:pt x="98" y="97"/>
                    <a:pt x="97" y="98"/>
                    <a:pt x="96" y="99"/>
                  </a:cubicBezTo>
                  <a:close/>
                  <a:moveTo>
                    <a:pt x="54" y="25"/>
                  </a:moveTo>
                  <a:cubicBezTo>
                    <a:pt x="53" y="26"/>
                    <a:pt x="52" y="28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30"/>
                    <a:pt x="51" y="31"/>
                    <a:pt x="52" y="31"/>
                  </a:cubicBezTo>
                  <a:cubicBezTo>
                    <a:pt x="52" y="31"/>
                    <a:pt x="53" y="31"/>
                    <a:pt x="53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5" y="30"/>
                    <a:pt x="55" y="29"/>
                    <a:pt x="56" y="27"/>
                  </a:cubicBezTo>
                  <a:cubicBezTo>
                    <a:pt x="56" y="27"/>
                    <a:pt x="56" y="26"/>
                    <a:pt x="55" y="26"/>
                  </a:cubicBezTo>
                  <a:cubicBezTo>
                    <a:pt x="55" y="26"/>
                    <a:pt x="55" y="25"/>
                    <a:pt x="54" y="25"/>
                  </a:cubicBezTo>
                  <a:close/>
                  <a:moveTo>
                    <a:pt x="96" y="138"/>
                  </a:moveTo>
                  <a:cubicBezTo>
                    <a:pt x="95" y="139"/>
                    <a:pt x="94" y="140"/>
                    <a:pt x="93" y="141"/>
                  </a:cubicBezTo>
                  <a:cubicBezTo>
                    <a:pt x="94" y="142"/>
                    <a:pt x="94" y="143"/>
                    <a:pt x="95" y="145"/>
                  </a:cubicBezTo>
                  <a:cubicBezTo>
                    <a:pt x="96" y="144"/>
                    <a:pt x="97" y="142"/>
                    <a:pt x="97" y="141"/>
                  </a:cubicBezTo>
                  <a:cubicBezTo>
                    <a:pt x="98" y="140"/>
                    <a:pt x="98" y="140"/>
                    <a:pt x="97" y="139"/>
                  </a:cubicBezTo>
                  <a:cubicBezTo>
                    <a:pt x="97" y="139"/>
                    <a:pt x="97" y="138"/>
                    <a:pt x="96" y="138"/>
                  </a:cubicBezTo>
                  <a:close/>
                  <a:moveTo>
                    <a:pt x="128" y="8"/>
                  </a:moveTo>
                  <a:cubicBezTo>
                    <a:pt x="128" y="9"/>
                    <a:pt x="128" y="9"/>
                    <a:pt x="128" y="9"/>
                  </a:cubicBezTo>
                  <a:cubicBezTo>
                    <a:pt x="131" y="9"/>
                    <a:pt x="133" y="9"/>
                    <a:pt x="135" y="10"/>
                  </a:cubicBezTo>
                  <a:cubicBezTo>
                    <a:pt x="138" y="10"/>
                    <a:pt x="141" y="11"/>
                    <a:pt x="144" y="11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4" y="11"/>
                    <a:pt x="144" y="10"/>
                    <a:pt x="144" y="10"/>
                  </a:cubicBezTo>
                  <a:cubicBezTo>
                    <a:pt x="144" y="10"/>
                    <a:pt x="143" y="10"/>
                    <a:pt x="142" y="10"/>
                  </a:cubicBezTo>
                  <a:cubicBezTo>
                    <a:pt x="140" y="9"/>
                    <a:pt x="139" y="9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4" y="8"/>
                    <a:pt x="131" y="8"/>
                    <a:pt x="128" y="8"/>
                  </a:cubicBezTo>
                  <a:close/>
                  <a:moveTo>
                    <a:pt x="153" y="163"/>
                  </a:moveTo>
                  <a:cubicBezTo>
                    <a:pt x="153" y="164"/>
                    <a:pt x="153" y="164"/>
                    <a:pt x="154" y="164"/>
                  </a:cubicBezTo>
                  <a:cubicBezTo>
                    <a:pt x="158" y="163"/>
                    <a:pt x="161" y="164"/>
                    <a:pt x="165" y="164"/>
                  </a:cubicBezTo>
                  <a:cubicBezTo>
                    <a:pt x="167" y="165"/>
                    <a:pt x="169" y="165"/>
                    <a:pt x="171" y="164"/>
                  </a:cubicBezTo>
                  <a:cubicBezTo>
                    <a:pt x="172" y="164"/>
                    <a:pt x="172" y="164"/>
                    <a:pt x="173" y="164"/>
                  </a:cubicBezTo>
                  <a:cubicBezTo>
                    <a:pt x="166" y="163"/>
                    <a:pt x="159" y="163"/>
                    <a:pt x="153" y="163"/>
                  </a:cubicBezTo>
                  <a:close/>
                  <a:moveTo>
                    <a:pt x="114" y="208"/>
                  </a:moveTo>
                  <a:cubicBezTo>
                    <a:pt x="111" y="211"/>
                    <a:pt x="108" y="213"/>
                    <a:pt x="105" y="215"/>
                  </a:cubicBezTo>
                  <a:cubicBezTo>
                    <a:pt x="106" y="216"/>
                    <a:pt x="107" y="216"/>
                    <a:pt x="108" y="216"/>
                  </a:cubicBezTo>
                  <a:cubicBezTo>
                    <a:pt x="109" y="216"/>
                    <a:pt x="109" y="216"/>
                    <a:pt x="110" y="215"/>
                  </a:cubicBezTo>
                  <a:cubicBezTo>
                    <a:pt x="111" y="214"/>
                    <a:pt x="112" y="212"/>
                    <a:pt x="113" y="210"/>
                  </a:cubicBezTo>
                  <a:cubicBezTo>
                    <a:pt x="113" y="210"/>
                    <a:pt x="113" y="209"/>
                    <a:pt x="114" y="208"/>
                  </a:cubicBezTo>
                  <a:close/>
                  <a:moveTo>
                    <a:pt x="81" y="89"/>
                  </a:moveTo>
                  <a:cubicBezTo>
                    <a:pt x="81" y="89"/>
                    <a:pt x="81" y="89"/>
                    <a:pt x="82" y="89"/>
                  </a:cubicBezTo>
                  <a:cubicBezTo>
                    <a:pt x="83" y="88"/>
                    <a:pt x="83" y="88"/>
                    <a:pt x="83" y="87"/>
                  </a:cubicBezTo>
                  <a:cubicBezTo>
                    <a:pt x="83" y="86"/>
                    <a:pt x="83" y="85"/>
                    <a:pt x="83" y="84"/>
                  </a:cubicBezTo>
                  <a:cubicBezTo>
                    <a:pt x="83" y="82"/>
                    <a:pt x="83" y="79"/>
                    <a:pt x="83" y="7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2" y="76"/>
                  </a:cubicBezTo>
                  <a:cubicBezTo>
                    <a:pt x="82" y="80"/>
                    <a:pt x="81" y="84"/>
                    <a:pt x="81" y="89"/>
                  </a:cubicBezTo>
                  <a:close/>
                  <a:moveTo>
                    <a:pt x="66" y="20"/>
                  </a:moveTo>
                  <a:cubicBezTo>
                    <a:pt x="65" y="22"/>
                    <a:pt x="64" y="24"/>
                    <a:pt x="63" y="27"/>
                  </a:cubicBezTo>
                  <a:cubicBezTo>
                    <a:pt x="64" y="27"/>
                    <a:pt x="64" y="27"/>
                    <a:pt x="65" y="27"/>
                  </a:cubicBezTo>
                  <a:cubicBezTo>
                    <a:pt x="66" y="26"/>
                    <a:pt x="67" y="25"/>
                    <a:pt x="67" y="24"/>
                  </a:cubicBezTo>
                  <a:cubicBezTo>
                    <a:pt x="67" y="23"/>
                    <a:pt x="67" y="23"/>
                    <a:pt x="68" y="22"/>
                  </a:cubicBezTo>
                  <a:cubicBezTo>
                    <a:pt x="68" y="22"/>
                    <a:pt x="68" y="21"/>
                    <a:pt x="68" y="21"/>
                  </a:cubicBezTo>
                  <a:cubicBezTo>
                    <a:pt x="68" y="21"/>
                    <a:pt x="67" y="21"/>
                    <a:pt x="67" y="20"/>
                  </a:cubicBezTo>
                  <a:cubicBezTo>
                    <a:pt x="67" y="20"/>
                    <a:pt x="66" y="20"/>
                    <a:pt x="66" y="20"/>
                  </a:cubicBezTo>
                  <a:close/>
                  <a:moveTo>
                    <a:pt x="93" y="111"/>
                  </a:moveTo>
                  <a:cubicBezTo>
                    <a:pt x="93" y="113"/>
                    <a:pt x="92" y="115"/>
                    <a:pt x="92" y="116"/>
                  </a:cubicBezTo>
                  <a:cubicBezTo>
                    <a:pt x="92" y="116"/>
                    <a:pt x="92" y="116"/>
                    <a:pt x="92" y="117"/>
                  </a:cubicBezTo>
                  <a:cubicBezTo>
                    <a:pt x="92" y="117"/>
                    <a:pt x="93" y="118"/>
                    <a:pt x="93" y="119"/>
                  </a:cubicBezTo>
                  <a:cubicBezTo>
                    <a:pt x="94" y="118"/>
                    <a:pt x="95" y="116"/>
                    <a:pt x="96" y="114"/>
                  </a:cubicBezTo>
                  <a:cubicBezTo>
                    <a:pt x="96" y="114"/>
                    <a:pt x="96" y="114"/>
                    <a:pt x="95" y="114"/>
                  </a:cubicBezTo>
                  <a:cubicBezTo>
                    <a:pt x="95" y="113"/>
                    <a:pt x="94" y="112"/>
                    <a:pt x="93" y="111"/>
                  </a:cubicBezTo>
                  <a:close/>
                  <a:moveTo>
                    <a:pt x="77" y="57"/>
                  </a:moveTo>
                  <a:cubicBezTo>
                    <a:pt x="79" y="58"/>
                    <a:pt x="82" y="60"/>
                    <a:pt x="84" y="61"/>
                  </a:cubicBezTo>
                  <a:cubicBezTo>
                    <a:pt x="84" y="60"/>
                    <a:pt x="84" y="59"/>
                    <a:pt x="84" y="58"/>
                  </a:cubicBezTo>
                  <a:cubicBezTo>
                    <a:pt x="82" y="57"/>
                    <a:pt x="79" y="56"/>
                    <a:pt x="77" y="55"/>
                  </a:cubicBezTo>
                  <a:cubicBezTo>
                    <a:pt x="77" y="56"/>
                    <a:pt x="77" y="56"/>
                    <a:pt x="77" y="57"/>
                  </a:cubicBezTo>
                  <a:close/>
                  <a:moveTo>
                    <a:pt x="103" y="11"/>
                  </a:moveTo>
                  <a:cubicBezTo>
                    <a:pt x="103" y="11"/>
                    <a:pt x="103" y="11"/>
                    <a:pt x="103" y="11"/>
                  </a:cubicBezTo>
                  <a:cubicBezTo>
                    <a:pt x="102" y="11"/>
                    <a:pt x="101" y="10"/>
                    <a:pt x="99" y="10"/>
                  </a:cubicBezTo>
                  <a:cubicBezTo>
                    <a:pt x="99" y="10"/>
                    <a:pt x="98" y="10"/>
                    <a:pt x="97" y="10"/>
                  </a:cubicBezTo>
                  <a:cubicBezTo>
                    <a:pt x="94" y="10"/>
                    <a:pt x="92" y="10"/>
                    <a:pt x="90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3" y="11"/>
                    <a:pt x="96" y="11"/>
                    <a:pt x="99" y="12"/>
                  </a:cubicBezTo>
                  <a:cubicBezTo>
                    <a:pt x="99" y="12"/>
                    <a:pt x="99" y="12"/>
                    <a:pt x="100" y="12"/>
                  </a:cubicBezTo>
                  <a:cubicBezTo>
                    <a:pt x="101" y="12"/>
                    <a:pt x="102" y="11"/>
                    <a:pt x="103" y="11"/>
                  </a:cubicBezTo>
                  <a:close/>
                  <a:moveTo>
                    <a:pt x="70" y="165"/>
                  </a:moveTo>
                  <a:cubicBezTo>
                    <a:pt x="69" y="163"/>
                    <a:pt x="69" y="162"/>
                    <a:pt x="68" y="161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7" y="160"/>
                    <a:pt x="67" y="159"/>
                    <a:pt x="67" y="159"/>
                  </a:cubicBezTo>
                  <a:cubicBezTo>
                    <a:pt x="67" y="158"/>
                    <a:pt x="67" y="158"/>
                    <a:pt x="67" y="157"/>
                  </a:cubicBezTo>
                  <a:cubicBezTo>
                    <a:pt x="67" y="156"/>
                    <a:pt x="66" y="154"/>
                    <a:pt x="66" y="153"/>
                  </a:cubicBezTo>
                  <a:cubicBezTo>
                    <a:pt x="66" y="155"/>
                    <a:pt x="66" y="157"/>
                    <a:pt x="66" y="159"/>
                  </a:cubicBezTo>
                  <a:cubicBezTo>
                    <a:pt x="66" y="159"/>
                    <a:pt x="66" y="159"/>
                    <a:pt x="66" y="159"/>
                  </a:cubicBezTo>
                  <a:cubicBezTo>
                    <a:pt x="67" y="161"/>
                    <a:pt x="67" y="163"/>
                    <a:pt x="68" y="164"/>
                  </a:cubicBezTo>
                  <a:cubicBezTo>
                    <a:pt x="69" y="165"/>
                    <a:pt x="69" y="165"/>
                    <a:pt x="70" y="165"/>
                  </a:cubicBezTo>
                  <a:close/>
                  <a:moveTo>
                    <a:pt x="117" y="171"/>
                  </a:moveTo>
                  <a:cubicBezTo>
                    <a:pt x="119" y="171"/>
                    <a:pt x="120" y="171"/>
                    <a:pt x="122" y="170"/>
                  </a:cubicBezTo>
                  <a:cubicBezTo>
                    <a:pt x="121" y="169"/>
                    <a:pt x="120" y="168"/>
                    <a:pt x="120" y="166"/>
                  </a:cubicBezTo>
                  <a:cubicBezTo>
                    <a:pt x="119" y="166"/>
                    <a:pt x="118" y="166"/>
                    <a:pt x="118" y="166"/>
                  </a:cubicBezTo>
                  <a:cubicBezTo>
                    <a:pt x="117" y="168"/>
                    <a:pt x="117" y="169"/>
                    <a:pt x="117" y="171"/>
                  </a:cubicBezTo>
                  <a:close/>
                  <a:moveTo>
                    <a:pt x="109" y="57"/>
                  </a:moveTo>
                  <a:cubicBezTo>
                    <a:pt x="109" y="55"/>
                    <a:pt x="109" y="53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3"/>
                    <a:pt x="108" y="53"/>
                    <a:pt x="107" y="53"/>
                  </a:cubicBezTo>
                  <a:cubicBezTo>
                    <a:pt x="106" y="52"/>
                    <a:pt x="106" y="53"/>
                    <a:pt x="106" y="53"/>
                  </a:cubicBezTo>
                  <a:cubicBezTo>
                    <a:pt x="106" y="54"/>
                    <a:pt x="106" y="56"/>
                    <a:pt x="106" y="57"/>
                  </a:cubicBezTo>
                  <a:cubicBezTo>
                    <a:pt x="107" y="57"/>
                    <a:pt x="108" y="57"/>
                    <a:pt x="109" y="57"/>
                  </a:cubicBezTo>
                  <a:close/>
                  <a:moveTo>
                    <a:pt x="137" y="148"/>
                  </a:moveTo>
                  <a:cubicBezTo>
                    <a:pt x="138" y="147"/>
                    <a:pt x="139" y="146"/>
                    <a:pt x="139" y="144"/>
                  </a:cubicBezTo>
                  <a:cubicBezTo>
                    <a:pt x="139" y="144"/>
                    <a:pt x="139" y="144"/>
                    <a:pt x="139" y="144"/>
                  </a:cubicBezTo>
                  <a:cubicBezTo>
                    <a:pt x="139" y="143"/>
                    <a:pt x="139" y="142"/>
                    <a:pt x="139" y="141"/>
                  </a:cubicBezTo>
                  <a:cubicBezTo>
                    <a:pt x="138" y="142"/>
                    <a:pt x="137" y="142"/>
                    <a:pt x="136" y="143"/>
                  </a:cubicBezTo>
                  <a:cubicBezTo>
                    <a:pt x="136" y="145"/>
                    <a:pt x="137" y="146"/>
                    <a:pt x="137" y="148"/>
                  </a:cubicBezTo>
                  <a:close/>
                  <a:moveTo>
                    <a:pt x="99" y="248"/>
                  </a:moveTo>
                  <a:cubicBezTo>
                    <a:pt x="99" y="248"/>
                    <a:pt x="99" y="248"/>
                    <a:pt x="99" y="248"/>
                  </a:cubicBezTo>
                  <a:cubicBezTo>
                    <a:pt x="99" y="247"/>
                    <a:pt x="99" y="247"/>
                    <a:pt x="99" y="246"/>
                  </a:cubicBezTo>
                  <a:cubicBezTo>
                    <a:pt x="99" y="245"/>
                    <a:pt x="99" y="245"/>
                    <a:pt x="98" y="244"/>
                  </a:cubicBezTo>
                  <a:cubicBezTo>
                    <a:pt x="96" y="242"/>
                    <a:pt x="94" y="241"/>
                    <a:pt x="92" y="239"/>
                  </a:cubicBezTo>
                  <a:cubicBezTo>
                    <a:pt x="91" y="238"/>
                    <a:pt x="91" y="238"/>
                    <a:pt x="91" y="238"/>
                  </a:cubicBezTo>
                  <a:cubicBezTo>
                    <a:pt x="94" y="241"/>
                    <a:pt x="96" y="245"/>
                    <a:pt x="99" y="248"/>
                  </a:cubicBezTo>
                  <a:close/>
                  <a:moveTo>
                    <a:pt x="132" y="100"/>
                  </a:moveTo>
                  <a:cubicBezTo>
                    <a:pt x="131" y="100"/>
                    <a:pt x="131" y="100"/>
                    <a:pt x="131" y="100"/>
                  </a:cubicBezTo>
                  <a:cubicBezTo>
                    <a:pt x="131" y="101"/>
                    <a:pt x="131" y="102"/>
                    <a:pt x="131" y="103"/>
                  </a:cubicBezTo>
                  <a:cubicBezTo>
                    <a:pt x="131" y="104"/>
                    <a:pt x="131" y="105"/>
                    <a:pt x="131" y="106"/>
                  </a:cubicBezTo>
                  <a:cubicBezTo>
                    <a:pt x="131" y="107"/>
                    <a:pt x="131" y="108"/>
                    <a:pt x="131" y="109"/>
                  </a:cubicBezTo>
                  <a:cubicBezTo>
                    <a:pt x="132" y="108"/>
                    <a:pt x="133" y="107"/>
                    <a:pt x="134" y="106"/>
                  </a:cubicBezTo>
                  <a:cubicBezTo>
                    <a:pt x="134" y="106"/>
                    <a:pt x="134" y="105"/>
                    <a:pt x="134" y="105"/>
                  </a:cubicBezTo>
                  <a:cubicBezTo>
                    <a:pt x="133" y="103"/>
                    <a:pt x="132" y="102"/>
                    <a:pt x="132" y="100"/>
                  </a:cubicBezTo>
                  <a:close/>
                  <a:moveTo>
                    <a:pt x="53" y="40"/>
                  </a:moveTo>
                  <a:cubicBezTo>
                    <a:pt x="54" y="39"/>
                    <a:pt x="55" y="38"/>
                    <a:pt x="56" y="37"/>
                  </a:cubicBezTo>
                  <a:cubicBezTo>
                    <a:pt x="56" y="37"/>
                    <a:pt x="56" y="36"/>
                    <a:pt x="56" y="36"/>
                  </a:cubicBezTo>
                  <a:cubicBezTo>
                    <a:pt x="56" y="35"/>
                    <a:pt x="56" y="34"/>
                    <a:pt x="56" y="33"/>
                  </a:cubicBezTo>
                  <a:cubicBezTo>
                    <a:pt x="55" y="33"/>
                    <a:pt x="55" y="33"/>
                    <a:pt x="55" y="34"/>
                  </a:cubicBezTo>
                  <a:cubicBezTo>
                    <a:pt x="54" y="35"/>
                    <a:pt x="54" y="36"/>
                    <a:pt x="53" y="36"/>
                  </a:cubicBezTo>
                  <a:cubicBezTo>
                    <a:pt x="52" y="37"/>
                    <a:pt x="53" y="39"/>
                    <a:pt x="53" y="40"/>
                  </a:cubicBezTo>
                  <a:close/>
                  <a:moveTo>
                    <a:pt x="116" y="177"/>
                  </a:moveTo>
                  <a:cubicBezTo>
                    <a:pt x="119" y="176"/>
                    <a:pt x="121" y="175"/>
                    <a:pt x="123" y="173"/>
                  </a:cubicBezTo>
                  <a:cubicBezTo>
                    <a:pt x="123" y="173"/>
                    <a:pt x="123" y="173"/>
                    <a:pt x="122" y="172"/>
                  </a:cubicBezTo>
                  <a:cubicBezTo>
                    <a:pt x="120" y="173"/>
                    <a:pt x="119" y="173"/>
                    <a:pt x="117" y="173"/>
                  </a:cubicBezTo>
                  <a:cubicBezTo>
                    <a:pt x="117" y="175"/>
                    <a:pt x="116" y="176"/>
                    <a:pt x="116" y="177"/>
                  </a:cubicBezTo>
                  <a:close/>
                  <a:moveTo>
                    <a:pt x="124" y="64"/>
                  </a:moveTo>
                  <a:cubicBezTo>
                    <a:pt x="124" y="64"/>
                    <a:pt x="124" y="64"/>
                    <a:pt x="124" y="64"/>
                  </a:cubicBezTo>
                  <a:cubicBezTo>
                    <a:pt x="124" y="66"/>
                    <a:pt x="124" y="69"/>
                    <a:pt x="124" y="71"/>
                  </a:cubicBezTo>
                  <a:cubicBezTo>
                    <a:pt x="124" y="71"/>
                    <a:pt x="124" y="71"/>
                    <a:pt x="125" y="71"/>
                  </a:cubicBezTo>
                  <a:cubicBezTo>
                    <a:pt x="125" y="72"/>
                    <a:pt x="125" y="72"/>
                    <a:pt x="125" y="73"/>
                  </a:cubicBezTo>
                  <a:cubicBezTo>
                    <a:pt x="125" y="73"/>
                    <a:pt x="124" y="74"/>
                    <a:pt x="124" y="74"/>
                  </a:cubicBezTo>
                  <a:cubicBezTo>
                    <a:pt x="125" y="76"/>
                    <a:pt x="125" y="78"/>
                    <a:pt x="125" y="80"/>
                  </a:cubicBezTo>
                  <a:cubicBezTo>
                    <a:pt x="125" y="80"/>
                    <a:pt x="125" y="80"/>
                    <a:pt x="126" y="81"/>
                  </a:cubicBezTo>
                  <a:cubicBezTo>
                    <a:pt x="126" y="80"/>
                    <a:pt x="126" y="79"/>
                    <a:pt x="126" y="78"/>
                  </a:cubicBezTo>
                  <a:cubicBezTo>
                    <a:pt x="127" y="77"/>
                    <a:pt x="127" y="77"/>
                    <a:pt x="126" y="76"/>
                  </a:cubicBezTo>
                  <a:cubicBezTo>
                    <a:pt x="126" y="74"/>
                    <a:pt x="125" y="73"/>
                    <a:pt x="125" y="71"/>
                  </a:cubicBezTo>
                  <a:cubicBezTo>
                    <a:pt x="125" y="69"/>
                    <a:pt x="124" y="67"/>
                    <a:pt x="124" y="64"/>
                  </a:cubicBezTo>
                  <a:close/>
                  <a:moveTo>
                    <a:pt x="100" y="118"/>
                  </a:moveTo>
                  <a:cubicBezTo>
                    <a:pt x="99" y="119"/>
                    <a:pt x="99" y="120"/>
                    <a:pt x="98" y="120"/>
                  </a:cubicBezTo>
                  <a:cubicBezTo>
                    <a:pt x="97" y="122"/>
                    <a:pt x="98" y="123"/>
                    <a:pt x="98" y="124"/>
                  </a:cubicBezTo>
                  <a:cubicBezTo>
                    <a:pt x="99" y="124"/>
                    <a:pt x="100" y="124"/>
                    <a:pt x="102" y="124"/>
                  </a:cubicBezTo>
                  <a:cubicBezTo>
                    <a:pt x="101" y="122"/>
                    <a:pt x="100" y="120"/>
                    <a:pt x="100" y="118"/>
                  </a:cubicBezTo>
                  <a:close/>
                  <a:moveTo>
                    <a:pt x="111" y="98"/>
                  </a:moveTo>
                  <a:cubicBezTo>
                    <a:pt x="110" y="97"/>
                    <a:pt x="109" y="95"/>
                    <a:pt x="107" y="94"/>
                  </a:cubicBezTo>
                  <a:cubicBezTo>
                    <a:pt x="107" y="95"/>
                    <a:pt x="106" y="96"/>
                    <a:pt x="106" y="97"/>
                  </a:cubicBezTo>
                  <a:cubicBezTo>
                    <a:pt x="106" y="98"/>
                    <a:pt x="107" y="99"/>
                    <a:pt x="107" y="99"/>
                  </a:cubicBezTo>
                  <a:cubicBezTo>
                    <a:pt x="109" y="99"/>
                    <a:pt x="110" y="99"/>
                    <a:pt x="111" y="98"/>
                  </a:cubicBezTo>
                  <a:close/>
                  <a:moveTo>
                    <a:pt x="49" y="176"/>
                  </a:moveTo>
                  <a:cubicBezTo>
                    <a:pt x="49" y="175"/>
                    <a:pt x="49" y="173"/>
                    <a:pt x="49" y="172"/>
                  </a:cubicBezTo>
                  <a:cubicBezTo>
                    <a:pt x="49" y="172"/>
                    <a:pt x="49" y="172"/>
                    <a:pt x="49" y="172"/>
                  </a:cubicBezTo>
                  <a:cubicBezTo>
                    <a:pt x="48" y="171"/>
                    <a:pt x="48" y="171"/>
                    <a:pt x="47" y="170"/>
                  </a:cubicBezTo>
                  <a:cubicBezTo>
                    <a:pt x="47" y="171"/>
                    <a:pt x="46" y="173"/>
                    <a:pt x="46" y="174"/>
                  </a:cubicBezTo>
                  <a:cubicBezTo>
                    <a:pt x="47" y="175"/>
                    <a:pt x="48" y="175"/>
                    <a:pt x="49" y="176"/>
                  </a:cubicBezTo>
                  <a:close/>
                  <a:moveTo>
                    <a:pt x="135" y="141"/>
                  </a:moveTo>
                  <a:cubicBezTo>
                    <a:pt x="136" y="140"/>
                    <a:pt x="137" y="139"/>
                    <a:pt x="138" y="138"/>
                  </a:cubicBezTo>
                  <a:cubicBezTo>
                    <a:pt x="138" y="138"/>
                    <a:pt x="139" y="138"/>
                    <a:pt x="139" y="138"/>
                  </a:cubicBezTo>
                  <a:cubicBezTo>
                    <a:pt x="139" y="136"/>
                    <a:pt x="138" y="135"/>
                    <a:pt x="138" y="134"/>
                  </a:cubicBezTo>
                  <a:cubicBezTo>
                    <a:pt x="138" y="134"/>
                    <a:pt x="138" y="134"/>
                    <a:pt x="137" y="135"/>
                  </a:cubicBezTo>
                  <a:cubicBezTo>
                    <a:pt x="137" y="136"/>
                    <a:pt x="136" y="137"/>
                    <a:pt x="135" y="139"/>
                  </a:cubicBezTo>
                  <a:cubicBezTo>
                    <a:pt x="134" y="140"/>
                    <a:pt x="134" y="140"/>
                    <a:pt x="135" y="141"/>
                  </a:cubicBezTo>
                  <a:close/>
                  <a:moveTo>
                    <a:pt x="17" y="160"/>
                  </a:moveTo>
                  <a:cubicBezTo>
                    <a:pt x="17" y="162"/>
                    <a:pt x="17" y="164"/>
                    <a:pt x="18" y="166"/>
                  </a:cubicBezTo>
                  <a:cubicBezTo>
                    <a:pt x="18" y="166"/>
                    <a:pt x="18" y="166"/>
                    <a:pt x="19" y="165"/>
                  </a:cubicBezTo>
                  <a:cubicBezTo>
                    <a:pt x="19" y="164"/>
                    <a:pt x="20" y="163"/>
                    <a:pt x="20" y="162"/>
                  </a:cubicBezTo>
                  <a:cubicBezTo>
                    <a:pt x="21" y="161"/>
                    <a:pt x="21" y="161"/>
                    <a:pt x="20" y="160"/>
                  </a:cubicBezTo>
                  <a:cubicBezTo>
                    <a:pt x="19" y="160"/>
                    <a:pt x="18" y="160"/>
                    <a:pt x="17" y="160"/>
                  </a:cubicBezTo>
                  <a:close/>
                  <a:moveTo>
                    <a:pt x="88" y="25"/>
                  </a:moveTo>
                  <a:cubicBezTo>
                    <a:pt x="88" y="26"/>
                    <a:pt x="87" y="26"/>
                    <a:pt x="87" y="26"/>
                  </a:cubicBezTo>
                  <a:cubicBezTo>
                    <a:pt x="87" y="28"/>
                    <a:pt x="87" y="29"/>
                    <a:pt x="87" y="31"/>
                  </a:cubicBezTo>
                  <a:cubicBezTo>
                    <a:pt x="87" y="31"/>
                    <a:pt x="88" y="32"/>
                    <a:pt x="89" y="32"/>
                  </a:cubicBezTo>
                  <a:cubicBezTo>
                    <a:pt x="90" y="32"/>
                    <a:pt x="90" y="32"/>
                    <a:pt x="91" y="31"/>
                  </a:cubicBezTo>
                  <a:cubicBezTo>
                    <a:pt x="91" y="30"/>
                    <a:pt x="91" y="30"/>
                    <a:pt x="90" y="29"/>
                  </a:cubicBezTo>
                  <a:cubicBezTo>
                    <a:pt x="90" y="29"/>
                    <a:pt x="90" y="29"/>
                    <a:pt x="89" y="29"/>
                  </a:cubicBezTo>
                  <a:cubicBezTo>
                    <a:pt x="89" y="29"/>
                    <a:pt x="88" y="29"/>
                    <a:pt x="88" y="28"/>
                  </a:cubicBezTo>
                  <a:cubicBezTo>
                    <a:pt x="88" y="27"/>
                    <a:pt x="88" y="27"/>
                    <a:pt x="89" y="27"/>
                  </a:cubicBezTo>
                  <a:cubicBezTo>
                    <a:pt x="89" y="26"/>
                    <a:pt x="89" y="26"/>
                    <a:pt x="90" y="26"/>
                  </a:cubicBezTo>
                  <a:cubicBezTo>
                    <a:pt x="89" y="26"/>
                    <a:pt x="88" y="26"/>
                    <a:pt x="88" y="25"/>
                  </a:cubicBezTo>
                  <a:close/>
                  <a:moveTo>
                    <a:pt x="123" y="160"/>
                  </a:moveTo>
                  <a:cubicBezTo>
                    <a:pt x="124" y="161"/>
                    <a:pt x="125" y="162"/>
                    <a:pt x="125" y="163"/>
                  </a:cubicBezTo>
                  <a:cubicBezTo>
                    <a:pt x="125" y="163"/>
                    <a:pt x="126" y="163"/>
                    <a:pt x="126" y="163"/>
                  </a:cubicBezTo>
                  <a:cubicBezTo>
                    <a:pt x="127" y="163"/>
                    <a:pt x="128" y="163"/>
                    <a:pt x="129" y="163"/>
                  </a:cubicBezTo>
                  <a:cubicBezTo>
                    <a:pt x="128" y="161"/>
                    <a:pt x="127" y="159"/>
                    <a:pt x="126" y="159"/>
                  </a:cubicBezTo>
                  <a:cubicBezTo>
                    <a:pt x="125" y="159"/>
                    <a:pt x="124" y="160"/>
                    <a:pt x="123" y="160"/>
                  </a:cubicBezTo>
                  <a:close/>
                  <a:moveTo>
                    <a:pt x="123" y="3"/>
                  </a:moveTo>
                  <a:cubicBezTo>
                    <a:pt x="120" y="3"/>
                    <a:pt x="92" y="3"/>
                    <a:pt x="86" y="3"/>
                  </a:cubicBezTo>
                  <a:cubicBezTo>
                    <a:pt x="92" y="3"/>
                    <a:pt x="98" y="3"/>
                    <a:pt x="104" y="3"/>
                  </a:cubicBezTo>
                  <a:cubicBezTo>
                    <a:pt x="111" y="3"/>
                    <a:pt x="117" y="3"/>
                    <a:pt x="123" y="3"/>
                  </a:cubicBezTo>
                  <a:close/>
                  <a:moveTo>
                    <a:pt x="45" y="32"/>
                  </a:moveTo>
                  <a:cubicBezTo>
                    <a:pt x="46" y="32"/>
                    <a:pt x="47" y="31"/>
                    <a:pt x="47" y="29"/>
                  </a:cubicBezTo>
                  <a:cubicBezTo>
                    <a:pt x="47" y="29"/>
                    <a:pt x="48" y="28"/>
                    <a:pt x="48" y="28"/>
                  </a:cubicBezTo>
                  <a:cubicBezTo>
                    <a:pt x="48" y="27"/>
                    <a:pt x="49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2" y="25"/>
                    <a:pt x="52" y="24"/>
                  </a:cubicBezTo>
                  <a:cubicBezTo>
                    <a:pt x="52" y="24"/>
                    <a:pt x="51" y="23"/>
                    <a:pt x="50" y="23"/>
                  </a:cubicBezTo>
                  <a:cubicBezTo>
                    <a:pt x="48" y="26"/>
                    <a:pt x="47" y="29"/>
                    <a:pt x="45" y="32"/>
                  </a:cubicBezTo>
                  <a:close/>
                  <a:moveTo>
                    <a:pt x="101" y="199"/>
                  </a:moveTo>
                  <a:cubicBezTo>
                    <a:pt x="100" y="199"/>
                    <a:pt x="100" y="199"/>
                    <a:pt x="99" y="199"/>
                  </a:cubicBezTo>
                  <a:cubicBezTo>
                    <a:pt x="98" y="198"/>
                    <a:pt x="96" y="196"/>
                    <a:pt x="96" y="194"/>
                  </a:cubicBezTo>
                  <a:cubicBezTo>
                    <a:pt x="95" y="195"/>
                    <a:pt x="95" y="196"/>
                    <a:pt x="95" y="196"/>
                  </a:cubicBezTo>
                  <a:cubicBezTo>
                    <a:pt x="95" y="198"/>
                    <a:pt x="96" y="199"/>
                    <a:pt x="96" y="200"/>
                  </a:cubicBezTo>
                  <a:cubicBezTo>
                    <a:pt x="98" y="200"/>
                    <a:pt x="100" y="200"/>
                    <a:pt x="101" y="199"/>
                  </a:cubicBezTo>
                  <a:close/>
                  <a:moveTo>
                    <a:pt x="100" y="191"/>
                  </a:moveTo>
                  <a:cubicBezTo>
                    <a:pt x="100" y="191"/>
                    <a:pt x="100" y="191"/>
                    <a:pt x="100" y="192"/>
                  </a:cubicBezTo>
                  <a:cubicBezTo>
                    <a:pt x="102" y="192"/>
                    <a:pt x="104" y="192"/>
                    <a:pt x="106" y="193"/>
                  </a:cubicBezTo>
                  <a:cubicBezTo>
                    <a:pt x="105" y="191"/>
                    <a:pt x="105" y="189"/>
                    <a:pt x="104" y="188"/>
                  </a:cubicBezTo>
                  <a:cubicBezTo>
                    <a:pt x="103" y="189"/>
                    <a:pt x="102" y="190"/>
                    <a:pt x="100" y="191"/>
                  </a:cubicBezTo>
                  <a:close/>
                  <a:moveTo>
                    <a:pt x="116" y="126"/>
                  </a:moveTo>
                  <a:cubicBezTo>
                    <a:pt x="117" y="124"/>
                    <a:pt x="118" y="122"/>
                    <a:pt x="120" y="121"/>
                  </a:cubicBezTo>
                  <a:cubicBezTo>
                    <a:pt x="120" y="120"/>
                    <a:pt x="119" y="120"/>
                    <a:pt x="119" y="120"/>
                  </a:cubicBezTo>
                  <a:cubicBezTo>
                    <a:pt x="118" y="120"/>
                    <a:pt x="116" y="121"/>
                    <a:pt x="115" y="122"/>
                  </a:cubicBezTo>
                  <a:cubicBezTo>
                    <a:pt x="115" y="123"/>
                    <a:pt x="115" y="124"/>
                    <a:pt x="116" y="126"/>
                  </a:cubicBezTo>
                  <a:close/>
                  <a:moveTo>
                    <a:pt x="134" y="54"/>
                  </a:moveTo>
                  <a:cubicBezTo>
                    <a:pt x="134" y="54"/>
                    <a:pt x="134" y="54"/>
                    <a:pt x="134" y="54"/>
                  </a:cubicBezTo>
                  <a:cubicBezTo>
                    <a:pt x="134" y="56"/>
                    <a:pt x="134" y="58"/>
                    <a:pt x="134" y="60"/>
                  </a:cubicBezTo>
                  <a:cubicBezTo>
                    <a:pt x="134" y="62"/>
                    <a:pt x="134" y="63"/>
                    <a:pt x="134" y="64"/>
                  </a:cubicBezTo>
                  <a:cubicBezTo>
                    <a:pt x="134" y="65"/>
                    <a:pt x="135" y="66"/>
                    <a:pt x="135" y="66"/>
                  </a:cubicBezTo>
                  <a:cubicBezTo>
                    <a:pt x="136" y="66"/>
                    <a:pt x="136" y="65"/>
                    <a:pt x="136" y="65"/>
                  </a:cubicBezTo>
                  <a:cubicBezTo>
                    <a:pt x="136" y="62"/>
                    <a:pt x="135" y="60"/>
                    <a:pt x="135" y="57"/>
                  </a:cubicBezTo>
                  <a:cubicBezTo>
                    <a:pt x="135" y="56"/>
                    <a:pt x="134" y="55"/>
                    <a:pt x="134" y="54"/>
                  </a:cubicBezTo>
                  <a:close/>
                  <a:moveTo>
                    <a:pt x="45" y="169"/>
                  </a:moveTo>
                  <a:cubicBezTo>
                    <a:pt x="44" y="168"/>
                    <a:pt x="43" y="168"/>
                    <a:pt x="42" y="167"/>
                  </a:cubicBezTo>
                  <a:cubicBezTo>
                    <a:pt x="42" y="168"/>
                    <a:pt x="42" y="169"/>
                    <a:pt x="42" y="170"/>
                  </a:cubicBezTo>
                  <a:cubicBezTo>
                    <a:pt x="42" y="172"/>
                    <a:pt x="42" y="172"/>
                    <a:pt x="44" y="173"/>
                  </a:cubicBezTo>
                  <a:cubicBezTo>
                    <a:pt x="44" y="173"/>
                    <a:pt x="44" y="173"/>
                    <a:pt x="44" y="173"/>
                  </a:cubicBezTo>
                  <a:cubicBezTo>
                    <a:pt x="44" y="172"/>
                    <a:pt x="45" y="170"/>
                    <a:pt x="45" y="169"/>
                  </a:cubicBezTo>
                  <a:close/>
                  <a:moveTo>
                    <a:pt x="117" y="198"/>
                  </a:moveTo>
                  <a:cubicBezTo>
                    <a:pt x="116" y="197"/>
                    <a:pt x="115" y="197"/>
                    <a:pt x="115" y="197"/>
                  </a:cubicBezTo>
                  <a:cubicBezTo>
                    <a:pt x="114" y="197"/>
                    <a:pt x="113" y="196"/>
                    <a:pt x="112" y="196"/>
                  </a:cubicBezTo>
                  <a:cubicBezTo>
                    <a:pt x="112" y="197"/>
                    <a:pt x="111" y="197"/>
                    <a:pt x="110" y="197"/>
                  </a:cubicBezTo>
                  <a:cubicBezTo>
                    <a:pt x="110" y="197"/>
                    <a:pt x="109" y="197"/>
                    <a:pt x="108" y="197"/>
                  </a:cubicBezTo>
                  <a:cubicBezTo>
                    <a:pt x="108" y="197"/>
                    <a:pt x="107" y="198"/>
                    <a:pt x="106" y="198"/>
                  </a:cubicBezTo>
                  <a:cubicBezTo>
                    <a:pt x="106" y="198"/>
                    <a:pt x="106" y="199"/>
                    <a:pt x="106" y="199"/>
                  </a:cubicBezTo>
                  <a:cubicBezTo>
                    <a:pt x="107" y="199"/>
                    <a:pt x="108" y="199"/>
                    <a:pt x="108" y="199"/>
                  </a:cubicBezTo>
                  <a:cubicBezTo>
                    <a:pt x="111" y="198"/>
                    <a:pt x="114" y="198"/>
                    <a:pt x="117" y="198"/>
                  </a:cubicBezTo>
                  <a:cubicBezTo>
                    <a:pt x="117" y="198"/>
                    <a:pt x="117" y="198"/>
                    <a:pt x="117" y="198"/>
                  </a:cubicBezTo>
                  <a:close/>
                  <a:moveTo>
                    <a:pt x="75" y="167"/>
                  </a:moveTo>
                  <a:cubicBezTo>
                    <a:pt x="74" y="167"/>
                    <a:pt x="73" y="167"/>
                    <a:pt x="73" y="167"/>
                  </a:cubicBezTo>
                  <a:cubicBezTo>
                    <a:pt x="73" y="169"/>
                    <a:pt x="75" y="175"/>
                    <a:pt x="75" y="175"/>
                  </a:cubicBezTo>
                  <a:cubicBezTo>
                    <a:pt x="75" y="173"/>
                    <a:pt x="75" y="172"/>
                    <a:pt x="75" y="170"/>
                  </a:cubicBezTo>
                  <a:cubicBezTo>
                    <a:pt x="76" y="169"/>
                    <a:pt x="75" y="168"/>
                    <a:pt x="75" y="167"/>
                  </a:cubicBezTo>
                  <a:close/>
                  <a:moveTo>
                    <a:pt x="71" y="156"/>
                  </a:moveTo>
                  <a:cubicBezTo>
                    <a:pt x="70" y="157"/>
                    <a:pt x="70" y="158"/>
                    <a:pt x="70" y="159"/>
                  </a:cubicBezTo>
                  <a:cubicBezTo>
                    <a:pt x="70" y="160"/>
                    <a:pt x="71" y="161"/>
                    <a:pt x="71" y="162"/>
                  </a:cubicBezTo>
                  <a:cubicBezTo>
                    <a:pt x="71" y="163"/>
                    <a:pt x="72" y="164"/>
                    <a:pt x="72" y="165"/>
                  </a:cubicBezTo>
                  <a:cubicBezTo>
                    <a:pt x="73" y="165"/>
                    <a:pt x="73" y="165"/>
                    <a:pt x="74" y="165"/>
                  </a:cubicBezTo>
                  <a:cubicBezTo>
                    <a:pt x="73" y="162"/>
                    <a:pt x="72" y="159"/>
                    <a:pt x="71" y="156"/>
                  </a:cubicBezTo>
                  <a:close/>
                  <a:moveTo>
                    <a:pt x="94" y="33"/>
                  </a:moveTo>
                  <a:cubicBezTo>
                    <a:pt x="94" y="34"/>
                    <a:pt x="94" y="35"/>
                    <a:pt x="95" y="3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6" y="37"/>
                    <a:pt x="96" y="37"/>
                    <a:pt x="97" y="38"/>
                  </a:cubicBezTo>
                  <a:cubicBezTo>
                    <a:pt x="97" y="37"/>
                    <a:pt x="98" y="37"/>
                    <a:pt x="98" y="36"/>
                  </a:cubicBezTo>
                  <a:cubicBezTo>
                    <a:pt x="98" y="36"/>
                    <a:pt x="98" y="35"/>
                    <a:pt x="98" y="35"/>
                  </a:cubicBezTo>
                  <a:cubicBezTo>
                    <a:pt x="97" y="34"/>
                    <a:pt x="97" y="33"/>
                    <a:pt x="96" y="32"/>
                  </a:cubicBezTo>
                  <a:cubicBezTo>
                    <a:pt x="95" y="32"/>
                    <a:pt x="95" y="33"/>
                    <a:pt x="94" y="33"/>
                  </a:cubicBezTo>
                  <a:close/>
                  <a:moveTo>
                    <a:pt x="99" y="186"/>
                  </a:moveTo>
                  <a:cubicBezTo>
                    <a:pt x="98" y="188"/>
                    <a:pt x="98" y="189"/>
                    <a:pt x="97" y="191"/>
                  </a:cubicBezTo>
                  <a:cubicBezTo>
                    <a:pt x="98" y="191"/>
                    <a:pt x="98" y="191"/>
                    <a:pt x="98" y="191"/>
                  </a:cubicBezTo>
                  <a:cubicBezTo>
                    <a:pt x="100" y="189"/>
                    <a:pt x="101" y="188"/>
                    <a:pt x="103" y="186"/>
                  </a:cubicBezTo>
                  <a:cubicBezTo>
                    <a:pt x="103" y="186"/>
                    <a:pt x="103" y="186"/>
                    <a:pt x="104" y="185"/>
                  </a:cubicBezTo>
                  <a:cubicBezTo>
                    <a:pt x="102" y="186"/>
                    <a:pt x="100" y="186"/>
                    <a:pt x="99" y="186"/>
                  </a:cubicBezTo>
                  <a:close/>
                  <a:moveTo>
                    <a:pt x="162" y="166"/>
                  </a:moveTo>
                  <a:cubicBezTo>
                    <a:pt x="160" y="166"/>
                    <a:pt x="158" y="166"/>
                    <a:pt x="156" y="166"/>
                  </a:cubicBezTo>
                  <a:cubicBezTo>
                    <a:pt x="156" y="167"/>
                    <a:pt x="156" y="167"/>
                    <a:pt x="156" y="168"/>
                  </a:cubicBezTo>
                  <a:cubicBezTo>
                    <a:pt x="155" y="168"/>
                    <a:pt x="155" y="168"/>
                    <a:pt x="155" y="169"/>
                  </a:cubicBezTo>
                  <a:cubicBezTo>
                    <a:pt x="157" y="168"/>
                    <a:pt x="159" y="168"/>
                    <a:pt x="162" y="167"/>
                  </a:cubicBezTo>
                  <a:cubicBezTo>
                    <a:pt x="162" y="167"/>
                    <a:pt x="162" y="167"/>
                    <a:pt x="162" y="166"/>
                  </a:cubicBezTo>
                  <a:close/>
                  <a:moveTo>
                    <a:pt x="122" y="67"/>
                  </a:moveTo>
                  <a:cubicBezTo>
                    <a:pt x="121" y="64"/>
                    <a:pt x="121" y="62"/>
                    <a:pt x="121" y="59"/>
                  </a:cubicBezTo>
                  <a:cubicBezTo>
                    <a:pt x="119" y="60"/>
                    <a:pt x="119" y="60"/>
                    <a:pt x="119" y="61"/>
                  </a:cubicBezTo>
                  <a:cubicBezTo>
                    <a:pt x="120" y="63"/>
                    <a:pt x="120" y="65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0" y="67"/>
                    <a:pt x="121" y="67"/>
                    <a:pt x="122" y="67"/>
                  </a:cubicBezTo>
                  <a:close/>
                  <a:moveTo>
                    <a:pt x="57" y="5"/>
                  </a:moveTo>
                  <a:cubicBezTo>
                    <a:pt x="55" y="5"/>
                    <a:pt x="54" y="5"/>
                    <a:pt x="52" y="5"/>
                  </a:cubicBezTo>
                  <a:cubicBezTo>
                    <a:pt x="53" y="6"/>
                    <a:pt x="53" y="7"/>
                    <a:pt x="53" y="8"/>
                  </a:cubicBezTo>
                  <a:cubicBezTo>
                    <a:pt x="55" y="8"/>
                    <a:pt x="56" y="8"/>
                    <a:pt x="57" y="8"/>
                  </a:cubicBezTo>
                  <a:cubicBezTo>
                    <a:pt x="57" y="7"/>
                    <a:pt x="57" y="6"/>
                    <a:pt x="57" y="5"/>
                  </a:cubicBezTo>
                  <a:close/>
                  <a:moveTo>
                    <a:pt x="92" y="100"/>
                  </a:moveTo>
                  <a:cubicBezTo>
                    <a:pt x="92" y="100"/>
                    <a:pt x="92" y="100"/>
                    <a:pt x="92" y="99"/>
                  </a:cubicBezTo>
                  <a:cubicBezTo>
                    <a:pt x="91" y="101"/>
                    <a:pt x="89" y="103"/>
                    <a:pt x="88" y="105"/>
                  </a:cubicBezTo>
                  <a:cubicBezTo>
                    <a:pt x="89" y="105"/>
                    <a:pt x="90" y="106"/>
                    <a:pt x="91" y="107"/>
                  </a:cubicBezTo>
                  <a:cubicBezTo>
                    <a:pt x="91" y="104"/>
                    <a:pt x="92" y="102"/>
                    <a:pt x="92" y="100"/>
                  </a:cubicBezTo>
                  <a:close/>
                  <a:moveTo>
                    <a:pt x="109" y="165"/>
                  </a:moveTo>
                  <a:cubicBezTo>
                    <a:pt x="108" y="166"/>
                    <a:pt x="108" y="166"/>
                    <a:pt x="108" y="166"/>
                  </a:cubicBezTo>
                  <a:cubicBezTo>
                    <a:pt x="108" y="167"/>
                    <a:pt x="108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9"/>
                    <a:pt x="106" y="169"/>
                  </a:cubicBezTo>
                  <a:cubicBezTo>
                    <a:pt x="106" y="170"/>
                    <a:pt x="106" y="171"/>
                    <a:pt x="106" y="173"/>
                  </a:cubicBezTo>
                  <a:cubicBezTo>
                    <a:pt x="107" y="172"/>
                    <a:pt x="108" y="171"/>
                    <a:pt x="109" y="170"/>
                  </a:cubicBezTo>
                  <a:cubicBezTo>
                    <a:pt x="109" y="170"/>
                    <a:pt x="109" y="170"/>
                    <a:pt x="109" y="169"/>
                  </a:cubicBezTo>
                  <a:cubicBezTo>
                    <a:pt x="109" y="168"/>
                    <a:pt x="109" y="167"/>
                    <a:pt x="109" y="165"/>
                  </a:cubicBezTo>
                  <a:close/>
                  <a:moveTo>
                    <a:pt x="117" y="195"/>
                  </a:moveTo>
                  <a:cubicBezTo>
                    <a:pt x="118" y="195"/>
                    <a:pt x="119" y="196"/>
                    <a:pt x="119" y="196"/>
                  </a:cubicBezTo>
                  <a:cubicBezTo>
                    <a:pt x="120" y="193"/>
                    <a:pt x="121" y="190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1" y="189"/>
                    <a:pt x="121" y="189"/>
                  </a:cubicBezTo>
                  <a:cubicBezTo>
                    <a:pt x="119" y="191"/>
                    <a:pt x="119" y="193"/>
                    <a:pt x="117" y="195"/>
                  </a:cubicBezTo>
                  <a:close/>
                  <a:moveTo>
                    <a:pt x="133" y="179"/>
                  </a:moveTo>
                  <a:cubicBezTo>
                    <a:pt x="133" y="179"/>
                    <a:pt x="133" y="179"/>
                    <a:pt x="133" y="179"/>
                  </a:cubicBezTo>
                  <a:cubicBezTo>
                    <a:pt x="134" y="179"/>
                    <a:pt x="134" y="179"/>
                    <a:pt x="135" y="179"/>
                  </a:cubicBezTo>
                  <a:cubicBezTo>
                    <a:pt x="136" y="179"/>
                    <a:pt x="137" y="179"/>
                    <a:pt x="138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8" y="178"/>
                    <a:pt x="137" y="178"/>
                    <a:pt x="137" y="177"/>
                  </a:cubicBezTo>
                  <a:cubicBezTo>
                    <a:pt x="137" y="177"/>
                    <a:pt x="137" y="176"/>
                    <a:pt x="137" y="175"/>
                  </a:cubicBezTo>
                  <a:cubicBezTo>
                    <a:pt x="137" y="175"/>
                    <a:pt x="136" y="174"/>
                    <a:pt x="136" y="174"/>
                  </a:cubicBezTo>
                  <a:cubicBezTo>
                    <a:pt x="135" y="176"/>
                    <a:pt x="134" y="177"/>
                    <a:pt x="133" y="179"/>
                  </a:cubicBezTo>
                  <a:close/>
                  <a:moveTo>
                    <a:pt x="57" y="162"/>
                  </a:moveTo>
                  <a:cubicBezTo>
                    <a:pt x="57" y="160"/>
                    <a:pt x="57" y="158"/>
                    <a:pt x="57" y="156"/>
                  </a:cubicBezTo>
                  <a:cubicBezTo>
                    <a:pt x="57" y="156"/>
                    <a:pt x="57" y="156"/>
                    <a:pt x="56" y="156"/>
                  </a:cubicBezTo>
                  <a:cubicBezTo>
                    <a:pt x="56" y="155"/>
                    <a:pt x="56" y="155"/>
                    <a:pt x="56" y="154"/>
                  </a:cubicBezTo>
                  <a:cubicBezTo>
                    <a:pt x="55" y="154"/>
                    <a:pt x="55" y="153"/>
                    <a:pt x="55" y="152"/>
                  </a:cubicBezTo>
                  <a:cubicBezTo>
                    <a:pt x="55" y="152"/>
                    <a:pt x="55" y="152"/>
                    <a:pt x="55" y="153"/>
                  </a:cubicBezTo>
                  <a:cubicBezTo>
                    <a:pt x="55" y="156"/>
                    <a:pt x="55" y="159"/>
                    <a:pt x="55" y="162"/>
                  </a:cubicBezTo>
                  <a:cubicBezTo>
                    <a:pt x="56" y="162"/>
                    <a:pt x="56" y="162"/>
                    <a:pt x="57" y="162"/>
                  </a:cubicBezTo>
                  <a:close/>
                  <a:moveTo>
                    <a:pt x="54" y="22"/>
                  </a:moveTo>
                  <a:cubicBezTo>
                    <a:pt x="54" y="22"/>
                    <a:pt x="54" y="22"/>
                    <a:pt x="55" y="22"/>
                  </a:cubicBezTo>
                  <a:cubicBezTo>
                    <a:pt x="55" y="21"/>
                    <a:pt x="55" y="21"/>
                    <a:pt x="55" y="20"/>
                  </a:cubicBezTo>
                  <a:cubicBezTo>
                    <a:pt x="55" y="19"/>
                    <a:pt x="55" y="18"/>
                    <a:pt x="54" y="17"/>
                  </a:cubicBezTo>
                  <a:cubicBezTo>
                    <a:pt x="54" y="17"/>
                    <a:pt x="54" y="17"/>
                    <a:pt x="54" y="16"/>
                  </a:cubicBezTo>
                  <a:cubicBezTo>
                    <a:pt x="53" y="18"/>
                    <a:pt x="52" y="19"/>
                    <a:pt x="51" y="21"/>
                  </a:cubicBezTo>
                  <a:cubicBezTo>
                    <a:pt x="52" y="21"/>
                    <a:pt x="53" y="22"/>
                    <a:pt x="54" y="22"/>
                  </a:cubicBezTo>
                  <a:close/>
                  <a:moveTo>
                    <a:pt x="44" y="182"/>
                  </a:moveTo>
                  <a:cubicBezTo>
                    <a:pt x="43" y="182"/>
                    <a:pt x="44" y="183"/>
                    <a:pt x="44" y="183"/>
                  </a:cubicBezTo>
                  <a:cubicBezTo>
                    <a:pt x="46" y="184"/>
                    <a:pt x="47" y="186"/>
                    <a:pt x="49" y="187"/>
                  </a:cubicBezTo>
                  <a:cubicBezTo>
                    <a:pt x="49" y="187"/>
                    <a:pt x="49" y="187"/>
                    <a:pt x="50" y="187"/>
                  </a:cubicBezTo>
                  <a:cubicBezTo>
                    <a:pt x="50" y="186"/>
                    <a:pt x="50" y="185"/>
                    <a:pt x="50" y="184"/>
                  </a:cubicBezTo>
                  <a:cubicBezTo>
                    <a:pt x="48" y="183"/>
                    <a:pt x="46" y="183"/>
                    <a:pt x="44" y="182"/>
                  </a:cubicBezTo>
                  <a:close/>
                  <a:moveTo>
                    <a:pt x="90" y="58"/>
                  </a:moveTo>
                  <a:cubicBezTo>
                    <a:pt x="89" y="56"/>
                    <a:pt x="87" y="51"/>
                    <a:pt x="86" y="50"/>
                  </a:cubicBezTo>
                  <a:cubicBezTo>
                    <a:pt x="86" y="51"/>
                    <a:pt x="86" y="52"/>
                    <a:pt x="86" y="53"/>
                  </a:cubicBezTo>
                  <a:cubicBezTo>
                    <a:pt x="86" y="53"/>
                    <a:pt x="86" y="54"/>
                    <a:pt x="87" y="54"/>
                  </a:cubicBezTo>
                  <a:cubicBezTo>
                    <a:pt x="87" y="57"/>
                    <a:pt x="87" y="57"/>
                    <a:pt x="89" y="58"/>
                  </a:cubicBezTo>
                  <a:cubicBezTo>
                    <a:pt x="90" y="58"/>
                    <a:pt x="90" y="58"/>
                    <a:pt x="90" y="58"/>
                  </a:cubicBezTo>
                  <a:close/>
                  <a:moveTo>
                    <a:pt x="61" y="85"/>
                  </a:moveTo>
                  <a:cubicBezTo>
                    <a:pt x="62" y="84"/>
                    <a:pt x="62" y="83"/>
                    <a:pt x="62" y="82"/>
                  </a:cubicBezTo>
                  <a:cubicBezTo>
                    <a:pt x="62" y="80"/>
                    <a:pt x="62" y="78"/>
                    <a:pt x="61" y="76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5"/>
                    <a:pt x="60" y="76"/>
                    <a:pt x="60" y="77"/>
                  </a:cubicBezTo>
                  <a:cubicBezTo>
                    <a:pt x="60" y="79"/>
                    <a:pt x="60" y="81"/>
                    <a:pt x="60" y="84"/>
                  </a:cubicBezTo>
                  <a:cubicBezTo>
                    <a:pt x="60" y="84"/>
                    <a:pt x="61" y="84"/>
                    <a:pt x="61" y="85"/>
                  </a:cubicBezTo>
                  <a:close/>
                  <a:moveTo>
                    <a:pt x="118" y="44"/>
                  </a:moveTo>
                  <a:cubicBezTo>
                    <a:pt x="118" y="44"/>
                    <a:pt x="118" y="43"/>
                    <a:pt x="118" y="43"/>
                  </a:cubicBezTo>
                  <a:cubicBezTo>
                    <a:pt x="116" y="43"/>
                    <a:pt x="115" y="43"/>
                    <a:pt x="113" y="43"/>
                  </a:cubicBezTo>
                  <a:cubicBezTo>
                    <a:pt x="113" y="44"/>
                    <a:pt x="113" y="46"/>
                    <a:pt x="113" y="47"/>
                  </a:cubicBezTo>
                  <a:cubicBezTo>
                    <a:pt x="115" y="46"/>
                    <a:pt x="116" y="45"/>
                    <a:pt x="118" y="44"/>
                  </a:cubicBezTo>
                  <a:close/>
                  <a:moveTo>
                    <a:pt x="132" y="66"/>
                  </a:moveTo>
                  <a:cubicBezTo>
                    <a:pt x="132" y="69"/>
                    <a:pt x="132" y="72"/>
                    <a:pt x="132" y="75"/>
                  </a:cubicBezTo>
                  <a:cubicBezTo>
                    <a:pt x="132" y="75"/>
                    <a:pt x="132" y="75"/>
                    <a:pt x="132" y="76"/>
                  </a:cubicBezTo>
                  <a:cubicBezTo>
                    <a:pt x="132" y="77"/>
                    <a:pt x="132" y="78"/>
                    <a:pt x="133" y="79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3" y="75"/>
                    <a:pt x="133" y="70"/>
                    <a:pt x="132" y="66"/>
                  </a:cubicBezTo>
                  <a:close/>
                  <a:moveTo>
                    <a:pt x="129" y="89"/>
                  </a:moveTo>
                  <a:cubicBezTo>
                    <a:pt x="129" y="89"/>
                    <a:pt x="129" y="89"/>
                    <a:pt x="129" y="89"/>
                  </a:cubicBezTo>
                  <a:cubicBezTo>
                    <a:pt x="129" y="88"/>
                    <a:pt x="129" y="88"/>
                    <a:pt x="129" y="88"/>
                  </a:cubicBezTo>
                  <a:cubicBezTo>
                    <a:pt x="129" y="86"/>
                    <a:pt x="129" y="84"/>
                    <a:pt x="129" y="82"/>
                  </a:cubicBezTo>
                  <a:cubicBezTo>
                    <a:pt x="129" y="81"/>
                    <a:pt x="129" y="81"/>
                    <a:pt x="128" y="81"/>
                  </a:cubicBezTo>
                  <a:cubicBezTo>
                    <a:pt x="128" y="81"/>
                    <a:pt x="127" y="82"/>
                    <a:pt x="127" y="83"/>
                  </a:cubicBezTo>
                  <a:cubicBezTo>
                    <a:pt x="127" y="83"/>
                    <a:pt x="127" y="84"/>
                    <a:pt x="127" y="84"/>
                  </a:cubicBezTo>
                  <a:cubicBezTo>
                    <a:pt x="127" y="86"/>
                    <a:pt x="128" y="87"/>
                    <a:pt x="129" y="89"/>
                  </a:cubicBezTo>
                  <a:close/>
                  <a:moveTo>
                    <a:pt x="61" y="96"/>
                  </a:moveTo>
                  <a:cubicBezTo>
                    <a:pt x="62" y="96"/>
                    <a:pt x="62" y="95"/>
                    <a:pt x="62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3" y="92"/>
                    <a:pt x="63" y="90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9"/>
                    <a:pt x="61" y="90"/>
                    <a:pt x="61" y="91"/>
                  </a:cubicBezTo>
                  <a:cubicBezTo>
                    <a:pt x="61" y="93"/>
                    <a:pt x="61" y="94"/>
                    <a:pt x="61" y="95"/>
                  </a:cubicBezTo>
                  <a:cubicBezTo>
                    <a:pt x="61" y="95"/>
                    <a:pt x="61" y="96"/>
                    <a:pt x="61" y="96"/>
                  </a:cubicBezTo>
                  <a:close/>
                  <a:moveTo>
                    <a:pt x="67" y="65"/>
                  </a:moveTo>
                  <a:cubicBezTo>
                    <a:pt x="69" y="63"/>
                    <a:pt x="71" y="61"/>
                    <a:pt x="72" y="59"/>
                  </a:cubicBezTo>
                  <a:cubicBezTo>
                    <a:pt x="72" y="58"/>
                    <a:pt x="71" y="58"/>
                    <a:pt x="71" y="57"/>
                  </a:cubicBezTo>
                  <a:cubicBezTo>
                    <a:pt x="69" y="59"/>
                    <a:pt x="68" y="61"/>
                    <a:pt x="67" y="63"/>
                  </a:cubicBezTo>
                  <a:cubicBezTo>
                    <a:pt x="67" y="64"/>
                    <a:pt x="67" y="64"/>
                    <a:pt x="67" y="65"/>
                  </a:cubicBezTo>
                  <a:close/>
                  <a:moveTo>
                    <a:pt x="83" y="142"/>
                  </a:moveTo>
                  <a:cubicBezTo>
                    <a:pt x="83" y="142"/>
                    <a:pt x="83" y="142"/>
                    <a:pt x="83" y="143"/>
                  </a:cubicBezTo>
                  <a:cubicBezTo>
                    <a:pt x="83" y="145"/>
                    <a:pt x="82" y="146"/>
                    <a:pt x="82" y="148"/>
                  </a:cubicBezTo>
                  <a:cubicBezTo>
                    <a:pt x="82" y="149"/>
                    <a:pt x="82" y="150"/>
                    <a:pt x="83" y="150"/>
                  </a:cubicBezTo>
                  <a:cubicBezTo>
                    <a:pt x="84" y="148"/>
                    <a:pt x="84" y="147"/>
                    <a:pt x="85" y="145"/>
                  </a:cubicBezTo>
                  <a:cubicBezTo>
                    <a:pt x="85" y="144"/>
                    <a:pt x="84" y="143"/>
                    <a:pt x="83" y="142"/>
                  </a:cubicBezTo>
                  <a:close/>
                  <a:moveTo>
                    <a:pt x="102" y="92"/>
                  </a:moveTo>
                  <a:cubicBezTo>
                    <a:pt x="102" y="93"/>
                    <a:pt x="103" y="94"/>
                    <a:pt x="104" y="96"/>
                  </a:cubicBezTo>
                  <a:cubicBezTo>
                    <a:pt x="105" y="94"/>
                    <a:pt x="105" y="93"/>
                    <a:pt x="106" y="92"/>
                  </a:cubicBezTo>
                  <a:cubicBezTo>
                    <a:pt x="105" y="91"/>
                    <a:pt x="105" y="91"/>
                    <a:pt x="105" y="90"/>
                  </a:cubicBezTo>
                  <a:cubicBezTo>
                    <a:pt x="103" y="91"/>
                    <a:pt x="103" y="91"/>
                    <a:pt x="102" y="92"/>
                  </a:cubicBezTo>
                  <a:close/>
                  <a:moveTo>
                    <a:pt x="136" y="157"/>
                  </a:moveTo>
                  <a:cubicBezTo>
                    <a:pt x="136" y="158"/>
                    <a:pt x="136" y="159"/>
                    <a:pt x="136" y="159"/>
                  </a:cubicBezTo>
                  <a:cubicBezTo>
                    <a:pt x="136" y="160"/>
                    <a:pt x="135" y="161"/>
                    <a:pt x="135" y="162"/>
                  </a:cubicBezTo>
                  <a:cubicBezTo>
                    <a:pt x="137" y="162"/>
                    <a:pt x="138" y="161"/>
                    <a:pt x="139" y="161"/>
                  </a:cubicBezTo>
                  <a:cubicBezTo>
                    <a:pt x="139" y="160"/>
                    <a:pt x="138" y="158"/>
                    <a:pt x="138" y="157"/>
                  </a:cubicBezTo>
                  <a:cubicBezTo>
                    <a:pt x="137" y="157"/>
                    <a:pt x="137" y="157"/>
                    <a:pt x="136" y="157"/>
                  </a:cubicBezTo>
                  <a:close/>
                  <a:moveTo>
                    <a:pt x="103" y="227"/>
                  </a:moveTo>
                  <a:cubicBezTo>
                    <a:pt x="104" y="225"/>
                    <a:pt x="105" y="224"/>
                    <a:pt x="106" y="222"/>
                  </a:cubicBezTo>
                  <a:cubicBezTo>
                    <a:pt x="105" y="222"/>
                    <a:pt x="103" y="222"/>
                    <a:pt x="102" y="222"/>
                  </a:cubicBezTo>
                  <a:cubicBezTo>
                    <a:pt x="102" y="224"/>
                    <a:pt x="103" y="225"/>
                    <a:pt x="103" y="227"/>
                  </a:cubicBezTo>
                  <a:close/>
                  <a:moveTo>
                    <a:pt x="133" y="161"/>
                  </a:moveTo>
                  <a:cubicBezTo>
                    <a:pt x="133" y="161"/>
                    <a:pt x="133" y="161"/>
                    <a:pt x="133" y="161"/>
                  </a:cubicBezTo>
                  <a:cubicBezTo>
                    <a:pt x="134" y="159"/>
                    <a:pt x="135" y="157"/>
                    <a:pt x="134" y="155"/>
                  </a:cubicBezTo>
                  <a:cubicBezTo>
                    <a:pt x="133" y="155"/>
                    <a:pt x="132" y="155"/>
                    <a:pt x="131" y="156"/>
                  </a:cubicBezTo>
                  <a:cubicBezTo>
                    <a:pt x="131" y="158"/>
                    <a:pt x="132" y="159"/>
                    <a:pt x="133" y="161"/>
                  </a:cubicBezTo>
                  <a:close/>
                  <a:moveTo>
                    <a:pt x="196" y="164"/>
                  </a:moveTo>
                  <a:cubicBezTo>
                    <a:pt x="196" y="164"/>
                    <a:pt x="196" y="164"/>
                    <a:pt x="196" y="164"/>
                  </a:cubicBezTo>
                  <a:cubicBezTo>
                    <a:pt x="193" y="164"/>
                    <a:pt x="190" y="163"/>
                    <a:pt x="187" y="163"/>
                  </a:cubicBezTo>
                  <a:cubicBezTo>
                    <a:pt x="187" y="164"/>
                    <a:pt x="187" y="164"/>
                    <a:pt x="188" y="164"/>
                  </a:cubicBezTo>
                  <a:cubicBezTo>
                    <a:pt x="189" y="164"/>
                    <a:pt x="190" y="164"/>
                    <a:pt x="190" y="164"/>
                  </a:cubicBezTo>
                  <a:cubicBezTo>
                    <a:pt x="191" y="164"/>
                    <a:pt x="192" y="165"/>
                    <a:pt x="192" y="166"/>
                  </a:cubicBezTo>
                  <a:cubicBezTo>
                    <a:pt x="192" y="166"/>
                    <a:pt x="192" y="166"/>
                    <a:pt x="192" y="167"/>
                  </a:cubicBezTo>
                  <a:cubicBezTo>
                    <a:pt x="193" y="166"/>
                    <a:pt x="195" y="165"/>
                    <a:pt x="196" y="164"/>
                  </a:cubicBezTo>
                  <a:close/>
                  <a:moveTo>
                    <a:pt x="54" y="95"/>
                  </a:moveTo>
                  <a:cubicBezTo>
                    <a:pt x="54" y="95"/>
                    <a:pt x="54" y="95"/>
                    <a:pt x="54" y="95"/>
                  </a:cubicBezTo>
                  <a:cubicBezTo>
                    <a:pt x="55" y="91"/>
                    <a:pt x="55" y="88"/>
                    <a:pt x="55" y="84"/>
                  </a:cubicBezTo>
                  <a:cubicBezTo>
                    <a:pt x="55" y="83"/>
                    <a:pt x="55" y="83"/>
                    <a:pt x="54" y="83"/>
                  </a:cubicBezTo>
                  <a:cubicBezTo>
                    <a:pt x="53" y="87"/>
                    <a:pt x="54" y="91"/>
                    <a:pt x="54" y="95"/>
                  </a:cubicBezTo>
                  <a:close/>
                  <a:moveTo>
                    <a:pt x="117" y="57"/>
                  </a:moveTo>
                  <a:cubicBezTo>
                    <a:pt x="117" y="57"/>
                    <a:pt x="116" y="57"/>
                    <a:pt x="116" y="58"/>
                  </a:cubicBezTo>
                  <a:cubicBezTo>
                    <a:pt x="114" y="59"/>
                    <a:pt x="112" y="61"/>
                    <a:pt x="110" y="63"/>
                  </a:cubicBezTo>
                  <a:cubicBezTo>
                    <a:pt x="110" y="63"/>
                    <a:pt x="109" y="64"/>
                    <a:pt x="110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2" y="62"/>
                    <a:pt x="114" y="61"/>
                    <a:pt x="116" y="59"/>
                  </a:cubicBezTo>
                  <a:cubicBezTo>
                    <a:pt x="117" y="59"/>
                    <a:pt x="117" y="59"/>
                    <a:pt x="117" y="57"/>
                  </a:cubicBezTo>
                  <a:close/>
                  <a:moveTo>
                    <a:pt x="129" y="202"/>
                  </a:moveTo>
                  <a:cubicBezTo>
                    <a:pt x="129" y="202"/>
                    <a:pt x="128" y="202"/>
                    <a:pt x="128" y="202"/>
                  </a:cubicBezTo>
                  <a:cubicBezTo>
                    <a:pt x="128" y="202"/>
                    <a:pt x="127" y="202"/>
                    <a:pt x="127" y="202"/>
                  </a:cubicBezTo>
                  <a:cubicBezTo>
                    <a:pt x="125" y="203"/>
                    <a:pt x="124" y="205"/>
                    <a:pt x="123" y="207"/>
                  </a:cubicBezTo>
                  <a:cubicBezTo>
                    <a:pt x="123" y="207"/>
                    <a:pt x="122" y="208"/>
                    <a:pt x="122" y="208"/>
                  </a:cubicBezTo>
                  <a:cubicBezTo>
                    <a:pt x="122" y="208"/>
                    <a:pt x="122" y="209"/>
                    <a:pt x="122" y="209"/>
                  </a:cubicBezTo>
                  <a:cubicBezTo>
                    <a:pt x="124" y="207"/>
                    <a:pt x="127" y="204"/>
                    <a:pt x="129" y="202"/>
                  </a:cubicBezTo>
                  <a:close/>
                  <a:moveTo>
                    <a:pt x="121" y="148"/>
                  </a:moveTo>
                  <a:cubicBezTo>
                    <a:pt x="123" y="150"/>
                    <a:pt x="124" y="152"/>
                    <a:pt x="126" y="154"/>
                  </a:cubicBezTo>
                  <a:cubicBezTo>
                    <a:pt x="125" y="152"/>
                    <a:pt x="124" y="149"/>
                    <a:pt x="123" y="147"/>
                  </a:cubicBezTo>
                  <a:cubicBezTo>
                    <a:pt x="122" y="147"/>
                    <a:pt x="122" y="148"/>
                    <a:pt x="121" y="148"/>
                  </a:cubicBezTo>
                  <a:close/>
                  <a:moveTo>
                    <a:pt x="122" y="131"/>
                  </a:moveTo>
                  <a:cubicBezTo>
                    <a:pt x="121" y="132"/>
                    <a:pt x="121" y="132"/>
                    <a:pt x="120" y="133"/>
                  </a:cubicBezTo>
                  <a:cubicBezTo>
                    <a:pt x="121" y="134"/>
                    <a:pt x="121" y="136"/>
                    <a:pt x="122" y="137"/>
                  </a:cubicBezTo>
                  <a:cubicBezTo>
                    <a:pt x="122" y="138"/>
                    <a:pt x="123" y="138"/>
                    <a:pt x="124" y="138"/>
                  </a:cubicBezTo>
                  <a:cubicBezTo>
                    <a:pt x="123" y="136"/>
                    <a:pt x="123" y="134"/>
                    <a:pt x="122" y="131"/>
                  </a:cubicBezTo>
                  <a:close/>
                  <a:moveTo>
                    <a:pt x="63" y="73"/>
                  </a:moveTo>
                  <a:cubicBezTo>
                    <a:pt x="63" y="75"/>
                    <a:pt x="64" y="77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5" y="78"/>
                    <a:pt x="65" y="77"/>
                    <a:pt x="66" y="76"/>
                  </a:cubicBezTo>
                  <a:cubicBezTo>
                    <a:pt x="66" y="75"/>
                    <a:pt x="66" y="74"/>
                    <a:pt x="66" y="73"/>
                  </a:cubicBezTo>
                  <a:cubicBezTo>
                    <a:pt x="65" y="73"/>
                    <a:pt x="64" y="73"/>
                    <a:pt x="63" y="73"/>
                  </a:cubicBezTo>
                  <a:close/>
                  <a:moveTo>
                    <a:pt x="86" y="176"/>
                  </a:moveTo>
                  <a:cubicBezTo>
                    <a:pt x="86" y="175"/>
                    <a:pt x="86" y="175"/>
                    <a:pt x="86" y="174"/>
                  </a:cubicBezTo>
                  <a:cubicBezTo>
                    <a:pt x="85" y="172"/>
                    <a:pt x="84" y="170"/>
                    <a:pt x="83" y="168"/>
                  </a:cubicBezTo>
                  <a:cubicBezTo>
                    <a:pt x="83" y="167"/>
                    <a:pt x="82" y="167"/>
                    <a:pt x="81" y="167"/>
                  </a:cubicBezTo>
                  <a:cubicBezTo>
                    <a:pt x="83" y="170"/>
                    <a:pt x="84" y="173"/>
                    <a:pt x="86" y="176"/>
                  </a:cubicBezTo>
                  <a:close/>
                  <a:moveTo>
                    <a:pt x="68" y="106"/>
                  </a:moveTo>
                  <a:cubicBezTo>
                    <a:pt x="67" y="107"/>
                    <a:pt x="67" y="107"/>
                    <a:pt x="67" y="108"/>
                  </a:cubicBezTo>
                  <a:cubicBezTo>
                    <a:pt x="67" y="111"/>
                    <a:pt x="67" y="115"/>
                    <a:pt x="68" y="118"/>
                  </a:cubicBezTo>
                  <a:cubicBezTo>
                    <a:pt x="68" y="119"/>
                    <a:pt x="68" y="120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6"/>
                    <a:pt x="68" y="111"/>
                    <a:pt x="68" y="106"/>
                  </a:cubicBezTo>
                  <a:close/>
                  <a:moveTo>
                    <a:pt x="66" y="80"/>
                  </a:moveTo>
                  <a:cubicBezTo>
                    <a:pt x="66" y="80"/>
                    <a:pt x="66" y="80"/>
                    <a:pt x="66" y="80"/>
                  </a:cubicBezTo>
                  <a:cubicBezTo>
                    <a:pt x="65" y="81"/>
                    <a:pt x="65" y="82"/>
                    <a:pt x="64" y="83"/>
                  </a:cubicBezTo>
                  <a:cubicBezTo>
                    <a:pt x="64" y="84"/>
                    <a:pt x="64" y="85"/>
                    <a:pt x="64" y="86"/>
                  </a:cubicBezTo>
                  <a:cubicBezTo>
                    <a:pt x="65" y="86"/>
                    <a:pt x="66" y="87"/>
                    <a:pt x="66" y="87"/>
                  </a:cubicBezTo>
                  <a:cubicBezTo>
                    <a:pt x="66" y="87"/>
                    <a:pt x="66" y="87"/>
                    <a:pt x="67" y="87"/>
                  </a:cubicBezTo>
                  <a:cubicBezTo>
                    <a:pt x="66" y="85"/>
                    <a:pt x="66" y="82"/>
                    <a:pt x="66" y="80"/>
                  </a:cubicBezTo>
                  <a:close/>
                  <a:moveTo>
                    <a:pt x="74" y="104"/>
                  </a:moveTo>
                  <a:cubicBezTo>
                    <a:pt x="75" y="106"/>
                    <a:pt x="75" y="109"/>
                    <a:pt x="75" y="111"/>
                  </a:cubicBezTo>
                  <a:cubicBezTo>
                    <a:pt x="76" y="110"/>
                    <a:pt x="77" y="109"/>
                    <a:pt x="77" y="108"/>
                  </a:cubicBezTo>
                  <a:cubicBezTo>
                    <a:pt x="77" y="107"/>
                    <a:pt x="77" y="107"/>
                    <a:pt x="77" y="106"/>
                  </a:cubicBezTo>
                  <a:cubicBezTo>
                    <a:pt x="77" y="106"/>
                    <a:pt x="77" y="105"/>
                    <a:pt x="77" y="105"/>
                  </a:cubicBezTo>
                  <a:cubicBezTo>
                    <a:pt x="76" y="105"/>
                    <a:pt x="75" y="104"/>
                    <a:pt x="74" y="104"/>
                  </a:cubicBezTo>
                  <a:close/>
                  <a:moveTo>
                    <a:pt x="80" y="66"/>
                  </a:moveTo>
                  <a:cubicBezTo>
                    <a:pt x="80" y="66"/>
                    <a:pt x="80" y="67"/>
                    <a:pt x="80" y="67"/>
                  </a:cubicBezTo>
                  <a:cubicBezTo>
                    <a:pt x="80" y="67"/>
                    <a:pt x="81" y="68"/>
                    <a:pt x="81" y="69"/>
                  </a:cubicBezTo>
                  <a:cubicBezTo>
                    <a:pt x="82" y="69"/>
                    <a:pt x="82" y="69"/>
                    <a:pt x="82" y="70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4" y="69"/>
                    <a:pt x="84" y="68"/>
                    <a:pt x="84" y="68"/>
                  </a:cubicBezTo>
                  <a:cubicBezTo>
                    <a:pt x="84" y="67"/>
                    <a:pt x="84" y="66"/>
                    <a:pt x="83" y="66"/>
                  </a:cubicBezTo>
                  <a:cubicBezTo>
                    <a:pt x="82" y="66"/>
                    <a:pt x="81" y="66"/>
                    <a:pt x="80" y="66"/>
                  </a:cubicBezTo>
                  <a:close/>
                  <a:moveTo>
                    <a:pt x="66" y="61"/>
                  </a:moveTo>
                  <a:cubicBezTo>
                    <a:pt x="67" y="59"/>
                    <a:pt x="68" y="57"/>
                    <a:pt x="70" y="55"/>
                  </a:cubicBezTo>
                  <a:cubicBezTo>
                    <a:pt x="70" y="55"/>
                    <a:pt x="70" y="54"/>
                    <a:pt x="70" y="54"/>
                  </a:cubicBezTo>
                  <a:cubicBezTo>
                    <a:pt x="69" y="53"/>
                    <a:pt x="69" y="54"/>
                    <a:pt x="68" y="54"/>
                  </a:cubicBezTo>
                  <a:cubicBezTo>
                    <a:pt x="68" y="56"/>
                    <a:pt x="67" y="57"/>
                    <a:pt x="66" y="58"/>
                  </a:cubicBezTo>
                  <a:cubicBezTo>
                    <a:pt x="65" y="59"/>
                    <a:pt x="65" y="60"/>
                    <a:pt x="66" y="61"/>
                  </a:cubicBezTo>
                  <a:close/>
                  <a:moveTo>
                    <a:pt x="133" y="40"/>
                  </a:moveTo>
                  <a:cubicBezTo>
                    <a:pt x="133" y="38"/>
                    <a:pt x="133" y="37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3"/>
                    <a:pt x="132" y="31"/>
                    <a:pt x="132" y="30"/>
                  </a:cubicBezTo>
                  <a:cubicBezTo>
                    <a:pt x="132" y="30"/>
                    <a:pt x="132" y="29"/>
                    <a:pt x="132" y="29"/>
                  </a:cubicBezTo>
                  <a:cubicBezTo>
                    <a:pt x="132" y="32"/>
                    <a:pt x="132" y="36"/>
                    <a:pt x="132" y="39"/>
                  </a:cubicBezTo>
                  <a:cubicBezTo>
                    <a:pt x="132" y="39"/>
                    <a:pt x="132" y="40"/>
                    <a:pt x="133" y="40"/>
                  </a:cubicBezTo>
                  <a:close/>
                  <a:moveTo>
                    <a:pt x="116" y="202"/>
                  </a:moveTo>
                  <a:cubicBezTo>
                    <a:pt x="114" y="202"/>
                    <a:pt x="113" y="202"/>
                    <a:pt x="112" y="203"/>
                  </a:cubicBezTo>
                  <a:cubicBezTo>
                    <a:pt x="110" y="204"/>
                    <a:pt x="108" y="206"/>
                    <a:pt x="107" y="208"/>
                  </a:cubicBezTo>
                  <a:cubicBezTo>
                    <a:pt x="107" y="208"/>
                    <a:pt x="106" y="208"/>
                    <a:pt x="106" y="208"/>
                  </a:cubicBezTo>
                  <a:cubicBezTo>
                    <a:pt x="109" y="206"/>
                    <a:pt x="112" y="204"/>
                    <a:pt x="116" y="202"/>
                  </a:cubicBezTo>
                  <a:close/>
                  <a:moveTo>
                    <a:pt x="52" y="182"/>
                  </a:moveTo>
                  <a:cubicBezTo>
                    <a:pt x="53" y="183"/>
                    <a:pt x="55" y="183"/>
                    <a:pt x="56" y="184"/>
                  </a:cubicBezTo>
                  <a:cubicBezTo>
                    <a:pt x="56" y="183"/>
                    <a:pt x="57" y="183"/>
                    <a:pt x="57" y="182"/>
                  </a:cubicBezTo>
                  <a:cubicBezTo>
                    <a:pt x="55" y="181"/>
                    <a:pt x="53" y="180"/>
                    <a:pt x="52" y="180"/>
                  </a:cubicBezTo>
                  <a:cubicBezTo>
                    <a:pt x="52" y="180"/>
                    <a:pt x="52" y="181"/>
                    <a:pt x="52" y="182"/>
                  </a:cubicBezTo>
                  <a:close/>
                  <a:moveTo>
                    <a:pt x="110" y="18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110" y="179"/>
                    <a:pt x="110" y="179"/>
                    <a:pt x="110" y="178"/>
                  </a:cubicBezTo>
                  <a:cubicBezTo>
                    <a:pt x="110" y="177"/>
                    <a:pt x="110" y="176"/>
                    <a:pt x="110" y="175"/>
                  </a:cubicBezTo>
                  <a:cubicBezTo>
                    <a:pt x="109" y="175"/>
                    <a:pt x="108" y="175"/>
                    <a:pt x="107" y="175"/>
                  </a:cubicBezTo>
                  <a:cubicBezTo>
                    <a:pt x="108" y="177"/>
                    <a:pt x="109" y="179"/>
                    <a:pt x="110" y="181"/>
                  </a:cubicBezTo>
                  <a:close/>
                  <a:moveTo>
                    <a:pt x="111" y="132"/>
                  </a:moveTo>
                  <a:cubicBezTo>
                    <a:pt x="110" y="131"/>
                    <a:pt x="109" y="130"/>
                    <a:pt x="108" y="130"/>
                  </a:cubicBezTo>
                  <a:cubicBezTo>
                    <a:pt x="108" y="130"/>
                    <a:pt x="107" y="130"/>
                    <a:pt x="107" y="131"/>
                  </a:cubicBezTo>
                  <a:cubicBezTo>
                    <a:pt x="107" y="131"/>
                    <a:pt x="106" y="131"/>
                    <a:pt x="107" y="132"/>
                  </a:cubicBezTo>
                  <a:cubicBezTo>
                    <a:pt x="107" y="133"/>
                    <a:pt x="107" y="134"/>
                    <a:pt x="108" y="135"/>
                  </a:cubicBezTo>
                  <a:cubicBezTo>
                    <a:pt x="109" y="134"/>
                    <a:pt x="110" y="133"/>
                    <a:pt x="111" y="132"/>
                  </a:cubicBezTo>
                  <a:close/>
                  <a:moveTo>
                    <a:pt x="69" y="142"/>
                  </a:moveTo>
                  <a:cubicBezTo>
                    <a:pt x="70" y="140"/>
                    <a:pt x="70" y="138"/>
                    <a:pt x="71" y="136"/>
                  </a:cubicBezTo>
                  <a:cubicBezTo>
                    <a:pt x="70" y="136"/>
                    <a:pt x="69" y="136"/>
                    <a:pt x="69" y="135"/>
                  </a:cubicBezTo>
                  <a:cubicBezTo>
                    <a:pt x="69" y="134"/>
                    <a:pt x="69" y="134"/>
                    <a:pt x="68" y="133"/>
                  </a:cubicBezTo>
                  <a:cubicBezTo>
                    <a:pt x="68" y="135"/>
                    <a:pt x="69" y="141"/>
                    <a:pt x="69" y="142"/>
                  </a:cubicBezTo>
                  <a:close/>
                  <a:moveTo>
                    <a:pt x="112" y="23"/>
                  </a:moveTo>
                  <a:cubicBezTo>
                    <a:pt x="112" y="22"/>
                    <a:pt x="111" y="21"/>
                    <a:pt x="111" y="20"/>
                  </a:cubicBezTo>
                  <a:cubicBezTo>
                    <a:pt x="110" y="19"/>
                    <a:pt x="110" y="19"/>
                    <a:pt x="109" y="19"/>
                  </a:cubicBezTo>
                  <a:cubicBezTo>
                    <a:pt x="109" y="21"/>
                    <a:pt x="109" y="22"/>
                    <a:pt x="109" y="24"/>
                  </a:cubicBezTo>
                  <a:cubicBezTo>
                    <a:pt x="110" y="24"/>
                    <a:pt x="111" y="24"/>
                    <a:pt x="112" y="23"/>
                  </a:cubicBezTo>
                  <a:close/>
                  <a:moveTo>
                    <a:pt x="60" y="37"/>
                  </a:moveTo>
                  <a:cubicBezTo>
                    <a:pt x="61" y="37"/>
                    <a:pt x="62" y="37"/>
                    <a:pt x="62" y="37"/>
                  </a:cubicBezTo>
                  <a:cubicBezTo>
                    <a:pt x="63" y="36"/>
                    <a:pt x="64" y="35"/>
                    <a:pt x="64" y="33"/>
                  </a:cubicBezTo>
                  <a:cubicBezTo>
                    <a:pt x="63" y="33"/>
                    <a:pt x="62" y="33"/>
                    <a:pt x="61" y="34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0" y="36"/>
                    <a:pt x="60" y="36"/>
                    <a:pt x="60" y="37"/>
                  </a:cubicBezTo>
                  <a:close/>
                  <a:moveTo>
                    <a:pt x="85" y="86"/>
                  </a:moveTo>
                  <a:cubicBezTo>
                    <a:pt x="86" y="85"/>
                    <a:pt x="86" y="85"/>
                    <a:pt x="86" y="84"/>
                  </a:cubicBezTo>
                  <a:cubicBezTo>
                    <a:pt x="86" y="82"/>
                    <a:pt x="86" y="80"/>
                    <a:pt x="86" y="79"/>
                  </a:cubicBezTo>
                  <a:cubicBezTo>
                    <a:pt x="86" y="78"/>
                    <a:pt x="86" y="77"/>
                    <a:pt x="85" y="76"/>
                  </a:cubicBezTo>
                  <a:cubicBezTo>
                    <a:pt x="85" y="79"/>
                    <a:pt x="85" y="83"/>
                    <a:pt x="85" y="86"/>
                  </a:cubicBezTo>
                  <a:close/>
                  <a:moveTo>
                    <a:pt x="61" y="163"/>
                  </a:moveTo>
                  <a:cubicBezTo>
                    <a:pt x="63" y="164"/>
                    <a:pt x="63" y="164"/>
                    <a:pt x="61" y="165"/>
                  </a:cubicBezTo>
                  <a:cubicBezTo>
                    <a:pt x="61" y="166"/>
                    <a:pt x="61" y="166"/>
                    <a:pt x="61" y="167"/>
                  </a:cubicBezTo>
                  <a:cubicBezTo>
                    <a:pt x="62" y="167"/>
                    <a:pt x="62" y="166"/>
                    <a:pt x="63" y="166"/>
                  </a:cubicBezTo>
                  <a:cubicBezTo>
                    <a:pt x="63" y="162"/>
                    <a:pt x="63" y="160"/>
                    <a:pt x="62" y="158"/>
                  </a:cubicBezTo>
                  <a:cubicBezTo>
                    <a:pt x="61" y="159"/>
                    <a:pt x="61" y="161"/>
                    <a:pt x="61" y="163"/>
                  </a:cubicBezTo>
                  <a:close/>
                  <a:moveTo>
                    <a:pt x="97" y="161"/>
                  </a:moveTo>
                  <a:cubicBezTo>
                    <a:pt x="97" y="159"/>
                    <a:pt x="97" y="157"/>
                    <a:pt x="95" y="155"/>
                  </a:cubicBezTo>
                  <a:cubicBezTo>
                    <a:pt x="94" y="157"/>
                    <a:pt x="94" y="157"/>
                    <a:pt x="95" y="159"/>
                  </a:cubicBezTo>
                  <a:cubicBezTo>
                    <a:pt x="95" y="159"/>
                    <a:pt x="95" y="160"/>
                    <a:pt x="95" y="160"/>
                  </a:cubicBezTo>
                  <a:cubicBezTo>
                    <a:pt x="95" y="161"/>
                    <a:pt x="96" y="161"/>
                    <a:pt x="97" y="161"/>
                  </a:cubicBezTo>
                  <a:close/>
                  <a:moveTo>
                    <a:pt x="61" y="26"/>
                  </a:moveTo>
                  <a:cubicBezTo>
                    <a:pt x="63" y="24"/>
                    <a:pt x="64" y="19"/>
                    <a:pt x="64" y="18"/>
                  </a:cubicBezTo>
                  <a:cubicBezTo>
                    <a:pt x="62" y="20"/>
                    <a:pt x="61" y="23"/>
                    <a:pt x="60" y="25"/>
                  </a:cubicBezTo>
                  <a:cubicBezTo>
                    <a:pt x="60" y="26"/>
                    <a:pt x="61" y="26"/>
                    <a:pt x="61" y="26"/>
                  </a:cubicBezTo>
                  <a:close/>
                  <a:moveTo>
                    <a:pt x="137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38" y="38"/>
                    <a:pt x="138" y="37"/>
                    <a:pt x="138" y="37"/>
                  </a:cubicBezTo>
                  <a:cubicBezTo>
                    <a:pt x="138" y="36"/>
                    <a:pt x="139" y="36"/>
                    <a:pt x="139" y="36"/>
                  </a:cubicBezTo>
                  <a:cubicBezTo>
                    <a:pt x="138" y="32"/>
                    <a:pt x="138" y="29"/>
                    <a:pt x="138" y="25"/>
                  </a:cubicBezTo>
                  <a:cubicBezTo>
                    <a:pt x="138" y="25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5"/>
                    <a:pt x="137" y="26"/>
                    <a:pt x="138" y="27"/>
                  </a:cubicBezTo>
                  <a:cubicBezTo>
                    <a:pt x="138" y="29"/>
                    <a:pt x="138" y="32"/>
                    <a:pt x="138" y="34"/>
                  </a:cubicBezTo>
                  <a:cubicBezTo>
                    <a:pt x="137" y="36"/>
                    <a:pt x="137" y="37"/>
                    <a:pt x="137" y="39"/>
                  </a:cubicBezTo>
                  <a:close/>
                  <a:moveTo>
                    <a:pt x="33" y="173"/>
                  </a:moveTo>
                  <a:cubicBezTo>
                    <a:pt x="33" y="172"/>
                    <a:pt x="33" y="170"/>
                    <a:pt x="32" y="170"/>
                  </a:cubicBezTo>
                  <a:cubicBezTo>
                    <a:pt x="31" y="169"/>
                    <a:pt x="31" y="169"/>
                    <a:pt x="30" y="169"/>
                  </a:cubicBezTo>
                  <a:cubicBezTo>
                    <a:pt x="30" y="168"/>
                    <a:pt x="29" y="168"/>
                    <a:pt x="29" y="167"/>
                  </a:cubicBezTo>
                  <a:cubicBezTo>
                    <a:pt x="29" y="168"/>
                    <a:pt x="28" y="168"/>
                    <a:pt x="28" y="169"/>
                  </a:cubicBezTo>
                  <a:cubicBezTo>
                    <a:pt x="30" y="170"/>
                    <a:pt x="31" y="172"/>
                    <a:pt x="33" y="173"/>
                  </a:cubicBezTo>
                  <a:close/>
                  <a:moveTo>
                    <a:pt x="38" y="166"/>
                  </a:moveTo>
                  <a:cubicBezTo>
                    <a:pt x="37" y="165"/>
                    <a:pt x="36" y="165"/>
                    <a:pt x="35" y="165"/>
                  </a:cubicBezTo>
                  <a:cubicBezTo>
                    <a:pt x="35" y="166"/>
                    <a:pt x="35" y="166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8"/>
                    <a:pt x="37" y="168"/>
                    <a:pt x="37" y="169"/>
                  </a:cubicBezTo>
                  <a:cubicBezTo>
                    <a:pt x="38" y="168"/>
                    <a:pt x="38" y="167"/>
                    <a:pt x="38" y="166"/>
                  </a:cubicBezTo>
                  <a:close/>
                  <a:moveTo>
                    <a:pt x="48" y="116"/>
                  </a:moveTo>
                  <a:cubicBezTo>
                    <a:pt x="48" y="116"/>
                    <a:pt x="48" y="116"/>
                    <a:pt x="48" y="116"/>
                  </a:cubicBezTo>
                  <a:cubicBezTo>
                    <a:pt x="48" y="114"/>
                    <a:pt x="48" y="112"/>
                    <a:pt x="48" y="109"/>
                  </a:cubicBezTo>
                  <a:cubicBezTo>
                    <a:pt x="47" y="107"/>
                    <a:pt x="47" y="104"/>
                    <a:pt x="47" y="102"/>
                  </a:cubicBezTo>
                  <a:cubicBezTo>
                    <a:pt x="47" y="98"/>
                    <a:pt x="46" y="95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9"/>
                    <a:pt x="47" y="108"/>
                    <a:pt x="48" y="116"/>
                  </a:cubicBezTo>
                  <a:close/>
                  <a:moveTo>
                    <a:pt x="89" y="184"/>
                  </a:moveTo>
                  <a:cubicBezTo>
                    <a:pt x="88" y="183"/>
                    <a:pt x="87" y="182"/>
                    <a:pt x="87" y="181"/>
                  </a:cubicBezTo>
                  <a:cubicBezTo>
                    <a:pt x="86" y="181"/>
                    <a:pt x="86" y="181"/>
                    <a:pt x="85" y="181"/>
                  </a:cubicBezTo>
                  <a:cubicBezTo>
                    <a:pt x="85" y="182"/>
                    <a:pt x="85" y="183"/>
                    <a:pt x="84" y="183"/>
                  </a:cubicBezTo>
                  <a:cubicBezTo>
                    <a:pt x="84" y="184"/>
                    <a:pt x="84" y="184"/>
                    <a:pt x="85" y="185"/>
                  </a:cubicBezTo>
                  <a:cubicBezTo>
                    <a:pt x="86" y="184"/>
                    <a:pt x="87" y="184"/>
                    <a:pt x="89" y="184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8" y="11"/>
                  </a:cubicBezTo>
                  <a:cubicBezTo>
                    <a:pt x="46" y="13"/>
                    <a:pt x="45" y="14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7"/>
                    <a:pt x="43" y="18"/>
                    <a:pt x="44" y="20"/>
                  </a:cubicBezTo>
                  <a:cubicBezTo>
                    <a:pt x="45" y="17"/>
                    <a:pt x="46" y="14"/>
                    <a:pt x="48" y="12"/>
                  </a:cubicBezTo>
                  <a:close/>
                  <a:moveTo>
                    <a:pt x="64" y="49"/>
                  </a:moveTo>
                  <a:cubicBezTo>
                    <a:pt x="63" y="48"/>
                    <a:pt x="61" y="47"/>
                    <a:pt x="60" y="47"/>
                  </a:cubicBezTo>
                  <a:cubicBezTo>
                    <a:pt x="60" y="48"/>
                    <a:pt x="61" y="51"/>
                    <a:pt x="61" y="52"/>
                  </a:cubicBezTo>
                  <a:cubicBezTo>
                    <a:pt x="61" y="52"/>
                    <a:pt x="61" y="52"/>
                    <a:pt x="61" y="51"/>
                  </a:cubicBezTo>
                  <a:cubicBezTo>
                    <a:pt x="62" y="51"/>
                    <a:pt x="63" y="50"/>
                    <a:pt x="64" y="49"/>
                  </a:cubicBezTo>
                  <a:close/>
                  <a:moveTo>
                    <a:pt x="101" y="220"/>
                  </a:moveTo>
                  <a:cubicBezTo>
                    <a:pt x="103" y="220"/>
                    <a:pt x="107" y="220"/>
                    <a:pt x="107" y="219"/>
                  </a:cubicBezTo>
                  <a:cubicBezTo>
                    <a:pt x="107" y="219"/>
                    <a:pt x="107" y="219"/>
                    <a:pt x="107" y="219"/>
                  </a:cubicBezTo>
                  <a:cubicBezTo>
                    <a:pt x="105" y="219"/>
                    <a:pt x="104" y="218"/>
                    <a:pt x="102" y="218"/>
                  </a:cubicBezTo>
                  <a:cubicBezTo>
                    <a:pt x="101" y="218"/>
                    <a:pt x="101" y="218"/>
                    <a:pt x="101" y="218"/>
                  </a:cubicBezTo>
                  <a:cubicBezTo>
                    <a:pt x="101" y="219"/>
                    <a:pt x="101" y="219"/>
                    <a:pt x="101" y="220"/>
                  </a:cubicBezTo>
                  <a:close/>
                  <a:moveTo>
                    <a:pt x="91" y="159"/>
                  </a:moveTo>
                  <a:cubicBezTo>
                    <a:pt x="92" y="158"/>
                    <a:pt x="92" y="158"/>
                    <a:pt x="91" y="157"/>
                  </a:cubicBezTo>
                  <a:cubicBezTo>
                    <a:pt x="90" y="156"/>
                    <a:pt x="90" y="154"/>
                    <a:pt x="89" y="153"/>
                  </a:cubicBezTo>
                  <a:cubicBezTo>
                    <a:pt x="89" y="153"/>
                    <a:pt x="89" y="152"/>
                    <a:pt x="88" y="152"/>
                  </a:cubicBezTo>
                  <a:cubicBezTo>
                    <a:pt x="88" y="153"/>
                    <a:pt x="88" y="154"/>
                    <a:pt x="89" y="155"/>
                  </a:cubicBezTo>
                  <a:cubicBezTo>
                    <a:pt x="89" y="158"/>
                    <a:pt x="89" y="158"/>
                    <a:pt x="91" y="159"/>
                  </a:cubicBezTo>
                  <a:close/>
                  <a:moveTo>
                    <a:pt x="118" y="35"/>
                  </a:moveTo>
                  <a:cubicBezTo>
                    <a:pt x="119" y="34"/>
                    <a:pt x="118" y="34"/>
                    <a:pt x="118" y="33"/>
                  </a:cubicBezTo>
                  <a:cubicBezTo>
                    <a:pt x="118" y="32"/>
                    <a:pt x="118" y="30"/>
                    <a:pt x="117" y="28"/>
                  </a:cubicBezTo>
                  <a:cubicBezTo>
                    <a:pt x="117" y="28"/>
                    <a:pt x="117" y="27"/>
                    <a:pt x="117" y="27"/>
                  </a:cubicBezTo>
                  <a:cubicBezTo>
                    <a:pt x="117" y="27"/>
                    <a:pt x="117" y="27"/>
                    <a:pt x="116" y="27"/>
                  </a:cubicBezTo>
                  <a:cubicBezTo>
                    <a:pt x="116" y="28"/>
                    <a:pt x="116" y="28"/>
                    <a:pt x="116" y="29"/>
                  </a:cubicBezTo>
                  <a:cubicBezTo>
                    <a:pt x="117" y="31"/>
                    <a:pt x="117" y="33"/>
                    <a:pt x="118" y="35"/>
                  </a:cubicBezTo>
                  <a:close/>
                  <a:moveTo>
                    <a:pt x="99" y="58"/>
                  </a:moveTo>
                  <a:cubicBezTo>
                    <a:pt x="101" y="58"/>
                    <a:pt x="102" y="58"/>
                    <a:pt x="103" y="57"/>
                  </a:cubicBezTo>
                  <a:cubicBezTo>
                    <a:pt x="103" y="57"/>
                    <a:pt x="103" y="56"/>
                    <a:pt x="103" y="54"/>
                  </a:cubicBezTo>
                  <a:cubicBezTo>
                    <a:pt x="102" y="55"/>
                    <a:pt x="100" y="56"/>
                    <a:pt x="99" y="58"/>
                  </a:cubicBezTo>
                  <a:close/>
                  <a:moveTo>
                    <a:pt x="59" y="159"/>
                  </a:moveTo>
                  <a:cubicBezTo>
                    <a:pt x="59" y="159"/>
                    <a:pt x="59" y="159"/>
                    <a:pt x="59" y="159"/>
                  </a:cubicBezTo>
                  <a:cubicBezTo>
                    <a:pt x="59" y="158"/>
                    <a:pt x="60" y="157"/>
                    <a:pt x="60" y="156"/>
                  </a:cubicBezTo>
                  <a:cubicBezTo>
                    <a:pt x="60" y="154"/>
                    <a:pt x="59" y="152"/>
                    <a:pt x="59" y="150"/>
                  </a:cubicBezTo>
                  <a:cubicBezTo>
                    <a:pt x="59" y="149"/>
                    <a:pt x="59" y="148"/>
                    <a:pt x="58" y="147"/>
                  </a:cubicBezTo>
                  <a:cubicBezTo>
                    <a:pt x="58" y="148"/>
                    <a:pt x="58" y="148"/>
                    <a:pt x="58" y="148"/>
                  </a:cubicBezTo>
                  <a:cubicBezTo>
                    <a:pt x="58" y="151"/>
                    <a:pt x="59" y="155"/>
                    <a:pt x="59" y="159"/>
                  </a:cubicBezTo>
                  <a:close/>
                  <a:moveTo>
                    <a:pt x="112" y="139"/>
                  </a:moveTo>
                  <a:cubicBezTo>
                    <a:pt x="112" y="140"/>
                    <a:pt x="113" y="140"/>
                    <a:pt x="113" y="140"/>
                  </a:cubicBezTo>
                  <a:cubicBezTo>
                    <a:pt x="114" y="141"/>
                    <a:pt x="115" y="141"/>
                    <a:pt x="115" y="142"/>
                  </a:cubicBezTo>
                  <a:cubicBezTo>
                    <a:pt x="115" y="140"/>
                    <a:pt x="115" y="139"/>
                    <a:pt x="115" y="137"/>
                  </a:cubicBezTo>
                  <a:cubicBezTo>
                    <a:pt x="114" y="138"/>
                    <a:pt x="113" y="138"/>
                    <a:pt x="112" y="139"/>
                  </a:cubicBezTo>
                  <a:close/>
                  <a:moveTo>
                    <a:pt x="148" y="150"/>
                  </a:moveTo>
                  <a:cubicBezTo>
                    <a:pt x="148" y="150"/>
                    <a:pt x="148" y="150"/>
                    <a:pt x="148" y="150"/>
                  </a:cubicBezTo>
                  <a:cubicBezTo>
                    <a:pt x="146" y="151"/>
                    <a:pt x="145" y="152"/>
                    <a:pt x="143" y="154"/>
                  </a:cubicBezTo>
                  <a:cubicBezTo>
                    <a:pt x="143" y="154"/>
                    <a:pt x="143" y="154"/>
                    <a:pt x="143" y="155"/>
                  </a:cubicBezTo>
                  <a:cubicBezTo>
                    <a:pt x="143" y="155"/>
                    <a:pt x="144" y="155"/>
                    <a:pt x="144" y="156"/>
                  </a:cubicBezTo>
                  <a:cubicBezTo>
                    <a:pt x="146" y="154"/>
                    <a:pt x="147" y="152"/>
                    <a:pt x="148" y="150"/>
                  </a:cubicBezTo>
                  <a:close/>
                  <a:moveTo>
                    <a:pt x="139" y="154"/>
                  </a:moveTo>
                  <a:cubicBezTo>
                    <a:pt x="139" y="154"/>
                    <a:pt x="139" y="154"/>
                    <a:pt x="140" y="153"/>
                  </a:cubicBezTo>
                  <a:cubicBezTo>
                    <a:pt x="140" y="153"/>
                    <a:pt x="141" y="153"/>
                    <a:pt x="140" y="152"/>
                  </a:cubicBezTo>
                  <a:cubicBezTo>
                    <a:pt x="140" y="151"/>
                    <a:pt x="140" y="150"/>
                    <a:pt x="140" y="149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9" y="149"/>
                    <a:pt x="139" y="150"/>
                    <a:pt x="138" y="150"/>
                  </a:cubicBezTo>
                  <a:cubicBezTo>
                    <a:pt x="138" y="151"/>
                    <a:pt x="138" y="151"/>
                    <a:pt x="138" y="151"/>
                  </a:cubicBezTo>
                  <a:cubicBezTo>
                    <a:pt x="138" y="152"/>
                    <a:pt x="139" y="153"/>
                    <a:pt x="139" y="154"/>
                  </a:cubicBezTo>
                  <a:close/>
                  <a:moveTo>
                    <a:pt x="107" y="50"/>
                  </a:moveTo>
                  <a:cubicBezTo>
                    <a:pt x="108" y="48"/>
                    <a:pt x="108" y="46"/>
                    <a:pt x="108" y="44"/>
                  </a:cubicBezTo>
                  <a:cubicBezTo>
                    <a:pt x="107" y="44"/>
                    <a:pt x="107" y="44"/>
                    <a:pt x="106" y="44"/>
                  </a:cubicBezTo>
                  <a:cubicBezTo>
                    <a:pt x="106" y="46"/>
                    <a:pt x="106" y="48"/>
                    <a:pt x="107" y="50"/>
                  </a:cubicBezTo>
                  <a:close/>
                  <a:moveTo>
                    <a:pt x="90" y="141"/>
                  </a:moveTo>
                  <a:cubicBezTo>
                    <a:pt x="89" y="140"/>
                    <a:pt x="87" y="135"/>
                    <a:pt x="86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6" y="137"/>
                    <a:pt x="86" y="138"/>
                    <a:pt x="87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8" y="140"/>
                    <a:pt x="89" y="140"/>
                    <a:pt x="90" y="141"/>
                  </a:cubicBezTo>
                  <a:close/>
                  <a:moveTo>
                    <a:pt x="127" y="121"/>
                  </a:moveTo>
                  <a:cubicBezTo>
                    <a:pt x="127" y="121"/>
                    <a:pt x="128" y="120"/>
                    <a:pt x="128" y="120"/>
                  </a:cubicBezTo>
                  <a:cubicBezTo>
                    <a:pt x="128" y="120"/>
                    <a:pt x="128" y="120"/>
                    <a:pt x="128" y="119"/>
                  </a:cubicBezTo>
                  <a:cubicBezTo>
                    <a:pt x="129" y="118"/>
                    <a:pt x="128" y="117"/>
                    <a:pt x="128" y="116"/>
                  </a:cubicBezTo>
                  <a:cubicBezTo>
                    <a:pt x="127" y="117"/>
                    <a:pt x="125" y="119"/>
                    <a:pt x="125" y="120"/>
                  </a:cubicBezTo>
                  <a:cubicBezTo>
                    <a:pt x="126" y="120"/>
                    <a:pt x="126" y="120"/>
                    <a:pt x="127" y="121"/>
                  </a:cubicBezTo>
                  <a:close/>
                  <a:moveTo>
                    <a:pt x="114" y="41"/>
                  </a:moveTo>
                  <a:cubicBezTo>
                    <a:pt x="115" y="41"/>
                    <a:pt x="116" y="41"/>
                    <a:pt x="117" y="41"/>
                  </a:cubicBezTo>
                  <a:cubicBezTo>
                    <a:pt x="117" y="40"/>
                    <a:pt x="117" y="39"/>
                    <a:pt x="116" y="38"/>
                  </a:cubicBezTo>
                  <a:cubicBezTo>
                    <a:pt x="114" y="38"/>
                    <a:pt x="114" y="38"/>
                    <a:pt x="114" y="40"/>
                  </a:cubicBezTo>
                  <a:cubicBezTo>
                    <a:pt x="114" y="40"/>
                    <a:pt x="114" y="41"/>
                    <a:pt x="114" y="41"/>
                  </a:cubicBezTo>
                  <a:close/>
                  <a:moveTo>
                    <a:pt x="75" y="127"/>
                  </a:moveTo>
                  <a:cubicBezTo>
                    <a:pt x="76" y="125"/>
                    <a:pt x="76" y="122"/>
                    <a:pt x="76" y="119"/>
                  </a:cubicBezTo>
                  <a:cubicBezTo>
                    <a:pt x="76" y="119"/>
                    <a:pt x="76" y="119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5" y="122"/>
                    <a:pt x="74" y="125"/>
                    <a:pt x="75" y="127"/>
                  </a:cubicBezTo>
                  <a:close/>
                  <a:moveTo>
                    <a:pt x="97" y="111"/>
                  </a:moveTo>
                  <a:cubicBezTo>
                    <a:pt x="98" y="109"/>
                    <a:pt x="98" y="108"/>
                    <a:pt x="99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7" y="108"/>
                    <a:pt x="96" y="108"/>
                    <a:pt x="94" y="109"/>
                  </a:cubicBezTo>
                  <a:cubicBezTo>
                    <a:pt x="94" y="109"/>
                    <a:pt x="94" y="109"/>
                    <a:pt x="94" y="110"/>
                  </a:cubicBezTo>
                  <a:cubicBezTo>
                    <a:pt x="95" y="110"/>
                    <a:pt x="96" y="110"/>
                    <a:pt x="97" y="111"/>
                  </a:cubicBezTo>
                  <a:close/>
                  <a:moveTo>
                    <a:pt x="23" y="169"/>
                  </a:moveTo>
                  <a:cubicBezTo>
                    <a:pt x="24" y="167"/>
                    <a:pt x="23" y="165"/>
                    <a:pt x="22" y="164"/>
                  </a:cubicBezTo>
                  <a:cubicBezTo>
                    <a:pt x="21" y="165"/>
                    <a:pt x="21" y="166"/>
                    <a:pt x="20" y="167"/>
                  </a:cubicBezTo>
                  <a:cubicBezTo>
                    <a:pt x="21" y="168"/>
                    <a:pt x="22" y="168"/>
                    <a:pt x="23" y="169"/>
                  </a:cubicBezTo>
                  <a:close/>
                  <a:moveTo>
                    <a:pt x="139" y="113"/>
                  </a:move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1"/>
                    <a:pt x="140" y="111"/>
                  </a:cubicBezTo>
                  <a:cubicBezTo>
                    <a:pt x="140" y="109"/>
                    <a:pt x="140" y="107"/>
                    <a:pt x="140" y="106"/>
                  </a:cubicBezTo>
                  <a:cubicBezTo>
                    <a:pt x="139" y="105"/>
                    <a:pt x="139" y="105"/>
                    <a:pt x="139" y="104"/>
                  </a:cubicBezTo>
                  <a:cubicBezTo>
                    <a:pt x="139" y="107"/>
                    <a:pt x="139" y="110"/>
                    <a:pt x="139" y="113"/>
                  </a:cubicBezTo>
                  <a:close/>
                  <a:moveTo>
                    <a:pt x="74" y="141"/>
                  </a:moveTo>
                  <a:cubicBezTo>
                    <a:pt x="75" y="141"/>
                    <a:pt x="75" y="140"/>
                    <a:pt x="74" y="140"/>
                  </a:cubicBezTo>
                  <a:cubicBezTo>
                    <a:pt x="74" y="138"/>
                    <a:pt x="74" y="137"/>
                    <a:pt x="73" y="135"/>
                  </a:cubicBezTo>
                  <a:cubicBezTo>
                    <a:pt x="73" y="135"/>
                    <a:pt x="73" y="135"/>
                    <a:pt x="73" y="134"/>
                  </a:cubicBezTo>
                  <a:cubicBezTo>
                    <a:pt x="73" y="136"/>
                    <a:pt x="72" y="137"/>
                    <a:pt x="72" y="139"/>
                  </a:cubicBezTo>
                  <a:cubicBezTo>
                    <a:pt x="72" y="139"/>
                    <a:pt x="72" y="139"/>
                    <a:pt x="72" y="139"/>
                  </a:cubicBezTo>
                  <a:cubicBezTo>
                    <a:pt x="73" y="140"/>
                    <a:pt x="74" y="141"/>
                    <a:pt x="74" y="141"/>
                  </a:cubicBezTo>
                  <a:close/>
                  <a:moveTo>
                    <a:pt x="137" y="127"/>
                  </a:moveTo>
                  <a:cubicBezTo>
                    <a:pt x="136" y="130"/>
                    <a:pt x="135" y="134"/>
                    <a:pt x="133" y="137"/>
                  </a:cubicBezTo>
                  <a:cubicBezTo>
                    <a:pt x="134" y="137"/>
                    <a:pt x="134" y="137"/>
                    <a:pt x="134" y="136"/>
                  </a:cubicBezTo>
                  <a:cubicBezTo>
                    <a:pt x="135" y="135"/>
                    <a:pt x="136" y="133"/>
                    <a:pt x="137" y="131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29"/>
                    <a:pt x="137" y="128"/>
                    <a:pt x="137" y="127"/>
                  </a:cubicBezTo>
                  <a:close/>
                  <a:moveTo>
                    <a:pt x="91" y="120"/>
                  </a:moveTo>
                  <a:cubicBezTo>
                    <a:pt x="91" y="120"/>
                    <a:pt x="91" y="120"/>
                    <a:pt x="91" y="120"/>
                  </a:cubicBezTo>
                  <a:cubicBezTo>
                    <a:pt x="91" y="122"/>
                    <a:pt x="90" y="124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1" y="125"/>
                    <a:pt x="91" y="124"/>
                    <a:pt x="92" y="12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2" y="121"/>
                    <a:pt x="92" y="121"/>
                    <a:pt x="91" y="120"/>
                  </a:cubicBezTo>
                  <a:close/>
                  <a:moveTo>
                    <a:pt x="73" y="51"/>
                  </a:moveTo>
                  <a:cubicBezTo>
                    <a:pt x="74" y="49"/>
                    <a:pt x="75" y="47"/>
                    <a:pt x="74" y="45"/>
                  </a:cubicBezTo>
                  <a:cubicBezTo>
                    <a:pt x="73" y="46"/>
                    <a:pt x="73" y="48"/>
                    <a:pt x="72" y="49"/>
                  </a:cubicBezTo>
                  <a:cubicBezTo>
                    <a:pt x="71" y="50"/>
                    <a:pt x="71" y="50"/>
                    <a:pt x="72" y="51"/>
                  </a:cubicBezTo>
                  <a:cubicBezTo>
                    <a:pt x="72" y="51"/>
                    <a:pt x="73" y="51"/>
                    <a:pt x="73" y="51"/>
                  </a:cubicBezTo>
                  <a:close/>
                  <a:moveTo>
                    <a:pt x="49" y="179"/>
                  </a:moveTo>
                  <a:cubicBezTo>
                    <a:pt x="48" y="178"/>
                    <a:pt x="47" y="177"/>
                    <a:pt x="45" y="176"/>
                  </a:cubicBezTo>
                  <a:cubicBezTo>
                    <a:pt x="45" y="177"/>
                    <a:pt x="45" y="177"/>
                    <a:pt x="46" y="178"/>
                  </a:cubicBezTo>
                  <a:cubicBezTo>
                    <a:pt x="46" y="179"/>
                    <a:pt x="47" y="179"/>
                    <a:pt x="48" y="180"/>
                  </a:cubicBezTo>
                  <a:cubicBezTo>
                    <a:pt x="48" y="180"/>
                    <a:pt x="49" y="180"/>
                    <a:pt x="49" y="181"/>
                  </a:cubicBezTo>
                  <a:cubicBezTo>
                    <a:pt x="49" y="180"/>
                    <a:pt x="49" y="179"/>
                    <a:pt x="49" y="179"/>
                  </a:cubicBezTo>
                  <a:close/>
                  <a:moveTo>
                    <a:pt x="88" y="146"/>
                  </a:moveTo>
                  <a:cubicBezTo>
                    <a:pt x="88" y="146"/>
                    <a:pt x="88" y="146"/>
                    <a:pt x="88" y="146"/>
                  </a:cubicBezTo>
                  <a:cubicBezTo>
                    <a:pt x="88" y="146"/>
                    <a:pt x="92" y="154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2" y="153"/>
                    <a:pt x="91" y="152"/>
                    <a:pt x="92" y="151"/>
                  </a:cubicBezTo>
                  <a:cubicBezTo>
                    <a:pt x="92" y="151"/>
                    <a:pt x="92" y="151"/>
                    <a:pt x="91" y="151"/>
                  </a:cubicBezTo>
                  <a:cubicBezTo>
                    <a:pt x="90" y="149"/>
                    <a:pt x="89" y="147"/>
                    <a:pt x="88" y="146"/>
                  </a:cubicBezTo>
                  <a:close/>
                  <a:moveTo>
                    <a:pt x="63" y="174"/>
                  </a:moveTo>
                  <a:cubicBezTo>
                    <a:pt x="65" y="176"/>
                    <a:pt x="68" y="177"/>
                    <a:pt x="69" y="177"/>
                  </a:cubicBezTo>
                  <a:cubicBezTo>
                    <a:pt x="68" y="176"/>
                    <a:pt x="66" y="174"/>
                    <a:pt x="64" y="173"/>
                  </a:cubicBezTo>
                  <a:cubicBezTo>
                    <a:pt x="64" y="173"/>
                    <a:pt x="63" y="174"/>
                    <a:pt x="63" y="174"/>
                  </a:cubicBezTo>
                  <a:close/>
                  <a:moveTo>
                    <a:pt x="141" y="125"/>
                  </a:move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4"/>
                  </a:cubicBezTo>
                  <a:cubicBezTo>
                    <a:pt x="141" y="121"/>
                    <a:pt x="141" y="118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6"/>
                    <a:pt x="140" y="117"/>
                    <a:pt x="140" y="118"/>
                  </a:cubicBezTo>
                  <a:cubicBezTo>
                    <a:pt x="140" y="118"/>
                    <a:pt x="140" y="119"/>
                    <a:pt x="140" y="119"/>
                  </a:cubicBezTo>
                  <a:cubicBezTo>
                    <a:pt x="140" y="121"/>
                    <a:pt x="140" y="123"/>
                    <a:pt x="141" y="125"/>
                  </a:cubicBezTo>
                  <a:close/>
                  <a:moveTo>
                    <a:pt x="87" y="59"/>
                  </a:moveTo>
                  <a:cubicBezTo>
                    <a:pt x="88" y="61"/>
                    <a:pt x="88" y="63"/>
                    <a:pt x="88" y="65"/>
                  </a:cubicBezTo>
                  <a:cubicBezTo>
                    <a:pt x="89" y="64"/>
                    <a:pt x="90" y="62"/>
                    <a:pt x="90" y="60"/>
                  </a:cubicBezTo>
                  <a:cubicBezTo>
                    <a:pt x="89" y="60"/>
                    <a:pt x="88" y="60"/>
                    <a:pt x="87" y="59"/>
                  </a:cubicBezTo>
                  <a:close/>
                  <a:moveTo>
                    <a:pt x="88" y="89"/>
                  </a:moveTo>
                  <a:cubicBezTo>
                    <a:pt x="88" y="89"/>
                    <a:pt x="88" y="89"/>
                    <a:pt x="88" y="89"/>
                  </a:cubicBezTo>
                  <a:cubicBezTo>
                    <a:pt x="88" y="91"/>
                    <a:pt x="88" y="92"/>
                    <a:pt x="87" y="94"/>
                  </a:cubicBezTo>
                  <a:cubicBezTo>
                    <a:pt x="88" y="93"/>
                    <a:pt x="89" y="93"/>
                    <a:pt x="90" y="93"/>
                  </a:cubicBezTo>
                  <a:cubicBezTo>
                    <a:pt x="90" y="91"/>
                    <a:pt x="89" y="90"/>
                    <a:pt x="88" y="89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6" y="23"/>
                    <a:pt x="45" y="25"/>
                    <a:pt x="44" y="26"/>
                  </a:cubicBezTo>
                  <a:cubicBezTo>
                    <a:pt x="44" y="26"/>
                    <a:pt x="44" y="27"/>
                    <a:pt x="44" y="27"/>
                  </a:cubicBezTo>
                  <a:cubicBezTo>
                    <a:pt x="44" y="28"/>
                    <a:pt x="44" y="29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5" y="27"/>
                    <a:pt x="47" y="25"/>
                    <a:pt x="48" y="22"/>
                  </a:cubicBezTo>
                  <a:close/>
                  <a:moveTo>
                    <a:pt x="48" y="67"/>
                  </a:moveTo>
                  <a:cubicBezTo>
                    <a:pt x="49" y="66"/>
                    <a:pt x="51" y="64"/>
                    <a:pt x="52" y="63"/>
                  </a:cubicBezTo>
                  <a:cubicBezTo>
                    <a:pt x="51" y="62"/>
                    <a:pt x="51" y="62"/>
                    <a:pt x="50" y="61"/>
                  </a:cubicBezTo>
                  <a:cubicBezTo>
                    <a:pt x="49" y="63"/>
                    <a:pt x="48" y="66"/>
                    <a:pt x="48" y="67"/>
                  </a:cubicBezTo>
                  <a:close/>
                  <a:moveTo>
                    <a:pt x="114" y="134"/>
                  </a:moveTo>
                  <a:cubicBezTo>
                    <a:pt x="113" y="134"/>
                    <a:pt x="113" y="133"/>
                    <a:pt x="112" y="133"/>
                  </a:cubicBezTo>
                  <a:cubicBezTo>
                    <a:pt x="111" y="134"/>
                    <a:pt x="111" y="135"/>
                    <a:pt x="110" y="136"/>
                  </a:cubicBezTo>
                  <a:cubicBezTo>
                    <a:pt x="110" y="137"/>
                    <a:pt x="110" y="137"/>
                    <a:pt x="110" y="137"/>
                  </a:cubicBezTo>
                  <a:cubicBezTo>
                    <a:pt x="112" y="136"/>
                    <a:pt x="113" y="135"/>
                    <a:pt x="114" y="134"/>
                  </a:cubicBezTo>
                  <a:close/>
                  <a:moveTo>
                    <a:pt x="95" y="103"/>
                  </a:moveTo>
                  <a:cubicBezTo>
                    <a:pt x="95" y="104"/>
                    <a:pt x="94" y="105"/>
                    <a:pt x="94" y="107"/>
                  </a:cubicBezTo>
                  <a:cubicBezTo>
                    <a:pt x="95" y="106"/>
                    <a:pt x="97" y="105"/>
                    <a:pt x="98" y="105"/>
                  </a:cubicBezTo>
                  <a:cubicBezTo>
                    <a:pt x="97" y="103"/>
                    <a:pt x="96" y="103"/>
                    <a:pt x="95" y="103"/>
                  </a:cubicBezTo>
                  <a:close/>
                  <a:moveTo>
                    <a:pt x="124" y="32"/>
                  </a:moveTo>
                  <a:cubicBezTo>
                    <a:pt x="125" y="32"/>
                    <a:pt x="125" y="32"/>
                    <a:pt x="126" y="32"/>
                  </a:cubicBezTo>
                  <a:cubicBezTo>
                    <a:pt x="126" y="31"/>
                    <a:pt x="126" y="31"/>
                    <a:pt x="127" y="31"/>
                  </a:cubicBezTo>
                  <a:cubicBezTo>
                    <a:pt x="127" y="29"/>
                    <a:pt x="126" y="28"/>
                    <a:pt x="124" y="28"/>
                  </a:cubicBezTo>
                  <a:cubicBezTo>
                    <a:pt x="124" y="29"/>
                    <a:pt x="124" y="31"/>
                    <a:pt x="124" y="32"/>
                  </a:cubicBezTo>
                  <a:close/>
                  <a:moveTo>
                    <a:pt x="85" y="167"/>
                  </a:moveTo>
                  <a:cubicBezTo>
                    <a:pt x="86" y="169"/>
                    <a:pt x="86" y="170"/>
                    <a:pt x="87" y="172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0"/>
                    <a:pt x="88" y="169"/>
                    <a:pt x="87" y="167"/>
                  </a:cubicBezTo>
                  <a:cubicBezTo>
                    <a:pt x="87" y="167"/>
                    <a:pt x="86" y="167"/>
                    <a:pt x="85" y="167"/>
                  </a:cubicBezTo>
                  <a:close/>
                  <a:moveTo>
                    <a:pt x="151" y="8"/>
                  </a:moveTo>
                  <a:cubicBezTo>
                    <a:pt x="151" y="9"/>
                    <a:pt x="152" y="11"/>
                    <a:pt x="152" y="12"/>
                  </a:cubicBezTo>
                  <a:cubicBezTo>
                    <a:pt x="152" y="11"/>
                    <a:pt x="154" y="9"/>
                    <a:pt x="153" y="8"/>
                  </a:cubicBezTo>
                  <a:cubicBezTo>
                    <a:pt x="152" y="8"/>
                    <a:pt x="152" y="8"/>
                    <a:pt x="151" y="8"/>
                  </a:cubicBezTo>
                  <a:close/>
                  <a:moveTo>
                    <a:pt x="78" y="38"/>
                  </a:moveTo>
                  <a:cubicBezTo>
                    <a:pt x="77" y="39"/>
                    <a:pt x="77" y="39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2"/>
                    <a:pt x="76" y="43"/>
                    <a:pt x="76" y="45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43"/>
                    <a:pt x="78" y="41"/>
                    <a:pt x="78" y="38"/>
                  </a:cubicBezTo>
                  <a:close/>
                  <a:moveTo>
                    <a:pt x="116" y="19"/>
                  </a:moveTo>
                  <a:cubicBezTo>
                    <a:pt x="115" y="19"/>
                    <a:pt x="114" y="19"/>
                    <a:pt x="113" y="19"/>
                  </a:cubicBezTo>
                  <a:cubicBezTo>
                    <a:pt x="113" y="21"/>
                    <a:pt x="114" y="22"/>
                    <a:pt x="114" y="23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2"/>
                    <a:pt x="116" y="21"/>
                    <a:pt x="116" y="19"/>
                  </a:cubicBezTo>
                  <a:close/>
                  <a:moveTo>
                    <a:pt x="164" y="180"/>
                  </a:moveTo>
                  <a:cubicBezTo>
                    <a:pt x="163" y="180"/>
                    <a:pt x="158" y="184"/>
                    <a:pt x="158" y="185"/>
                  </a:cubicBezTo>
                  <a:cubicBezTo>
                    <a:pt x="158" y="186"/>
                    <a:pt x="159" y="186"/>
                    <a:pt x="159" y="185"/>
                  </a:cubicBezTo>
                  <a:cubicBezTo>
                    <a:pt x="160" y="184"/>
                    <a:pt x="162" y="183"/>
                    <a:pt x="163" y="181"/>
                  </a:cubicBezTo>
                  <a:cubicBezTo>
                    <a:pt x="163" y="181"/>
                    <a:pt x="164" y="181"/>
                    <a:pt x="164" y="180"/>
                  </a:cubicBezTo>
                  <a:close/>
                  <a:moveTo>
                    <a:pt x="72" y="63"/>
                  </a:moveTo>
                  <a:cubicBezTo>
                    <a:pt x="72" y="62"/>
                    <a:pt x="72" y="62"/>
                    <a:pt x="72" y="62"/>
                  </a:cubicBezTo>
                  <a:cubicBezTo>
                    <a:pt x="71" y="64"/>
                    <a:pt x="69" y="65"/>
                    <a:pt x="68" y="67"/>
                  </a:cubicBezTo>
                  <a:cubicBezTo>
                    <a:pt x="68" y="67"/>
                    <a:pt x="68" y="68"/>
                    <a:pt x="68" y="68"/>
                  </a:cubicBezTo>
                  <a:cubicBezTo>
                    <a:pt x="69" y="68"/>
                    <a:pt x="70" y="67"/>
                    <a:pt x="70" y="67"/>
                  </a:cubicBezTo>
                  <a:cubicBezTo>
                    <a:pt x="71" y="65"/>
                    <a:pt x="72" y="64"/>
                    <a:pt x="72" y="63"/>
                  </a:cubicBezTo>
                  <a:close/>
                  <a:moveTo>
                    <a:pt x="145" y="13"/>
                  </a:moveTo>
                  <a:cubicBezTo>
                    <a:pt x="146" y="14"/>
                    <a:pt x="147" y="14"/>
                    <a:pt x="148" y="15"/>
                  </a:cubicBezTo>
                  <a:cubicBezTo>
                    <a:pt x="148" y="13"/>
                    <a:pt x="148" y="12"/>
                    <a:pt x="148" y="10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148" y="12"/>
                    <a:pt x="147" y="12"/>
                    <a:pt x="145" y="13"/>
                  </a:cubicBezTo>
                  <a:close/>
                  <a:moveTo>
                    <a:pt x="111" y="149"/>
                  </a:moveTo>
                  <a:cubicBezTo>
                    <a:pt x="111" y="150"/>
                    <a:pt x="111" y="151"/>
                    <a:pt x="112" y="153"/>
                  </a:cubicBezTo>
                  <a:cubicBezTo>
                    <a:pt x="112" y="152"/>
                    <a:pt x="113" y="151"/>
                    <a:pt x="114" y="151"/>
                  </a:cubicBezTo>
                  <a:cubicBezTo>
                    <a:pt x="114" y="150"/>
                    <a:pt x="113" y="149"/>
                    <a:pt x="113" y="149"/>
                  </a:cubicBezTo>
                  <a:cubicBezTo>
                    <a:pt x="112" y="149"/>
                    <a:pt x="112" y="149"/>
                    <a:pt x="111" y="149"/>
                  </a:cubicBezTo>
                  <a:close/>
                  <a:moveTo>
                    <a:pt x="72" y="24"/>
                  </a:moveTo>
                  <a:cubicBezTo>
                    <a:pt x="71" y="25"/>
                    <a:pt x="71" y="26"/>
                    <a:pt x="71" y="27"/>
                  </a:cubicBezTo>
                  <a:cubicBezTo>
                    <a:pt x="70" y="27"/>
                    <a:pt x="70" y="28"/>
                    <a:pt x="70" y="29"/>
                  </a:cubicBezTo>
                  <a:cubicBezTo>
                    <a:pt x="71" y="29"/>
                    <a:pt x="71" y="29"/>
                    <a:pt x="72" y="29"/>
                  </a:cubicBezTo>
                  <a:cubicBezTo>
                    <a:pt x="72" y="28"/>
                    <a:pt x="72" y="26"/>
                    <a:pt x="72" y="24"/>
                  </a:cubicBezTo>
                  <a:close/>
                  <a:moveTo>
                    <a:pt x="61" y="102"/>
                  </a:moveTo>
                  <a:cubicBezTo>
                    <a:pt x="61" y="102"/>
                    <a:pt x="61" y="102"/>
                    <a:pt x="62" y="102"/>
                  </a:cubicBezTo>
                  <a:cubicBezTo>
                    <a:pt x="62" y="101"/>
                    <a:pt x="63" y="101"/>
                    <a:pt x="63" y="100"/>
                  </a:cubicBezTo>
                  <a:cubicBezTo>
                    <a:pt x="63" y="100"/>
                    <a:pt x="64" y="99"/>
                    <a:pt x="63" y="99"/>
                  </a:cubicBezTo>
                  <a:cubicBezTo>
                    <a:pt x="63" y="98"/>
                    <a:pt x="63" y="98"/>
                    <a:pt x="63" y="97"/>
                  </a:cubicBezTo>
                  <a:cubicBezTo>
                    <a:pt x="62" y="98"/>
                    <a:pt x="61" y="100"/>
                    <a:pt x="61" y="101"/>
                  </a:cubicBezTo>
                  <a:cubicBezTo>
                    <a:pt x="61" y="102"/>
                    <a:pt x="61" y="102"/>
                    <a:pt x="61" y="102"/>
                  </a:cubicBezTo>
                  <a:close/>
                  <a:moveTo>
                    <a:pt x="64" y="103"/>
                  </a:moveTo>
                  <a:cubicBezTo>
                    <a:pt x="64" y="103"/>
                    <a:pt x="64" y="103"/>
                    <a:pt x="64" y="103"/>
                  </a:cubicBezTo>
                  <a:cubicBezTo>
                    <a:pt x="63" y="104"/>
                    <a:pt x="63" y="105"/>
                    <a:pt x="62" y="105"/>
                  </a:cubicBezTo>
                  <a:cubicBezTo>
                    <a:pt x="61" y="106"/>
                    <a:pt x="61" y="107"/>
                    <a:pt x="62" y="108"/>
                  </a:cubicBezTo>
                  <a:cubicBezTo>
                    <a:pt x="62" y="107"/>
                    <a:pt x="63" y="107"/>
                    <a:pt x="64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5"/>
                    <a:pt x="64" y="104"/>
                    <a:pt x="64" y="103"/>
                  </a:cubicBezTo>
                  <a:close/>
                  <a:moveTo>
                    <a:pt x="144" y="31"/>
                  </a:moveTo>
                  <a:cubicBezTo>
                    <a:pt x="144" y="31"/>
                    <a:pt x="144" y="31"/>
                    <a:pt x="144" y="31"/>
                  </a:cubicBezTo>
                  <a:cubicBezTo>
                    <a:pt x="144" y="34"/>
                    <a:pt x="144" y="37"/>
                    <a:pt x="144" y="39"/>
                  </a:cubicBezTo>
                  <a:cubicBezTo>
                    <a:pt x="144" y="39"/>
                    <a:pt x="145" y="39"/>
                    <a:pt x="145" y="39"/>
                  </a:cubicBezTo>
                  <a:cubicBezTo>
                    <a:pt x="145" y="38"/>
                    <a:pt x="145" y="37"/>
                    <a:pt x="145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5" y="34"/>
                    <a:pt x="144" y="33"/>
                    <a:pt x="144" y="31"/>
                  </a:cubicBezTo>
                  <a:close/>
                  <a:moveTo>
                    <a:pt x="70" y="37"/>
                  </a:moveTo>
                  <a:cubicBezTo>
                    <a:pt x="70" y="38"/>
                    <a:pt x="70" y="39"/>
                    <a:pt x="71" y="39"/>
                  </a:cubicBezTo>
                  <a:cubicBezTo>
                    <a:pt x="72" y="39"/>
                    <a:pt x="73" y="38"/>
                    <a:pt x="74" y="38"/>
                  </a:cubicBezTo>
                  <a:cubicBezTo>
                    <a:pt x="74" y="37"/>
                    <a:pt x="73" y="37"/>
                    <a:pt x="73" y="36"/>
                  </a:cubicBezTo>
                  <a:cubicBezTo>
                    <a:pt x="72" y="36"/>
                    <a:pt x="71" y="37"/>
                    <a:pt x="70" y="37"/>
                  </a:cubicBezTo>
                  <a:close/>
                  <a:moveTo>
                    <a:pt x="151" y="42"/>
                  </a:moveTo>
                  <a:cubicBezTo>
                    <a:pt x="151" y="42"/>
                    <a:pt x="151" y="42"/>
                    <a:pt x="151" y="42"/>
                  </a:cubicBezTo>
                  <a:cubicBezTo>
                    <a:pt x="152" y="37"/>
                    <a:pt x="152" y="32"/>
                    <a:pt x="152" y="27"/>
                  </a:cubicBezTo>
                  <a:cubicBezTo>
                    <a:pt x="151" y="30"/>
                    <a:pt x="151" y="32"/>
                    <a:pt x="151" y="34"/>
                  </a:cubicBezTo>
                  <a:cubicBezTo>
                    <a:pt x="151" y="37"/>
                    <a:pt x="151" y="40"/>
                    <a:pt x="151" y="42"/>
                  </a:cubicBezTo>
                  <a:close/>
                  <a:moveTo>
                    <a:pt x="11" y="163"/>
                  </a:moveTo>
                  <a:cubicBezTo>
                    <a:pt x="12" y="164"/>
                    <a:pt x="14" y="164"/>
                    <a:pt x="15" y="165"/>
                  </a:cubicBezTo>
                  <a:cubicBezTo>
                    <a:pt x="15" y="164"/>
                    <a:pt x="15" y="162"/>
                    <a:pt x="15" y="161"/>
                  </a:cubicBezTo>
                  <a:cubicBezTo>
                    <a:pt x="14" y="162"/>
                    <a:pt x="13" y="163"/>
                    <a:pt x="11" y="163"/>
                  </a:cubicBezTo>
                  <a:close/>
                  <a:moveTo>
                    <a:pt x="143" y="22"/>
                  </a:moveTo>
                  <a:cubicBezTo>
                    <a:pt x="144" y="23"/>
                    <a:pt x="144" y="24"/>
                    <a:pt x="144" y="25"/>
                  </a:cubicBezTo>
                  <a:cubicBezTo>
                    <a:pt x="145" y="24"/>
                    <a:pt x="146" y="22"/>
                    <a:pt x="147" y="21"/>
                  </a:cubicBezTo>
                  <a:cubicBezTo>
                    <a:pt x="145" y="21"/>
                    <a:pt x="144" y="21"/>
                    <a:pt x="143" y="22"/>
                  </a:cubicBezTo>
                  <a:close/>
                  <a:moveTo>
                    <a:pt x="43" y="10"/>
                  </a:moveTo>
                  <a:cubicBezTo>
                    <a:pt x="43" y="10"/>
                    <a:pt x="43" y="10"/>
                    <a:pt x="43" y="10"/>
                  </a:cubicBezTo>
                  <a:cubicBezTo>
                    <a:pt x="44" y="9"/>
                    <a:pt x="44" y="8"/>
                    <a:pt x="45" y="7"/>
                  </a:cubicBezTo>
                  <a:cubicBezTo>
                    <a:pt x="45" y="7"/>
                    <a:pt x="46" y="6"/>
                    <a:pt x="47" y="5"/>
                  </a:cubicBezTo>
                  <a:cubicBezTo>
                    <a:pt x="46" y="5"/>
                    <a:pt x="45" y="5"/>
                    <a:pt x="45" y="5"/>
                  </a:cubicBezTo>
                  <a:cubicBezTo>
                    <a:pt x="44" y="5"/>
                    <a:pt x="44" y="5"/>
                    <a:pt x="44" y="6"/>
                  </a:cubicBezTo>
                  <a:cubicBezTo>
                    <a:pt x="44" y="7"/>
                    <a:pt x="43" y="8"/>
                    <a:pt x="43" y="10"/>
                  </a:cubicBezTo>
                  <a:close/>
                  <a:moveTo>
                    <a:pt x="141" y="141"/>
                  </a:moveTo>
                  <a:cubicBezTo>
                    <a:pt x="143" y="140"/>
                    <a:pt x="145" y="137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4" y="137"/>
                    <a:pt x="143" y="137"/>
                    <a:pt x="142" y="138"/>
                  </a:cubicBezTo>
                  <a:cubicBezTo>
                    <a:pt x="141" y="139"/>
                    <a:pt x="141" y="139"/>
                    <a:pt x="141" y="141"/>
                  </a:cubicBezTo>
                  <a:cubicBezTo>
                    <a:pt x="141" y="141"/>
                    <a:pt x="141" y="141"/>
                    <a:pt x="141" y="141"/>
                  </a:cubicBezTo>
                  <a:close/>
                  <a:moveTo>
                    <a:pt x="51" y="149"/>
                  </a:moveTo>
                  <a:cubicBezTo>
                    <a:pt x="52" y="149"/>
                    <a:pt x="52" y="148"/>
                    <a:pt x="52" y="148"/>
                  </a:cubicBezTo>
                  <a:cubicBezTo>
                    <a:pt x="52" y="145"/>
                    <a:pt x="52" y="143"/>
                    <a:pt x="52" y="140"/>
                  </a:cubicBezTo>
                  <a:cubicBezTo>
                    <a:pt x="52" y="143"/>
                    <a:pt x="51" y="146"/>
                    <a:pt x="51" y="149"/>
                  </a:cubicBezTo>
                  <a:close/>
                  <a:moveTo>
                    <a:pt x="90" y="204"/>
                  </a:moveTo>
                  <a:cubicBezTo>
                    <a:pt x="92" y="206"/>
                    <a:pt x="93" y="208"/>
                    <a:pt x="94" y="210"/>
                  </a:cubicBezTo>
                  <a:cubicBezTo>
                    <a:pt x="94" y="210"/>
                    <a:pt x="94" y="210"/>
                    <a:pt x="94" y="210"/>
                  </a:cubicBezTo>
                  <a:cubicBezTo>
                    <a:pt x="94" y="208"/>
                    <a:pt x="93" y="206"/>
                    <a:pt x="92" y="203"/>
                  </a:cubicBezTo>
                  <a:cubicBezTo>
                    <a:pt x="91" y="204"/>
                    <a:pt x="91" y="204"/>
                    <a:pt x="90" y="204"/>
                  </a:cubicBezTo>
                  <a:close/>
                  <a:moveTo>
                    <a:pt x="72" y="126"/>
                  </a:moveTo>
                  <a:cubicBezTo>
                    <a:pt x="72" y="124"/>
                    <a:pt x="72" y="122"/>
                    <a:pt x="71" y="120"/>
                  </a:cubicBezTo>
                  <a:cubicBezTo>
                    <a:pt x="71" y="121"/>
                    <a:pt x="71" y="121"/>
                    <a:pt x="71" y="122"/>
                  </a:cubicBezTo>
                  <a:cubicBezTo>
                    <a:pt x="71" y="123"/>
                    <a:pt x="70" y="125"/>
                    <a:pt x="72" y="126"/>
                  </a:cubicBezTo>
                  <a:close/>
                  <a:moveTo>
                    <a:pt x="54" y="191"/>
                  </a:moveTo>
                  <a:cubicBezTo>
                    <a:pt x="54" y="191"/>
                    <a:pt x="55" y="190"/>
                    <a:pt x="54" y="190"/>
                  </a:cubicBezTo>
                  <a:cubicBezTo>
                    <a:pt x="54" y="189"/>
                    <a:pt x="53" y="188"/>
                    <a:pt x="52" y="187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52" y="188"/>
                    <a:pt x="52" y="188"/>
                    <a:pt x="52" y="189"/>
                  </a:cubicBezTo>
                  <a:cubicBezTo>
                    <a:pt x="52" y="189"/>
                    <a:pt x="52" y="190"/>
                    <a:pt x="52" y="190"/>
                  </a:cubicBezTo>
                  <a:cubicBezTo>
                    <a:pt x="53" y="190"/>
                    <a:pt x="54" y="191"/>
                    <a:pt x="54" y="191"/>
                  </a:cubicBezTo>
                  <a:close/>
                  <a:moveTo>
                    <a:pt x="87" y="111"/>
                  </a:moveTo>
                  <a:cubicBezTo>
                    <a:pt x="86" y="109"/>
                    <a:pt x="86" y="109"/>
                    <a:pt x="84" y="109"/>
                  </a:cubicBezTo>
                  <a:cubicBezTo>
                    <a:pt x="84" y="110"/>
                    <a:pt x="84" y="111"/>
                    <a:pt x="84" y="112"/>
                  </a:cubicBezTo>
                  <a:cubicBezTo>
                    <a:pt x="85" y="112"/>
                    <a:pt x="86" y="111"/>
                    <a:pt x="87" y="111"/>
                  </a:cubicBezTo>
                  <a:close/>
                  <a:moveTo>
                    <a:pt x="113" y="215"/>
                  </a:moveTo>
                  <a:cubicBezTo>
                    <a:pt x="114" y="215"/>
                    <a:pt x="114" y="215"/>
                    <a:pt x="115" y="215"/>
                  </a:cubicBezTo>
                  <a:cubicBezTo>
                    <a:pt x="115" y="215"/>
                    <a:pt x="115" y="214"/>
                    <a:pt x="116" y="214"/>
                  </a:cubicBezTo>
                  <a:cubicBezTo>
                    <a:pt x="116" y="213"/>
                    <a:pt x="116" y="212"/>
                    <a:pt x="117" y="210"/>
                  </a:cubicBezTo>
                  <a:cubicBezTo>
                    <a:pt x="117" y="210"/>
                    <a:pt x="117" y="210"/>
                    <a:pt x="116" y="210"/>
                  </a:cubicBezTo>
                  <a:cubicBezTo>
                    <a:pt x="115" y="212"/>
                    <a:pt x="114" y="213"/>
                    <a:pt x="113" y="215"/>
                  </a:cubicBezTo>
                  <a:close/>
                  <a:moveTo>
                    <a:pt x="87" y="221"/>
                  </a:moveTo>
                  <a:cubicBezTo>
                    <a:pt x="87" y="221"/>
                    <a:pt x="86" y="220"/>
                    <a:pt x="85" y="219"/>
                  </a:cubicBezTo>
                  <a:cubicBezTo>
                    <a:pt x="85" y="220"/>
                    <a:pt x="84" y="221"/>
                    <a:pt x="84" y="221"/>
                  </a:cubicBezTo>
                  <a:cubicBezTo>
                    <a:pt x="84" y="222"/>
                    <a:pt x="85" y="222"/>
                    <a:pt x="85" y="223"/>
                  </a:cubicBezTo>
                  <a:cubicBezTo>
                    <a:pt x="86" y="222"/>
                    <a:pt x="87" y="222"/>
                    <a:pt x="87" y="221"/>
                  </a:cubicBezTo>
                  <a:close/>
                  <a:moveTo>
                    <a:pt x="99" y="88"/>
                  </a:moveTo>
                  <a:cubicBezTo>
                    <a:pt x="99" y="89"/>
                    <a:pt x="99" y="89"/>
                    <a:pt x="99" y="89"/>
                  </a:cubicBezTo>
                  <a:cubicBezTo>
                    <a:pt x="100" y="88"/>
                    <a:pt x="100" y="87"/>
                    <a:pt x="101" y="86"/>
                  </a:cubicBezTo>
                  <a:cubicBezTo>
                    <a:pt x="101" y="85"/>
                    <a:pt x="100" y="84"/>
                    <a:pt x="100" y="83"/>
                  </a:cubicBezTo>
                  <a:cubicBezTo>
                    <a:pt x="99" y="85"/>
                    <a:pt x="99" y="87"/>
                    <a:pt x="99" y="88"/>
                  </a:cubicBezTo>
                  <a:close/>
                  <a:moveTo>
                    <a:pt x="105" y="182"/>
                  </a:moveTo>
                  <a:cubicBezTo>
                    <a:pt x="106" y="180"/>
                    <a:pt x="105" y="178"/>
                    <a:pt x="105" y="177"/>
                  </a:cubicBezTo>
                  <a:cubicBezTo>
                    <a:pt x="104" y="178"/>
                    <a:pt x="104" y="178"/>
                    <a:pt x="104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1"/>
                    <a:pt x="105" y="181"/>
                    <a:pt x="105" y="182"/>
                  </a:cubicBezTo>
                  <a:close/>
                  <a:moveTo>
                    <a:pt x="54" y="50"/>
                  </a:moveTo>
                  <a:cubicBezTo>
                    <a:pt x="54" y="50"/>
                    <a:pt x="54" y="50"/>
                    <a:pt x="54" y="50"/>
                  </a:cubicBezTo>
                  <a:cubicBezTo>
                    <a:pt x="55" y="48"/>
                    <a:pt x="55" y="46"/>
                    <a:pt x="55" y="44"/>
                  </a:cubicBezTo>
                  <a:cubicBezTo>
                    <a:pt x="54" y="44"/>
                    <a:pt x="54" y="44"/>
                    <a:pt x="53" y="43"/>
                  </a:cubicBezTo>
                  <a:cubicBezTo>
                    <a:pt x="54" y="46"/>
                    <a:pt x="54" y="48"/>
                    <a:pt x="54" y="50"/>
                  </a:cubicBezTo>
                  <a:close/>
                  <a:moveTo>
                    <a:pt x="106" y="60"/>
                  </a:moveTo>
                  <a:cubicBezTo>
                    <a:pt x="106" y="61"/>
                    <a:pt x="106" y="62"/>
                    <a:pt x="106" y="63"/>
                  </a:cubicBezTo>
                  <a:cubicBezTo>
                    <a:pt x="107" y="62"/>
                    <a:pt x="108" y="61"/>
                    <a:pt x="108" y="59"/>
                  </a:cubicBezTo>
                  <a:cubicBezTo>
                    <a:pt x="107" y="59"/>
                    <a:pt x="107" y="59"/>
                    <a:pt x="106" y="60"/>
                  </a:cubicBezTo>
                  <a:close/>
                  <a:moveTo>
                    <a:pt x="82" y="113"/>
                  </a:moveTo>
                  <a:cubicBezTo>
                    <a:pt x="82" y="113"/>
                    <a:pt x="82" y="112"/>
                    <a:pt x="82" y="111"/>
                  </a:cubicBezTo>
                  <a:cubicBezTo>
                    <a:pt x="81" y="112"/>
                    <a:pt x="80" y="113"/>
                    <a:pt x="79" y="114"/>
                  </a:cubicBezTo>
                  <a:cubicBezTo>
                    <a:pt x="79" y="114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80" y="115"/>
                    <a:pt x="81" y="114"/>
                    <a:pt x="82" y="113"/>
                  </a:cubicBezTo>
                  <a:close/>
                  <a:moveTo>
                    <a:pt x="63" y="54"/>
                  </a:moveTo>
                  <a:cubicBezTo>
                    <a:pt x="63" y="55"/>
                    <a:pt x="64" y="56"/>
                    <a:pt x="64" y="57"/>
                  </a:cubicBezTo>
                  <a:cubicBezTo>
                    <a:pt x="65" y="56"/>
                    <a:pt x="66" y="55"/>
                    <a:pt x="66" y="54"/>
                  </a:cubicBezTo>
                  <a:cubicBezTo>
                    <a:pt x="65" y="54"/>
                    <a:pt x="64" y="54"/>
                    <a:pt x="63" y="54"/>
                  </a:cubicBezTo>
                  <a:close/>
                  <a:moveTo>
                    <a:pt x="99" y="112"/>
                  </a:moveTo>
                  <a:cubicBezTo>
                    <a:pt x="100" y="112"/>
                    <a:pt x="101" y="112"/>
                    <a:pt x="101" y="112"/>
                  </a:cubicBezTo>
                  <a:cubicBezTo>
                    <a:pt x="102" y="113"/>
                    <a:pt x="102" y="112"/>
                    <a:pt x="102" y="112"/>
                  </a:cubicBezTo>
                  <a:cubicBezTo>
                    <a:pt x="102" y="111"/>
                    <a:pt x="101" y="110"/>
                    <a:pt x="100" y="109"/>
                  </a:cubicBezTo>
                  <a:cubicBezTo>
                    <a:pt x="100" y="110"/>
                    <a:pt x="100" y="111"/>
                    <a:pt x="99" y="112"/>
                  </a:cubicBezTo>
                  <a:close/>
                  <a:moveTo>
                    <a:pt x="96" y="50"/>
                  </a:moveTo>
                  <a:cubicBezTo>
                    <a:pt x="96" y="50"/>
                    <a:pt x="96" y="50"/>
                    <a:pt x="96" y="50"/>
                  </a:cubicBezTo>
                  <a:cubicBezTo>
                    <a:pt x="95" y="51"/>
                    <a:pt x="95" y="52"/>
                    <a:pt x="95" y="53"/>
                  </a:cubicBezTo>
                  <a:cubicBezTo>
                    <a:pt x="95" y="53"/>
                    <a:pt x="95" y="54"/>
                    <a:pt x="95" y="54"/>
                  </a:cubicBezTo>
                  <a:cubicBezTo>
                    <a:pt x="95" y="54"/>
                    <a:pt x="96" y="55"/>
                    <a:pt x="97" y="56"/>
                  </a:cubicBezTo>
                  <a:cubicBezTo>
                    <a:pt x="97" y="54"/>
                    <a:pt x="96" y="52"/>
                    <a:pt x="96" y="50"/>
                  </a:cubicBezTo>
                  <a:close/>
                  <a:moveTo>
                    <a:pt x="137" y="181"/>
                  </a:moveTo>
                  <a:cubicBezTo>
                    <a:pt x="136" y="181"/>
                    <a:pt x="135" y="181"/>
                    <a:pt x="134" y="182"/>
                  </a:cubicBezTo>
                  <a:cubicBezTo>
                    <a:pt x="134" y="182"/>
                    <a:pt x="135" y="183"/>
                    <a:pt x="135" y="184"/>
                  </a:cubicBezTo>
                  <a:cubicBezTo>
                    <a:pt x="136" y="183"/>
                    <a:pt x="137" y="182"/>
                    <a:pt x="137" y="181"/>
                  </a:cubicBezTo>
                  <a:close/>
                  <a:moveTo>
                    <a:pt x="122" y="166"/>
                  </a:moveTo>
                  <a:cubicBezTo>
                    <a:pt x="123" y="167"/>
                    <a:pt x="123" y="169"/>
                    <a:pt x="124" y="170"/>
                  </a:cubicBezTo>
                  <a:cubicBezTo>
                    <a:pt x="124" y="170"/>
                    <a:pt x="124" y="170"/>
                    <a:pt x="124" y="170"/>
                  </a:cubicBezTo>
                  <a:cubicBezTo>
                    <a:pt x="125" y="170"/>
                    <a:pt x="125" y="170"/>
                    <a:pt x="125" y="170"/>
                  </a:cubicBezTo>
                  <a:cubicBezTo>
                    <a:pt x="124" y="168"/>
                    <a:pt x="124" y="167"/>
                    <a:pt x="123" y="166"/>
                  </a:cubicBezTo>
                  <a:cubicBezTo>
                    <a:pt x="123" y="166"/>
                    <a:pt x="123" y="166"/>
                    <a:pt x="122" y="166"/>
                  </a:cubicBezTo>
                  <a:close/>
                  <a:moveTo>
                    <a:pt x="143" y="122"/>
                  </a:moveTo>
                  <a:cubicBezTo>
                    <a:pt x="143" y="122"/>
                    <a:pt x="143" y="122"/>
                    <a:pt x="143" y="122"/>
                  </a:cubicBezTo>
                  <a:cubicBezTo>
                    <a:pt x="144" y="121"/>
                    <a:pt x="145" y="121"/>
                    <a:pt x="145" y="120"/>
                  </a:cubicBezTo>
                  <a:cubicBezTo>
                    <a:pt x="145" y="119"/>
                    <a:pt x="144" y="118"/>
                    <a:pt x="144" y="118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3" y="116"/>
                  </a:cubicBezTo>
                  <a:cubicBezTo>
                    <a:pt x="143" y="118"/>
                    <a:pt x="143" y="120"/>
                    <a:pt x="143" y="122"/>
                  </a:cubicBezTo>
                  <a:close/>
                  <a:moveTo>
                    <a:pt x="71" y="96"/>
                  </a:moveTo>
                  <a:cubicBezTo>
                    <a:pt x="72" y="95"/>
                    <a:pt x="72" y="95"/>
                    <a:pt x="72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3"/>
                    <a:pt x="72" y="92"/>
                    <a:pt x="72" y="92"/>
                  </a:cubicBezTo>
                  <a:cubicBezTo>
                    <a:pt x="71" y="93"/>
                    <a:pt x="70" y="94"/>
                    <a:pt x="71" y="96"/>
                  </a:cubicBezTo>
                  <a:close/>
                  <a:moveTo>
                    <a:pt x="66" y="103"/>
                  </a:moveTo>
                  <a:cubicBezTo>
                    <a:pt x="68" y="102"/>
                    <a:pt x="68" y="100"/>
                    <a:pt x="67" y="98"/>
                  </a:cubicBezTo>
                  <a:cubicBezTo>
                    <a:pt x="67" y="99"/>
                    <a:pt x="66" y="100"/>
                    <a:pt x="66" y="100"/>
                  </a:cubicBezTo>
                  <a:cubicBezTo>
                    <a:pt x="66" y="101"/>
                    <a:pt x="66" y="102"/>
                    <a:pt x="66" y="103"/>
                  </a:cubicBezTo>
                  <a:close/>
                  <a:moveTo>
                    <a:pt x="84" y="25"/>
                  </a:moveTo>
                  <a:cubicBezTo>
                    <a:pt x="84" y="26"/>
                    <a:pt x="84" y="29"/>
                    <a:pt x="85" y="30"/>
                  </a:cubicBezTo>
                  <a:cubicBezTo>
                    <a:pt x="85" y="28"/>
                    <a:pt x="85" y="26"/>
                    <a:pt x="85" y="25"/>
                  </a:cubicBezTo>
                  <a:cubicBezTo>
                    <a:pt x="85" y="25"/>
                    <a:pt x="85" y="25"/>
                    <a:pt x="84" y="25"/>
                  </a:cubicBezTo>
                  <a:close/>
                  <a:moveTo>
                    <a:pt x="95" y="186"/>
                  </a:moveTo>
                  <a:cubicBezTo>
                    <a:pt x="95" y="188"/>
                    <a:pt x="94" y="189"/>
                    <a:pt x="94" y="190"/>
                  </a:cubicBezTo>
                  <a:cubicBezTo>
                    <a:pt x="94" y="190"/>
                    <a:pt x="94" y="190"/>
                    <a:pt x="95" y="190"/>
                  </a:cubicBezTo>
                  <a:cubicBezTo>
                    <a:pt x="95" y="189"/>
                    <a:pt x="96" y="188"/>
                    <a:pt x="96" y="186"/>
                  </a:cubicBezTo>
                  <a:cubicBezTo>
                    <a:pt x="96" y="186"/>
                    <a:pt x="96" y="186"/>
                    <a:pt x="95" y="186"/>
                  </a:cubicBezTo>
                  <a:close/>
                  <a:moveTo>
                    <a:pt x="119" y="111"/>
                  </a:moveTo>
                  <a:cubicBezTo>
                    <a:pt x="119" y="111"/>
                    <a:pt x="119" y="111"/>
                    <a:pt x="119" y="111"/>
                  </a:cubicBezTo>
                  <a:cubicBezTo>
                    <a:pt x="119" y="112"/>
                    <a:pt x="118" y="113"/>
                    <a:pt x="118" y="114"/>
                  </a:cubicBezTo>
                  <a:cubicBezTo>
                    <a:pt x="118" y="114"/>
                    <a:pt x="119" y="115"/>
                    <a:pt x="119" y="115"/>
                  </a:cubicBezTo>
                  <a:cubicBezTo>
                    <a:pt x="119" y="116"/>
                    <a:pt x="119" y="116"/>
                    <a:pt x="120" y="117"/>
                  </a:cubicBezTo>
                  <a:cubicBezTo>
                    <a:pt x="120" y="115"/>
                    <a:pt x="120" y="113"/>
                    <a:pt x="119" y="111"/>
                  </a:cubicBezTo>
                  <a:close/>
                  <a:moveTo>
                    <a:pt x="103" y="183"/>
                  </a:moveTo>
                  <a:cubicBezTo>
                    <a:pt x="103" y="182"/>
                    <a:pt x="102" y="182"/>
                    <a:pt x="101" y="181"/>
                  </a:cubicBezTo>
                  <a:cubicBezTo>
                    <a:pt x="100" y="182"/>
                    <a:pt x="100" y="183"/>
                    <a:pt x="100" y="184"/>
                  </a:cubicBezTo>
                  <a:cubicBezTo>
                    <a:pt x="101" y="184"/>
                    <a:pt x="102" y="183"/>
                    <a:pt x="103" y="183"/>
                  </a:cubicBezTo>
                  <a:close/>
                  <a:moveTo>
                    <a:pt x="65" y="36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6" y="36"/>
                    <a:pt x="67" y="36"/>
                    <a:pt x="68" y="35"/>
                  </a:cubicBezTo>
                  <a:cubicBezTo>
                    <a:pt x="68" y="35"/>
                    <a:pt x="68" y="34"/>
                    <a:pt x="68" y="33"/>
                  </a:cubicBezTo>
                  <a:cubicBezTo>
                    <a:pt x="67" y="33"/>
                    <a:pt x="67" y="33"/>
                    <a:pt x="67" y="34"/>
                  </a:cubicBezTo>
                  <a:cubicBezTo>
                    <a:pt x="66" y="34"/>
                    <a:pt x="66" y="35"/>
                    <a:pt x="65" y="36"/>
                  </a:cubicBezTo>
                  <a:close/>
                  <a:moveTo>
                    <a:pt x="97" y="148"/>
                  </a:moveTo>
                  <a:cubicBezTo>
                    <a:pt x="97" y="148"/>
                    <a:pt x="98" y="148"/>
                    <a:pt x="98" y="147"/>
                  </a:cubicBezTo>
                  <a:cubicBezTo>
                    <a:pt x="98" y="147"/>
                    <a:pt x="99" y="147"/>
                    <a:pt x="99" y="146"/>
                  </a:cubicBezTo>
                  <a:cubicBezTo>
                    <a:pt x="98" y="146"/>
                    <a:pt x="98" y="145"/>
                    <a:pt x="98" y="144"/>
                  </a:cubicBezTo>
                  <a:cubicBezTo>
                    <a:pt x="98" y="144"/>
                    <a:pt x="98" y="144"/>
                    <a:pt x="98" y="144"/>
                  </a:cubicBezTo>
                  <a:cubicBezTo>
                    <a:pt x="97" y="145"/>
                    <a:pt x="97" y="146"/>
                    <a:pt x="96" y="147"/>
                  </a:cubicBezTo>
                  <a:cubicBezTo>
                    <a:pt x="97" y="147"/>
                    <a:pt x="97" y="148"/>
                    <a:pt x="97" y="148"/>
                  </a:cubicBezTo>
                  <a:close/>
                  <a:moveTo>
                    <a:pt x="81" y="24"/>
                  </a:moveTo>
                  <a:cubicBezTo>
                    <a:pt x="81" y="25"/>
                    <a:pt x="80" y="25"/>
                    <a:pt x="79" y="25"/>
                  </a:cubicBezTo>
                  <a:cubicBezTo>
                    <a:pt x="80" y="26"/>
                    <a:pt x="80" y="27"/>
                    <a:pt x="81" y="27"/>
                  </a:cubicBezTo>
                  <a:cubicBezTo>
                    <a:pt x="82" y="26"/>
                    <a:pt x="82" y="26"/>
                    <a:pt x="81" y="24"/>
                  </a:cubicBezTo>
                  <a:close/>
                  <a:moveTo>
                    <a:pt x="69" y="170"/>
                  </a:moveTo>
                  <a:cubicBezTo>
                    <a:pt x="70" y="172"/>
                    <a:pt x="70" y="175"/>
                    <a:pt x="73" y="176"/>
                  </a:cubicBezTo>
                  <a:cubicBezTo>
                    <a:pt x="72" y="174"/>
                    <a:pt x="70" y="172"/>
                    <a:pt x="69" y="170"/>
                  </a:cubicBezTo>
                  <a:close/>
                  <a:moveTo>
                    <a:pt x="129" y="136"/>
                  </a:moveTo>
                  <a:cubicBezTo>
                    <a:pt x="129" y="137"/>
                    <a:pt x="129" y="138"/>
                    <a:pt x="128" y="140"/>
                  </a:cubicBezTo>
                  <a:cubicBezTo>
                    <a:pt x="130" y="139"/>
                    <a:pt x="130" y="138"/>
                    <a:pt x="131" y="136"/>
                  </a:cubicBezTo>
                  <a:cubicBezTo>
                    <a:pt x="130" y="136"/>
                    <a:pt x="130" y="136"/>
                    <a:pt x="129" y="136"/>
                  </a:cubicBezTo>
                  <a:close/>
                  <a:moveTo>
                    <a:pt x="64" y="52"/>
                  </a:moveTo>
                  <a:cubicBezTo>
                    <a:pt x="65" y="52"/>
                    <a:pt x="66" y="52"/>
                    <a:pt x="67" y="52"/>
                  </a:cubicBezTo>
                  <a:cubicBezTo>
                    <a:pt x="68" y="52"/>
                    <a:pt x="68" y="51"/>
                    <a:pt x="68" y="51"/>
                  </a:cubicBezTo>
                  <a:cubicBezTo>
                    <a:pt x="67" y="50"/>
                    <a:pt x="67" y="50"/>
                    <a:pt x="66" y="50"/>
                  </a:cubicBezTo>
                  <a:cubicBezTo>
                    <a:pt x="65" y="50"/>
                    <a:pt x="65" y="51"/>
                    <a:pt x="64" y="52"/>
                  </a:cubicBezTo>
                  <a:close/>
                  <a:moveTo>
                    <a:pt x="135" y="27"/>
                  </a:moveTo>
                  <a:cubicBezTo>
                    <a:pt x="135" y="25"/>
                    <a:pt x="135" y="24"/>
                    <a:pt x="134" y="23"/>
                  </a:cubicBezTo>
                  <a:cubicBezTo>
                    <a:pt x="134" y="23"/>
                    <a:pt x="133" y="23"/>
                    <a:pt x="132" y="23"/>
                  </a:cubicBezTo>
                  <a:cubicBezTo>
                    <a:pt x="133" y="24"/>
                    <a:pt x="133" y="24"/>
                    <a:pt x="133" y="25"/>
                  </a:cubicBezTo>
                  <a:cubicBezTo>
                    <a:pt x="134" y="25"/>
                    <a:pt x="134" y="26"/>
                    <a:pt x="135" y="27"/>
                  </a:cubicBezTo>
                  <a:close/>
                  <a:moveTo>
                    <a:pt x="90" y="88"/>
                  </a:moveTo>
                  <a:cubicBezTo>
                    <a:pt x="90" y="88"/>
                    <a:pt x="90" y="88"/>
                    <a:pt x="90" y="88"/>
                  </a:cubicBezTo>
                  <a:cubicBezTo>
                    <a:pt x="91" y="89"/>
                    <a:pt x="92" y="91"/>
                    <a:pt x="92" y="92"/>
                  </a:cubicBezTo>
                  <a:cubicBezTo>
                    <a:pt x="93" y="92"/>
                    <a:pt x="93" y="92"/>
                    <a:pt x="94" y="91"/>
                  </a:cubicBezTo>
                  <a:cubicBezTo>
                    <a:pt x="93" y="90"/>
                    <a:pt x="91" y="89"/>
                    <a:pt x="90" y="88"/>
                  </a:cubicBezTo>
                  <a:close/>
                  <a:moveTo>
                    <a:pt x="59" y="134"/>
                  </a:moveTo>
                  <a:cubicBezTo>
                    <a:pt x="58" y="134"/>
                    <a:pt x="58" y="134"/>
                    <a:pt x="57" y="134"/>
                  </a:cubicBezTo>
                  <a:cubicBezTo>
                    <a:pt x="57" y="135"/>
                    <a:pt x="58" y="137"/>
                    <a:pt x="59" y="138"/>
                  </a:cubicBezTo>
                  <a:cubicBezTo>
                    <a:pt x="59" y="138"/>
                    <a:pt x="59" y="136"/>
                    <a:pt x="59" y="134"/>
                  </a:cubicBezTo>
                  <a:close/>
                  <a:moveTo>
                    <a:pt x="95" y="30"/>
                  </a:moveTo>
                  <a:cubicBezTo>
                    <a:pt x="95" y="29"/>
                    <a:pt x="95" y="29"/>
                    <a:pt x="94" y="28"/>
                  </a:cubicBezTo>
                  <a:cubicBezTo>
                    <a:pt x="94" y="28"/>
                    <a:pt x="93" y="28"/>
                    <a:pt x="92" y="28"/>
                  </a:cubicBezTo>
                  <a:cubicBezTo>
                    <a:pt x="93" y="29"/>
                    <a:pt x="93" y="30"/>
                    <a:pt x="93" y="31"/>
                  </a:cubicBezTo>
                  <a:cubicBezTo>
                    <a:pt x="94" y="30"/>
                    <a:pt x="95" y="30"/>
                    <a:pt x="95" y="30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5" y="71"/>
                    <a:pt x="85" y="72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5" y="73"/>
                    <a:pt x="86" y="74"/>
                    <a:pt x="86" y="74"/>
                  </a:cubicBezTo>
                  <a:cubicBezTo>
                    <a:pt x="86" y="73"/>
                    <a:pt x="86" y="71"/>
                    <a:pt x="86" y="70"/>
                  </a:cubicBezTo>
                  <a:close/>
                  <a:moveTo>
                    <a:pt x="118" y="118"/>
                  </a:moveTo>
                  <a:cubicBezTo>
                    <a:pt x="117" y="117"/>
                    <a:pt x="117" y="116"/>
                    <a:pt x="117" y="116"/>
                  </a:cubicBezTo>
                  <a:cubicBezTo>
                    <a:pt x="115" y="117"/>
                    <a:pt x="115" y="118"/>
                    <a:pt x="115" y="119"/>
                  </a:cubicBezTo>
                  <a:cubicBezTo>
                    <a:pt x="116" y="119"/>
                    <a:pt x="117" y="118"/>
                    <a:pt x="118" y="118"/>
                  </a:cubicBezTo>
                  <a:close/>
                  <a:moveTo>
                    <a:pt x="40" y="162"/>
                  </a:moveTo>
                  <a:cubicBezTo>
                    <a:pt x="37" y="162"/>
                    <a:pt x="35" y="162"/>
                    <a:pt x="34" y="162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36" y="163"/>
                    <a:pt x="37" y="163"/>
                    <a:pt x="38" y="163"/>
                  </a:cubicBezTo>
                  <a:cubicBezTo>
                    <a:pt x="39" y="163"/>
                    <a:pt x="39" y="163"/>
                    <a:pt x="40" y="162"/>
                  </a:cubicBezTo>
                  <a:close/>
                  <a:moveTo>
                    <a:pt x="106" y="35"/>
                  </a:moveTo>
                  <a:cubicBezTo>
                    <a:pt x="106" y="36"/>
                    <a:pt x="106" y="38"/>
                    <a:pt x="106" y="39"/>
                  </a:cubicBezTo>
                  <a:cubicBezTo>
                    <a:pt x="107" y="39"/>
                    <a:pt x="107" y="38"/>
                    <a:pt x="108" y="38"/>
                  </a:cubicBezTo>
                  <a:cubicBezTo>
                    <a:pt x="107" y="37"/>
                    <a:pt x="107" y="36"/>
                    <a:pt x="107" y="35"/>
                  </a:cubicBezTo>
                  <a:cubicBezTo>
                    <a:pt x="107" y="35"/>
                    <a:pt x="107" y="35"/>
                    <a:pt x="106" y="35"/>
                  </a:cubicBezTo>
                  <a:close/>
                  <a:moveTo>
                    <a:pt x="92" y="87"/>
                  </a:moveTo>
                  <a:cubicBezTo>
                    <a:pt x="93" y="88"/>
                    <a:pt x="94" y="88"/>
                    <a:pt x="95" y="89"/>
                  </a:cubicBezTo>
                  <a:cubicBezTo>
                    <a:pt x="95" y="89"/>
                    <a:pt x="95" y="88"/>
                    <a:pt x="95" y="88"/>
                  </a:cubicBezTo>
                  <a:cubicBezTo>
                    <a:pt x="95" y="87"/>
                    <a:pt x="94" y="87"/>
                    <a:pt x="94" y="86"/>
                  </a:cubicBezTo>
                  <a:cubicBezTo>
                    <a:pt x="93" y="86"/>
                    <a:pt x="93" y="86"/>
                    <a:pt x="92" y="87"/>
                  </a:cubicBezTo>
                  <a:close/>
                  <a:moveTo>
                    <a:pt x="127" y="110"/>
                  </a:moveTo>
                  <a:cubicBezTo>
                    <a:pt x="127" y="110"/>
                    <a:pt x="127" y="110"/>
                    <a:pt x="126" y="110"/>
                  </a:cubicBezTo>
                  <a:cubicBezTo>
                    <a:pt x="126" y="111"/>
                    <a:pt x="125" y="113"/>
                    <a:pt x="125" y="114"/>
                  </a:cubicBezTo>
                  <a:cubicBezTo>
                    <a:pt x="125" y="114"/>
                    <a:pt x="125" y="114"/>
                    <a:pt x="125" y="114"/>
                  </a:cubicBezTo>
                  <a:cubicBezTo>
                    <a:pt x="126" y="114"/>
                    <a:pt x="126" y="113"/>
                    <a:pt x="127" y="113"/>
                  </a:cubicBezTo>
                  <a:cubicBezTo>
                    <a:pt x="127" y="112"/>
                    <a:pt x="127" y="111"/>
                    <a:pt x="127" y="110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8" y="17"/>
                  </a:cubicBezTo>
                  <a:cubicBezTo>
                    <a:pt x="128" y="16"/>
                    <a:pt x="127" y="16"/>
                    <a:pt x="126" y="16"/>
                  </a:cubicBezTo>
                  <a:cubicBezTo>
                    <a:pt x="126" y="17"/>
                    <a:pt x="126" y="17"/>
                    <a:pt x="126" y="18"/>
                  </a:cubicBezTo>
                  <a:cubicBezTo>
                    <a:pt x="127" y="18"/>
                    <a:pt x="128" y="18"/>
                    <a:pt x="129" y="18"/>
                  </a:cubicBezTo>
                  <a:close/>
                  <a:moveTo>
                    <a:pt x="52" y="77"/>
                  </a:moveTo>
                  <a:cubicBezTo>
                    <a:pt x="52" y="77"/>
                    <a:pt x="53" y="77"/>
                    <a:pt x="53" y="77"/>
                  </a:cubicBezTo>
                  <a:cubicBezTo>
                    <a:pt x="53" y="75"/>
                    <a:pt x="53" y="74"/>
                    <a:pt x="53" y="72"/>
                  </a:cubicBezTo>
                  <a:cubicBezTo>
                    <a:pt x="52" y="72"/>
                    <a:pt x="52" y="73"/>
                    <a:pt x="52" y="74"/>
                  </a:cubicBezTo>
                  <a:cubicBezTo>
                    <a:pt x="52" y="75"/>
                    <a:pt x="52" y="76"/>
                    <a:pt x="52" y="77"/>
                  </a:cubicBezTo>
                  <a:close/>
                  <a:moveTo>
                    <a:pt x="134" y="95"/>
                  </a:moveTo>
                  <a:cubicBezTo>
                    <a:pt x="134" y="95"/>
                    <a:pt x="134" y="95"/>
                    <a:pt x="134" y="95"/>
                  </a:cubicBezTo>
                  <a:cubicBezTo>
                    <a:pt x="133" y="96"/>
                    <a:pt x="133" y="96"/>
                    <a:pt x="133" y="97"/>
                  </a:cubicBezTo>
                  <a:cubicBezTo>
                    <a:pt x="133" y="97"/>
                    <a:pt x="133" y="97"/>
                    <a:pt x="133" y="98"/>
                  </a:cubicBezTo>
                  <a:cubicBezTo>
                    <a:pt x="133" y="99"/>
                    <a:pt x="134" y="99"/>
                    <a:pt x="134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99"/>
                    <a:pt x="134" y="97"/>
                    <a:pt x="134" y="95"/>
                  </a:cubicBezTo>
                  <a:close/>
                  <a:moveTo>
                    <a:pt x="129" y="165"/>
                  </a:moveTo>
                  <a:cubicBezTo>
                    <a:pt x="128" y="165"/>
                    <a:pt x="128" y="165"/>
                    <a:pt x="127" y="165"/>
                  </a:cubicBezTo>
                  <a:cubicBezTo>
                    <a:pt x="128" y="167"/>
                    <a:pt x="129" y="168"/>
                    <a:pt x="130" y="168"/>
                  </a:cubicBezTo>
                  <a:cubicBezTo>
                    <a:pt x="129" y="167"/>
                    <a:pt x="129" y="166"/>
                    <a:pt x="129" y="165"/>
                  </a:cubicBezTo>
                  <a:close/>
                  <a:moveTo>
                    <a:pt x="140" y="23"/>
                  </a:moveTo>
                  <a:cubicBezTo>
                    <a:pt x="140" y="23"/>
                    <a:pt x="140" y="23"/>
                    <a:pt x="140" y="23"/>
                  </a:cubicBezTo>
                  <a:cubicBezTo>
                    <a:pt x="140" y="26"/>
                    <a:pt x="140" y="29"/>
                    <a:pt x="141" y="32"/>
                  </a:cubicBezTo>
                  <a:cubicBezTo>
                    <a:pt x="141" y="31"/>
                    <a:pt x="141" y="31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7"/>
                    <a:pt x="141" y="25"/>
                    <a:pt x="140" y="23"/>
                  </a:cubicBezTo>
                  <a:close/>
                  <a:moveTo>
                    <a:pt x="119" y="221"/>
                  </a:moveTo>
                  <a:cubicBezTo>
                    <a:pt x="119" y="221"/>
                    <a:pt x="119" y="221"/>
                    <a:pt x="119" y="221"/>
                  </a:cubicBezTo>
                  <a:cubicBezTo>
                    <a:pt x="118" y="221"/>
                    <a:pt x="117" y="222"/>
                    <a:pt x="116" y="222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5" y="223"/>
                    <a:pt x="115" y="224"/>
                    <a:pt x="115" y="225"/>
                  </a:cubicBezTo>
                  <a:cubicBezTo>
                    <a:pt x="116" y="223"/>
                    <a:pt x="117" y="222"/>
                    <a:pt x="119" y="221"/>
                  </a:cubicBezTo>
                  <a:close/>
                  <a:moveTo>
                    <a:pt x="106" y="161"/>
                  </a:moveTo>
                  <a:cubicBezTo>
                    <a:pt x="106" y="161"/>
                    <a:pt x="107" y="162"/>
                    <a:pt x="108" y="162"/>
                  </a:cubicBezTo>
                  <a:cubicBezTo>
                    <a:pt x="108" y="161"/>
                    <a:pt x="108" y="160"/>
                    <a:pt x="107" y="159"/>
                  </a:cubicBezTo>
                  <a:cubicBezTo>
                    <a:pt x="107" y="160"/>
                    <a:pt x="106" y="160"/>
                    <a:pt x="106" y="161"/>
                  </a:cubicBezTo>
                  <a:close/>
                  <a:moveTo>
                    <a:pt x="64" y="148"/>
                  </a:moveTo>
                  <a:cubicBezTo>
                    <a:pt x="64" y="148"/>
                    <a:pt x="64" y="148"/>
                    <a:pt x="64" y="148"/>
                  </a:cubicBezTo>
                  <a:cubicBezTo>
                    <a:pt x="63" y="149"/>
                    <a:pt x="63" y="150"/>
                    <a:pt x="63" y="151"/>
                  </a:cubicBezTo>
                  <a:cubicBezTo>
                    <a:pt x="62" y="152"/>
                    <a:pt x="63" y="153"/>
                    <a:pt x="64" y="154"/>
                  </a:cubicBezTo>
                  <a:cubicBezTo>
                    <a:pt x="64" y="152"/>
                    <a:pt x="64" y="150"/>
                    <a:pt x="64" y="148"/>
                  </a:cubicBezTo>
                  <a:close/>
                  <a:moveTo>
                    <a:pt x="132" y="189"/>
                  </a:moveTo>
                  <a:cubicBezTo>
                    <a:pt x="132" y="189"/>
                    <a:pt x="132" y="189"/>
                    <a:pt x="132" y="189"/>
                  </a:cubicBezTo>
                  <a:cubicBezTo>
                    <a:pt x="132" y="188"/>
                    <a:pt x="132" y="187"/>
                    <a:pt x="132" y="186"/>
                  </a:cubicBezTo>
                  <a:cubicBezTo>
                    <a:pt x="132" y="185"/>
                    <a:pt x="131" y="185"/>
                    <a:pt x="131" y="185"/>
                  </a:cubicBezTo>
                  <a:cubicBezTo>
                    <a:pt x="130" y="185"/>
                    <a:pt x="130" y="185"/>
                    <a:pt x="130" y="186"/>
                  </a:cubicBezTo>
                  <a:cubicBezTo>
                    <a:pt x="131" y="187"/>
                    <a:pt x="131" y="188"/>
                    <a:pt x="132" y="189"/>
                  </a:cubicBezTo>
                  <a:close/>
                  <a:moveTo>
                    <a:pt x="148" y="42"/>
                  </a:moveTo>
                  <a:cubicBezTo>
                    <a:pt x="147" y="45"/>
                    <a:pt x="147" y="47"/>
                    <a:pt x="148" y="49"/>
                  </a:cubicBezTo>
                  <a:cubicBezTo>
                    <a:pt x="148" y="47"/>
                    <a:pt x="148" y="45"/>
                    <a:pt x="148" y="42"/>
                  </a:cubicBezTo>
                  <a:close/>
                  <a:moveTo>
                    <a:pt x="127" y="185"/>
                  </a:moveTo>
                  <a:cubicBezTo>
                    <a:pt x="127" y="185"/>
                    <a:pt x="126" y="185"/>
                    <a:pt x="126" y="186"/>
                  </a:cubicBezTo>
                  <a:cubicBezTo>
                    <a:pt x="125" y="187"/>
                    <a:pt x="124" y="189"/>
                    <a:pt x="124" y="190"/>
                  </a:cubicBezTo>
                  <a:cubicBezTo>
                    <a:pt x="124" y="190"/>
                    <a:pt x="124" y="190"/>
                    <a:pt x="124" y="190"/>
                  </a:cubicBezTo>
                  <a:cubicBezTo>
                    <a:pt x="125" y="188"/>
                    <a:pt x="126" y="187"/>
                    <a:pt x="127" y="185"/>
                  </a:cubicBezTo>
                  <a:close/>
                  <a:moveTo>
                    <a:pt x="88" y="187"/>
                  </a:moveTo>
                  <a:cubicBezTo>
                    <a:pt x="87" y="187"/>
                    <a:pt x="86" y="187"/>
                    <a:pt x="86" y="187"/>
                  </a:cubicBezTo>
                  <a:cubicBezTo>
                    <a:pt x="86" y="187"/>
                    <a:pt x="86" y="187"/>
                    <a:pt x="86" y="187"/>
                  </a:cubicBezTo>
                  <a:cubicBezTo>
                    <a:pt x="86" y="188"/>
                    <a:pt x="86" y="189"/>
                    <a:pt x="87" y="189"/>
                  </a:cubicBezTo>
                  <a:cubicBezTo>
                    <a:pt x="88" y="188"/>
                    <a:pt x="88" y="188"/>
                    <a:pt x="88" y="187"/>
                  </a:cubicBezTo>
                  <a:close/>
                  <a:moveTo>
                    <a:pt x="46" y="190"/>
                  </a:moveTo>
                  <a:cubicBezTo>
                    <a:pt x="46" y="190"/>
                    <a:pt x="46" y="190"/>
                    <a:pt x="46" y="190"/>
                  </a:cubicBezTo>
                  <a:cubicBezTo>
                    <a:pt x="47" y="192"/>
                    <a:pt x="49" y="193"/>
                    <a:pt x="51" y="194"/>
                  </a:cubicBezTo>
                  <a:cubicBezTo>
                    <a:pt x="51" y="193"/>
                    <a:pt x="50" y="193"/>
                    <a:pt x="50" y="193"/>
                  </a:cubicBezTo>
                  <a:cubicBezTo>
                    <a:pt x="48" y="192"/>
                    <a:pt x="47" y="191"/>
                    <a:pt x="46" y="190"/>
                  </a:cubicBezTo>
                  <a:close/>
                  <a:moveTo>
                    <a:pt x="66" y="97"/>
                  </a:moveTo>
                  <a:cubicBezTo>
                    <a:pt x="67" y="95"/>
                    <a:pt x="67" y="94"/>
                    <a:pt x="67" y="93"/>
                  </a:cubicBezTo>
                  <a:cubicBezTo>
                    <a:pt x="65" y="95"/>
                    <a:pt x="65" y="94"/>
                    <a:pt x="66" y="97"/>
                  </a:cubicBezTo>
                  <a:close/>
                  <a:moveTo>
                    <a:pt x="146" y="196"/>
                  </a:moveTo>
                  <a:cubicBezTo>
                    <a:pt x="144" y="197"/>
                    <a:pt x="141" y="201"/>
                    <a:pt x="141" y="202"/>
                  </a:cubicBezTo>
                  <a:cubicBezTo>
                    <a:pt x="143" y="200"/>
                    <a:pt x="144" y="198"/>
                    <a:pt x="146" y="196"/>
                  </a:cubicBezTo>
                  <a:close/>
                  <a:moveTo>
                    <a:pt x="150" y="176"/>
                  </a:moveTo>
                  <a:cubicBezTo>
                    <a:pt x="149" y="174"/>
                    <a:pt x="148" y="172"/>
                    <a:pt x="148" y="170"/>
                  </a:cubicBezTo>
                  <a:cubicBezTo>
                    <a:pt x="148" y="172"/>
                    <a:pt x="148" y="174"/>
                    <a:pt x="148" y="175"/>
                  </a:cubicBezTo>
                  <a:cubicBezTo>
                    <a:pt x="148" y="176"/>
                    <a:pt x="149" y="176"/>
                    <a:pt x="150" y="176"/>
                  </a:cubicBezTo>
                  <a:close/>
                  <a:moveTo>
                    <a:pt x="115" y="168"/>
                  </a:moveTo>
                  <a:cubicBezTo>
                    <a:pt x="115" y="168"/>
                    <a:pt x="114" y="168"/>
                    <a:pt x="114" y="169"/>
                  </a:cubicBezTo>
                  <a:cubicBezTo>
                    <a:pt x="114" y="170"/>
                    <a:pt x="114" y="171"/>
                    <a:pt x="114" y="172"/>
                  </a:cubicBezTo>
                  <a:cubicBezTo>
                    <a:pt x="115" y="172"/>
                    <a:pt x="115" y="172"/>
                    <a:pt x="115" y="171"/>
                  </a:cubicBezTo>
                  <a:cubicBezTo>
                    <a:pt x="115" y="170"/>
                    <a:pt x="115" y="169"/>
                    <a:pt x="115" y="168"/>
                  </a:cubicBezTo>
                  <a:close/>
                  <a:moveTo>
                    <a:pt x="123" y="201"/>
                  </a:moveTo>
                  <a:cubicBezTo>
                    <a:pt x="123" y="201"/>
                    <a:pt x="122" y="201"/>
                    <a:pt x="122" y="201"/>
                  </a:cubicBezTo>
                  <a:cubicBezTo>
                    <a:pt x="121" y="202"/>
                    <a:pt x="120" y="203"/>
                    <a:pt x="120" y="204"/>
                  </a:cubicBezTo>
                  <a:cubicBezTo>
                    <a:pt x="122" y="203"/>
                    <a:pt x="123" y="203"/>
                    <a:pt x="123" y="201"/>
                  </a:cubicBezTo>
                  <a:close/>
                  <a:moveTo>
                    <a:pt x="122" y="20"/>
                  </a:moveTo>
                  <a:cubicBezTo>
                    <a:pt x="122" y="20"/>
                    <a:pt x="121" y="20"/>
                    <a:pt x="121" y="20"/>
                  </a:cubicBezTo>
                  <a:cubicBezTo>
                    <a:pt x="121" y="21"/>
                    <a:pt x="121" y="22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2" y="22"/>
                    <a:pt x="122" y="21"/>
                    <a:pt x="122" y="20"/>
                  </a:cubicBezTo>
                  <a:close/>
                  <a:moveTo>
                    <a:pt x="152" y="195"/>
                  </a:moveTo>
                  <a:cubicBezTo>
                    <a:pt x="150" y="197"/>
                    <a:pt x="148" y="199"/>
                    <a:pt x="146" y="200"/>
                  </a:cubicBezTo>
                  <a:cubicBezTo>
                    <a:pt x="147" y="200"/>
                    <a:pt x="147" y="200"/>
                    <a:pt x="147" y="200"/>
                  </a:cubicBezTo>
                  <a:cubicBezTo>
                    <a:pt x="147" y="200"/>
                    <a:pt x="148" y="200"/>
                    <a:pt x="148" y="199"/>
                  </a:cubicBezTo>
                  <a:cubicBezTo>
                    <a:pt x="149" y="198"/>
                    <a:pt x="151" y="197"/>
                    <a:pt x="152" y="196"/>
                  </a:cubicBezTo>
                  <a:cubicBezTo>
                    <a:pt x="152" y="196"/>
                    <a:pt x="153" y="196"/>
                    <a:pt x="152" y="195"/>
                  </a:cubicBezTo>
                  <a:close/>
                  <a:moveTo>
                    <a:pt x="86" y="154"/>
                  </a:moveTo>
                  <a:cubicBezTo>
                    <a:pt x="86" y="152"/>
                    <a:pt x="86" y="151"/>
                    <a:pt x="86" y="149"/>
                  </a:cubicBezTo>
                  <a:cubicBezTo>
                    <a:pt x="84" y="151"/>
                    <a:pt x="85" y="152"/>
                    <a:pt x="86" y="154"/>
                  </a:cubicBezTo>
                  <a:close/>
                  <a:moveTo>
                    <a:pt x="66" y="129"/>
                  </a:moveTo>
                  <a:cubicBezTo>
                    <a:pt x="66" y="129"/>
                    <a:pt x="66" y="129"/>
                    <a:pt x="66" y="129"/>
                  </a:cubicBezTo>
                  <a:cubicBezTo>
                    <a:pt x="65" y="131"/>
                    <a:pt x="64" y="133"/>
                    <a:pt x="64" y="134"/>
                  </a:cubicBezTo>
                  <a:cubicBezTo>
                    <a:pt x="63" y="134"/>
                    <a:pt x="64" y="135"/>
                    <a:pt x="64" y="135"/>
                  </a:cubicBezTo>
                  <a:cubicBezTo>
                    <a:pt x="64" y="134"/>
                    <a:pt x="65" y="133"/>
                    <a:pt x="65" y="132"/>
                  </a:cubicBezTo>
                  <a:cubicBezTo>
                    <a:pt x="66" y="131"/>
                    <a:pt x="66" y="130"/>
                    <a:pt x="66" y="129"/>
                  </a:cubicBezTo>
                  <a:close/>
                  <a:moveTo>
                    <a:pt x="66" y="168"/>
                  </a:moveTo>
                  <a:cubicBezTo>
                    <a:pt x="64" y="168"/>
                    <a:pt x="64" y="168"/>
                    <a:pt x="64" y="170"/>
                  </a:cubicBezTo>
                  <a:cubicBezTo>
                    <a:pt x="65" y="170"/>
                    <a:pt x="66" y="170"/>
                    <a:pt x="67" y="171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6" y="170"/>
                    <a:pt x="66" y="169"/>
                    <a:pt x="66" y="168"/>
                  </a:cubicBezTo>
                  <a:close/>
                  <a:moveTo>
                    <a:pt x="78" y="99"/>
                  </a:moveTo>
                  <a:cubicBezTo>
                    <a:pt x="78" y="98"/>
                    <a:pt x="78" y="97"/>
                    <a:pt x="78" y="96"/>
                  </a:cubicBezTo>
                  <a:cubicBezTo>
                    <a:pt x="76" y="97"/>
                    <a:pt x="76" y="97"/>
                    <a:pt x="77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99"/>
                    <a:pt x="77" y="99"/>
                    <a:pt x="78" y="99"/>
                  </a:cubicBezTo>
                  <a:close/>
                  <a:moveTo>
                    <a:pt x="129" y="20"/>
                  </a:moveTo>
                  <a:cubicBezTo>
                    <a:pt x="128" y="20"/>
                    <a:pt x="128" y="20"/>
                    <a:pt x="127" y="20"/>
                  </a:cubicBezTo>
                  <a:cubicBezTo>
                    <a:pt x="127" y="21"/>
                    <a:pt x="127" y="22"/>
                    <a:pt x="127" y="22"/>
                  </a:cubicBezTo>
                  <a:cubicBezTo>
                    <a:pt x="128" y="22"/>
                    <a:pt x="128" y="22"/>
                    <a:pt x="129" y="22"/>
                  </a:cubicBezTo>
                  <a:cubicBezTo>
                    <a:pt x="129" y="21"/>
                    <a:pt x="129" y="21"/>
                    <a:pt x="129" y="20"/>
                  </a:cubicBezTo>
                  <a:close/>
                  <a:moveTo>
                    <a:pt x="106" y="15"/>
                  </a:move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5" y="15"/>
                    <a:pt x="103" y="15"/>
                    <a:pt x="102" y="14"/>
                  </a:cubicBezTo>
                  <a:cubicBezTo>
                    <a:pt x="101" y="14"/>
                    <a:pt x="101" y="15"/>
                    <a:pt x="100" y="15"/>
                  </a:cubicBezTo>
                  <a:cubicBezTo>
                    <a:pt x="102" y="15"/>
                    <a:pt x="104" y="15"/>
                    <a:pt x="106" y="15"/>
                  </a:cubicBezTo>
                  <a:close/>
                  <a:moveTo>
                    <a:pt x="49" y="165"/>
                  </a:moveTo>
                  <a:cubicBezTo>
                    <a:pt x="48" y="166"/>
                    <a:pt x="48" y="166"/>
                    <a:pt x="48" y="168"/>
                  </a:cubicBezTo>
                  <a:cubicBezTo>
                    <a:pt x="48" y="168"/>
                    <a:pt x="49" y="168"/>
                    <a:pt x="49" y="169"/>
                  </a:cubicBezTo>
                  <a:cubicBezTo>
                    <a:pt x="49" y="168"/>
                    <a:pt x="49" y="167"/>
                    <a:pt x="49" y="165"/>
                  </a:cubicBezTo>
                  <a:close/>
                  <a:moveTo>
                    <a:pt x="64" y="62"/>
                  </a:moveTo>
                  <a:cubicBezTo>
                    <a:pt x="63" y="63"/>
                    <a:pt x="62" y="64"/>
                    <a:pt x="63" y="66"/>
                  </a:cubicBezTo>
                  <a:cubicBezTo>
                    <a:pt x="63" y="65"/>
                    <a:pt x="63" y="65"/>
                    <a:pt x="64" y="64"/>
                  </a:cubicBezTo>
                  <a:cubicBezTo>
                    <a:pt x="64" y="63"/>
                    <a:pt x="64" y="63"/>
                    <a:pt x="64" y="62"/>
                  </a:cubicBezTo>
                  <a:close/>
                  <a:moveTo>
                    <a:pt x="41" y="162"/>
                  </a:moveTo>
                  <a:cubicBezTo>
                    <a:pt x="41" y="163"/>
                    <a:pt x="41" y="163"/>
                    <a:pt x="42" y="163"/>
                  </a:cubicBezTo>
                  <a:cubicBezTo>
                    <a:pt x="44" y="163"/>
                    <a:pt x="46" y="163"/>
                    <a:pt x="47" y="163"/>
                  </a:cubicBezTo>
                  <a:cubicBezTo>
                    <a:pt x="45" y="163"/>
                    <a:pt x="43" y="162"/>
                    <a:pt x="41" y="162"/>
                  </a:cubicBezTo>
                  <a:close/>
                  <a:moveTo>
                    <a:pt x="111" y="104"/>
                  </a:moveTo>
                  <a:cubicBezTo>
                    <a:pt x="112" y="103"/>
                    <a:pt x="112" y="102"/>
                    <a:pt x="113" y="102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2" y="102"/>
                    <a:pt x="111" y="102"/>
                    <a:pt x="110" y="102"/>
                  </a:cubicBezTo>
                  <a:cubicBezTo>
                    <a:pt x="110" y="103"/>
                    <a:pt x="110" y="103"/>
                    <a:pt x="111" y="104"/>
                  </a:cubicBezTo>
                  <a:close/>
                  <a:moveTo>
                    <a:pt x="107" y="29"/>
                  </a:moveTo>
                  <a:cubicBezTo>
                    <a:pt x="106" y="29"/>
                    <a:pt x="106" y="29"/>
                    <a:pt x="106" y="30"/>
                  </a:cubicBezTo>
                  <a:cubicBezTo>
                    <a:pt x="106" y="30"/>
                    <a:pt x="106" y="31"/>
                    <a:pt x="106" y="31"/>
                  </a:cubicBezTo>
                  <a:cubicBezTo>
                    <a:pt x="106" y="32"/>
                    <a:pt x="106" y="32"/>
                    <a:pt x="107" y="33"/>
                  </a:cubicBezTo>
                  <a:cubicBezTo>
                    <a:pt x="107" y="32"/>
                    <a:pt x="107" y="30"/>
                    <a:pt x="107" y="29"/>
                  </a:cubicBezTo>
                  <a:close/>
                  <a:moveTo>
                    <a:pt x="98" y="150"/>
                  </a:moveTo>
                  <a:cubicBezTo>
                    <a:pt x="99" y="152"/>
                    <a:pt x="99" y="153"/>
                    <a:pt x="100" y="154"/>
                  </a:cubicBezTo>
                  <a:cubicBezTo>
                    <a:pt x="100" y="152"/>
                    <a:pt x="99" y="151"/>
                    <a:pt x="99" y="149"/>
                  </a:cubicBezTo>
                  <a:cubicBezTo>
                    <a:pt x="99" y="150"/>
                    <a:pt x="98" y="150"/>
                    <a:pt x="98" y="150"/>
                  </a:cubicBezTo>
                  <a:close/>
                  <a:moveTo>
                    <a:pt x="76" y="156"/>
                  </a:moveTo>
                  <a:cubicBezTo>
                    <a:pt x="77" y="154"/>
                    <a:pt x="76" y="152"/>
                    <a:pt x="75" y="150"/>
                  </a:cubicBezTo>
                  <a:cubicBezTo>
                    <a:pt x="75" y="152"/>
                    <a:pt x="76" y="154"/>
                    <a:pt x="76" y="156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4" y="81"/>
                    <a:pt x="103" y="82"/>
                    <a:pt x="102" y="82"/>
                  </a:cubicBezTo>
                  <a:cubicBezTo>
                    <a:pt x="102" y="83"/>
                    <a:pt x="102" y="83"/>
                    <a:pt x="103" y="84"/>
                  </a:cubicBezTo>
                  <a:cubicBezTo>
                    <a:pt x="103" y="83"/>
                    <a:pt x="104" y="82"/>
                    <a:pt x="105" y="81"/>
                  </a:cubicBezTo>
                  <a:close/>
                  <a:moveTo>
                    <a:pt x="77" y="85"/>
                  </a:moveTo>
                  <a:cubicBezTo>
                    <a:pt x="75" y="86"/>
                    <a:pt x="75" y="88"/>
                    <a:pt x="76" y="89"/>
                  </a:cubicBezTo>
                  <a:cubicBezTo>
                    <a:pt x="76" y="88"/>
                    <a:pt x="77" y="86"/>
                    <a:pt x="77" y="85"/>
                  </a:cubicBezTo>
                  <a:close/>
                  <a:moveTo>
                    <a:pt x="50" y="131"/>
                  </a:moveTo>
                  <a:cubicBezTo>
                    <a:pt x="50" y="131"/>
                    <a:pt x="51" y="131"/>
                    <a:pt x="51" y="131"/>
                  </a:cubicBezTo>
                  <a:cubicBezTo>
                    <a:pt x="51" y="130"/>
                    <a:pt x="51" y="130"/>
                    <a:pt x="51" y="129"/>
                  </a:cubicBezTo>
                  <a:cubicBezTo>
                    <a:pt x="51" y="128"/>
                    <a:pt x="51" y="127"/>
                    <a:pt x="52" y="127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2" y="127"/>
                    <a:pt x="51" y="127"/>
                    <a:pt x="50" y="126"/>
                  </a:cubicBezTo>
                  <a:cubicBezTo>
                    <a:pt x="50" y="128"/>
                    <a:pt x="50" y="129"/>
                    <a:pt x="50" y="131"/>
                  </a:cubicBezTo>
                  <a:close/>
                  <a:moveTo>
                    <a:pt x="146" y="104"/>
                  </a:moveTo>
                  <a:cubicBezTo>
                    <a:pt x="147" y="106"/>
                    <a:pt x="147" y="108"/>
                    <a:pt x="147" y="110"/>
                  </a:cubicBezTo>
                  <a:cubicBezTo>
                    <a:pt x="147" y="110"/>
                    <a:pt x="147" y="110"/>
                    <a:pt x="147" y="110"/>
                  </a:cubicBezTo>
                  <a:cubicBezTo>
                    <a:pt x="148" y="110"/>
                    <a:pt x="147" y="106"/>
                    <a:pt x="146" y="104"/>
                  </a:cubicBezTo>
                  <a:close/>
                  <a:moveTo>
                    <a:pt x="112" y="39"/>
                  </a:moveTo>
                  <a:cubicBezTo>
                    <a:pt x="111" y="39"/>
                    <a:pt x="110" y="40"/>
                    <a:pt x="110" y="40"/>
                  </a:cubicBezTo>
                  <a:cubicBezTo>
                    <a:pt x="110" y="40"/>
                    <a:pt x="110" y="41"/>
                    <a:pt x="110" y="42"/>
                  </a:cubicBezTo>
                  <a:cubicBezTo>
                    <a:pt x="110" y="41"/>
                    <a:pt x="111" y="41"/>
                    <a:pt x="111" y="41"/>
                  </a:cubicBezTo>
                  <a:cubicBezTo>
                    <a:pt x="112" y="41"/>
                    <a:pt x="112" y="40"/>
                    <a:pt x="112" y="39"/>
                  </a:cubicBezTo>
                  <a:close/>
                  <a:moveTo>
                    <a:pt x="139" y="41"/>
                  </a:moveTo>
                  <a:cubicBezTo>
                    <a:pt x="138" y="42"/>
                    <a:pt x="137" y="43"/>
                    <a:pt x="138" y="44"/>
                  </a:cubicBezTo>
                  <a:cubicBezTo>
                    <a:pt x="138" y="45"/>
                    <a:pt x="138" y="45"/>
                    <a:pt x="138" y="46"/>
                  </a:cubicBezTo>
                  <a:cubicBezTo>
                    <a:pt x="138" y="46"/>
                    <a:pt x="139" y="46"/>
                    <a:pt x="139" y="46"/>
                  </a:cubicBezTo>
                  <a:cubicBezTo>
                    <a:pt x="139" y="44"/>
                    <a:pt x="139" y="43"/>
                    <a:pt x="139" y="41"/>
                  </a:cubicBezTo>
                  <a:close/>
                  <a:moveTo>
                    <a:pt x="13" y="160"/>
                  </a:moveTo>
                  <a:cubicBezTo>
                    <a:pt x="10" y="160"/>
                    <a:pt x="7" y="160"/>
                    <a:pt x="5" y="160"/>
                  </a:cubicBezTo>
                  <a:cubicBezTo>
                    <a:pt x="5" y="160"/>
                    <a:pt x="5" y="160"/>
                    <a:pt x="5" y="16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8" y="160"/>
                    <a:pt x="10" y="160"/>
                    <a:pt x="12" y="160"/>
                  </a:cubicBezTo>
                  <a:cubicBezTo>
                    <a:pt x="12" y="160"/>
                    <a:pt x="12" y="161"/>
                    <a:pt x="13" y="160"/>
                  </a:cubicBezTo>
                  <a:close/>
                  <a:moveTo>
                    <a:pt x="59" y="28"/>
                  </a:moveTo>
                  <a:cubicBezTo>
                    <a:pt x="59" y="29"/>
                    <a:pt x="59" y="30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0" y="30"/>
                    <a:pt x="60" y="29"/>
                    <a:pt x="61" y="28"/>
                  </a:cubicBezTo>
                  <a:cubicBezTo>
                    <a:pt x="60" y="28"/>
                    <a:pt x="60" y="28"/>
                    <a:pt x="59" y="28"/>
                  </a:cubicBezTo>
                  <a:close/>
                  <a:moveTo>
                    <a:pt x="70" y="111"/>
                  </a:moveTo>
                  <a:cubicBezTo>
                    <a:pt x="70" y="111"/>
                    <a:pt x="70" y="111"/>
                    <a:pt x="70" y="111"/>
                  </a:cubicBezTo>
                  <a:cubicBezTo>
                    <a:pt x="70" y="113"/>
                    <a:pt x="70" y="115"/>
                    <a:pt x="70" y="118"/>
                  </a:cubicBezTo>
                  <a:cubicBezTo>
                    <a:pt x="71" y="117"/>
                    <a:pt x="71" y="117"/>
                    <a:pt x="71" y="116"/>
                  </a:cubicBezTo>
                  <a:cubicBezTo>
                    <a:pt x="71" y="114"/>
                    <a:pt x="71" y="113"/>
                    <a:pt x="70" y="111"/>
                  </a:cubicBezTo>
                  <a:close/>
                  <a:moveTo>
                    <a:pt x="75" y="211"/>
                  </a:moveTo>
                  <a:cubicBezTo>
                    <a:pt x="76" y="213"/>
                    <a:pt x="77" y="214"/>
                    <a:pt x="78" y="215"/>
                  </a:cubicBezTo>
                  <a:cubicBezTo>
                    <a:pt x="78" y="215"/>
                    <a:pt x="78" y="215"/>
                    <a:pt x="78" y="215"/>
                  </a:cubicBezTo>
                  <a:cubicBezTo>
                    <a:pt x="78" y="214"/>
                    <a:pt x="78" y="214"/>
                    <a:pt x="78" y="213"/>
                  </a:cubicBezTo>
                  <a:cubicBezTo>
                    <a:pt x="77" y="212"/>
                    <a:pt x="76" y="211"/>
                    <a:pt x="75" y="211"/>
                  </a:cubicBezTo>
                  <a:close/>
                  <a:moveTo>
                    <a:pt x="110" y="48"/>
                  </a:moveTo>
                  <a:cubicBezTo>
                    <a:pt x="110" y="48"/>
                    <a:pt x="110" y="48"/>
                    <a:pt x="110" y="48"/>
                  </a:cubicBezTo>
                  <a:cubicBezTo>
                    <a:pt x="110" y="47"/>
                    <a:pt x="111" y="45"/>
                    <a:pt x="111" y="44"/>
                  </a:cubicBezTo>
                  <a:cubicBezTo>
                    <a:pt x="111" y="44"/>
                    <a:pt x="110" y="44"/>
                    <a:pt x="110" y="44"/>
                  </a:cubicBezTo>
                  <a:cubicBezTo>
                    <a:pt x="110" y="45"/>
                    <a:pt x="110" y="47"/>
                    <a:pt x="110" y="48"/>
                  </a:cubicBezTo>
                  <a:close/>
                  <a:moveTo>
                    <a:pt x="113" y="14"/>
                  </a:moveTo>
                  <a:cubicBezTo>
                    <a:pt x="112" y="13"/>
                    <a:pt x="110" y="12"/>
                    <a:pt x="109" y="13"/>
                  </a:cubicBezTo>
                  <a:cubicBezTo>
                    <a:pt x="110" y="14"/>
                    <a:pt x="112" y="13"/>
                    <a:pt x="113" y="14"/>
                  </a:cubicBezTo>
                  <a:close/>
                  <a:moveTo>
                    <a:pt x="93" y="149"/>
                  </a:moveTo>
                  <a:cubicBezTo>
                    <a:pt x="93" y="148"/>
                    <a:pt x="93" y="148"/>
                    <a:pt x="93" y="148"/>
                  </a:cubicBezTo>
                  <a:cubicBezTo>
                    <a:pt x="92" y="147"/>
                    <a:pt x="91" y="146"/>
                    <a:pt x="91" y="145"/>
                  </a:cubicBezTo>
                  <a:cubicBezTo>
                    <a:pt x="91" y="145"/>
                    <a:pt x="90" y="144"/>
                    <a:pt x="90" y="144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91" y="146"/>
                    <a:pt x="92" y="147"/>
                    <a:pt x="93" y="149"/>
                  </a:cubicBezTo>
                  <a:close/>
                  <a:moveTo>
                    <a:pt x="76" y="36"/>
                  </a:moveTo>
                  <a:cubicBezTo>
                    <a:pt x="76" y="36"/>
                    <a:pt x="76" y="37"/>
                    <a:pt x="76" y="37"/>
                  </a:cubicBezTo>
                  <a:cubicBezTo>
                    <a:pt x="76" y="37"/>
                    <a:pt x="77" y="37"/>
                    <a:pt x="77" y="36"/>
                  </a:cubicBezTo>
                  <a:cubicBezTo>
                    <a:pt x="78" y="36"/>
                    <a:pt x="78" y="36"/>
                    <a:pt x="79" y="35"/>
                  </a:cubicBezTo>
                  <a:cubicBezTo>
                    <a:pt x="78" y="35"/>
                    <a:pt x="77" y="35"/>
                    <a:pt x="76" y="36"/>
                  </a:cubicBezTo>
                  <a:close/>
                  <a:moveTo>
                    <a:pt x="122" y="16"/>
                  </a:moveTo>
                  <a:cubicBezTo>
                    <a:pt x="122" y="15"/>
                    <a:pt x="122" y="15"/>
                    <a:pt x="122" y="15"/>
                  </a:cubicBezTo>
                  <a:cubicBezTo>
                    <a:pt x="121" y="14"/>
                    <a:pt x="121" y="14"/>
                    <a:pt x="120" y="14"/>
                  </a:cubicBezTo>
                  <a:cubicBezTo>
                    <a:pt x="120" y="15"/>
                    <a:pt x="120" y="15"/>
                    <a:pt x="121" y="15"/>
                  </a:cubicBezTo>
                  <a:cubicBezTo>
                    <a:pt x="121" y="16"/>
                    <a:pt x="122" y="16"/>
                    <a:pt x="122" y="16"/>
                  </a:cubicBezTo>
                  <a:close/>
                  <a:moveTo>
                    <a:pt x="115" y="193"/>
                  </a:moveTo>
                  <a:cubicBezTo>
                    <a:pt x="115" y="193"/>
                    <a:pt x="115" y="194"/>
                    <a:pt x="115" y="194"/>
                  </a:cubicBezTo>
                  <a:cubicBezTo>
                    <a:pt x="116" y="193"/>
                    <a:pt x="117" y="192"/>
                    <a:pt x="117" y="191"/>
                  </a:cubicBezTo>
                  <a:cubicBezTo>
                    <a:pt x="116" y="192"/>
                    <a:pt x="115" y="192"/>
                    <a:pt x="115" y="193"/>
                  </a:cubicBezTo>
                  <a:close/>
                  <a:moveTo>
                    <a:pt x="122" y="27"/>
                  </a:moveTo>
                  <a:cubicBezTo>
                    <a:pt x="121" y="29"/>
                    <a:pt x="121" y="32"/>
                    <a:pt x="122" y="33"/>
                  </a:cubicBezTo>
                  <a:cubicBezTo>
                    <a:pt x="122" y="31"/>
                    <a:pt x="122" y="30"/>
                    <a:pt x="122" y="28"/>
                  </a:cubicBezTo>
                  <a:cubicBezTo>
                    <a:pt x="122" y="28"/>
                    <a:pt x="122" y="28"/>
                    <a:pt x="122" y="27"/>
                  </a:cubicBezTo>
                  <a:close/>
                  <a:moveTo>
                    <a:pt x="53" y="61"/>
                  </a:moveTo>
                  <a:cubicBezTo>
                    <a:pt x="53" y="61"/>
                    <a:pt x="53" y="61"/>
                    <a:pt x="53" y="60"/>
                  </a:cubicBezTo>
                  <a:cubicBezTo>
                    <a:pt x="53" y="59"/>
                    <a:pt x="53" y="58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2" y="58"/>
                    <a:pt x="52" y="59"/>
                    <a:pt x="52" y="59"/>
                  </a:cubicBezTo>
                  <a:cubicBezTo>
                    <a:pt x="52" y="60"/>
                    <a:pt x="52" y="60"/>
                    <a:pt x="53" y="61"/>
                  </a:cubicBezTo>
                  <a:close/>
                  <a:moveTo>
                    <a:pt x="93" y="167"/>
                  </a:moveTo>
                  <a:cubicBezTo>
                    <a:pt x="93" y="168"/>
                    <a:pt x="94" y="169"/>
                    <a:pt x="95" y="170"/>
                  </a:cubicBezTo>
                  <a:cubicBezTo>
                    <a:pt x="95" y="169"/>
                    <a:pt x="95" y="169"/>
                    <a:pt x="95" y="168"/>
                  </a:cubicBezTo>
                  <a:cubicBezTo>
                    <a:pt x="94" y="168"/>
                    <a:pt x="94" y="167"/>
                    <a:pt x="93" y="167"/>
                  </a:cubicBezTo>
                  <a:close/>
                  <a:moveTo>
                    <a:pt x="149" y="180"/>
                  </a:moveTo>
                  <a:cubicBezTo>
                    <a:pt x="149" y="181"/>
                    <a:pt x="149" y="182"/>
                    <a:pt x="149" y="182"/>
                  </a:cubicBezTo>
                  <a:cubicBezTo>
                    <a:pt x="150" y="182"/>
                    <a:pt x="150" y="181"/>
                    <a:pt x="151" y="181"/>
                  </a:cubicBezTo>
                  <a:cubicBezTo>
                    <a:pt x="150" y="180"/>
                    <a:pt x="150" y="180"/>
                    <a:pt x="149" y="180"/>
                  </a:cubicBezTo>
                  <a:close/>
                  <a:moveTo>
                    <a:pt x="64" y="13"/>
                  </a:moveTo>
                  <a:cubicBezTo>
                    <a:pt x="63" y="13"/>
                    <a:pt x="63" y="13"/>
                    <a:pt x="61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4" y="14"/>
                    <a:pt x="65" y="14"/>
                  </a:cubicBezTo>
                  <a:cubicBezTo>
                    <a:pt x="65" y="14"/>
                    <a:pt x="65" y="13"/>
                    <a:pt x="64" y="13"/>
                  </a:cubicBezTo>
                  <a:close/>
                  <a:moveTo>
                    <a:pt x="73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2" y="33"/>
                    <a:pt x="71" y="33"/>
                    <a:pt x="70" y="33"/>
                  </a:cubicBezTo>
                  <a:cubicBezTo>
                    <a:pt x="70" y="34"/>
                    <a:pt x="70" y="34"/>
                    <a:pt x="70" y="35"/>
                  </a:cubicBezTo>
                  <a:cubicBezTo>
                    <a:pt x="71" y="35"/>
                    <a:pt x="72" y="34"/>
                    <a:pt x="73" y="34"/>
                  </a:cubicBezTo>
                  <a:close/>
                  <a:moveTo>
                    <a:pt x="62" y="132"/>
                  </a:moveTo>
                  <a:cubicBezTo>
                    <a:pt x="62" y="132"/>
                    <a:pt x="62" y="132"/>
                    <a:pt x="62" y="132"/>
                  </a:cubicBezTo>
                  <a:cubicBezTo>
                    <a:pt x="63" y="131"/>
                    <a:pt x="63" y="130"/>
                    <a:pt x="64" y="128"/>
                  </a:cubicBezTo>
                  <a:cubicBezTo>
                    <a:pt x="63" y="129"/>
                    <a:pt x="63" y="129"/>
                    <a:pt x="62" y="129"/>
                  </a:cubicBezTo>
                  <a:cubicBezTo>
                    <a:pt x="62" y="129"/>
                    <a:pt x="62" y="130"/>
                    <a:pt x="62" y="130"/>
                  </a:cubicBezTo>
                  <a:cubicBezTo>
                    <a:pt x="62" y="130"/>
                    <a:pt x="62" y="131"/>
                    <a:pt x="62" y="132"/>
                  </a:cubicBezTo>
                  <a:close/>
                  <a:moveTo>
                    <a:pt x="57" y="14"/>
                  </a:moveTo>
                  <a:cubicBezTo>
                    <a:pt x="57" y="13"/>
                    <a:pt x="57" y="12"/>
                    <a:pt x="57" y="11"/>
                  </a:cubicBezTo>
                  <a:cubicBezTo>
                    <a:pt x="57" y="12"/>
                    <a:pt x="56" y="13"/>
                    <a:pt x="56" y="13"/>
                  </a:cubicBezTo>
                  <a:cubicBezTo>
                    <a:pt x="56" y="13"/>
                    <a:pt x="56" y="14"/>
                    <a:pt x="56" y="14"/>
                  </a:cubicBezTo>
                  <a:cubicBezTo>
                    <a:pt x="56" y="14"/>
                    <a:pt x="57" y="14"/>
                    <a:pt x="57" y="14"/>
                  </a:cubicBezTo>
                  <a:close/>
                  <a:moveTo>
                    <a:pt x="59" y="13"/>
                  </a:moveTo>
                  <a:cubicBezTo>
                    <a:pt x="60" y="12"/>
                    <a:pt x="61" y="12"/>
                    <a:pt x="61" y="11"/>
                  </a:cubicBezTo>
                  <a:cubicBezTo>
                    <a:pt x="61" y="11"/>
                    <a:pt x="60" y="10"/>
                    <a:pt x="59" y="11"/>
                  </a:cubicBezTo>
                  <a:cubicBezTo>
                    <a:pt x="59" y="11"/>
                    <a:pt x="59" y="12"/>
                    <a:pt x="59" y="13"/>
                  </a:cubicBezTo>
                  <a:close/>
                  <a:moveTo>
                    <a:pt x="141" y="159"/>
                  </a:moveTo>
                  <a:cubicBezTo>
                    <a:pt x="141" y="159"/>
                    <a:pt x="141" y="159"/>
                    <a:pt x="141" y="159"/>
                  </a:cubicBezTo>
                  <a:cubicBezTo>
                    <a:pt x="141" y="158"/>
                    <a:pt x="141" y="157"/>
                    <a:pt x="141" y="155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40" y="157"/>
                    <a:pt x="141" y="158"/>
                    <a:pt x="141" y="159"/>
                  </a:cubicBezTo>
                  <a:close/>
                  <a:moveTo>
                    <a:pt x="121" y="69"/>
                  </a:moveTo>
                  <a:cubicBezTo>
                    <a:pt x="120" y="70"/>
                    <a:pt x="119" y="71"/>
                    <a:pt x="120" y="72"/>
                  </a:cubicBezTo>
                  <a:cubicBezTo>
                    <a:pt x="120" y="72"/>
                    <a:pt x="120" y="72"/>
                    <a:pt x="121" y="72"/>
                  </a:cubicBezTo>
                  <a:cubicBezTo>
                    <a:pt x="121" y="71"/>
                    <a:pt x="121" y="70"/>
                    <a:pt x="121" y="69"/>
                  </a:cubicBezTo>
                  <a:close/>
                  <a:moveTo>
                    <a:pt x="146" y="30"/>
                  </a:moveTo>
                  <a:cubicBezTo>
                    <a:pt x="146" y="29"/>
                    <a:pt x="146" y="27"/>
                    <a:pt x="147" y="26"/>
                  </a:cubicBezTo>
                  <a:cubicBezTo>
                    <a:pt x="147" y="26"/>
                    <a:pt x="147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7"/>
                    <a:pt x="145" y="29"/>
                    <a:pt x="146" y="30"/>
                  </a:cubicBezTo>
                  <a:close/>
                  <a:moveTo>
                    <a:pt x="105" y="139"/>
                  </a:moveTo>
                  <a:cubicBezTo>
                    <a:pt x="105" y="139"/>
                    <a:pt x="105" y="138"/>
                    <a:pt x="105" y="137"/>
                  </a:cubicBezTo>
                  <a:cubicBezTo>
                    <a:pt x="104" y="137"/>
                    <a:pt x="104" y="136"/>
                    <a:pt x="103" y="136"/>
                  </a:cubicBezTo>
                  <a:cubicBezTo>
                    <a:pt x="103" y="137"/>
                    <a:pt x="104" y="138"/>
                    <a:pt x="105" y="139"/>
                  </a:cubicBezTo>
                  <a:close/>
                  <a:moveTo>
                    <a:pt x="92" y="198"/>
                  </a:moveTo>
                  <a:cubicBezTo>
                    <a:pt x="93" y="196"/>
                    <a:pt x="93" y="196"/>
                    <a:pt x="92" y="195"/>
                  </a:cubicBezTo>
                  <a:cubicBezTo>
                    <a:pt x="91" y="196"/>
                    <a:pt x="91" y="197"/>
                    <a:pt x="92" y="198"/>
                  </a:cubicBezTo>
                  <a:close/>
                  <a:moveTo>
                    <a:pt x="93" y="25"/>
                  </a:moveTo>
                  <a:cubicBezTo>
                    <a:pt x="92" y="23"/>
                    <a:pt x="91" y="22"/>
                    <a:pt x="90" y="21"/>
                  </a:cubicBezTo>
                  <a:cubicBezTo>
                    <a:pt x="91" y="22"/>
                    <a:pt x="91" y="23"/>
                    <a:pt x="91" y="24"/>
                  </a:cubicBezTo>
                  <a:cubicBezTo>
                    <a:pt x="91" y="24"/>
                    <a:pt x="92" y="25"/>
                    <a:pt x="93" y="25"/>
                  </a:cubicBezTo>
                  <a:close/>
                  <a:moveTo>
                    <a:pt x="67" y="89"/>
                  </a:moveTo>
                  <a:cubicBezTo>
                    <a:pt x="66" y="89"/>
                    <a:pt x="65" y="89"/>
                    <a:pt x="65" y="89"/>
                  </a:cubicBezTo>
                  <a:cubicBezTo>
                    <a:pt x="65" y="90"/>
                    <a:pt x="65" y="90"/>
                    <a:pt x="65" y="92"/>
                  </a:cubicBezTo>
                  <a:cubicBezTo>
                    <a:pt x="66" y="91"/>
                    <a:pt x="66" y="90"/>
                    <a:pt x="67" y="89"/>
                  </a:cubicBezTo>
                  <a:close/>
                  <a:moveTo>
                    <a:pt x="57" y="120"/>
                  </a:moveTo>
                  <a:cubicBezTo>
                    <a:pt x="57" y="117"/>
                    <a:pt x="57" y="115"/>
                    <a:pt x="57" y="113"/>
                  </a:cubicBezTo>
                  <a:cubicBezTo>
                    <a:pt x="57" y="114"/>
                    <a:pt x="57" y="117"/>
                    <a:pt x="57" y="120"/>
                  </a:cubicBezTo>
                  <a:close/>
                  <a:moveTo>
                    <a:pt x="72" y="107"/>
                  </a:moveTo>
                  <a:cubicBezTo>
                    <a:pt x="72" y="109"/>
                    <a:pt x="73" y="111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1"/>
                    <a:pt x="73" y="109"/>
                    <a:pt x="73" y="107"/>
                  </a:cubicBezTo>
                  <a:cubicBezTo>
                    <a:pt x="73" y="107"/>
                    <a:pt x="72" y="107"/>
                    <a:pt x="72" y="107"/>
                  </a:cubicBezTo>
                  <a:close/>
                  <a:moveTo>
                    <a:pt x="50" y="38"/>
                  </a:moveTo>
                  <a:cubicBezTo>
                    <a:pt x="50" y="37"/>
                    <a:pt x="50" y="35"/>
                    <a:pt x="50" y="35"/>
                  </a:cubicBezTo>
                  <a:cubicBezTo>
                    <a:pt x="49" y="36"/>
                    <a:pt x="49" y="36"/>
                    <a:pt x="50" y="38"/>
                  </a:cubicBezTo>
                  <a:close/>
                  <a:moveTo>
                    <a:pt x="71" y="20"/>
                  </a:moveTo>
                  <a:cubicBezTo>
                    <a:pt x="70" y="19"/>
                    <a:pt x="70" y="18"/>
                    <a:pt x="70" y="17"/>
                  </a:cubicBezTo>
                  <a:cubicBezTo>
                    <a:pt x="70" y="17"/>
                    <a:pt x="70" y="18"/>
                    <a:pt x="70" y="19"/>
                  </a:cubicBezTo>
                  <a:cubicBezTo>
                    <a:pt x="70" y="20"/>
                    <a:pt x="70" y="20"/>
                    <a:pt x="71" y="20"/>
                  </a:cubicBezTo>
                  <a:close/>
                  <a:moveTo>
                    <a:pt x="102" y="139"/>
                  </a:moveTo>
                  <a:cubicBezTo>
                    <a:pt x="102" y="140"/>
                    <a:pt x="102" y="142"/>
                    <a:pt x="103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3" y="141"/>
                    <a:pt x="102" y="140"/>
                    <a:pt x="102" y="139"/>
                  </a:cubicBezTo>
                  <a:close/>
                  <a:moveTo>
                    <a:pt x="106" y="88"/>
                  </a:moveTo>
                  <a:cubicBezTo>
                    <a:pt x="108" y="88"/>
                    <a:pt x="109" y="87"/>
                    <a:pt x="109" y="85"/>
                  </a:cubicBezTo>
                  <a:cubicBezTo>
                    <a:pt x="108" y="86"/>
                    <a:pt x="107" y="87"/>
                    <a:pt x="106" y="88"/>
                  </a:cubicBezTo>
                  <a:close/>
                  <a:moveTo>
                    <a:pt x="93" y="162"/>
                  </a:moveTo>
                  <a:cubicBezTo>
                    <a:pt x="93" y="163"/>
                    <a:pt x="95" y="165"/>
                    <a:pt x="95" y="165"/>
                  </a:cubicBezTo>
                  <a:cubicBezTo>
                    <a:pt x="95" y="163"/>
                    <a:pt x="94" y="162"/>
                    <a:pt x="93" y="162"/>
                  </a:cubicBezTo>
                  <a:close/>
                  <a:moveTo>
                    <a:pt x="142" y="101"/>
                  </a:moveTo>
                  <a:cubicBezTo>
                    <a:pt x="141" y="101"/>
                    <a:pt x="141" y="101"/>
                    <a:pt x="140" y="102"/>
                  </a:cubicBezTo>
                  <a:cubicBezTo>
                    <a:pt x="141" y="102"/>
                    <a:pt x="141" y="103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2" y="103"/>
                    <a:pt x="142" y="102"/>
                    <a:pt x="142" y="101"/>
                  </a:cubicBezTo>
                  <a:close/>
                  <a:moveTo>
                    <a:pt x="59" y="21"/>
                  </a:moveTo>
                  <a:cubicBezTo>
                    <a:pt x="60" y="21"/>
                    <a:pt x="61" y="19"/>
                    <a:pt x="61" y="18"/>
                  </a:cubicBezTo>
                  <a:cubicBezTo>
                    <a:pt x="60" y="19"/>
                    <a:pt x="59" y="20"/>
                    <a:pt x="59" y="21"/>
                  </a:cubicBezTo>
                  <a:close/>
                  <a:moveTo>
                    <a:pt x="71" y="46"/>
                  </a:moveTo>
                  <a:cubicBezTo>
                    <a:pt x="72" y="44"/>
                    <a:pt x="73" y="43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5"/>
                    <a:pt x="71" y="46"/>
                  </a:cubicBezTo>
                  <a:close/>
                  <a:moveTo>
                    <a:pt x="155" y="129"/>
                  </a:moveTo>
                  <a:cubicBezTo>
                    <a:pt x="155" y="129"/>
                    <a:pt x="155" y="129"/>
                    <a:pt x="155" y="129"/>
                  </a:cubicBezTo>
                  <a:cubicBezTo>
                    <a:pt x="155" y="132"/>
                    <a:pt x="155" y="135"/>
                    <a:pt x="155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5" y="135"/>
                    <a:pt x="155" y="132"/>
                    <a:pt x="155" y="129"/>
                  </a:cubicBezTo>
                  <a:close/>
                  <a:moveTo>
                    <a:pt x="93" y="186"/>
                  </a:moveTo>
                  <a:cubicBezTo>
                    <a:pt x="92" y="186"/>
                    <a:pt x="91" y="186"/>
                    <a:pt x="91" y="186"/>
                  </a:cubicBezTo>
                  <a:cubicBezTo>
                    <a:pt x="91" y="187"/>
                    <a:pt x="92" y="188"/>
                    <a:pt x="92" y="189"/>
                  </a:cubicBezTo>
                  <a:cubicBezTo>
                    <a:pt x="92" y="188"/>
                    <a:pt x="93" y="187"/>
                    <a:pt x="93" y="186"/>
                  </a:cubicBezTo>
                  <a:close/>
                  <a:moveTo>
                    <a:pt x="83" y="218"/>
                  </a:moveTo>
                  <a:cubicBezTo>
                    <a:pt x="82" y="217"/>
                    <a:pt x="82" y="216"/>
                    <a:pt x="81" y="216"/>
                  </a:cubicBezTo>
                  <a:cubicBezTo>
                    <a:pt x="82" y="217"/>
                    <a:pt x="82" y="218"/>
                    <a:pt x="83" y="219"/>
                  </a:cubicBezTo>
                  <a:cubicBezTo>
                    <a:pt x="83" y="218"/>
                    <a:pt x="83" y="218"/>
                    <a:pt x="83" y="218"/>
                  </a:cubicBezTo>
                  <a:close/>
                  <a:moveTo>
                    <a:pt x="51" y="41"/>
                  </a:moveTo>
                  <a:cubicBezTo>
                    <a:pt x="50" y="43"/>
                    <a:pt x="50" y="44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0" y="44"/>
                    <a:pt x="50" y="44"/>
                    <a:pt x="51" y="43"/>
                  </a:cubicBezTo>
                  <a:cubicBezTo>
                    <a:pt x="51" y="43"/>
                    <a:pt x="51" y="42"/>
                    <a:pt x="51" y="41"/>
                  </a:cubicBezTo>
                  <a:close/>
                  <a:moveTo>
                    <a:pt x="132" y="171"/>
                  </a:moveTo>
                  <a:cubicBezTo>
                    <a:pt x="133" y="171"/>
                    <a:pt x="133" y="171"/>
                    <a:pt x="134" y="170"/>
                  </a:cubicBezTo>
                  <a:cubicBezTo>
                    <a:pt x="134" y="170"/>
                    <a:pt x="133" y="169"/>
                    <a:pt x="133" y="169"/>
                  </a:cubicBezTo>
                  <a:cubicBezTo>
                    <a:pt x="132" y="169"/>
                    <a:pt x="132" y="170"/>
                    <a:pt x="132" y="171"/>
                  </a:cubicBezTo>
                  <a:close/>
                  <a:moveTo>
                    <a:pt x="106" y="19"/>
                  </a:moveTo>
                  <a:cubicBezTo>
                    <a:pt x="106" y="20"/>
                    <a:pt x="106" y="23"/>
                    <a:pt x="107" y="24"/>
                  </a:cubicBezTo>
                  <a:cubicBezTo>
                    <a:pt x="107" y="23"/>
                    <a:pt x="107" y="20"/>
                    <a:pt x="106" y="19"/>
                  </a:cubicBezTo>
                  <a:close/>
                  <a:moveTo>
                    <a:pt x="108" y="142"/>
                  </a:moveTo>
                  <a:cubicBezTo>
                    <a:pt x="108" y="142"/>
                    <a:pt x="108" y="142"/>
                    <a:pt x="108" y="142"/>
                  </a:cubicBezTo>
                  <a:cubicBezTo>
                    <a:pt x="107" y="143"/>
                    <a:pt x="108" y="143"/>
                    <a:pt x="108" y="144"/>
                  </a:cubicBezTo>
                  <a:cubicBezTo>
                    <a:pt x="108" y="144"/>
                    <a:pt x="108" y="145"/>
                    <a:pt x="108" y="146"/>
                  </a:cubicBezTo>
                  <a:cubicBezTo>
                    <a:pt x="108" y="146"/>
                    <a:pt x="108" y="147"/>
                    <a:pt x="109" y="147"/>
                  </a:cubicBezTo>
                  <a:cubicBezTo>
                    <a:pt x="108" y="146"/>
                    <a:pt x="108" y="144"/>
                    <a:pt x="108" y="142"/>
                  </a:cubicBezTo>
                  <a:close/>
                  <a:moveTo>
                    <a:pt x="152" y="183"/>
                  </a:moveTo>
                  <a:cubicBezTo>
                    <a:pt x="151" y="183"/>
                    <a:pt x="150" y="184"/>
                    <a:pt x="150" y="184"/>
                  </a:cubicBezTo>
                  <a:cubicBezTo>
                    <a:pt x="150" y="185"/>
                    <a:pt x="150" y="185"/>
                    <a:pt x="150" y="185"/>
                  </a:cubicBezTo>
                  <a:cubicBezTo>
                    <a:pt x="151" y="184"/>
                    <a:pt x="152" y="184"/>
                    <a:pt x="152" y="183"/>
                  </a:cubicBezTo>
                  <a:close/>
                  <a:moveTo>
                    <a:pt x="113" y="143"/>
                  </a:moveTo>
                  <a:cubicBezTo>
                    <a:pt x="113" y="143"/>
                    <a:pt x="113" y="143"/>
                    <a:pt x="113" y="143"/>
                  </a:cubicBezTo>
                  <a:cubicBezTo>
                    <a:pt x="114" y="144"/>
                    <a:pt x="114" y="145"/>
                    <a:pt x="114" y="146"/>
                  </a:cubicBezTo>
                  <a:cubicBezTo>
                    <a:pt x="115" y="146"/>
                    <a:pt x="115" y="146"/>
                    <a:pt x="115" y="145"/>
                  </a:cubicBezTo>
                  <a:cubicBezTo>
                    <a:pt x="115" y="145"/>
                    <a:pt x="114" y="144"/>
                    <a:pt x="113" y="143"/>
                  </a:cubicBezTo>
                  <a:close/>
                  <a:moveTo>
                    <a:pt x="62" y="60"/>
                  </a:moveTo>
                  <a:cubicBezTo>
                    <a:pt x="62" y="60"/>
                    <a:pt x="63" y="59"/>
                    <a:pt x="63" y="59"/>
                  </a:cubicBezTo>
                  <a:cubicBezTo>
                    <a:pt x="62" y="58"/>
                    <a:pt x="62" y="57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74" y="66"/>
                  </a:moveTo>
                  <a:cubicBezTo>
                    <a:pt x="74" y="65"/>
                    <a:pt x="74" y="64"/>
                    <a:pt x="74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4"/>
                    <a:pt x="73" y="65"/>
                    <a:pt x="73" y="66"/>
                  </a:cubicBezTo>
                  <a:cubicBezTo>
                    <a:pt x="73" y="66"/>
                    <a:pt x="74" y="66"/>
                    <a:pt x="74" y="66"/>
                  </a:cubicBezTo>
                  <a:close/>
                  <a:moveTo>
                    <a:pt x="125" y="20"/>
                  </a:moveTo>
                  <a:cubicBezTo>
                    <a:pt x="124" y="21"/>
                    <a:pt x="124" y="22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5" y="21"/>
                    <a:pt x="125" y="20"/>
                  </a:cubicBezTo>
                  <a:close/>
                  <a:moveTo>
                    <a:pt x="82" y="178"/>
                  </a:moveTo>
                  <a:cubicBezTo>
                    <a:pt x="82" y="179"/>
                    <a:pt x="83" y="180"/>
                    <a:pt x="83" y="181"/>
                  </a:cubicBezTo>
                  <a:cubicBezTo>
                    <a:pt x="83" y="181"/>
                    <a:pt x="84" y="180"/>
                    <a:pt x="84" y="180"/>
                  </a:cubicBezTo>
                  <a:cubicBezTo>
                    <a:pt x="83" y="179"/>
                    <a:pt x="83" y="179"/>
                    <a:pt x="82" y="178"/>
                  </a:cubicBezTo>
                  <a:close/>
                  <a:moveTo>
                    <a:pt x="75" y="28"/>
                  </a:moveTo>
                  <a:cubicBezTo>
                    <a:pt x="74" y="28"/>
                    <a:pt x="74" y="28"/>
                    <a:pt x="74" y="28"/>
                  </a:cubicBezTo>
                  <a:cubicBezTo>
                    <a:pt x="74" y="29"/>
                    <a:pt x="75" y="29"/>
                    <a:pt x="75" y="30"/>
                  </a:cubicBezTo>
                  <a:cubicBezTo>
                    <a:pt x="75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29"/>
                    <a:pt x="75" y="29"/>
                    <a:pt x="75" y="28"/>
                  </a:cubicBezTo>
                  <a:close/>
                  <a:moveTo>
                    <a:pt x="62" y="141"/>
                  </a:moveTo>
                  <a:cubicBezTo>
                    <a:pt x="62" y="142"/>
                    <a:pt x="62" y="143"/>
                    <a:pt x="62" y="144"/>
                  </a:cubicBezTo>
                  <a:cubicBezTo>
                    <a:pt x="63" y="143"/>
                    <a:pt x="63" y="142"/>
                    <a:pt x="62" y="141"/>
                  </a:cubicBezTo>
                  <a:close/>
                  <a:moveTo>
                    <a:pt x="84" y="189"/>
                  </a:moveTo>
                  <a:cubicBezTo>
                    <a:pt x="84" y="188"/>
                    <a:pt x="83" y="187"/>
                    <a:pt x="83" y="187"/>
                  </a:cubicBezTo>
                  <a:cubicBezTo>
                    <a:pt x="83" y="187"/>
                    <a:pt x="82" y="187"/>
                    <a:pt x="82" y="187"/>
                  </a:cubicBezTo>
                  <a:cubicBezTo>
                    <a:pt x="83" y="188"/>
                    <a:pt x="83" y="189"/>
                    <a:pt x="84" y="189"/>
                  </a:cubicBezTo>
                  <a:close/>
                  <a:moveTo>
                    <a:pt x="37" y="176"/>
                  </a:moveTo>
                  <a:cubicBezTo>
                    <a:pt x="38" y="176"/>
                    <a:pt x="39" y="177"/>
                    <a:pt x="39" y="177"/>
                  </a:cubicBezTo>
                  <a:cubicBezTo>
                    <a:pt x="40" y="176"/>
                    <a:pt x="39" y="175"/>
                    <a:pt x="38" y="175"/>
                  </a:cubicBezTo>
                  <a:cubicBezTo>
                    <a:pt x="38" y="175"/>
                    <a:pt x="38" y="175"/>
                    <a:pt x="37" y="176"/>
                  </a:cubicBezTo>
                  <a:close/>
                  <a:moveTo>
                    <a:pt x="25" y="165"/>
                  </a:moveTo>
                  <a:cubicBezTo>
                    <a:pt x="25" y="166"/>
                    <a:pt x="26" y="166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6"/>
                    <a:pt x="27" y="166"/>
                  </a:cubicBezTo>
                  <a:cubicBezTo>
                    <a:pt x="27" y="165"/>
                    <a:pt x="26" y="165"/>
                    <a:pt x="25" y="165"/>
                  </a:cubicBezTo>
                  <a:close/>
                  <a:moveTo>
                    <a:pt x="107" y="126"/>
                  </a:moveTo>
                  <a:cubicBezTo>
                    <a:pt x="107" y="126"/>
                    <a:pt x="107" y="125"/>
                    <a:pt x="106" y="125"/>
                  </a:cubicBezTo>
                  <a:cubicBezTo>
                    <a:pt x="106" y="125"/>
                    <a:pt x="106" y="125"/>
                    <a:pt x="105" y="125"/>
                  </a:cubicBezTo>
                  <a:cubicBezTo>
                    <a:pt x="106" y="126"/>
                    <a:pt x="106" y="126"/>
                    <a:pt x="107" y="127"/>
                  </a:cubicBezTo>
                  <a:cubicBezTo>
                    <a:pt x="107" y="126"/>
                    <a:pt x="107" y="126"/>
                    <a:pt x="107" y="126"/>
                  </a:cubicBezTo>
                  <a:close/>
                  <a:moveTo>
                    <a:pt x="56" y="192"/>
                  </a:moveTo>
                  <a:cubicBezTo>
                    <a:pt x="56" y="192"/>
                    <a:pt x="56" y="193"/>
                    <a:pt x="56" y="193"/>
                  </a:cubicBezTo>
                  <a:cubicBezTo>
                    <a:pt x="57" y="193"/>
                    <a:pt x="57" y="194"/>
                    <a:pt x="58" y="194"/>
                  </a:cubicBezTo>
                  <a:cubicBezTo>
                    <a:pt x="58" y="194"/>
                    <a:pt x="57" y="193"/>
                    <a:pt x="56" y="192"/>
                  </a:cubicBezTo>
                  <a:close/>
                  <a:moveTo>
                    <a:pt x="89" y="23"/>
                  </a:moveTo>
                  <a:cubicBezTo>
                    <a:pt x="88" y="22"/>
                    <a:pt x="88" y="21"/>
                    <a:pt x="88" y="21"/>
                  </a:cubicBezTo>
                  <a:cubicBezTo>
                    <a:pt x="88" y="22"/>
                    <a:pt x="88" y="22"/>
                    <a:pt x="88" y="23"/>
                  </a:cubicBezTo>
                  <a:cubicBezTo>
                    <a:pt x="88" y="23"/>
                    <a:pt x="88" y="23"/>
                    <a:pt x="89" y="23"/>
                  </a:cubicBezTo>
                  <a:close/>
                  <a:moveTo>
                    <a:pt x="71" y="144"/>
                  </a:moveTo>
                  <a:cubicBezTo>
                    <a:pt x="71" y="145"/>
                    <a:pt x="70" y="146"/>
                    <a:pt x="72" y="147"/>
                  </a:cubicBezTo>
                  <a:cubicBezTo>
                    <a:pt x="72" y="146"/>
                    <a:pt x="71" y="145"/>
                    <a:pt x="71" y="144"/>
                  </a:cubicBezTo>
                  <a:close/>
                  <a:moveTo>
                    <a:pt x="108" y="41"/>
                  </a:moveTo>
                  <a:cubicBezTo>
                    <a:pt x="106" y="41"/>
                    <a:pt x="106" y="41"/>
                    <a:pt x="106" y="42"/>
                  </a:cubicBezTo>
                  <a:cubicBezTo>
                    <a:pt x="107" y="42"/>
                    <a:pt x="107" y="42"/>
                    <a:pt x="108" y="42"/>
                  </a:cubicBezTo>
                  <a:cubicBezTo>
                    <a:pt x="108" y="41"/>
                    <a:pt x="108" y="41"/>
                    <a:pt x="108" y="41"/>
                  </a:cubicBezTo>
                  <a:close/>
                  <a:moveTo>
                    <a:pt x="46" y="165"/>
                  </a:moveTo>
                  <a:cubicBezTo>
                    <a:pt x="45" y="165"/>
                    <a:pt x="44" y="165"/>
                    <a:pt x="44" y="165"/>
                  </a:cubicBezTo>
                  <a:cubicBezTo>
                    <a:pt x="44" y="165"/>
                    <a:pt x="44" y="166"/>
                    <a:pt x="44" y="166"/>
                  </a:cubicBezTo>
                  <a:cubicBezTo>
                    <a:pt x="44" y="166"/>
                    <a:pt x="45" y="166"/>
                    <a:pt x="46" y="167"/>
                  </a:cubicBezTo>
                  <a:cubicBezTo>
                    <a:pt x="46" y="166"/>
                    <a:pt x="46" y="166"/>
                    <a:pt x="46" y="165"/>
                  </a:cubicBezTo>
                  <a:close/>
                  <a:moveTo>
                    <a:pt x="114" y="115"/>
                  </a:moveTo>
                  <a:cubicBezTo>
                    <a:pt x="114" y="115"/>
                    <a:pt x="114" y="115"/>
                    <a:pt x="115" y="115"/>
                  </a:cubicBezTo>
                  <a:cubicBezTo>
                    <a:pt x="115" y="114"/>
                    <a:pt x="115" y="114"/>
                    <a:pt x="115" y="113"/>
                  </a:cubicBezTo>
                  <a:cubicBezTo>
                    <a:pt x="115" y="113"/>
                    <a:pt x="115" y="113"/>
                    <a:pt x="114" y="113"/>
                  </a:cubicBezTo>
                  <a:cubicBezTo>
                    <a:pt x="114" y="114"/>
                    <a:pt x="114" y="114"/>
                    <a:pt x="114" y="115"/>
                  </a:cubicBezTo>
                  <a:close/>
                  <a:moveTo>
                    <a:pt x="137" y="172"/>
                  </a:moveTo>
                  <a:cubicBezTo>
                    <a:pt x="137" y="172"/>
                    <a:pt x="137" y="172"/>
                    <a:pt x="138" y="173"/>
                  </a:cubicBezTo>
                  <a:cubicBezTo>
                    <a:pt x="138" y="172"/>
                    <a:pt x="138" y="171"/>
                    <a:pt x="138" y="170"/>
                  </a:cubicBezTo>
                  <a:cubicBezTo>
                    <a:pt x="138" y="171"/>
                    <a:pt x="137" y="171"/>
                    <a:pt x="137" y="172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60" y="41"/>
                    <a:pt x="60" y="40"/>
                    <a:pt x="61" y="39"/>
                  </a:cubicBezTo>
                  <a:cubicBezTo>
                    <a:pt x="60" y="39"/>
                    <a:pt x="60" y="39"/>
                    <a:pt x="59" y="39"/>
                  </a:cubicBezTo>
                  <a:cubicBezTo>
                    <a:pt x="59" y="40"/>
                    <a:pt x="59" y="41"/>
                    <a:pt x="59" y="41"/>
                  </a:cubicBezTo>
                  <a:close/>
                  <a:moveTo>
                    <a:pt x="63" y="110"/>
                  </a:moveTo>
                  <a:cubicBezTo>
                    <a:pt x="61" y="110"/>
                    <a:pt x="61" y="111"/>
                    <a:pt x="62" y="112"/>
                  </a:cubicBezTo>
                  <a:cubicBezTo>
                    <a:pt x="62" y="111"/>
                    <a:pt x="63" y="110"/>
                    <a:pt x="63" y="110"/>
                  </a:cubicBezTo>
                  <a:close/>
                  <a:moveTo>
                    <a:pt x="87" y="13"/>
                  </a:moveTo>
                  <a:cubicBezTo>
                    <a:pt x="85" y="12"/>
                    <a:pt x="84" y="12"/>
                    <a:pt x="82" y="12"/>
                  </a:cubicBezTo>
                  <a:cubicBezTo>
                    <a:pt x="84" y="13"/>
                    <a:pt x="85" y="13"/>
                    <a:pt x="87" y="13"/>
                  </a:cubicBezTo>
                  <a:close/>
                  <a:moveTo>
                    <a:pt x="144" y="108"/>
                  </a:moveTo>
                  <a:cubicBezTo>
                    <a:pt x="144" y="109"/>
                    <a:pt x="143" y="110"/>
                    <a:pt x="144" y="111"/>
                  </a:cubicBezTo>
                  <a:cubicBezTo>
                    <a:pt x="144" y="110"/>
                    <a:pt x="144" y="109"/>
                    <a:pt x="144" y="108"/>
                  </a:cubicBezTo>
                  <a:close/>
                  <a:moveTo>
                    <a:pt x="124" y="182"/>
                  </a:moveTo>
                  <a:cubicBezTo>
                    <a:pt x="124" y="182"/>
                    <a:pt x="124" y="182"/>
                    <a:pt x="124" y="183"/>
                  </a:cubicBezTo>
                  <a:cubicBezTo>
                    <a:pt x="124" y="183"/>
                    <a:pt x="123" y="184"/>
                    <a:pt x="123" y="185"/>
                  </a:cubicBezTo>
                  <a:cubicBezTo>
                    <a:pt x="124" y="184"/>
                    <a:pt x="124" y="184"/>
                    <a:pt x="124" y="182"/>
                  </a:cubicBezTo>
                  <a:close/>
                  <a:moveTo>
                    <a:pt x="60" y="64"/>
                  </a:moveTo>
                  <a:cubicBezTo>
                    <a:pt x="60" y="64"/>
                    <a:pt x="60" y="64"/>
                    <a:pt x="60" y="64"/>
                  </a:cubicBezTo>
                  <a:cubicBezTo>
                    <a:pt x="60" y="62"/>
                    <a:pt x="60" y="61"/>
                    <a:pt x="60" y="59"/>
                  </a:cubicBezTo>
                  <a:cubicBezTo>
                    <a:pt x="60" y="61"/>
                    <a:pt x="60" y="62"/>
                    <a:pt x="60" y="64"/>
                  </a:cubicBezTo>
                  <a:close/>
                  <a:moveTo>
                    <a:pt x="121" y="164"/>
                  </a:moveTo>
                  <a:cubicBezTo>
                    <a:pt x="122" y="164"/>
                    <a:pt x="122" y="164"/>
                    <a:pt x="122" y="164"/>
                  </a:cubicBezTo>
                  <a:cubicBezTo>
                    <a:pt x="122" y="163"/>
                    <a:pt x="122" y="163"/>
                    <a:pt x="122" y="162"/>
                  </a:cubicBezTo>
                  <a:cubicBezTo>
                    <a:pt x="121" y="163"/>
                    <a:pt x="121" y="163"/>
                    <a:pt x="121" y="164"/>
                  </a:cubicBezTo>
                  <a:close/>
                  <a:moveTo>
                    <a:pt x="78" y="187"/>
                  </a:moveTo>
                  <a:cubicBezTo>
                    <a:pt x="78" y="188"/>
                    <a:pt x="78" y="188"/>
                    <a:pt x="80" y="188"/>
                  </a:cubicBezTo>
                  <a:cubicBezTo>
                    <a:pt x="79" y="187"/>
                    <a:pt x="79" y="187"/>
                    <a:pt x="78" y="187"/>
                  </a:cubicBezTo>
                  <a:close/>
                  <a:moveTo>
                    <a:pt x="126" y="25"/>
                  </a:moveTo>
                  <a:cubicBezTo>
                    <a:pt x="125" y="25"/>
                    <a:pt x="125" y="25"/>
                    <a:pt x="124" y="25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26" y="26"/>
                    <a:pt x="126" y="25"/>
                    <a:pt x="126" y="25"/>
                  </a:cubicBezTo>
                  <a:close/>
                  <a:moveTo>
                    <a:pt x="128" y="25"/>
                  </a:moveTo>
                  <a:cubicBezTo>
                    <a:pt x="128" y="27"/>
                    <a:pt x="128" y="27"/>
                    <a:pt x="129" y="27"/>
                  </a:cubicBezTo>
                  <a:cubicBezTo>
                    <a:pt x="129" y="27"/>
                    <a:pt x="129" y="26"/>
                    <a:pt x="129" y="26"/>
                  </a:cubicBezTo>
                  <a:cubicBezTo>
                    <a:pt x="129" y="26"/>
                    <a:pt x="128" y="25"/>
                    <a:pt x="128" y="25"/>
                  </a:cubicBezTo>
                  <a:close/>
                  <a:moveTo>
                    <a:pt x="74" y="158"/>
                  </a:moveTo>
                  <a:cubicBezTo>
                    <a:pt x="74" y="159"/>
                    <a:pt x="75" y="161"/>
                    <a:pt x="76" y="162"/>
                  </a:cubicBezTo>
                  <a:cubicBezTo>
                    <a:pt x="75" y="161"/>
                    <a:pt x="75" y="159"/>
                    <a:pt x="74" y="158"/>
                  </a:cubicBezTo>
                  <a:close/>
                  <a:moveTo>
                    <a:pt x="104" y="27"/>
                  </a:moveTo>
                  <a:cubicBezTo>
                    <a:pt x="102" y="27"/>
                    <a:pt x="102" y="27"/>
                    <a:pt x="102" y="28"/>
                  </a:cubicBezTo>
                  <a:cubicBezTo>
                    <a:pt x="104" y="28"/>
                    <a:pt x="104" y="28"/>
                    <a:pt x="104" y="27"/>
                  </a:cubicBezTo>
                  <a:close/>
                  <a:moveTo>
                    <a:pt x="155" y="189"/>
                  </a:moveTo>
                  <a:cubicBezTo>
                    <a:pt x="156" y="189"/>
                    <a:pt x="156" y="188"/>
                    <a:pt x="157" y="187"/>
                  </a:cubicBezTo>
                  <a:cubicBezTo>
                    <a:pt x="156" y="188"/>
                    <a:pt x="156" y="188"/>
                    <a:pt x="156" y="188"/>
                  </a:cubicBezTo>
                  <a:cubicBezTo>
                    <a:pt x="155" y="188"/>
                    <a:pt x="155" y="189"/>
                    <a:pt x="155" y="189"/>
                  </a:cubicBezTo>
                  <a:close/>
                  <a:moveTo>
                    <a:pt x="111" y="145"/>
                  </a:moveTo>
                  <a:cubicBezTo>
                    <a:pt x="111" y="145"/>
                    <a:pt x="111" y="147"/>
                    <a:pt x="111" y="147"/>
                  </a:cubicBezTo>
                  <a:cubicBezTo>
                    <a:pt x="111" y="147"/>
                    <a:pt x="112" y="147"/>
                    <a:pt x="112" y="147"/>
                  </a:cubicBezTo>
                  <a:cubicBezTo>
                    <a:pt x="111" y="146"/>
                    <a:pt x="111" y="145"/>
                    <a:pt x="111" y="145"/>
                  </a:cubicBezTo>
                  <a:close/>
                  <a:moveTo>
                    <a:pt x="129" y="105"/>
                  </a:moveTo>
                  <a:cubicBezTo>
                    <a:pt x="128" y="107"/>
                    <a:pt x="128" y="108"/>
                    <a:pt x="129" y="109"/>
                  </a:cubicBezTo>
                  <a:cubicBezTo>
                    <a:pt x="129" y="108"/>
                    <a:pt x="129" y="107"/>
                    <a:pt x="129" y="105"/>
                  </a:cubicBezTo>
                  <a:close/>
                  <a:moveTo>
                    <a:pt x="66" y="30"/>
                  </a:moveTo>
                  <a:cubicBezTo>
                    <a:pt x="65" y="30"/>
                    <a:pt x="65" y="30"/>
                    <a:pt x="64" y="31"/>
                  </a:cubicBezTo>
                  <a:cubicBezTo>
                    <a:pt x="66" y="31"/>
                    <a:pt x="66" y="31"/>
                    <a:pt x="66" y="30"/>
                  </a:cubicBezTo>
                  <a:close/>
                  <a:moveTo>
                    <a:pt x="117" y="14"/>
                  </a:moveTo>
                  <a:cubicBezTo>
                    <a:pt x="117" y="13"/>
                    <a:pt x="116" y="13"/>
                    <a:pt x="116" y="13"/>
                  </a:cubicBezTo>
                  <a:cubicBezTo>
                    <a:pt x="116" y="14"/>
                    <a:pt x="116" y="14"/>
                    <a:pt x="117" y="15"/>
                  </a:cubicBezTo>
                  <a:cubicBezTo>
                    <a:pt x="117" y="15"/>
                    <a:pt x="117" y="14"/>
                    <a:pt x="117" y="14"/>
                  </a:cubicBezTo>
                  <a:close/>
                  <a:moveTo>
                    <a:pt x="123" y="94"/>
                  </a:moveTo>
                  <a:cubicBezTo>
                    <a:pt x="123" y="93"/>
                    <a:pt x="123" y="93"/>
                    <a:pt x="122" y="92"/>
                  </a:cubicBezTo>
                  <a:cubicBezTo>
                    <a:pt x="122" y="92"/>
                    <a:pt x="122" y="92"/>
                    <a:pt x="122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2" y="92"/>
                    <a:pt x="122" y="93"/>
                    <a:pt x="122" y="94"/>
                  </a:cubicBezTo>
                  <a:cubicBezTo>
                    <a:pt x="122" y="94"/>
                    <a:pt x="122" y="94"/>
                    <a:pt x="123" y="94"/>
                  </a:cubicBezTo>
                  <a:close/>
                  <a:moveTo>
                    <a:pt x="139" y="69"/>
                  </a:moveTo>
                  <a:cubicBezTo>
                    <a:pt x="139" y="68"/>
                    <a:pt x="139" y="66"/>
                    <a:pt x="139" y="65"/>
                  </a:cubicBezTo>
                  <a:cubicBezTo>
                    <a:pt x="138" y="66"/>
                    <a:pt x="139" y="68"/>
                    <a:pt x="139" y="69"/>
                  </a:cubicBezTo>
                  <a:close/>
                  <a:moveTo>
                    <a:pt x="35" y="175"/>
                  </a:moveTo>
                  <a:cubicBezTo>
                    <a:pt x="35" y="175"/>
                    <a:pt x="35" y="175"/>
                    <a:pt x="36" y="175"/>
                  </a:cubicBezTo>
                  <a:cubicBezTo>
                    <a:pt x="36" y="174"/>
                    <a:pt x="36" y="174"/>
                    <a:pt x="36" y="173"/>
                  </a:cubicBezTo>
                  <a:cubicBezTo>
                    <a:pt x="36" y="173"/>
                    <a:pt x="35" y="173"/>
                    <a:pt x="35" y="172"/>
                  </a:cubicBezTo>
                  <a:cubicBezTo>
                    <a:pt x="35" y="173"/>
                    <a:pt x="35" y="174"/>
                    <a:pt x="35" y="175"/>
                  </a:cubicBezTo>
                  <a:close/>
                  <a:moveTo>
                    <a:pt x="57" y="123"/>
                  </a:moveTo>
                  <a:cubicBezTo>
                    <a:pt x="57" y="123"/>
                    <a:pt x="57" y="123"/>
                    <a:pt x="57" y="123"/>
                  </a:cubicBezTo>
                  <a:cubicBezTo>
                    <a:pt x="56" y="124"/>
                    <a:pt x="57" y="126"/>
                    <a:pt x="57" y="127"/>
                  </a:cubicBezTo>
                  <a:cubicBezTo>
                    <a:pt x="57" y="126"/>
                    <a:pt x="57" y="124"/>
                    <a:pt x="57" y="123"/>
                  </a:cubicBezTo>
                  <a:close/>
                  <a:moveTo>
                    <a:pt x="88" y="82"/>
                  </a:moveTo>
                  <a:cubicBezTo>
                    <a:pt x="88" y="82"/>
                    <a:pt x="88" y="82"/>
                    <a:pt x="89" y="82"/>
                  </a:cubicBezTo>
                  <a:cubicBezTo>
                    <a:pt x="89" y="82"/>
                    <a:pt x="89" y="81"/>
                    <a:pt x="89" y="81"/>
                  </a:cubicBezTo>
                  <a:cubicBezTo>
                    <a:pt x="89" y="81"/>
                    <a:pt x="89" y="81"/>
                    <a:pt x="88" y="80"/>
                  </a:cubicBezTo>
                  <a:cubicBezTo>
                    <a:pt x="88" y="81"/>
                    <a:pt x="88" y="81"/>
                    <a:pt x="88" y="82"/>
                  </a:cubicBezTo>
                  <a:close/>
                  <a:moveTo>
                    <a:pt x="107" y="152"/>
                  </a:moveTo>
                  <a:cubicBezTo>
                    <a:pt x="107" y="152"/>
                    <a:pt x="107" y="152"/>
                    <a:pt x="107" y="152"/>
                  </a:cubicBezTo>
                  <a:cubicBezTo>
                    <a:pt x="107" y="151"/>
                    <a:pt x="107" y="151"/>
                    <a:pt x="107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6" y="151"/>
                    <a:pt x="106" y="152"/>
                    <a:pt x="107" y="152"/>
                  </a:cubicBezTo>
                  <a:close/>
                  <a:moveTo>
                    <a:pt x="89" y="161"/>
                  </a:moveTo>
                  <a:cubicBezTo>
                    <a:pt x="89" y="162"/>
                    <a:pt x="89" y="163"/>
                    <a:pt x="90" y="163"/>
                  </a:cubicBezTo>
                  <a:cubicBezTo>
                    <a:pt x="90" y="162"/>
                    <a:pt x="90" y="162"/>
                    <a:pt x="89" y="161"/>
                  </a:cubicBezTo>
                  <a:close/>
                  <a:moveTo>
                    <a:pt x="81" y="163"/>
                  </a:moveTo>
                  <a:cubicBezTo>
                    <a:pt x="81" y="163"/>
                    <a:pt x="81" y="163"/>
                    <a:pt x="80" y="163"/>
                  </a:cubicBezTo>
                  <a:cubicBezTo>
                    <a:pt x="80" y="163"/>
                    <a:pt x="80" y="164"/>
                    <a:pt x="80" y="165"/>
                  </a:cubicBezTo>
                  <a:cubicBezTo>
                    <a:pt x="81" y="165"/>
                    <a:pt x="81" y="165"/>
                    <a:pt x="82" y="165"/>
                  </a:cubicBezTo>
                  <a:cubicBezTo>
                    <a:pt x="81" y="164"/>
                    <a:pt x="81" y="163"/>
                    <a:pt x="81" y="163"/>
                  </a:cubicBezTo>
                  <a:close/>
                  <a:moveTo>
                    <a:pt x="137" y="165"/>
                  </a:moveTo>
                  <a:cubicBezTo>
                    <a:pt x="137" y="165"/>
                    <a:pt x="137" y="165"/>
                    <a:pt x="137" y="165"/>
                  </a:cubicBezTo>
                  <a:cubicBezTo>
                    <a:pt x="136" y="165"/>
                    <a:pt x="136" y="166"/>
                    <a:pt x="136" y="166"/>
                  </a:cubicBezTo>
                  <a:cubicBezTo>
                    <a:pt x="135" y="166"/>
                    <a:pt x="135" y="167"/>
                    <a:pt x="136" y="167"/>
                  </a:cubicBezTo>
                  <a:cubicBezTo>
                    <a:pt x="136" y="166"/>
                    <a:pt x="137" y="166"/>
                    <a:pt x="137" y="165"/>
                  </a:cubicBezTo>
                  <a:close/>
                  <a:moveTo>
                    <a:pt x="109" y="150"/>
                  </a:moveTo>
                  <a:cubicBezTo>
                    <a:pt x="109" y="150"/>
                    <a:pt x="109" y="150"/>
                    <a:pt x="109" y="150"/>
                  </a:cubicBezTo>
                  <a:cubicBezTo>
                    <a:pt x="109" y="151"/>
                    <a:pt x="109" y="153"/>
                    <a:pt x="109" y="154"/>
                  </a:cubicBezTo>
                  <a:cubicBezTo>
                    <a:pt x="109" y="154"/>
                    <a:pt x="109" y="154"/>
                    <a:pt x="110" y="154"/>
                  </a:cubicBezTo>
                  <a:cubicBezTo>
                    <a:pt x="109" y="153"/>
                    <a:pt x="109" y="151"/>
                    <a:pt x="109" y="150"/>
                  </a:cubicBezTo>
                  <a:close/>
                  <a:moveTo>
                    <a:pt x="105" y="123"/>
                  </a:moveTo>
                  <a:cubicBezTo>
                    <a:pt x="104" y="123"/>
                    <a:pt x="104" y="122"/>
                    <a:pt x="103" y="122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2"/>
                    <a:pt x="104" y="123"/>
                    <a:pt x="104" y="124"/>
                  </a:cubicBezTo>
                  <a:cubicBezTo>
                    <a:pt x="104" y="123"/>
                    <a:pt x="104" y="123"/>
                    <a:pt x="105" y="123"/>
                  </a:cubicBezTo>
                  <a:close/>
                  <a:moveTo>
                    <a:pt x="53" y="116"/>
                  </a:moveTo>
                  <a:cubicBezTo>
                    <a:pt x="53" y="116"/>
                    <a:pt x="53" y="116"/>
                    <a:pt x="53" y="116"/>
                  </a:cubicBezTo>
                  <a:cubicBezTo>
                    <a:pt x="53" y="115"/>
                    <a:pt x="53" y="113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3"/>
                    <a:pt x="53" y="115"/>
                    <a:pt x="53" y="116"/>
                  </a:cubicBezTo>
                  <a:close/>
                  <a:moveTo>
                    <a:pt x="113" y="179"/>
                  </a:moveTo>
                  <a:cubicBezTo>
                    <a:pt x="113" y="179"/>
                    <a:pt x="113" y="179"/>
                    <a:pt x="113" y="179"/>
                  </a:cubicBezTo>
                  <a:cubicBezTo>
                    <a:pt x="113" y="177"/>
                    <a:pt x="112" y="176"/>
                    <a:pt x="112" y="175"/>
                  </a:cubicBezTo>
                  <a:cubicBezTo>
                    <a:pt x="112" y="175"/>
                    <a:pt x="112" y="175"/>
                    <a:pt x="112" y="175"/>
                  </a:cubicBezTo>
                  <a:cubicBezTo>
                    <a:pt x="112" y="176"/>
                    <a:pt x="112" y="177"/>
                    <a:pt x="113" y="179"/>
                  </a:cubicBezTo>
                  <a:close/>
                  <a:moveTo>
                    <a:pt x="110" y="119"/>
                  </a:moveTo>
                  <a:cubicBezTo>
                    <a:pt x="110" y="119"/>
                    <a:pt x="110" y="119"/>
                    <a:pt x="110" y="119"/>
                  </a:cubicBezTo>
                  <a:cubicBezTo>
                    <a:pt x="110" y="120"/>
                    <a:pt x="110" y="120"/>
                    <a:pt x="111" y="121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1" y="120"/>
                    <a:pt x="110" y="119"/>
                    <a:pt x="110" y="119"/>
                  </a:cubicBezTo>
                  <a:close/>
                  <a:moveTo>
                    <a:pt x="43" y="176"/>
                  </a:moveTo>
                  <a:cubicBezTo>
                    <a:pt x="43" y="175"/>
                    <a:pt x="43" y="175"/>
                    <a:pt x="42" y="174"/>
                  </a:cubicBezTo>
                  <a:cubicBezTo>
                    <a:pt x="42" y="175"/>
                    <a:pt x="42" y="175"/>
                    <a:pt x="43" y="176"/>
                  </a:cubicBezTo>
                  <a:close/>
                  <a:moveTo>
                    <a:pt x="100" y="143"/>
                  </a:moveTo>
                  <a:cubicBezTo>
                    <a:pt x="100" y="143"/>
                    <a:pt x="100" y="143"/>
                    <a:pt x="100" y="143"/>
                  </a:cubicBezTo>
                  <a:cubicBezTo>
                    <a:pt x="100" y="144"/>
                    <a:pt x="100" y="144"/>
                    <a:pt x="101" y="145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01" y="144"/>
                    <a:pt x="101" y="143"/>
                    <a:pt x="100" y="143"/>
                  </a:cubicBezTo>
                  <a:close/>
                  <a:moveTo>
                    <a:pt x="74" y="54"/>
                  </a:moveTo>
                  <a:cubicBezTo>
                    <a:pt x="73" y="55"/>
                    <a:pt x="72" y="55"/>
                    <a:pt x="73" y="56"/>
                  </a:cubicBezTo>
                  <a:cubicBezTo>
                    <a:pt x="73" y="55"/>
                    <a:pt x="73" y="54"/>
                    <a:pt x="74" y="54"/>
                  </a:cubicBezTo>
                  <a:close/>
                  <a:moveTo>
                    <a:pt x="133" y="21"/>
                  </a:moveTo>
                  <a:cubicBezTo>
                    <a:pt x="133" y="20"/>
                    <a:pt x="132" y="20"/>
                    <a:pt x="132" y="20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3" y="21"/>
                    <a:pt x="133" y="21"/>
                    <a:pt x="133" y="21"/>
                  </a:cubicBezTo>
                  <a:close/>
                  <a:moveTo>
                    <a:pt x="83" y="31"/>
                  </a:moveTo>
                  <a:cubicBezTo>
                    <a:pt x="82" y="32"/>
                    <a:pt x="83" y="33"/>
                    <a:pt x="83" y="34"/>
                  </a:cubicBezTo>
                  <a:cubicBezTo>
                    <a:pt x="83" y="33"/>
                    <a:pt x="83" y="32"/>
                    <a:pt x="83" y="31"/>
                  </a:cubicBezTo>
                  <a:close/>
                  <a:moveTo>
                    <a:pt x="67" y="16"/>
                  </a:moveTo>
                  <a:cubicBezTo>
                    <a:pt x="67" y="16"/>
                    <a:pt x="67" y="16"/>
                    <a:pt x="67" y="17"/>
                  </a:cubicBezTo>
                  <a:cubicBezTo>
                    <a:pt x="67" y="17"/>
                    <a:pt x="67" y="18"/>
                    <a:pt x="67" y="18"/>
                  </a:cubicBezTo>
                  <a:cubicBezTo>
                    <a:pt x="67" y="17"/>
                    <a:pt x="67" y="17"/>
                    <a:pt x="67" y="16"/>
                  </a:cubicBezTo>
                  <a:close/>
                  <a:moveTo>
                    <a:pt x="97" y="118"/>
                  </a:moveTo>
                  <a:cubicBezTo>
                    <a:pt x="98" y="117"/>
                    <a:pt x="98" y="117"/>
                    <a:pt x="98" y="117"/>
                  </a:cubicBezTo>
                  <a:cubicBezTo>
                    <a:pt x="98" y="116"/>
                    <a:pt x="98" y="116"/>
                    <a:pt x="97" y="116"/>
                  </a:cubicBezTo>
                  <a:cubicBezTo>
                    <a:pt x="97" y="116"/>
                    <a:pt x="97" y="117"/>
                    <a:pt x="97" y="117"/>
                  </a:cubicBezTo>
                  <a:cubicBezTo>
                    <a:pt x="97" y="117"/>
                    <a:pt x="97" y="118"/>
                    <a:pt x="97" y="118"/>
                  </a:cubicBezTo>
                  <a:close/>
                  <a:moveTo>
                    <a:pt x="57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57" y="105"/>
                    <a:pt x="57" y="105"/>
                    <a:pt x="57" y="106"/>
                  </a:cubicBezTo>
                  <a:cubicBezTo>
                    <a:pt x="57" y="107"/>
                    <a:pt x="57" y="108"/>
                    <a:pt x="57" y="108"/>
                  </a:cubicBezTo>
                  <a:cubicBezTo>
                    <a:pt x="57" y="107"/>
                    <a:pt x="57" y="105"/>
                    <a:pt x="57" y="104"/>
                  </a:cubicBezTo>
                  <a:close/>
                  <a:moveTo>
                    <a:pt x="125" y="133"/>
                  </a:moveTo>
                  <a:cubicBezTo>
                    <a:pt x="125" y="132"/>
                    <a:pt x="125" y="130"/>
                    <a:pt x="124" y="130"/>
                  </a:cubicBezTo>
                  <a:cubicBezTo>
                    <a:pt x="124" y="131"/>
                    <a:pt x="124" y="132"/>
                    <a:pt x="125" y="133"/>
                  </a:cubicBezTo>
                  <a:close/>
                  <a:moveTo>
                    <a:pt x="118" y="98"/>
                  </a:moveTo>
                  <a:cubicBezTo>
                    <a:pt x="117" y="98"/>
                    <a:pt x="116" y="99"/>
                    <a:pt x="115" y="99"/>
                  </a:cubicBezTo>
                  <a:cubicBezTo>
                    <a:pt x="117" y="99"/>
                    <a:pt x="117" y="99"/>
                    <a:pt x="118" y="98"/>
                  </a:cubicBezTo>
                  <a:close/>
                  <a:moveTo>
                    <a:pt x="147" y="113"/>
                  </a:moveTo>
                  <a:cubicBezTo>
                    <a:pt x="147" y="113"/>
                    <a:pt x="147" y="115"/>
                    <a:pt x="147" y="116"/>
                  </a:cubicBezTo>
                  <a:cubicBezTo>
                    <a:pt x="147" y="115"/>
                    <a:pt x="147" y="114"/>
                    <a:pt x="147" y="113"/>
                  </a:cubicBezTo>
                  <a:close/>
                  <a:moveTo>
                    <a:pt x="79" y="178"/>
                  </a:moveTo>
                  <a:cubicBezTo>
                    <a:pt x="79" y="180"/>
                    <a:pt x="79" y="180"/>
                    <a:pt x="80" y="180"/>
                  </a:cubicBezTo>
                  <a:cubicBezTo>
                    <a:pt x="80" y="179"/>
                    <a:pt x="80" y="179"/>
                    <a:pt x="79" y="178"/>
                  </a:cubicBezTo>
                  <a:close/>
                  <a:moveTo>
                    <a:pt x="85" y="20"/>
                  </a:moveTo>
                  <a:cubicBezTo>
                    <a:pt x="85" y="21"/>
                    <a:pt x="85" y="22"/>
                    <a:pt x="85" y="23"/>
                  </a:cubicBezTo>
                  <a:cubicBezTo>
                    <a:pt x="86" y="22"/>
                    <a:pt x="86" y="22"/>
                    <a:pt x="85" y="20"/>
                  </a:cubicBezTo>
                  <a:close/>
                  <a:moveTo>
                    <a:pt x="96" y="207"/>
                  </a:moveTo>
                  <a:cubicBezTo>
                    <a:pt x="95" y="205"/>
                    <a:pt x="95" y="205"/>
                    <a:pt x="95" y="205"/>
                  </a:cubicBezTo>
                  <a:cubicBezTo>
                    <a:pt x="95" y="206"/>
                    <a:pt x="95" y="206"/>
                    <a:pt x="96" y="207"/>
                  </a:cubicBezTo>
                  <a:close/>
                  <a:moveTo>
                    <a:pt x="99" y="39"/>
                  </a:moveTo>
                  <a:cubicBezTo>
                    <a:pt x="99" y="40"/>
                    <a:pt x="99" y="40"/>
                    <a:pt x="100" y="41"/>
                  </a:cubicBezTo>
                  <a:cubicBezTo>
                    <a:pt x="100" y="40"/>
                    <a:pt x="100" y="39"/>
                    <a:pt x="99" y="39"/>
                  </a:cubicBezTo>
                  <a:close/>
                  <a:moveTo>
                    <a:pt x="61" y="70"/>
                  </a:moveTo>
                  <a:cubicBezTo>
                    <a:pt x="61" y="69"/>
                    <a:pt x="61" y="69"/>
                    <a:pt x="60" y="69"/>
                  </a:cubicBezTo>
                  <a:cubicBezTo>
                    <a:pt x="60" y="69"/>
                    <a:pt x="60" y="70"/>
                    <a:pt x="60" y="70"/>
                  </a:cubicBezTo>
                  <a:cubicBezTo>
                    <a:pt x="60" y="70"/>
                    <a:pt x="60" y="70"/>
                    <a:pt x="61" y="70"/>
                  </a:cubicBezTo>
                  <a:close/>
                  <a:moveTo>
                    <a:pt x="71" y="129"/>
                  </a:moveTo>
                  <a:cubicBezTo>
                    <a:pt x="71" y="130"/>
                    <a:pt x="71" y="131"/>
                    <a:pt x="71" y="131"/>
                  </a:cubicBezTo>
                  <a:cubicBezTo>
                    <a:pt x="71" y="131"/>
                    <a:pt x="72" y="130"/>
                    <a:pt x="71" y="129"/>
                  </a:cubicBezTo>
                  <a:close/>
                  <a:moveTo>
                    <a:pt x="120" y="160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19" y="158"/>
                  </a:cubicBezTo>
                  <a:cubicBezTo>
                    <a:pt x="119" y="159"/>
                    <a:pt x="120" y="160"/>
                    <a:pt x="120" y="160"/>
                  </a:cubicBezTo>
                  <a:close/>
                  <a:moveTo>
                    <a:pt x="116" y="35"/>
                  </a:moveTo>
                  <a:cubicBezTo>
                    <a:pt x="116" y="35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5"/>
                    <a:pt x="115" y="36"/>
                  </a:cubicBezTo>
                  <a:cubicBezTo>
                    <a:pt x="115" y="36"/>
                    <a:pt x="115" y="35"/>
                    <a:pt x="116" y="35"/>
                  </a:cubicBezTo>
                  <a:close/>
                  <a:moveTo>
                    <a:pt x="86" y="127"/>
                  </a:moveTo>
                  <a:cubicBezTo>
                    <a:pt x="86" y="126"/>
                    <a:pt x="86" y="126"/>
                    <a:pt x="85" y="126"/>
                  </a:cubicBezTo>
                  <a:cubicBezTo>
                    <a:pt x="85" y="126"/>
                    <a:pt x="86" y="127"/>
                    <a:pt x="86" y="127"/>
                  </a:cubicBezTo>
                  <a:close/>
                  <a:moveTo>
                    <a:pt x="153" y="161"/>
                  </a:moveTo>
                  <a:cubicBezTo>
                    <a:pt x="153" y="160"/>
                    <a:pt x="154" y="160"/>
                    <a:pt x="153" y="159"/>
                  </a:cubicBezTo>
                  <a:cubicBezTo>
                    <a:pt x="153" y="160"/>
                    <a:pt x="152" y="160"/>
                    <a:pt x="153" y="161"/>
                  </a:cubicBezTo>
                  <a:close/>
                  <a:moveTo>
                    <a:pt x="81" y="107"/>
                  </a:moveTo>
                  <a:cubicBezTo>
                    <a:pt x="81" y="107"/>
                    <a:pt x="80" y="107"/>
                    <a:pt x="80" y="107"/>
                  </a:cubicBezTo>
                  <a:cubicBezTo>
                    <a:pt x="81" y="107"/>
                    <a:pt x="81" y="108"/>
                    <a:pt x="81" y="108"/>
                  </a:cubicBezTo>
                  <a:cubicBezTo>
                    <a:pt x="82" y="108"/>
                    <a:pt x="82" y="108"/>
                    <a:pt x="82" y="107"/>
                  </a:cubicBezTo>
                  <a:cubicBezTo>
                    <a:pt x="81" y="107"/>
                    <a:pt x="81" y="107"/>
                    <a:pt x="81" y="107"/>
                  </a:cubicBezTo>
                  <a:close/>
                  <a:moveTo>
                    <a:pt x="119" y="22"/>
                  </a:moveTo>
                  <a:cubicBezTo>
                    <a:pt x="118" y="21"/>
                    <a:pt x="119" y="20"/>
                    <a:pt x="118" y="19"/>
                  </a:cubicBezTo>
                  <a:cubicBezTo>
                    <a:pt x="118" y="20"/>
                    <a:pt x="118" y="21"/>
                    <a:pt x="119" y="22"/>
                  </a:cubicBezTo>
                  <a:close/>
                  <a:moveTo>
                    <a:pt x="119" y="39"/>
                  </a:moveTo>
                  <a:cubicBezTo>
                    <a:pt x="119" y="39"/>
                    <a:pt x="119" y="39"/>
                    <a:pt x="119" y="39"/>
                  </a:cubicBezTo>
                  <a:cubicBezTo>
                    <a:pt x="119" y="38"/>
                    <a:pt x="119" y="37"/>
                    <a:pt x="119" y="37"/>
                  </a:cubicBezTo>
                  <a:cubicBezTo>
                    <a:pt x="119" y="37"/>
                    <a:pt x="119" y="37"/>
                    <a:pt x="118" y="37"/>
                  </a:cubicBezTo>
                  <a:cubicBezTo>
                    <a:pt x="118" y="37"/>
                    <a:pt x="119" y="38"/>
                    <a:pt x="119" y="39"/>
                  </a:cubicBezTo>
                  <a:close/>
                  <a:moveTo>
                    <a:pt x="48" y="39"/>
                  </a:moveTo>
                  <a:cubicBezTo>
                    <a:pt x="48" y="40"/>
                    <a:pt x="48" y="40"/>
                    <a:pt x="48" y="41"/>
                  </a:cubicBezTo>
                  <a:cubicBezTo>
                    <a:pt x="49" y="40"/>
                    <a:pt x="49" y="40"/>
                    <a:pt x="48" y="39"/>
                  </a:cubicBezTo>
                  <a:close/>
                  <a:moveTo>
                    <a:pt x="73" y="203"/>
                  </a:moveTo>
                  <a:cubicBezTo>
                    <a:pt x="73" y="203"/>
                    <a:pt x="73" y="204"/>
                    <a:pt x="74" y="204"/>
                  </a:cubicBezTo>
                  <a:cubicBezTo>
                    <a:pt x="74" y="203"/>
                    <a:pt x="74" y="203"/>
                    <a:pt x="73" y="203"/>
                  </a:cubicBezTo>
                  <a:close/>
                  <a:moveTo>
                    <a:pt x="32" y="166"/>
                  </a:moveTo>
                  <a:cubicBezTo>
                    <a:pt x="32" y="165"/>
                    <a:pt x="32" y="165"/>
                    <a:pt x="31" y="165"/>
                  </a:cubicBezTo>
                  <a:cubicBezTo>
                    <a:pt x="32" y="165"/>
                    <a:pt x="32" y="165"/>
                    <a:pt x="32" y="166"/>
                  </a:cubicBezTo>
                  <a:close/>
                  <a:moveTo>
                    <a:pt x="154" y="191"/>
                  </a:moveTo>
                  <a:cubicBezTo>
                    <a:pt x="153" y="191"/>
                    <a:pt x="153" y="191"/>
                    <a:pt x="152" y="192"/>
                  </a:cubicBezTo>
                  <a:cubicBezTo>
                    <a:pt x="153" y="192"/>
                    <a:pt x="153" y="192"/>
                    <a:pt x="154" y="191"/>
                  </a:cubicBezTo>
                  <a:close/>
                  <a:moveTo>
                    <a:pt x="147" y="94"/>
                  </a:moveTo>
                  <a:cubicBezTo>
                    <a:pt x="147" y="93"/>
                    <a:pt x="147" y="92"/>
                    <a:pt x="146" y="91"/>
                  </a:cubicBezTo>
                  <a:cubicBezTo>
                    <a:pt x="146" y="92"/>
                    <a:pt x="147" y="93"/>
                    <a:pt x="147" y="94"/>
                  </a:cubicBezTo>
                  <a:close/>
                  <a:moveTo>
                    <a:pt x="145" y="98"/>
                  </a:moveTo>
                  <a:cubicBezTo>
                    <a:pt x="145" y="97"/>
                    <a:pt x="145" y="97"/>
                    <a:pt x="145" y="96"/>
                  </a:cubicBezTo>
                  <a:cubicBezTo>
                    <a:pt x="145" y="97"/>
                    <a:pt x="145" y="97"/>
                    <a:pt x="145" y="98"/>
                  </a:cubicBezTo>
                  <a:close/>
                  <a:moveTo>
                    <a:pt x="67" y="13"/>
                  </a:moveTo>
                  <a:cubicBezTo>
                    <a:pt x="67" y="13"/>
                    <a:pt x="67" y="13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7" y="14"/>
                    <a:pt x="68" y="13"/>
                  </a:cubicBezTo>
                  <a:cubicBezTo>
                    <a:pt x="68" y="13"/>
                    <a:pt x="67" y="13"/>
                    <a:pt x="67" y="13"/>
                  </a:cubicBezTo>
                  <a:close/>
                  <a:moveTo>
                    <a:pt x="124" y="123"/>
                  </a:moveTo>
                  <a:cubicBezTo>
                    <a:pt x="124" y="122"/>
                    <a:pt x="124" y="122"/>
                    <a:pt x="124" y="121"/>
                  </a:cubicBezTo>
                  <a:cubicBezTo>
                    <a:pt x="123" y="122"/>
                    <a:pt x="123" y="122"/>
                    <a:pt x="124" y="123"/>
                  </a:cubicBezTo>
                  <a:close/>
                  <a:moveTo>
                    <a:pt x="182" y="160"/>
                  </a:moveTo>
                  <a:cubicBezTo>
                    <a:pt x="182" y="160"/>
                    <a:pt x="182" y="160"/>
                    <a:pt x="182" y="160"/>
                  </a:cubicBezTo>
                  <a:cubicBezTo>
                    <a:pt x="181" y="160"/>
                    <a:pt x="180" y="160"/>
                    <a:pt x="179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80" y="160"/>
                    <a:pt x="181" y="160"/>
                    <a:pt x="182" y="160"/>
                  </a:cubicBezTo>
                  <a:close/>
                  <a:moveTo>
                    <a:pt x="137" y="154"/>
                  </a:moveTo>
                  <a:cubicBezTo>
                    <a:pt x="136" y="154"/>
                    <a:pt x="136" y="154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7" y="154"/>
                    <a:pt x="137" y="154"/>
                    <a:pt x="137" y="154"/>
                  </a:cubicBezTo>
                  <a:close/>
                  <a:moveTo>
                    <a:pt x="69" y="48"/>
                  </a:moveTo>
                  <a:cubicBezTo>
                    <a:pt x="69" y="48"/>
                    <a:pt x="69" y="48"/>
                    <a:pt x="69" y="48"/>
                  </a:cubicBezTo>
                  <a:cubicBezTo>
                    <a:pt x="69" y="47"/>
                    <a:pt x="69" y="47"/>
                    <a:pt x="69" y="46"/>
                  </a:cubicBezTo>
                  <a:cubicBezTo>
                    <a:pt x="69" y="47"/>
                    <a:pt x="68" y="47"/>
                    <a:pt x="68" y="47"/>
                  </a:cubicBezTo>
                  <a:cubicBezTo>
                    <a:pt x="68" y="48"/>
                    <a:pt x="69" y="48"/>
                    <a:pt x="69" y="48"/>
                  </a:cubicBezTo>
                  <a:close/>
                  <a:moveTo>
                    <a:pt x="80" y="110"/>
                  </a:moveTo>
                  <a:cubicBezTo>
                    <a:pt x="80" y="110"/>
                    <a:pt x="79" y="109"/>
                    <a:pt x="79" y="109"/>
                  </a:cubicBezTo>
                  <a:cubicBezTo>
                    <a:pt x="79" y="110"/>
                    <a:pt x="79" y="110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0"/>
                    <a:pt x="80" y="110"/>
                    <a:pt x="80" y="110"/>
                  </a:cubicBezTo>
                  <a:close/>
                  <a:moveTo>
                    <a:pt x="120" y="85"/>
                  </a:moveTo>
                  <a:cubicBezTo>
                    <a:pt x="120" y="85"/>
                    <a:pt x="120" y="85"/>
                    <a:pt x="120" y="85"/>
                  </a:cubicBezTo>
                  <a:cubicBezTo>
                    <a:pt x="120" y="85"/>
                    <a:pt x="120" y="84"/>
                    <a:pt x="120" y="83"/>
                  </a:cubicBezTo>
                  <a:cubicBezTo>
                    <a:pt x="120" y="83"/>
                    <a:pt x="120" y="83"/>
                    <a:pt x="120" y="83"/>
                  </a:cubicBezTo>
                  <a:cubicBezTo>
                    <a:pt x="120" y="84"/>
                    <a:pt x="120" y="85"/>
                    <a:pt x="120" y="85"/>
                  </a:cubicBezTo>
                  <a:close/>
                  <a:moveTo>
                    <a:pt x="103" y="24"/>
                  </a:moveTo>
                  <a:cubicBezTo>
                    <a:pt x="104" y="24"/>
                    <a:pt x="104" y="23"/>
                    <a:pt x="104" y="22"/>
                  </a:cubicBezTo>
                  <a:cubicBezTo>
                    <a:pt x="104" y="23"/>
                    <a:pt x="104" y="23"/>
                    <a:pt x="103" y="24"/>
                  </a:cubicBezTo>
                  <a:close/>
                  <a:moveTo>
                    <a:pt x="102" y="89"/>
                  </a:moveTo>
                  <a:cubicBezTo>
                    <a:pt x="103" y="88"/>
                    <a:pt x="103" y="88"/>
                    <a:pt x="103" y="87"/>
                  </a:cubicBezTo>
                  <a:cubicBezTo>
                    <a:pt x="102" y="88"/>
                    <a:pt x="102" y="88"/>
                    <a:pt x="102" y="89"/>
                  </a:cubicBezTo>
                  <a:close/>
                  <a:moveTo>
                    <a:pt x="64" y="67"/>
                  </a:moveTo>
                  <a:cubicBezTo>
                    <a:pt x="64" y="67"/>
                    <a:pt x="64" y="67"/>
                    <a:pt x="64" y="68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7"/>
                    <a:pt x="65" y="66"/>
                    <a:pt x="6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67"/>
                    <a:pt x="65" y="67"/>
                    <a:pt x="64" y="67"/>
                  </a:cubicBezTo>
                  <a:close/>
                  <a:moveTo>
                    <a:pt x="55" y="187"/>
                  </a:moveTo>
                  <a:cubicBezTo>
                    <a:pt x="55" y="186"/>
                    <a:pt x="55" y="186"/>
                    <a:pt x="54" y="186"/>
                  </a:cubicBezTo>
                  <a:cubicBezTo>
                    <a:pt x="55" y="186"/>
                    <a:pt x="55" y="187"/>
                    <a:pt x="55" y="187"/>
                  </a:cubicBezTo>
                  <a:close/>
                  <a:moveTo>
                    <a:pt x="82" y="173"/>
                  </a:moveTo>
                  <a:cubicBezTo>
                    <a:pt x="82" y="173"/>
                    <a:pt x="82" y="173"/>
                    <a:pt x="82" y="173"/>
                  </a:cubicBezTo>
                  <a:cubicBezTo>
                    <a:pt x="81" y="173"/>
                    <a:pt x="81" y="172"/>
                    <a:pt x="81" y="171"/>
                  </a:cubicBezTo>
                  <a:cubicBezTo>
                    <a:pt x="81" y="171"/>
                    <a:pt x="81" y="172"/>
                    <a:pt x="81" y="172"/>
                  </a:cubicBezTo>
                  <a:cubicBezTo>
                    <a:pt x="81" y="172"/>
                    <a:pt x="81" y="173"/>
                    <a:pt x="82" y="173"/>
                  </a:cubicBezTo>
                  <a:close/>
                  <a:moveTo>
                    <a:pt x="57" y="16"/>
                  </a:moveTo>
                  <a:cubicBezTo>
                    <a:pt x="56" y="17"/>
                    <a:pt x="57" y="17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lose/>
                  <a:moveTo>
                    <a:pt x="126" y="145"/>
                  </a:moveTo>
                  <a:cubicBezTo>
                    <a:pt x="126" y="145"/>
                    <a:pt x="126" y="145"/>
                    <a:pt x="126" y="146"/>
                  </a:cubicBezTo>
                  <a:cubicBezTo>
                    <a:pt x="126" y="146"/>
                    <a:pt x="126" y="145"/>
                    <a:pt x="126" y="145"/>
                  </a:cubicBezTo>
                  <a:close/>
                  <a:moveTo>
                    <a:pt x="96" y="40"/>
                  </a:moveTo>
                  <a:cubicBezTo>
                    <a:pt x="96" y="40"/>
                    <a:pt x="96" y="41"/>
                    <a:pt x="96" y="41"/>
                  </a:cubicBezTo>
                  <a:cubicBezTo>
                    <a:pt x="97" y="40"/>
                    <a:pt x="97" y="40"/>
                    <a:pt x="96" y="40"/>
                  </a:cubicBezTo>
                  <a:close/>
                  <a:moveTo>
                    <a:pt x="73" y="85"/>
                  </a:moveTo>
                  <a:cubicBezTo>
                    <a:pt x="73" y="85"/>
                    <a:pt x="73" y="85"/>
                    <a:pt x="73" y="86"/>
                  </a:cubicBezTo>
                  <a:cubicBezTo>
                    <a:pt x="73" y="86"/>
                    <a:pt x="73" y="85"/>
                    <a:pt x="73" y="85"/>
                  </a:cubicBezTo>
                  <a:close/>
                  <a:moveTo>
                    <a:pt x="113" y="124"/>
                  </a:moveTo>
                  <a:cubicBezTo>
                    <a:pt x="113" y="123"/>
                    <a:pt x="113" y="123"/>
                    <a:pt x="113" y="123"/>
                  </a:cubicBezTo>
                  <a:cubicBezTo>
                    <a:pt x="113" y="123"/>
                    <a:pt x="112" y="123"/>
                    <a:pt x="112" y="123"/>
                  </a:cubicBezTo>
                  <a:cubicBezTo>
                    <a:pt x="112" y="123"/>
                    <a:pt x="112" y="123"/>
                    <a:pt x="113" y="124"/>
                  </a:cubicBezTo>
                  <a:close/>
                  <a:moveTo>
                    <a:pt x="128" y="128"/>
                  </a:moveTo>
                  <a:cubicBezTo>
                    <a:pt x="127" y="128"/>
                    <a:pt x="127" y="129"/>
                    <a:pt x="127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9"/>
                    <a:pt x="128" y="129"/>
                    <a:pt x="128" y="128"/>
                  </a:cubicBezTo>
                  <a:close/>
                  <a:moveTo>
                    <a:pt x="64" y="125"/>
                  </a:moveTo>
                  <a:cubicBezTo>
                    <a:pt x="65" y="124"/>
                    <a:pt x="65" y="124"/>
                    <a:pt x="65" y="123"/>
                  </a:cubicBezTo>
                  <a:cubicBezTo>
                    <a:pt x="65" y="124"/>
                    <a:pt x="65" y="124"/>
                    <a:pt x="64" y="125"/>
                  </a:cubicBezTo>
                  <a:close/>
                  <a:moveTo>
                    <a:pt x="79" y="88"/>
                  </a:moveTo>
                  <a:cubicBezTo>
                    <a:pt x="78" y="88"/>
                    <a:pt x="78" y="88"/>
                    <a:pt x="78" y="89"/>
                  </a:cubicBezTo>
                  <a:cubicBezTo>
                    <a:pt x="79" y="89"/>
                    <a:pt x="79" y="88"/>
                    <a:pt x="79" y="88"/>
                  </a:cubicBezTo>
                  <a:close/>
                  <a:moveTo>
                    <a:pt x="98" y="165"/>
                  </a:moveTo>
                  <a:cubicBezTo>
                    <a:pt x="98" y="164"/>
                    <a:pt x="98" y="164"/>
                    <a:pt x="97" y="164"/>
                  </a:cubicBezTo>
                  <a:cubicBezTo>
                    <a:pt x="98" y="164"/>
                    <a:pt x="98" y="165"/>
                    <a:pt x="98" y="165"/>
                  </a:cubicBezTo>
                  <a:close/>
                  <a:moveTo>
                    <a:pt x="57" y="56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5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5"/>
                    <a:pt x="57" y="55"/>
                    <a:pt x="57" y="56"/>
                  </a:cubicBezTo>
                  <a:close/>
                  <a:moveTo>
                    <a:pt x="127" y="125"/>
                  </a:moveTo>
                  <a:cubicBezTo>
                    <a:pt x="126" y="125"/>
                    <a:pt x="126" y="125"/>
                    <a:pt x="126" y="125"/>
                  </a:cubicBezTo>
                  <a:cubicBezTo>
                    <a:pt x="126" y="125"/>
                    <a:pt x="126" y="126"/>
                    <a:pt x="126" y="126"/>
                  </a:cubicBezTo>
                  <a:cubicBezTo>
                    <a:pt x="127" y="126"/>
                    <a:pt x="127" y="125"/>
                    <a:pt x="127" y="125"/>
                  </a:cubicBezTo>
                  <a:close/>
                  <a:moveTo>
                    <a:pt x="111" y="166"/>
                  </a:moveTo>
                  <a:cubicBezTo>
                    <a:pt x="111" y="166"/>
                    <a:pt x="111" y="166"/>
                    <a:pt x="111" y="166"/>
                  </a:cubicBezTo>
                  <a:cubicBezTo>
                    <a:pt x="111" y="167"/>
                    <a:pt x="111" y="167"/>
                    <a:pt x="111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1" y="167"/>
                    <a:pt x="111" y="167"/>
                    <a:pt x="111" y="166"/>
                  </a:cubicBezTo>
                  <a:close/>
                  <a:moveTo>
                    <a:pt x="107" y="183"/>
                  </a:moveTo>
                  <a:cubicBezTo>
                    <a:pt x="108" y="182"/>
                    <a:pt x="108" y="182"/>
                    <a:pt x="108" y="182"/>
                  </a:cubicBezTo>
                  <a:cubicBezTo>
                    <a:pt x="108" y="182"/>
                    <a:pt x="108" y="182"/>
                    <a:pt x="107" y="183"/>
                  </a:cubicBezTo>
                  <a:close/>
                  <a:moveTo>
                    <a:pt x="86" y="158"/>
                  </a:moveTo>
                  <a:cubicBezTo>
                    <a:pt x="86" y="158"/>
                    <a:pt x="86" y="159"/>
                    <a:pt x="87" y="159"/>
                  </a:cubicBezTo>
                  <a:cubicBezTo>
                    <a:pt x="87" y="158"/>
                    <a:pt x="87" y="158"/>
                    <a:pt x="86" y="158"/>
                  </a:cubicBezTo>
                  <a:close/>
                  <a:moveTo>
                    <a:pt x="102" y="249"/>
                  </a:moveTo>
                  <a:cubicBezTo>
                    <a:pt x="102" y="248"/>
                    <a:pt x="102" y="248"/>
                    <a:pt x="102" y="248"/>
                  </a:cubicBezTo>
                  <a:cubicBezTo>
                    <a:pt x="102" y="248"/>
                    <a:pt x="102" y="248"/>
                    <a:pt x="102" y="248"/>
                  </a:cubicBezTo>
                  <a:cubicBezTo>
                    <a:pt x="101" y="248"/>
                    <a:pt x="101" y="248"/>
                    <a:pt x="102" y="249"/>
                  </a:cubicBezTo>
                  <a:close/>
                  <a:moveTo>
                    <a:pt x="76" y="114"/>
                  </a:moveTo>
                  <a:cubicBezTo>
                    <a:pt x="76" y="114"/>
                    <a:pt x="76" y="114"/>
                    <a:pt x="76" y="113"/>
                  </a:cubicBezTo>
                  <a:cubicBezTo>
                    <a:pt x="76" y="113"/>
                    <a:pt x="76" y="114"/>
                    <a:pt x="76" y="114"/>
                  </a:cubicBezTo>
                  <a:close/>
                  <a:moveTo>
                    <a:pt x="120" y="57"/>
                  </a:moveTo>
                  <a:cubicBezTo>
                    <a:pt x="119" y="57"/>
                    <a:pt x="119" y="57"/>
                    <a:pt x="119" y="57"/>
                  </a:cubicBezTo>
                  <a:cubicBezTo>
                    <a:pt x="120" y="57"/>
                    <a:pt x="120" y="57"/>
                    <a:pt x="120" y="57"/>
                  </a:cubicBezTo>
                  <a:close/>
                  <a:moveTo>
                    <a:pt x="129" y="32"/>
                  </a:moveTo>
                  <a:cubicBezTo>
                    <a:pt x="129" y="32"/>
                    <a:pt x="129" y="32"/>
                    <a:pt x="129" y="32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9" y="33"/>
                    <a:pt x="129" y="32"/>
                    <a:pt x="129" y="32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1"/>
                  </a:cubicBezTo>
                  <a:cubicBezTo>
                    <a:pt x="98" y="32"/>
                    <a:pt x="98" y="32"/>
                    <a:pt x="99" y="32"/>
                  </a:cubicBezTo>
                  <a:close/>
                  <a:moveTo>
                    <a:pt x="71" y="87"/>
                  </a:moveTo>
                  <a:cubicBezTo>
                    <a:pt x="71" y="88"/>
                    <a:pt x="71" y="88"/>
                    <a:pt x="70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8"/>
                    <a:pt x="71" y="88"/>
                    <a:pt x="71" y="87"/>
                  </a:cubicBezTo>
                  <a:close/>
                  <a:moveTo>
                    <a:pt x="166" y="192"/>
                  </a:moveTo>
                  <a:cubicBezTo>
                    <a:pt x="166" y="192"/>
                    <a:pt x="166" y="192"/>
                    <a:pt x="166" y="192"/>
                  </a:cubicBezTo>
                  <a:cubicBezTo>
                    <a:pt x="166" y="192"/>
                    <a:pt x="166" y="192"/>
                    <a:pt x="167" y="191"/>
                  </a:cubicBezTo>
                  <a:cubicBezTo>
                    <a:pt x="166" y="192"/>
                    <a:pt x="166" y="192"/>
                    <a:pt x="166" y="192"/>
                  </a:cubicBezTo>
                  <a:close/>
                  <a:moveTo>
                    <a:pt x="159" y="195"/>
                  </a:moveTo>
                  <a:cubicBezTo>
                    <a:pt x="159" y="195"/>
                    <a:pt x="159" y="195"/>
                    <a:pt x="159" y="195"/>
                  </a:cubicBezTo>
                  <a:cubicBezTo>
                    <a:pt x="159" y="195"/>
                    <a:pt x="159" y="196"/>
                    <a:pt x="158" y="19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59" y="196"/>
                    <a:pt x="159" y="195"/>
                    <a:pt x="159" y="195"/>
                  </a:cubicBezTo>
                  <a:close/>
                  <a:moveTo>
                    <a:pt x="69" y="44"/>
                  </a:moveTo>
                  <a:cubicBezTo>
                    <a:pt x="68" y="44"/>
                    <a:pt x="68" y="44"/>
                    <a:pt x="68" y="45"/>
                  </a:cubicBezTo>
                  <a:cubicBezTo>
                    <a:pt x="68" y="44"/>
                    <a:pt x="68" y="44"/>
                    <a:pt x="69" y="44"/>
                  </a:cubicBezTo>
                  <a:close/>
                  <a:moveTo>
                    <a:pt x="51" y="55"/>
                  </a:moveTo>
                  <a:cubicBezTo>
                    <a:pt x="51" y="55"/>
                    <a:pt x="51" y="55"/>
                    <a:pt x="51" y="55"/>
                  </a:cubicBezTo>
                  <a:cubicBezTo>
                    <a:pt x="51" y="56"/>
                    <a:pt x="51" y="56"/>
                    <a:pt x="50" y="56"/>
                  </a:cubicBezTo>
                  <a:cubicBezTo>
                    <a:pt x="50" y="56"/>
                    <a:pt x="51" y="56"/>
                    <a:pt x="51" y="56"/>
                  </a:cubicBezTo>
                  <a:cubicBezTo>
                    <a:pt x="51" y="56"/>
                    <a:pt x="51" y="56"/>
                    <a:pt x="51" y="55"/>
                  </a:cubicBezTo>
                  <a:close/>
                  <a:moveTo>
                    <a:pt x="107" y="27"/>
                  </a:moveTo>
                  <a:cubicBezTo>
                    <a:pt x="107" y="26"/>
                    <a:pt x="107" y="26"/>
                    <a:pt x="107" y="26"/>
                  </a:cubicBezTo>
                  <a:cubicBezTo>
                    <a:pt x="106" y="26"/>
                    <a:pt x="106" y="27"/>
                    <a:pt x="106" y="27"/>
                  </a:cubicBezTo>
                  <a:cubicBezTo>
                    <a:pt x="106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lose/>
                  <a:moveTo>
                    <a:pt x="99" y="103"/>
                  </a:moveTo>
                  <a:cubicBezTo>
                    <a:pt x="100" y="104"/>
                    <a:pt x="100" y="104"/>
                    <a:pt x="101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96" y="82"/>
                  </a:moveTo>
                  <a:cubicBezTo>
                    <a:pt x="96" y="82"/>
                    <a:pt x="97" y="82"/>
                    <a:pt x="97" y="82"/>
                  </a:cubicBezTo>
                  <a:cubicBezTo>
                    <a:pt x="97" y="82"/>
                    <a:pt x="96" y="82"/>
                    <a:pt x="96" y="82"/>
                  </a:cubicBezTo>
                  <a:close/>
                  <a:moveTo>
                    <a:pt x="49" y="31"/>
                  </a:moveTo>
                  <a:cubicBezTo>
                    <a:pt x="49" y="31"/>
                    <a:pt x="49" y="31"/>
                    <a:pt x="49" y="31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1"/>
                  </a:cubicBezTo>
                  <a:close/>
                  <a:moveTo>
                    <a:pt x="95" y="121"/>
                  </a:move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5" y="122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5" y="122"/>
                    <a:pt x="95" y="121"/>
                    <a:pt x="95" y="121"/>
                  </a:cubicBezTo>
                  <a:close/>
                  <a:moveTo>
                    <a:pt x="112" y="155"/>
                  </a:moveTo>
                  <a:cubicBezTo>
                    <a:pt x="112" y="156"/>
                    <a:pt x="112" y="156"/>
                    <a:pt x="112" y="156"/>
                  </a:cubicBezTo>
                  <a:cubicBezTo>
                    <a:pt x="112" y="155"/>
                    <a:pt x="112" y="155"/>
                    <a:pt x="113" y="155"/>
                  </a:cubicBezTo>
                  <a:cubicBezTo>
                    <a:pt x="113" y="155"/>
                    <a:pt x="113" y="155"/>
                    <a:pt x="112" y="155"/>
                  </a:cubicBezTo>
                  <a:cubicBezTo>
                    <a:pt x="112" y="155"/>
                    <a:pt x="112" y="155"/>
                    <a:pt x="112" y="155"/>
                  </a:cubicBezTo>
                  <a:close/>
                  <a:moveTo>
                    <a:pt x="57" y="166"/>
                  </a:moveTo>
                  <a:cubicBezTo>
                    <a:pt x="57" y="166"/>
                    <a:pt x="57" y="166"/>
                    <a:pt x="58" y="166"/>
                  </a:cubicBezTo>
                  <a:cubicBezTo>
                    <a:pt x="57" y="165"/>
                    <a:pt x="57" y="165"/>
                    <a:pt x="56" y="165"/>
                  </a:cubicBezTo>
                  <a:cubicBezTo>
                    <a:pt x="57" y="166"/>
                    <a:pt x="57" y="166"/>
                    <a:pt x="57" y="166"/>
                  </a:cubicBezTo>
                  <a:close/>
                  <a:moveTo>
                    <a:pt x="104" y="175"/>
                  </a:moveTo>
                  <a:cubicBezTo>
                    <a:pt x="104" y="175"/>
                    <a:pt x="104" y="175"/>
                    <a:pt x="104" y="175"/>
                  </a:cubicBezTo>
                  <a:cubicBezTo>
                    <a:pt x="103" y="175"/>
                    <a:pt x="103" y="175"/>
                    <a:pt x="103" y="175"/>
                  </a:cubicBezTo>
                  <a:cubicBezTo>
                    <a:pt x="103" y="175"/>
                    <a:pt x="103" y="175"/>
                    <a:pt x="103" y="176"/>
                  </a:cubicBezTo>
                  <a:cubicBezTo>
                    <a:pt x="103" y="175"/>
                    <a:pt x="103" y="175"/>
                    <a:pt x="104" y="175"/>
                  </a:cubicBezTo>
                  <a:close/>
                  <a:moveTo>
                    <a:pt x="107" y="13"/>
                  </a:move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lose/>
                  <a:moveTo>
                    <a:pt x="75" y="187"/>
                  </a:moveTo>
                  <a:cubicBezTo>
                    <a:pt x="75" y="187"/>
                    <a:pt x="75" y="187"/>
                    <a:pt x="75" y="187"/>
                  </a:cubicBezTo>
                  <a:cubicBezTo>
                    <a:pt x="75" y="187"/>
                    <a:pt x="76" y="188"/>
                    <a:pt x="76" y="188"/>
                  </a:cubicBezTo>
                  <a:cubicBezTo>
                    <a:pt x="76" y="188"/>
                    <a:pt x="76" y="187"/>
                    <a:pt x="76" y="187"/>
                  </a:cubicBezTo>
                  <a:cubicBezTo>
                    <a:pt x="76" y="187"/>
                    <a:pt x="75" y="187"/>
                    <a:pt x="75" y="187"/>
                  </a:cubicBezTo>
                  <a:close/>
                  <a:moveTo>
                    <a:pt x="116" y="76"/>
                  </a:moveTo>
                  <a:cubicBezTo>
                    <a:pt x="116" y="76"/>
                    <a:pt x="116" y="76"/>
                    <a:pt x="117" y="76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7" y="76"/>
                    <a:pt x="117" y="76"/>
                    <a:pt x="116" y="76"/>
                  </a:cubicBezTo>
                  <a:close/>
                  <a:moveTo>
                    <a:pt x="141" y="62"/>
                  </a:move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1" y="61"/>
                    <a:pt x="141" y="61"/>
                    <a:pt x="141" y="62"/>
                  </a:cubicBezTo>
                  <a:close/>
                  <a:moveTo>
                    <a:pt x="94" y="80"/>
                  </a:move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1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80"/>
                    <a:pt x="94" y="80"/>
                    <a:pt x="94" y="80"/>
                  </a:cubicBezTo>
                  <a:close/>
                  <a:moveTo>
                    <a:pt x="136" y="219"/>
                  </a:moveTo>
                  <a:cubicBezTo>
                    <a:pt x="136" y="219"/>
                    <a:pt x="136" y="220"/>
                    <a:pt x="136" y="220"/>
                  </a:cubicBezTo>
                  <a:cubicBezTo>
                    <a:pt x="137" y="219"/>
                    <a:pt x="137" y="219"/>
                    <a:pt x="137" y="219"/>
                  </a:cubicBezTo>
                  <a:cubicBezTo>
                    <a:pt x="137" y="219"/>
                    <a:pt x="137" y="219"/>
                    <a:pt x="137" y="219"/>
                  </a:cubicBezTo>
                  <a:cubicBezTo>
                    <a:pt x="137" y="219"/>
                    <a:pt x="136" y="219"/>
                    <a:pt x="136" y="219"/>
                  </a:cubicBezTo>
                  <a:close/>
                  <a:moveTo>
                    <a:pt x="57" y="51"/>
                  </a:moveTo>
                  <a:cubicBezTo>
                    <a:pt x="57" y="51"/>
                    <a:pt x="57" y="51"/>
                    <a:pt x="57" y="51"/>
                  </a:cubicBezTo>
                  <a:cubicBezTo>
                    <a:pt x="57" y="51"/>
                    <a:pt x="57" y="51"/>
                    <a:pt x="57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1"/>
                    <a:pt x="57" y="51"/>
                    <a:pt x="57" y="51"/>
                  </a:cubicBezTo>
                  <a:close/>
                  <a:moveTo>
                    <a:pt x="147" y="86"/>
                  </a:moveTo>
                  <a:cubicBezTo>
                    <a:pt x="147" y="86"/>
                    <a:pt x="147" y="86"/>
                    <a:pt x="147" y="86"/>
                  </a:cubicBezTo>
                  <a:cubicBezTo>
                    <a:pt x="147" y="87"/>
                    <a:pt x="147" y="87"/>
                    <a:pt x="147" y="87"/>
                  </a:cubicBezTo>
                  <a:cubicBezTo>
                    <a:pt x="147" y="87"/>
                    <a:pt x="147" y="87"/>
                    <a:pt x="147" y="87"/>
                  </a:cubicBezTo>
                  <a:cubicBezTo>
                    <a:pt x="147" y="87"/>
                    <a:pt x="147" y="86"/>
                    <a:pt x="147" y="86"/>
                  </a:cubicBezTo>
                  <a:close/>
                  <a:moveTo>
                    <a:pt x="116" y="148"/>
                  </a:moveTo>
                  <a:cubicBezTo>
                    <a:pt x="116" y="148"/>
                    <a:pt x="116" y="148"/>
                    <a:pt x="115" y="148"/>
                  </a:cubicBezTo>
                  <a:cubicBezTo>
                    <a:pt x="115" y="148"/>
                    <a:pt x="115" y="148"/>
                    <a:pt x="116" y="148"/>
                  </a:cubicBezTo>
                  <a:close/>
                  <a:moveTo>
                    <a:pt x="112" y="172"/>
                  </a:moveTo>
                  <a:cubicBezTo>
                    <a:pt x="112" y="172"/>
                    <a:pt x="112" y="172"/>
                    <a:pt x="112" y="172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71"/>
                    <a:pt x="112" y="171"/>
                    <a:pt x="112" y="172"/>
                  </a:cubicBezTo>
                  <a:close/>
                  <a:moveTo>
                    <a:pt x="67" y="28"/>
                  </a:moveTo>
                  <a:cubicBezTo>
                    <a:pt x="68" y="28"/>
                    <a:pt x="68" y="28"/>
                    <a:pt x="67" y="27"/>
                  </a:cubicBezTo>
                  <a:cubicBezTo>
                    <a:pt x="67" y="28"/>
                    <a:pt x="67" y="28"/>
                    <a:pt x="67" y="28"/>
                  </a:cubicBezTo>
                  <a:close/>
                  <a:moveTo>
                    <a:pt x="79" y="154"/>
                  </a:move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3"/>
                    <a:pt x="79" y="153"/>
                  </a:cubicBezTo>
                  <a:cubicBezTo>
                    <a:pt x="79" y="153"/>
                    <a:pt x="79" y="153"/>
                    <a:pt x="79" y="153"/>
                  </a:cubicBezTo>
                  <a:cubicBezTo>
                    <a:pt x="79" y="153"/>
                    <a:pt x="79" y="154"/>
                    <a:pt x="79" y="154"/>
                  </a:cubicBezTo>
                  <a:close/>
                  <a:moveTo>
                    <a:pt x="95" y="25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5"/>
                    <a:pt x="95" y="25"/>
                  </a:cubicBezTo>
                  <a:close/>
                  <a:moveTo>
                    <a:pt x="112" y="128"/>
                  </a:moveTo>
                  <a:cubicBezTo>
                    <a:pt x="112" y="128"/>
                    <a:pt x="112" y="128"/>
                    <a:pt x="113" y="128"/>
                  </a:cubicBezTo>
                  <a:cubicBezTo>
                    <a:pt x="112" y="128"/>
                    <a:pt x="112" y="128"/>
                    <a:pt x="112" y="127"/>
                  </a:cubicBezTo>
                  <a:cubicBezTo>
                    <a:pt x="112" y="127"/>
                    <a:pt x="112" y="127"/>
                    <a:pt x="112" y="127"/>
                  </a:cubicBezTo>
                  <a:cubicBezTo>
                    <a:pt x="112" y="128"/>
                    <a:pt x="112" y="128"/>
                    <a:pt x="112" y="128"/>
                  </a:cubicBezTo>
                  <a:close/>
                  <a:moveTo>
                    <a:pt x="132" y="42"/>
                  </a:moveTo>
                  <a:cubicBezTo>
                    <a:pt x="132" y="42"/>
                    <a:pt x="132" y="42"/>
                    <a:pt x="132" y="42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2" y="42"/>
                    <a:pt x="132" y="42"/>
                    <a:pt x="132" y="41"/>
                  </a:cubicBezTo>
                  <a:cubicBezTo>
                    <a:pt x="132" y="42"/>
                    <a:pt x="132" y="42"/>
                    <a:pt x="132" y="42"/>
                  </a:cubicBezTo>
                  <a:close/>
                  <a:moveTo>
                    <a:pt x="36" y="179"/>
                  </a:moveTo>
                  <a:cubicBezTo>
                    <a:pt x="36" y="179"/>
                    <a:pt x="36" y="179"/>
                    <a:pt x="36" y="179"/>
                  </a:cubicBezTo>
                  <a:cubicBezTo>
                    <a:pt x="36" y="179"/>
                    <a:pt x="35" y="178"/>
                    <a:pt x="35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9"/>
                    <a:pt x="35" y="179"/>
                    <a:pt x="36" y="179"/>
                  </a:cubicBezTo>
                  <a:close/>
                  <a:moveTo>
                    <a:pt x="53" y="166"/>
                  </a:moveTo>
                  <a:cubicBezTo>
                    <a:pt x="54" y="166"/>
                    <a:pt x="54" y="166"/>
                    <a:pt x="54" y="165"/>
                  </a:cubicBezTo>
                  <a:cubicBezTo>
                    <a:pt x="54" y="165"/>
                    <a:pt x="53" y="165"/>
                    <a:pt x="53" y="166"/>
                  </a:cubicBezTo>
                  <a:close/>
                  <a:moveTo>
                    <a:pt x="118" y="135"/>
                  </a:moveTo>
                  <a:cubicBezTo>
                    <a:pt x="118" y="135"/>
                    <a:pt x="118" y="135"/>
                    <a:pt x="118" y="135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18" y="134"/>
                    <a:pt x="118" y="135"/>
                    <a:pt x="118" y="135"/>
                  </a:cubicBezTo>
                  <a:close/>
                  <a:moveTo>
                    <a:pt x="68" y="151"/>
                  </a:moveTo>
                  <a:cubicBezTo>
                    <a:pt x="68" y="151"/>
                    <a:pt x="68" y="151"/>
                    <a:pt x="68" y="151"/>
                  </a:cubicBezTo>
                  <a:cubicBezTo>
                    <a:pt x="68" y="151"/>
                    <a:pt x="68" y="150"/>
                    <a:pt x="68" y="150"/>
                  </a:cubicBezTo>
                  <a:cubicBezTo>
                    <a:pt x="68" y="150"/>
                    <a:pt x="68" y="150"/>
                    <a:pt x="68" y="150"/>
                  </a:cubicBezTo>
                  <a:cubicBezTo>
                    <a:pt x="68" y="150"/>
                    <a:pt x="68" y="151"/>
                    <a:pt x="68" y="151"/>
                  </a:cubicBezTo>
                  <a:close/>
                  <a:moveTo>
                    <a:pt x="95" y="79"/>
                  </a:move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lose/>
                  <a:moveTo>
                    <a:pt x="55" y="200"/>
                  </a:moveTo>
                  <a:cubicBezTo>
                    <a:pt x="54" y="200"/>
                    <a:pt x="54" y="200"/>
                    <a:pt x="54" y="200"/>
                  </a:cubicBezTo>
                  <a:cubicBezTo>
                    <a:pt x="55" y="201"/>
                    <a:pt x="55" y="201"/>
                    <a:pt x="55" y="201"/>
                  </a:cubicBezTo>
                  <a:cubicBezTo>
                    <a:pt x="55" y="201"/>
                    <a:pt x="55" y="201"/>
                    <a:pt x="55" y="201"/>
                  </a:cubicBezTo>
                  <a:cubicBezTo>
                    <a:pt x="55" y="201"/>
                    <a:pt x="55" y="200"/>
                    <a:pt x="55" y="200"/>
                  </a:cubicBezTo>
                  <a:close/>
                  <a:moveTo>
                    <a:pt x="148" y="186"/>
                  </a:moveTo>
                  <a:cubicBezTo>
                    <a:pt x="148" y="186"/>
                    <a:pt x="148" y="186"/>
                    <a:pt x="149" y="186"/>
                  </a:cubicBezTo>
                  <a:cubicBezTo>
                    <a:pt x="148" y="186"/>
                    <a:pt x="148" y="186"/>
                    <a:pt x="148" y="186"/>
                  </a:cubicBezTo>
                  <a:close/>
                  <a:moveTo>
                    <a:pt x="94" y="200"/>
                  </a:moveTo>
                  <a:cubicBezTo>
                    <a:pt x="94" y="200"/>
                    <a:pt x="94" y="200"/>
                    <a:pt x="94" y="200"/>
                  </a:cubicBezTo>
                  <a:cubicBezTo>
                    <a:pt x="94" y="200"/>
                    <a:pt x="94" y="201"/>
                    <a:pt x="94" y="201"/>
                  </a:cubicBezTo>
                  <a:cubicBezTo>
                    <a:pt x="94" y="201"/>
                    <a:pt x="94" y="201"/>
                    <a:pt x="94" y="201"/>
                  </a:cubicBezTo>
                  <a:cubicBezTo>
                    <a:pt x="94" y="201"/>
                    <a:pt x="94" y="200"/>
                    <a:pt x="94" y="200"/>
                  </a:cubicBezTo>
                  <a:close/>
                  <a:moveTo>
                    <a:pt x="111" y="125"/>
                  </a:move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0" y="125"/>
                    <a:pt x="110" y="126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11" y="126"/>
                    <a:pt x="111" y="125"/>
                    <a:pt x="111" y="125"/>
                  </a:cubicBezTo>
                  <a:close/>
                  <a:moveTo>
                    <a:pt x="152" y="187"/>
                  </a:moveTo>
                  <a:cubicBezTo>
                    <a:pt x="152" y="187"/>
                    <a:pt x="152" y="187"/>
                    <a:pt x="152" y="187"/>
                  </a:cubicBezTo>
                  <a:cubicBezTo>
                    <a:pt x="152" y="187"/>
                    <a:pt x="152" y="187"/>
                    <a:pt x="153" y="186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86"/>
                    <a:pt x="152" y="186"/>
                    <a:pt x="152" y="187"/>
                  </a:cubicBezTo>
                  <a:close/>
                  <a:moveTo>
                    <a:pt x="125" y="172"/>
                  </a:moveTo>
                  <a:cubicBezTo>
                    <a:pt x="125" y="172"/>
                    <a:pt x="125" y="172"/>
                    <a:pt x="125" y="172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2"/>
                    <a:pt x="125" y="172"/>
                    <a:pt x="125" y="172"/>
                  </a:cubicBezTo>
                  <a:close/>
                  <a:moveTo>
                    <a:pt x="100" y="94"/>
                  </a:move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5"/>
                    <a:pt x="101" y="95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1" y="95"/>
                    <a:pt x="100" y="94"/>
                    <a:pt x="100" y="94"/>
                  </a:cubicBezTo>
                  <a:close/>
                  <a:moveTo>
                    <a:pt x="153" y="19"/>
                  </a:moveTo>
                  <a:cubicBezTo>
                    <a:pt x="153" y="19"/>
                    <a:pt x="153" y="19"/>
                    <a:pt x="153" y="19"/>
                  </a:cubicBezTo>
                  <a:cubicBezTo>
                    <a:pt x="153" y="20"/>
                    <a:pt x="153" y="20"/>
                    <a:pt x="153" y="20"/>
                  </a:cubicBezTo>
                  <a:cubicBezTo>
                    <a:pt x="153" y="20"/>
                    <a:pt x="153" y="20"/>
                    <a:pt x="153" y="20"/>
                  </a:cubicBezTo>
                  <a:cubicBezTo>
                    <a:pt x="153" y="20"/>
                    <a:pt x="153" y="20"/>
                    <a:pt x="153" y="19"/>
                  </a:cubicBezTo>
                  <a:close/>
                  <a:moveTo>
                    <a:pt x="52" y="171"/>
                  </a:moveTo>
                  <a:cubicBezTo>
                    <a:pt x="52" y="171"/>
                    <a:pt x="52" y="171"/>
                    <a:pt x="52" y="171"/>
                  </a:cubicBezTo>
                  <a:cubicBezTo>
                    <a:pt x="52" y="171"/>
                    <a:pt x="52" y="171"/>
                    <a:pt x="52" y="170"/>
                  </a:cubicBezTo>
                  <a:cubicBezTo>
                    <a:pt x="52" y="170"/>
                    <a:pt x="52" y="171"/>
                    <a:pt x="52" y="171"/>
                  </a:cubicBezTo>
                  <a:cubicBezTo>
                    <a:pt x="52" y="171"/>
                    <a:pt x="52" y="171"/>
                    <a:pt x="52" y="171"/>
                  </a:cubicBezTo>
                  <a:close/>
                  <a:moveTo>
                    <a:pt x="119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9" y="209"/>
                    <a:pt x="119" y="209"/>
                    <a:pt x="119" y="208"/>
                  </a:cubicBezTo>
                  <a:cubicBezTo>
                    <a:pt x="119" y="209"/>
                    <a:pt x="119" y="209"/>
                    <a:pt x="119" y="209"/>
                  </a:cubicBezTo>
                  <a:cubicBezTo>
                    <a:pt x="119" y="209"/>
                    <a:pt x="119" y="209"/>
                    <a:pt x="119" y="20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F7797"/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6" grpId="0"/>
      <p:bldP spid="18" grpId="0"/>
      <p:bldP spid="20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壹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待字闺中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141220" y="326390"/>
            <a:ext cx="81419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lnSpc>
                <a:spcPct val="180000"/>
              </a:lnSpc>
            </a:pPr>
            <a:r>
              <a:rPr lang="zh-CN" sz="4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短幅中藏无数曲折。</a:t>
            </a:r>
            <a:endParaRPr lang="zh-CN" sz="400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indent="266700" algn="r">
              <a:lnSpc>
                <a:spcPct val="180000"/>
              </a:lnSpc>
            </a:pPr>
            <a:r>
              <a:rPr lang="en-US" altLang="zh-CN" sz="4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lang="zh-CN" sz="40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清</a:t>
            </a:r>
            <a:r>
              <a:rPr lang="en-US" altLang="zh-CN" sz="40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sz="40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黄苏《蓼园词选》</a:t>
            </a:r>
            <a:endParaRPr lang="zh-CN" altLang="en-US" sz="40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0540" y="3434715"/>
            <a:ext cx="8630285" cy="2416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40000"/>
              </a:lnSpc>
            </a:pPr>
            <a:r>
              <a:rPr lang="en-US" altLang="zh-CN" sz="3600" b="0">
                <a:latin typeface="方正仿宋_GBK" panose="02000000000000000000" charset="-122"/>
                <a:ea typeface="方正仿宋_GBK" panose="02000000000000000000" charset="-122"/>
              </a:rPr>
              <a:t>     </a:t>
            </a:r>
            <a:r>
              <a:rPr lang="zh-CN" sz="3600" b="0">
                <a:latin typeface="方正仿宋_GBK" panose="02000000000000000000" charset="-122"/>
                <a:ea typeface="方正仿宋_GBK" panose="02000000000000000000" charset="-122"/>
              </a:rPr>
              <a:t>常记溪亭日暮，沉醉不知归路。兴尽晚回舟，误入藕花深处。争渡，争渡，惊起一滩鸥鹭。</a:t>
            </a:r>
            <a:endParaRPr lang="zh-CN" altLang="en-US" sz="36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96745" y="2870835"/>
            <a:ext cx="86302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3600" b="0">
                <a:latin typeface="方正仿宋_GBK" panose="02000000000000000000" charset="-122"/>
                <a:ea typeface="方正仿宋_GBK" panose="02000000000000000000" charset="-122"/>
              </a:rPr>
              <a:t>如梦令</a:t>
            </a:r>
            <a:endParaRPr lang="zh-CN" altLang="en-US" sz="36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 rot="5340000">
            <a:off x="2985374" y="2147706"/>
            <a:ext cx="1368000" cy="360000"/>
          </a:xfrm>
          <a:custGeom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1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solidFill>
            <a:srgbClr val="5F77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5F7797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2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壹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待字闺中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822450" y="584835"/>
            <a:ext cx="863028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40000"/>
              </a:lnSpc>
            </a:pPr>
            <a:r>
              <a:rPr lang="en-US" altLang="zh-CN" sz="2800" b="0">
                <a:latin typeface="方正仿宋_GBK" panose="02000000000000000000" charset="-122"/>
                <a:ea typeface="方正仿宋_GBK" panose="02000000000000000000" charset="-122"/>
              </a:rPr>
              <a:t>     </a:t>
            </a:r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常记溪亭日暮，沉醉不知归路。兴尽晚回舟，误入藕花深处。争渡，争渡，惊起一滩鸥鹭。</a:t>
            </a:r>
            <a:endParaRPr lang="zh-CN" altLang="en-US" sz="28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2450" y="247015"/>
            <a:ext cx="86302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2800" b="0">
                <a:latin typeface="方正仿宋_GBK" panose="02000000000000000000" charset="-122"/>
                <a:ea typeface="方正仿宋_GBK" panose="02000000000000000000" charset="-122"/>
              </a:rPr>
              <a:t>如梦令</a:t>
            </a:r>
            <a:endParaRPr lang="zh-CN" altLang="en-US" sz="2800" b="0"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4300" y="2030095"/>
            <a:ext cx="8188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曲折一：</a:t>
            </a:r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“日暮”而不归，“沉醉”而忘归。</a:t>
            </a:r>
            <a:endParaRPr lang="zh-CN" altLang="en-US" sz="320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84300" y="2753360"/>
            <a:ext cx="8188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曲折二：</a:t>
            </a:r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“兴尽”却迷路，而“误入”他处。</a:t>
            </a:r>
            <a:endParaRPr lang="zh-CN" altLang="en-US" sz="320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84300" y="3476625"/>
            <a:ext cx="10106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曲折三：误入</a:t>
            </a:r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让人喜出望外、别有洞天的“藕花深处”。</a:t>
            </a:r>
            <a:endParaRPr lang="zh-CN" altLang="en-US" sz="320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84300" y="4199890"/>
            <a:ext cx="10106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曲折四：</a:t>
            </a:r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急于从迷途中找寻出路的焦灼心情。</a:t>
            </a:r>
            <a:endParaRPr lang="zh-CN" altLang="en-US" sz="320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84300" y="4923155"/>
            <a:ext cx="10106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曲折五：由于</a:t>
            </a:r>
            <a:r>
              <a:rPr lang="en-US" altLang="zh-CN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争渡</a:t>
            </a:r>
            <a:r>
              <a:rPr lang="en-US" altLang="zh-CN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  <a:sym typeface="+mn-ea"/>
              </a:rPr>
              <a:t>而惊</a:t>
            </a:r>
            <a:r>
              <a:rPr lang="zh-CN" altLang="en-US" sz="3200">
                <a:solidFill>
                  <a:schemeClr val="tx1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鸥鹭。</a:t>
            </a:r>
            <a:endParaRPr lang="zh-CN" altLang="en-US" sz="3200">
              <a:solidFill>
                <a:schemeClr val="tx1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84300" y="5739765"/>
            <a:ext cx="3071495" cy="583565"/>
          </a:xfrm>
          <a:prstGeom prst="rect">
            <a:avLst/>
          </a:prstGeom>
          <a:noFill/>
          <a:ln w="28575" cmpd="dbl">
            <a:noFill/>
            <a:prstDash val="solid"/>
          </a:ln>
        </p:spPr>
        <p:txBody>
          <a:bodyPr vert="horz" wrap="square" rtlCol="0">
            <a:spAutoFit/>
          </a:bodyPr>
          <a:lstStyle/>
          <a:p>
            <a:r>
              <a:rPr lang="zh-CN" altLang="en-US" sz="3200">
                <a:solidFill>
                  <a:srgbClr val="900000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叙事的曲折变化</a:t>
            </a:r>
            <a:endParaRPr lang="zh-CN" altLang="en-US" sz="3200">
              <a:solidFill>
                <a:srgbClr val="900000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35245" y="5739765"/>
            <a:ext cx="3912235" cy="583565"/>
          </a:xfrm>
          <a:prstGeom prst="rect">
            <a:avLst/>
          </a:prstGeom>
          <a:noFill/>
          <a:ln w="28575" cmpd="dbl">
            <a:noFill/>
            <a:prstDash val="solid"/>
          </a:ln>
        </p:spPr>
        <p:txBody>
          <a:bodyPr vert="horz" wrap="square" rtlCol="0">
            <a:spAutoFit/>
          </a:bodyPr>
          <a:lstStyle/>
          <a:p>
            <a:r>
              <a:rPr lang="zh-CN" altLang="en-US" sz="3200">
                <a:solidFill>
                  <a:srgbClr val="900000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内心情感的曲折变化</a:t>
            </a:r>
            <a:endParaRPr lang="zh-CN" altLang="en-US" sz="3200">
              <a:solidFill>
                <a:srgbClr val="900000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  <p:sp>
        <p:nvSpPr>
          <p:cNvPr id="46" name="Freeform 5"/>
          <p:cNvSpPr>
            <a:spLocks noEditPoints="1"/>
          </p:cNvSpPr>
          <p:nvPr/>
        </p:nvSpPr>
        <p:spPr bwMode="auto">
          <a:xfrm rot="16200000">
            <a:off x="4664075" y="5802630"/>
            <a:ext cx="262890" cy="457835"/>
          </a:xfrm>
          <a:custGeom>
            <a:gdLst>
              <a:gd name="T0" fmla="*/ 38 w 201"/>
              <a:gd name="T1" fmla="*/ 156 h 254"/>
              <a:gd name="T2" fmla="*/ 105 w 201"/>
              <a:gd name="T3" fmla="*/ 212 h 254"/>
              <a:gd name="T4" fmla="*/ 106 w 201"/>
              <a:gd name="T5" fmla="*/ 226 h 254"/>
              <a:gd name="T6" fmla="*/ 157 w 201"/>
              <a:gd name="T7" fmla="*/ 9 h 254"/>
              <a:gd name="T8" fmla="*/ 151 w 201"/>
              <a:gd name="T9" fmla="*/ 99 h 254"/>
              <a:gd name="T10" fmla="*/ 128 w 201"/>
              <a:gd name="T11" fmla="*/ 144 h 254"/>
              <a:gd name="T12" fmla="*/ 123 w 201"/>
              <a:gd name="T13" fmla="*/ 81 h 254"/>
              <a:gd name="T14" fmla="*/ 108 w 201"/>
              <a:gd name="T15" fmla="*/ 69 h 254"/>
              <a:gd name="T16" fmla="*/ 48 w 201"/>
              <a:gd name="T17" fmla="*/ 72 h 254"/>
              <a:gd name="T18" fmla="*/ 117 w 201"/>
              <a:gd name="T19" fmla="*/ 61 h 254"/>
              <a:gd name="T20" fmla="*/ 137 w 201"/>
              <a:gd name="T21" fmla="*/ 87 h 254"/>
              <a:gd name="T22" fmla="*/ 94 w 201"/>
              <a:gd name="T23" fmla="*/ 220 h 254"/>
              <a:gd name="T24" fmla="*/ 97 w 201"/>
              <a:gd name="T25" fmla="*/ 45 h 254"/>
              <a:gd name="T26" fmla="*/ 73 w 201"/>
              <a:gd name="T27" fmla="*/ 185 h 254"/>
              <a:gd name="T28" fmla="*/ 137 w 201"/>
              <a:gd name="T29" fmla="*/ 49 h 254"/>
              <a:gd name="T30" fmla="*/ 130 w 201"/>
              <a:gd name="T31" fmla="*/ 209 h 254"/>
              <a:gd name="T32" fmla="*/ 71 w 201"/>
              <a:gd name="T33" fmla="*/ 182 h 254"/>
              <a:gd name="T34" fmla="*/ 115 w 201"/>
              <a:gd name="T35" fmla="*/ 163 h 254"/>
              <a:gd name="T36" fmla="*/ 115 w 201"/>
              <a:gd name="T37" fmla="*/ 190 h 254"/>
              <a:gd name="T38" fmla="*/ 124 w 201"/>
              <a:gd name="T39" fmla="*/ 45 h 254"/>
              <a:gd name="T40" fmla="*/ 148 w 201"/>
              <a:gd name="T41" fmla="*/ 19 h 254"/>
              <a:gd name="T42" fmla="*/ 54 w 201"/>
              <a:gd name="T43" fmla="*/ 31 h 254"/>
              <a:gd name="T44" fmla="*/ 92 w 201"/>
              <a:gd name="T45" fmla="*/ 117 h 254"/>
              <a:gd name="T46" fmla="*/ 99 w 201"/>
              <a:gd name="T47" fmla="*/ 246 h 254"/>
              <a:gd name="T48" fmla="*/ 47 w 201"/>
              <a:gd name="T49" fmla="*/ 170 h 254"/>
              <a:gd name="T50" fmla="*/ 101 w 201"/>
              <a:gd name="T51" fmla="*/ 199 h 254"/>
              <a:gd name="T52" fmla="*/ 98 w 201"/>
              <a:gd name="T53" fmla="*/ 36 h 254"/>
              <a:gd name="T54" fmla="*/ 138 w 201"/>
              <a:gd name="T55" fmla="*/ 179 h 254"/>
              <a:gd name="T56" fmla="*/ 132 w 201"/>
              <a:gd name="T57" fmla="*/ 66 h 254"/>
              <a:gd name="T58" fmla="*/ 196 w 201"/>
              <a:gd name="T59" fmla="*/ 164 h 254"/>
              <a:gd name="T60" fmla="*/ 68 w 201"/>
              <a:gd name="T61" fmla="*/ 120 h 254"/>
              <a:gd name="T62" fmla="*/ 107 w 201"/>
              <a:gd name="T63" fmla="*/ 175 h 254"/>
              <a:gd name="T64" fmla="*/ 138 w 201"/>
              <a:gd name="T65" fmla="*/ 24 h 254"/>
              <a:gd name="T66" fmla="*/ 89 w 201"/>
              <a:gd name="T67" fmla="*/ 155 h 254"/>
              <a:gd name="T68" fmla="*/ 128 w 201"/>
              <a:gd name="T69" fmla="*/ 120 h 254"/>
              <a:gd name="T70" fmla="*/ 92 w 201"/>
              <a:gd name="T71" fmla="*/ 122 h 254"/>
              <a:gd name="T72" fmla="*/ 52 w 201"/>
              <a:gd name="T73" fmla="*/ 63 h 254"/>
              <a:gd name="T74" fmla="*/ 148 w 201"/>
              <a:gd name="T75" fmla="*/ 10 h 254"/>
              <a:gd name="T76" fmla="*/ 144 w 201"/>
              <a:gd name="T77" fmla="*/ 25 h 254"/>
              <a:gd name="T78" fmla="*/ 87 w 201"/>
              <a:gd name="T79" fmla="*/ 221 h 254"/>
              <a:gd name="T80" fmla="*/ 122 w 201"/>
              <a:gd name="T81" fmla="*/ 166 h 254"/>
              <a:gd name="T82" fmla="*/ 79 w 201"/>
              <a:gd name="T83" fmla="*/ 25 h 254"/>
              <a:gd name="T84" fmla="*/ 106 w 201"/>
              <a:gd name="T85" fmla="*/ 39 h 254"/>
              <a:gd name="T86" fmla="*/ 107 w 201"/>
              <a:gd name="T87" fmla="*/ 159 h 254"/>
              <a:gd name="T88" fmla="*/ 122 w 201"/>
              <a:gd name="T89" fmla="*/ 20 h 254"/>
              <a:gd name="T90" fmla="*/ 42 w 201"/>
              <a:gd name="T91" fmla="*/ 163 h 254"/>
              <a:gd name="T92" fmla="*/ 5 w 201"/>
              <a:gd name="T93" fmla="*/ 160 h 254"/>
              <a:gd name="T94" fmla="*/ 122 w 201"/>
              <a:gd name="T95" fmla="*/ 28 h 254"/>
              <a:gd name="T96" fmla="*/ 146 w 201"/>
              <a:gd name="T97" fmla="*/ 30 h 254"/>
              <a:gd name="T98" fmla="*/ 59 w 201"/>
              <a:gd name="T99" fmla="*/ 21 h 254"/>
              <a:gd name="T100" fmla="*/ 62 w 201"/>
              <a:gd name="T101" fmla="*/ 57 h 254"/>
              <a:gd name="T102" fmla="*/ 89 w 201"/>
              <a:gd name="T103" fmla="*/ 23 h 254"/>
              <a:gd name="T104" fmla="*/ 78 w 201"/>
              <a:gd name="T105" fmla="*/ 187 h 254"/>
              <a:gd name="T106" fmla="*/ 57 w 201"/>
              <a:gd name="T107" fmla="*/ 123 h 254"/>
              <a:gd name="T108" fmla="*/ 110 w 201"/>
              <a:gd name="T109" fmla="*/ 119 h 254"/>
              <a:gd name="T110" fmla="*/ 96 w 201"/>
              <a:gd name="T111" fmla="*/ 207 h 254"/>
              <a:gd name="T112" fmla="*/ 154 w 201"/>
              <a:gd name="T113" fmla="*/ 191 h 254"/>
              <a:gd name="T114" fmla="*/ 64 w 201"/>
              <a:gd name="T115" fmla="*/ 67 h 254"/>
              <a:gd name="T116" fmla="*/ 111 w 201"/>
              <a:gd name="T117" fmla="*/ 168 h 254"/>
              <a:gd name="T118" fmla="*/ 107 w 201"/>
              <a:gd name="T119" fmla="*/ 27 h 254"/>
              <a:gd name="T120" fmla="*/ 141 w 201"/>
              <a:gd name="T121" fmla="*/ 62 h 254"/>
              <a:gd name="T122" fmla="*/ 132 w 201"/>
              <a:gd name="T123" fmla="*/ 42 h 254"/>
              <a:gd name="T124" fmla="*/ 125 w 201"/>
              <a:gd name="T125" fmla="*/ 172 h 25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" h="254">
                <a:moveTo>
                  <a:pt x="158" y="158"/>
                </a:moveTo>
                <a:cubicBezTo>
                  <a:pt x="159" y="158"/>
                  <a:pt x="160" y="158"/>
                  <a:pt x="161" y="158"/>
                </a:cubicBezTo>
                <a:cubicBezTo>
                  <a:pt x="167" y="158"/>
                  <a:pt x="173" y="158"/>
                  <a:pt x="178" y="158"/>
                </a:cubicBezTo>
                <a:cubicBezTo>
                  <a:pt x="182" y="158"/>
                  <a:pt x="187" y="158"/>
                  <a:pt x="191" y="159"/>
                </a:cubicBezTo>
                <a:cubicBezTo>
                  <a:pt x="191" y="159"/>
                  <a:pt x="191" y="159"/>
                  <a:pt x="192" y="159"/>
                </a:cubicBezTo>
                <a:cubicBezTo>
                  <a:pt x="193" y="159"/>
                  <a:pt x="194" y="160"/>
                  <a:pt x="193" y="161"/>
                </a:cubicBezTo>
                <a:cubicBezTo>
                  <a:pt x="194" y="162"/>
                  <a:pt x="195" y="162"/>
                  <a:pt x="196" y="162"/>
                </a:cubicBezTo>
                <a:cubicBezTo>
                  <a:pt x="197" y="162"/>
                  <a:pt x="198" y="162"/>
                  <a:pt x="199" y="162"/>
                </a:cubicBezTo>
                <a:cubicBezTo>
                  <a:pt x="199" y="162"/>
                  <a:pt x="200" y="162"/>
                  <a:pt x="200" y="162"/>
                </a:cubicBezTo>
                <a:cubicBezTo>
                  <a:pt x="201" y="163"/>
                  <a:pt x="201" y="163"/>
                  <a:pt x="201" y="163"/>
                </a:cubicBezTo>
                <a:cubicBezTo>
                  <a:pt x="201" y="164"/>
                  <a:pt x="201" y="165"/>
                  <a:pt x="200" y="165"/>
                </a:cubicBezTo>
                <a:cubicBezTo>
                  <a:pt x="200" y="165"/>
                  <a:pt x="199" y="165"/>
                  <a:pt x="199" y="165"/>
                </a:cubicBezTo>
                <a:cubicBezTo>
                  <a:pt x="197" y="166"/>
                  <a:pt x="194" y="167"/>
                  <a:pt x="192" y="169"/>
                </a:cubicBezTo>
                <a:cubicBezTo>
                  <a:pt x="193" y="169"/>
                  <a:pt x="193" y="170"/>
                  <a:pt x="193" y="170"/>
                </a:cubicBezTo>
                <a:cubicBezTo>
                  <a:pt x="193" y="170"/>
                  <a:pt x="193" y="171"/>
                  <a:pt x="192" y="171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187" y="175"/>
                  <a:pt x="184" y="178"/>
                  <a:pt x="180" y="182"/>
                </a:cubicBezTo>
                <a:cubicBezTo>
                  <a:pt x="172" y="189"/>
                  <a:pt x="165" y="197"/>
                  <a:pt x="157" y="204"/>
                </a:cubicBezTo>
                <a:cubicBezTo>
                  <a:pt x="146" y="214"/>
                  <a:pt x="135" y="224"/>
                  <a:pt x="123" y="234"/>
                </a:cubicBezTo>
                <a:cubicBezTo>
                  <a:pt x="120" y="236"/>
                  <a:pt x="117" y="239"/>
                  <a:pt x="114" y="241"/>
                </a:cubicBezTo>
                <a:cubicBezTo>
                  <a:pt x="113" y="242"/>
                  <a:pt x="112" y="244"/>
                  <a:pt x="110" y="245"/>
                </a:cubicBezTo>
                <a:cubicBezTo>
                  <a:pt x="110" y="245"/>
                  <a:pt x="109" y="246"/>
                  <a:pt x="108" y="247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08" y="248"/>
                  <a:pt x="108" y="248"/>
                  <a:pt x="108" y="249"/>
                </a:cubicBezTo>
                <a:cubicBezTo>
                  <a:pt x="109" y="249"/>
                  <a:pt x="108" y="250"/>
                  <a:pt x="108" y="250"/>
                </a:cubicBezTo>
                <a:cubicBezTo>
                  <a:pt x="107" y="251"/>
                  <a:pt x="107" y="251"/>
                  <a:pt x="106" y="250"/>
                </a:cubicBezTo>
                <a:cubicBezTo>
                  <a:pt x="106" y="250"/>
                  <a:pt x="105" y="250"/>
                  <a:pt x="105" y="250"/>
                </a:cubicBezTo>
                <a:cubicBezTo>
                  <a:pt x="104" y="251"/>
                  <a:pt x="103" y="252"/>
                  <a:pt x="102" y="252"/>
                </a:cubicBezTo>
                <a:cubicBezTo>
                  <a:pt x="101" y="253"/>
                  <a:pt x="101" y="253"/>
                  <a:pt x="101" y="253"/>
                </a:cubicBezTo>
                <a:cubicBezTo>
                  <a:pt x="100" y="254"/>
                  <a:pt x="99" y="254"/>
                  <a:pt x="99" y="253"/>
                </a:cubicBezTo>
                <a:cubicBezTo>
                  <a:pt x="99" y="253"/>
                  <a:pt x="99" y="252"/>
                  <a:pt x="99" y="252"/>
                </a:cubicBezTo>
                <a:cubicBezTo>
                  <a:pt x="99" y="252"/>
                  <a:pt x="99" y="251"/>
                  <a:pt x="99" y="251"/>
                </a:cubicBezTo>
                <a:cubicBezTo>
                  <a:pt x="99" y="251"/>
                  <a:pt x="99" y="251"/>
                  <a:pt x="98" y="250"/>
                </a:cubicBezTo>
                <a:cubicBezTo>
                  <a:pt x="96" y="248"/>
                  <a:pt x="94" y="246"/>
                  <a:pt x="92" y="244"/>
                </a:cubicBezTo>
                <a:cubicBezTo>
                  <a:pt x="90" y="241"/>
                  <a:pt x="88" y="238"/>
                  <a:pt x="86" y="235"/>
                </a:cubicBezTo>
                <a:cubicBezTo>
                  <a:pt x="85" y="235"/>
                  <a:pt x="85" y="235"/>
                  <a:pt x="84" y="235"/>
                </a:cubicBezTo>
                <a:cubicBezTo>
                  <a:pt x="83" y="235"/>
                  <a:pt x="83" y="234"/>
                  <a:pt x="82" y="234"/>
                </a:cubicBezTo>
                <a:cubicBezTo>
                  <a:pt x="77" y="228"/>
                  <a:pt x="72" y="223"/>
                  <a:pt x="67" y="218"/>
                </a:cubicBezTo>
                <a:cubicBezTo>
                  <a:pt x="63" y="213"/>
                  <a:pt x="59" y="209"/>
                  <a:pt x="55" y="204"/>
                </a:cubicBezTo>
                <a:cubicBezTo>
                  <a:pt x="52" y="201"/>
                  <a:pt x="49" y="199"/>
                  <a:pt x="46" y="196"/>
                </a:cubicBezTo>
                <a:cubicBezTo>
                  <a:pt x="36" y="187"/>
                  <a:pt x="25" y="179"/>
                  <a:pt x="15" y="170"/>
                </a:cubicBezTo>
                <a:cubicBezTo>
                  <a:pt x="13" y="168"/>
                  <a:pt x="10" y="167"/>
                  <a:pt x="8" y="165"/>
                </a:cubicBezTo>
                <a:cubicBezTo>
                  <a:pt x="7" y="164"/>
                  <a:pt x="5" y="164"/>
                  <a:pt x="3" y="163"/>
                </a:cubicBezTo>
                <a:cubicBezTo>
                  <a:pt x="3" y="163"/>
                  <a:pt x="3" y="163"/>
                  <a:pt x="2" y="163"/>
                </a:cubicBezTo>
                <a:cubicBezTo>
                  <a:pt x="1" y="163"/>
                  <a:pt x="1" y="163"/>
                  <a:pt x="1" y="162"/>
                </a:cubicBezTo>
                <a:cubicBezTo>
                  <a:pt x="0" y="161"/>
                  <a:pt x="0" y="160"/>
                  <a:pt x="1" y="159"/>
                </a:cubicBezTo>
                <a:cubicBezTo>
                  <a:pt x="2" y="159"/>
                  <a:pt x="2" y="158"/>
                  <a:pt x="2" y="158"/>
                </a:cubicBezTo>
                <a:cubicBezTo>
                  <a:pt x="2" y="158"/>
                  <a:pt x="3" y="158"/>
                  <a:pt x="3" y="158"/>
                </a:cubicBezTo>
                <a:cubicBezTo>
                  <a:pt x="6" y="157"/>
                  <a:pt x="9" y="157"/>
                  <a:pt x="12" y="157"/>
                </a:cubicBezTo>
                <a:cubicBezTo>
                  <a:pt x="20" y="157"/>
                  <a:pt x="29" y="156"/>
                  <a:pt x="38" y="156"/>
                </a:cubicBezTo>
                <a:cubicBezTo>
                  <a:pt x="39" y="156"/>
                  <a:pt x="40" y="156"/>
                  <a:pt x="41" y="156"/>
                </a:cubicBezTo>
                <a:cubicBezTo>
                  <a:pt x="41" y="155"/>
                  <a:pt x="41" y="154"/>
                  <a:pt x="42" y="154"/>
                </a:cubicBezTo>
                <a:cubicBezTo>
                  <a:pt x="44" y="154"/>
                  <a:pt x="45" y="156"/>
                  <a:pt x="44" y="158"/>
                </a:cubicBezTo>
                <a:cubicBezTo>
                  <a:pt x="44" y="158"/>
                  <a:pt x="44" y="158"/>
                  <a:pt x="43" y="159"/>
                </a:cubicBezTo>
                <a:cubicBezTo>
                  <a:pt x="42" y="159"/>
                  <a:pt x="41" y="158"/>
                  <a:pt x="39" y="158"/>
                </a:cubicBezTo>
                <a:cubicBezTo>
                  <a:pt x="39" y="158"/>
                  <a:pt x="38" y="158"/>
                  <a:pt x="37" y="159"/>
                </a:cubicBezTo>
                <a:cubicBezTo>
                  <a:pt x="40" y="159"/>
                  <a:pt x="42" y="159"/>
                  <a:pt x="44" y="159"/>
                </a:cubicBezTo>
                <a:cubicBezTo>
                  <a:pt x="44" y="159"/>
                  <a:pt x="44" y="159"/>
                  <a:pt x="44" y="159"/>
                </a:cubicBezTo>
                <a:cubicBezTo>
                  <a:pt x="45" y="158"/>
                  <a:pt x="45" y="158"/>
                  <a:pt x="45" y="158"/>
                </a:cubicBezTo>
                <a:cubicBezTo>
                  <a:pt x="45" y="156"/>
                  <a:pt x="45" y="155"/>
                  <a:pt x="45" y="153"/>
                </a:cubicBezTo>
                <a:cubicBezTo>
                  <a:pt x="44" y="151"/>
                  <a:pt x="44" y="150"/>
                  <a:pt x="44" y="148"/>
                </a:cubicBezTo>
                <a:cubicBezTo>
                  <a:pt x="44" y="140"/>
                  <a:pt x="45" y="133"/>
                  <a:pt x="44" y="125"/>
                </a:cubicBezTo>
                <a:cubicBezTo>
                  <a:pt x="44" y="116"/>
                  <a:pt x="44" y="107"/>
                  <a:pt x="44" y="98"/>
                </a:cubicBezTo>
                <a:cubicBezTo>
                  <a:pt x="44" y="91"/>
                  <a:pt x="43" y="84"/>
                  <a:pt x="43" y="77"/>
                </a:cubicBezTo>
                <a:cubicBezTo>
                  <a:pt x="42" y="72"/>
                  <a:pt x="42" y="67"/>
                  <a:pt x="42" y="62"/>
                </a:cubicBezTo>
                <a:cubicBezTo>
                  <a:pt x="41" y="52"/>
                  <a:pt x="41" y="42"/>
                  <a:pt x="40" y="32"/>
                </a:cubicBezTo>
                <a:cubicBezTo>
                  <a:pt x="40" y="28"/>
                  <a:pt x="40" y="24"/>
                  <a:pt x="40" y="20"/>
                </a:cubicBezTo>
                <a:cubicBezTo>
                  <a:pt x="40" y="19"/>
                  <a:pt x="40" y="19"/>
                  <a:pt x="39" y="18"/>
                </a:cubicBezTo>
                <a:cubicBezTo>
                  <a:pt x="39" y="18"/>
                  <a:pt x="39" y="17"/>
                  <a:pt x="39" y="17"/>
                </a:cubicBezTo>
                <a:cubicBezTo>
                  <a:pt x="39" y="16"/>
                  <a:pt x="39" y="16"/>
                  <a:pt x="39" y="15"/>
                </a:cubicBezTo>
                <a:cubicBezTo>
                  <a:pt x="39" y="12"/>
                  <a:pt x="39" y="10"/>
                  <a:pt x="39" y="8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5"/>
                  <a:pt x="40" y="4"/>
                  <a:pt x="42" y="3"/>
                </a:cubicBezTo>
                <a:cubicBezTo>
                  <a:pt x="44" y="3"/>
                  <a:pt x="47" y="3"/>
                  <a:pt x="50" y="3"/>
                </a:cubicBezTo>
                <a:cubicBezTo>
                  <a:pt x="50" y="3"/>
                  <a:pt x="51" y="3"/>
                  <a:pt x="51" y="2"/>
                </a:cubicBezTo>
                <a:cubicBezTo>
                  <a:pt x="52" y="2"/>
                  <a:pt x="53" y="2"/>
                  <a:pt x="54" y="2"/>
                </a:cubicBezTo>
                <a:cubicBezTo>
                  <a:pt x="57" y="2"/>
                  <a:pt x="59" y="1"/>
                  <a:pt x="61" y="1"/>
                </a:cubicBezTo>
                <a:cubicBezTo>
                  <a:pt x="78" y="1"/>
                  <a:pt x="96" y="0"/>
                  <a:pt x="113" y="1"/>
                </a:cubicBezTo>
                <a:cubicBezTo>
                  <a:pt x="123" y="1"/>
                  <a:pt x="133" y="1"/>
                  <a:pt x="143" y="2"/>
                </a:cubicBezTo>
                <a:cubicBezTo>
                  <a:pt x="143" y="3"/>
                  <a:pt x="144" y="3"/>
                  <a:pt x="144" y="3"/>
                </a:cubicBezTo>
                <a:cubicBezTo>
                  <a:pt x="148" y="3"/>
                  <a:pt x="151" y="3"/>
                  <a:pt x="155" y="2"/>
                </a:cubicBezTo>
                <a:cubicBezTo>
                  <a:pt x="158" y="2"/>
                  <a:pt x="161" y="1"/>
                  <a:pt x="164" y="1"/>
                </a:cubicBezTo>
                <a:cubicBezTo>
                  <a:pt x="166" y="1"/>
                  <a:pt x="167" y="2"/>
                  <a:pt x="167" y="4"/>
                </a:cubicBezTo>
                <a:cubicBezTo>
                  <a:pt x="167" y="5"/>
                  <a:pt x="167" y="6"/>
                  <a:pt x="167" y="7"/>
                </a:cubicBezTo>
                <a:cubicBezTo>
                  <a:pt x="166" y="11"/>
                  <a:pt x="165" y="14"/>
                  <a:pt x="165" y="17"/>
                </a:cubicBezTo>
                <a:cubicBezTo>
                  <a:pt x="163" y="25"/>
                  <a:pt x="162" y="32"/>
                  <a:pt x="161" y="39"/>
                </a:cubicBezTo>
                <a:cubicBezTo>
                  <a:pt x="160" y="44"/>
                  <a:pt x="160" y="49"/>
                  <a:pt x="159" y="55"/>
                </a:cubicBezTo>
                <a:cubicBezTo>
                  <a:pt x="158" y="59"/>
                  <a:pt x="158" y="64"/>
                  <a:pt x="158" y="68"/>
                </a:cubicBezTo>
                <a:cubicBezTo>
                  <a:pt x="158" y="76"/>
                  <a:pt x="158" y="84"/>
                  <a:pt x="159" y="92"/>
                </a:cubicBezTo>
                <a:cubicBezTo>
                  <a:pt x="159" y="106"/>
                  <a:pt x="160" y="119"/>
                  <a:pt x="159" y="133"/>
                </a:cubicBezTo>
                <a:cubicBezTo>
                  <a:pt x="159" y="136"/>
                  <a:pt x="159" y="139"/>
                  <a:pt x="158" y="142"/>
                </a:cubicBezTo>
                <a:cubicBezTo>
                  <a:pt x="158" y="144"/>
                  <a:pt x="158" y="146"/>
                  <a:pt x="157" y="148"/>
                </a:cubicBezTo>
                <a:cubicBezTo>
                  <a:pt x="157" y="148"/>
                  <a:pt x="157" y="148"/>
                  <a:pt x="157" y="148"/>
                </a:cubicBezTo>
                <a:cubicBezTo>
                  <a:pt x="157" y="151"/>
                  <a:pt x="158" y="155"/>
                  <a:pt x="158" y="158"/>
                </a:cubicBezTo>
                <a:close/>
                <a:moveTo>
                  <a:pt x="105" y="212"/>
                </a:moveTo>
                <a:cubicBezTo>
                  <a:pt x="105" y="212"/>
                  <a:pt x="106" y="212"/>
                  <a:pt x="106" y="212"/>
                </a:cubicBezTo>
                <a:cubicBezTo>
                  <a:pt x="107" y="211"/>
                  <a:pt x="109" y="210"/>
                  <a:pt x="110" y="209"/>
                </a:cubicBezTo>
                <a:cubicBezTo>
                  <a:pt x="110" y="208"/>
                  <a:pt x="111" y="208"/>
                  <a:pt x="111" y="208"/>
                </a:cubicBezTo>
                <a:cubicBezTo>
                  <a:pt x="111" y="208"/>
                  <a:pt x="111" y="208"/>
                  <a:pt x="111" y="208"/>
                </a:cubicBezTo>
                <a:cubicBezTo>
                  <a:pt x="109" y="209"/>
                  <a:pt x="107" y="211"/>
                  <a:pt x="105" y="212"/>
                </a:cubicBezTo>
                <a:cubicBezTo>
                  <a:pt x="105" y="212"/>
                  <a:pt x="105" y="212"/>
                  <a:pt x="105" y="212"/>
                </a:cubicBezTo>
                <a:cubicBezTo>
                  <a:pt x="105" y="212"/>
                  <a:pt x="105" y="213"/>
                  <a:pt x="105" y="213"/>
                </a:cubicBezTo>
                <a:cubicBezTo>
                  <a:pt x="105" y="213"/>
                  <a:pt x="105" y="213"/>
                  <a:pt x="105" y="212"/>
                </a:cubicBezTo>
                <a:close/>
                <a:moveTo>
                  <a:pt x="142" y="135"/>
                </a:moveTo>
                <a:cubicBezTo>
                  <a:pt x="143" y="135"/>
                  <a:pt x="144" y="134"/>
                  <a:pt x="144" y="134"/>
                </a:cubicBezTo>
                <a:cubicBezTo>
                  <a:pt x="145" y="133"/>
                  <a:pt x="145" y="133"/>
                  <a:pt x="145" y="132"/>
                </a:cubicBezTo>
                <a:cubicBezTo>
                  <a:pt x="145" y="130"/>
                  <a:pt x="145" y="127"/>
                  <a:pt x="145" y="125"/>
                </a:cubicBezTo>
                <a:cubicBezTo>
                  <a:pt x="145" y="124"/>
                  <a:pt x="145" y="124"/>
                  <a:pt x="145" y="124"/>
                </a:cubicBezTo>
                <a:cubicBezTo>
                  <a:pt x="145" y="124"/>
                  <a:pt x="145" y="124"/>
                  <a:pt x="145" y="124"/>
                </a:cubicBezTo>
                <a:cubicBezTo>
                  <a:pt x="144" y="124"/>
                  <a:pt x="144" y="125"/>
                  <a:pt x="144" y="125"/>
                </a:cubicBezTo>
                <a:cubicBezTo>
                  <a:pt x="143" y="126"/>
                  <a:pt x="143" y="126"/>
                  <a:pt x="143" y="127"/>
                </a:cubicBezTo>
                <a:cubicBezTo>
                  <a:pt x="143" y="129"/>
                  <a:pt x="143" y="131"/>
                  <a:pt x="143" y="132"/>
                </a:cubicBezTo>
                <a:cubicBezTo>
                  <a:pt x="143" y="133"/>
                  <a:pt x="142" y="134"/>
                  <a:pt x="142" y="135"/>
                </a:cubicBezTo>
                <a:cubicBezTo>
                  <a:pt x="142" y="135"/>
                  <a:pt x="141" y="135"/>
                  <a:pt x="141" y="136"/>
                </a:cubicBezTo>
                <a:cubicBezTo>
                  <a:pt x="141" y="136"/>
                  <a:pt x="141" y="136"/>
                  <a:pt x="141" y="137"/>
                </a:cubicBezTo>
                <a:cubicBezTo>
                  <a:pt x="141" y="136"/>
                  <a:pt x="142" y="136"/>
                  <a:pt x="142" y="135"/>
                </a:cubicBezTo>
                <a:close/>
                <a:moveTo>
                  <a:pt x="107" y="9"/>
                </a:moveTo>
                <a:cubicBezTo>
                  <a:pt x="107" y="9"/>
                  <a:pt x="107" y="9"/>
                  <a:pt x="107" y="10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12" y="10"/>
                  <a:pt x="116" y="11"/>
                  <a:pt x="119" y="12"/>
                </a:cubicBezTo>
                <a:cubicBezTo>
                  <a:pt x="123" y="12"/>
                  <a:pt x="126" y="13"/>
                  <a:pt x="129" y="15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4" y="18"/>
                  <a:pt x="135" y="18"/>
                  <a:pt x="136" y="18"/>
                </a:cubicBezTo>
                <a:cubicBezTo>
                  <a:pt x="136" y="18"/>
                  <a:pt x="136" y="18"/>
                  <a:pt x="137" y="18"/>
                </a:cubicBezTo>
                <a:cubicBezTo>
                  <a:pt x="137" y="18"/>
                  <a:pt x="137" y="18"/>
                  <a:pt x="137" y="18"/>
                </a:cubicBezTo>
                <a:cubicBezTo>
                  <a:pt x="138" y="17"/>
                  <a:pt x="139" y="18"/>
                  <a:pt x="139" y="18"/>
                </a:cubicBezTo>
                <a:cubicBezTo>
                  <a:pt x="139" y="18"/>
                  <a:pt x="140" y="18"/>
                  <a:pt x="140" y="18"/>
                </a:cubicBezTo>
                <a:cubicBezTo>
                  <a:pt x="140" y="18"/>
                  <a:pt x="140" y="18"/>
                  <a:pt x="140" y="18"/>
                </a:cubicBezTo>
                <a:cubicBezTo>
                  <a:pt x="139" y="17"/>
                  <a:pt x="139" y="15"/>
                  <a:pt x="139" y="13"/>
                </a:cubicBezTo>
                <a:cubicBezTo>
                  <a:pt x="139" y="13"/>
                  <a:pt x="139" y="13"/>
                  <a:pt x="138" y="13"/>
                </a:cubicBezTo>
                <a:cubicBezTo>
                  <a:pt x="137" y="13"/>
                  <a:pt x="137" y="12"/>
                  <a:pt x="136" y="12"/>
                </a:cubicBezTo>
                <a:cubicBezTo>
                  <a:pt x="133" y="12"/>
                  <a:pt x="129" y="11"/>
                  <a:pt x="126" y="11"/>
                </a:cubicBezTo>
                <a:cubicBezTo>
                  <a:pt x="121" y="10"/>
                  <a:pt x="117" y="9"/>
                  <a:pt x="112" y="9"/>
                </a:cubicBezTo>
                <a:cubicBezTo>
                  <a:pt x="110" y="9"/>
                  <a:pt x="109" y="9"/>
                  <a:pt x="107" y="9"/>
                </a:cubicBezTo>
                <a:close/>
                <a:moveTo>
                  <a:pt x="107" y="242"/>
                </a:moveTo>
                <a:cubicBezTo>
                  <a:pt x="105" y="242"/>
                  <a:pt x="105" y="241"/>
                  <a:pt x="105" y="240"/>
                </a:cubicBezTo>
                <a:cubicBezTo>
                  <a:pt x="105" y="239"/>
                  <a:pt x="106" y="239"/>
                  <a:pt x="106" y="238"/>
                </a:cubicBezTo>
                <a:cubicBezTo>
                  <a:pt x="106" y="237"/>
                  <a:pt x="107" y="235"/>
                  <a:pt x="108" y="234"/>
                </a:cubicBezTo>
                <a:cubicBezTo>
                  <a:pt x="109" y="230"/>
                  <a:pt x="111" y="226"/>
                  <a:pt x="113" y="222"/>
                </a:cubicBezTo>
                <a:cubicBezTo>
                  <a:pt x="113" y="222"/>
                  <a:pt x="113" y="221"/>
                  <a:pt x="113" y="221"/>
                </a:cubicBezTo>
                <a:cubicBezTo>
                  <a:pt x="113" y="220"/>
                  <a:pt x="113" y="219"/>
                  <a:pt x="114" y="218"/>
                </a:cubicBezTo>
                <a:cubicBezTo>
                  <a:pt x="114" y="218"/>
                  <a:pt x="114" y="218"/>
                  <a:pt x="114" y="217"/>
                </a:cubicBezTo>
                <a:cubicBezTo>
                  <a:pt x="113" y="217"/>
                  <a:pt x="112" y="218"/>
                  <a:pt x="111" y="218"/>
                </a:cubicBezTo>
                <a:cubicBezTo>
                  <a:pt x="112" y="218"/>
                  <a:pt x="112" y="218"/>
                  <a:pt x="112" y="218"/>
                </a:cubicBezTo>
                <a:cubicBezTo>
                  <a:pt x="112" y="219"/>
                  <a:pt x="113" y="219"/>
                  <a:pt x="113" y="220"/>
                </a:cubicBezTo>
                <a:cubicBezTo>
                  <a:pt x="112" y="220"/>
                  <a:pt x="112" y="221"/>
                  <a:pt x="111" y="221"/>
                </a:cubicBezTo>
                <a:cubicBezTo>
                  <a:pt x="111" y="221"/>
                  <a:pt x="110" y="221"/>
                  <a:pt x="110" y="221"/>
                </a:cubicBezTo>
                <a:cubicBezTo>
                  <a:pt x="109" y="221"/>
                  <a:pt x="109" y="222"/>
                  <a:pt x="109" y="222"/>
                </a:cubicBezTo>
                <a:cubicBezTo>
                  <a:pt x="108" y="223"/>
                  <a:pt x="107" y="225"/>
                  <a:pt x="106" y="226"/>
                </a:cubicBezTo>
                <a:cubicBezTo>
                  <a:pt x="105" y="230"/>
                  <a:pt x="104" y="233"/>
                  <a:pt x="103" y="236"/>
                </a:cubicBezTo>
                <a:cubicBezTo>
                  <a:pt x="103" y="237"/>
                  <a:pt x="102" y="238"/>
                  <a:pt x="103" y="239"/>
                </a:cubicBezTo>
                <a:cubicBezTo>
                  <a:pt x="104" y="240"/>
                  <a:pt x="105" y="241"/>
                  <a:pt x="104" y="242"/>
                </a:cubicBezTo>
                <a:cubicBezTo>
                  <a:pt x="104" y="243"/>
                  <a:pt x="105" y="244"/>
                  <a:pt x="105" y="244"/>
                </a:cubicBezTo>
                <a:cubicBezTo>
                  <a:pt x="106" y="243"/>
                  <a:pt x="106" y="243"/>
                  <a:pt x="107" y="242"/>
                </a:cubicBezTo>
                <a:close/>
                <a:moveTo>
                  <a:pt x="97" y="240"/>
                </a:moveTo>
                <a:cubicBezTo>
                  <a:pt x="97" y="239"/>
                  <a:pt x="97" y="239"/>
                  <a:pt x="97" y="239"/>
                </a:cubicBezTo>
                <a:cubicBezTo>
                  <a:pt x="97" y="239"/>
                  <a:pt x="96" y="238"/>
                  <a:pt x="95" y="237"/>
                </a:cubicBezTo>
                <a:cubicBezTo>
                  <a:pt x="94" y="235"/>
                  <a:pt x="92" y="234"/>
                  <a:pt x="91" y="232"/>
                </a:cubicBezTo>
                <a:cubicBezTo>
                  <a:pt x="89" y="231"/>
                  <a:pt x="88" y="230"/>
                  <a:pt x="86" y="229"/>
                </a:cubicBezTo>
                <a:cubicBezTo>
                  <a:pt x="86" y="228"/>
                  <a:pt x="85" y="227"/>
                  <a:pt x="85" y="226"/>
                </a:cubicBezTo>
                <a:cubicBezTo>
                  <a:pt x="84" y="225"/>
                  <a:pt x="83" y="225"/>
                  <a:pt x="83" y="224"/>
                </a:cubicBezTo>
                <a:cubicBezTo>
                  <a:pt x="74" y="216"/>
                  <a:pt x="65" y="209"/>
                  <a:pt x="56" y="201"/>
                </a:cubicBezTo>
                <a:cubicBezTo>
                  <a:pt x="56" y="201"/>
                  <a:pt x="56" y="201"/>
                  <a:pt x="55" y="201"/>
                </a:cubicBezTo>
                <a:cubicBezTo>
                  <a:pt x="56" y="201"/>
                  <a:pt x="56" y="202"/>
                  <a:pt x="56" y="202"/>
                </a:cubicBezTo>
                <a:cubicBezTo>
                  <a:pt x="58" y="204"/>
                  <a:pt x="61" y="206"/>
                  <a:pt x="63" y="208"/>
                </a:cubicBezTo>
                <a:cubicBezTo>
                  <a:pt x="68" y="214"/>
                  <a:pt x="74" y="219"/>
                  <a:pt x="79" y="224"/>
                </a:cubicBezTo>
                <a:cubicBezTo>
                  <a:pt x="80" y="225"/>
                  <a:pt x="81" y="226"/>
                  <a:pt x="82" y="227"/>
                </a:cubicBezTo>
                <a:cubicBezTo>
                  <a:pt x="86" y="230"/>
                  <a:pt x="91" y="234"/>
                  <a:pt x="95" y="238"/>
                </a:cubicBezTo>
                <a:cubicBezTo>
                  <a:pt x="96" y="238"/>
                  <a:pt x="96" y="239"/>
                  <a:pt x="97" y="240"/>
                </a:cubicBezTo>
                <a:close/>
                <a:moveTo>
                  <a:pt x="155" y="194"/>
                </a:moveTo>
                <a:cubicBezTo>
                  <a:pt x="155" y="194"/>
                  <a:pt x="155" y="194"/>
                  <a:pt x="155" y="194"/>
                </a:cubicBezTo>
                <a:cubicBezTo>
                  <a:pt x="155" y="194"/>
                  <a:pt x="156" y="193"/>
                  <a:pt x="156" y="193"/>
                </a:cubicBezTo>
                <a:cubicBezTo>
                  <a:pt x="157" y="192"/>
                  <a:pt x="159" y="191"/>
                  <a:pt x="160" y="190"/>
                </a:cubicBezTo>
                <a:cubicBezTo>
                  <a:pt x="164" y="187"/>
                  <a:pt x="168" y="184"/>
                  <a:pt x="171" y="181"/>
                </a:cubicBezTo>
                <a:cubicBezTo>
                  <a:pt x="173" y="179"/>
                  <a:pt x="175" y="177"/>
                  <a:pt x="176" y="176"/>
                </a:cubicBezTo>
                <a:cubicBezTo>
                  <a:pt x="179" y="174"/>
                  <a:pt x="181" y="171"/>
                  <a:pt x="183" y="168"/>
                </a:cubicBezTo>
                <a:cubicBezTo>
                  <a:pt x="183" y="168"/>
                  <a:pt x="183" y="168"/>
                  <a:pt x="183" y="167"/>
                </a:cubicBezTo>
                <a:cubicBezTo>
                  <a:pt x="183" y="168"/>
                  <a:pt x="182" y="168"/>
                  <a:pt x="182" y="168"/>
                </a:cubicBezTo>
                <a:cubicBezTo>
                  <a:pt x="182" y="168"/>
                  <a:pt x="181" y="168"/>
                  <a:pt x="181" y="169"/>
                </a:cubicBezTo>
                <a:cubicBezTo>
                  <a:pt x="181" y="169"/>
                  <a:pt x="181" y="170"/>
                  <a:pt x="180" y="170"/>
                </a:cubicBezTo>
                <a:cubicBezTo>
                  <a:pt x="179" y="170"/>
                  <a:pt x="179" y="170"/>
                  <a:pt x="178" y="170"/>
                </a:cubicBezTo>
                <a:cubicBezTo>
                  <a:pt x="176" y="172"/>
                  <a:pt x="174" y="174"/>
                  <a:pt x="172" y="176"/>
                </a:cubicBezTo>
                <a:cubicBezTo>
                  <a:pt x="172" y="176"/>
                  <a:pt x="171" y="177"/>
                  <a:pt x="171" y="177"/>
                </a:cubicBezTo>
                <a:cubicBezTo>
                  <a:pt x="172" y="178"/>
                  <a:pt x="171" y="179"/>
                  <a:pt x="170" y="179"/>
                </a:cubicBezTo>
                <a:cubicBezTo>
                  <a:pt x="170" y="179"/>
                  <a:pt x="169" y="179"/>
                  <a:pt x="169" y="179"/>
                </a:cubicBezTo>
                <a:cubicBezTo>
                  <a:pt x="169" y="180"/>
                  <a:pt x="168" y="180"/>
                  <a:pt x="167" y="180"/>
                </a:cubicBezTo>
                <a:cubicBezTo>
                  <a:pt x="165" y="182"/>
                  <a:pt x="163" y="185"/>
                  <a:pt x="161" y="187"/>
                </a:cubicBezTo>
                <a:cubicBezTo>
                  <a:pt x="160" y="187"/>
                  <a:pt x="160" y="187"/>
                  <a:pt x="160" y="188"/>
                </a:cubicBezTo>
                <a:cubicBezTo>
                  <a:pt x="160" y="188"/>
                  <a:pt x="159" y="189"/>
                  <a:pt x="159" y="190"/>
                </a:cubicBezTo>
                <a:cubicBezTo>
                  <a:pt x="158" y="190"/>
                  <a:pt x="157" y="191"/>
                  <a:pt x="157" y="192"/>
                </a:cubicBezTo>
                <a:cubicBezTo>
                  <a:pt x="156" y="192"/>
                  <a:pt x="156" y="193"/>
                  <a:pt x="155" y="194"/>
                </a:cubicBezTo>
                <a:close/>
                <a:moveTo>
                  <a:pt x="155" y="72"/>
                </a:moveTo>
                <a:cubicBezTo>
                  <a:pt x="155" y="72"/>
                  <a:pt x="155" y="72"/>
                  <a:pt x="155" y="72"/>
                </a:cubicBezTo>
                <a:cubicBezTo>
                  <a:pt x="155" y="69"/>
                  <a:pt x="156" y="66"/>
                  <a:pt x="156" y="64"/>
                </a:cubicBezTo>
                <a:cubicBezTo>
                  <a:pt x="156" y="56"/>
                  <a:pt x="156" y="49"/>
                  <a:pt x="156" y="42"/>
                </a:cubicBezTo>
                <a:cubicBezTo>
                  <a:pt x="156" y="35"/>
                  <a:pt x="157" y="28"/>
                  <a:pt x="157" y="21"/>
                </a:cubicBezTo>
                <a:cubicBezTo>
                  <a:pt x="158" y="17"/>
                  <a:pt x="158" y="13"/>
                  <a:pt x="158" y="8"/>
                </a:cubicBezTo>
                <a:cubicBezTo>
                  <a:pt x="158" y="8"/>
                  <a:pt x="158" y="8"/>
                  <a:pt x="158" y="7"/>
                </a:cubicBezTo>
                <a:cubicBezTo>
                  <a:pt x="158" y="7"/>
                  <a:pt x="158" y="8"/>
                  <a:pt x="157" y="9"/>
                </a:cubicBezTo>
                <a:cubicBezTo>
                  <a:pt x="157" y="9"/>
                  <a:pt x="156" y="9"/>
                  <a:pt x="156" y="9"/>
                </a:cubicBezTo>
                <a:cubicBezTo>
                  <a:pt x="156" y="12"/>
                  <a:pt x="156" y="14"/>
                  <a:pt x="156" y="16"/>
                </a:cubicBezTo>
                <a:cubicBezTo>
                  <a:pt x="156" y="20"/>
                  <a:pt x="156" y="25"/>
                  <a:pt x="155" y="29"/>
                </a:cubicBezTo>
                <a:cubicBezTo>
                  <a:pt x="155" y="32"/>
                  <a:pt x="154" y="36"/>
                  <a:pt x="155" y="40"/>
                </a:cubicBezTo>
                <a:cubicBezTo>
                  <a:pt x="155" y="47"/>
                  <a:pt x="155" y="55"/>
                  <a:pt x="155" y="63"/>
                </a:cubicBezTo>
                <a:cubicBezTo>
                  <a:pt x="155" y="66"/>
                  <a:pt x="155" y="69"/>
                  <a:pt x="155" y="72"/>
                </a:cubicBezTo>
                <a:close/>
                <a:moveTo>
                  <a:pt x="159" y="38"/>
                </a:moveTo>
                <a:cubicBezTo>
                  <a:pt x="159" y="38"/>
                  <a:pt x="159" y="38"/>
                  <a:pt x="159" y="38"/>
                </a:cubicBezTo>
                <a:cubicBezTo>
                  <a:pt x="159" y="37"/>
                  <a:pt x="159" y="36"/>
                  <a:pt x="160" y="35"/>
                </a:cubicBezTo>
                <a:cubicBezTo>
                  <a:pt x="161" y="29"/>
                  <a:pt x="162" y="23"/>
                  <a:pt x="163" y="17"/>
                </a:cubicBezTo>
                <a:cubicBezTo>
                  <a:pt x="163" y="13"/>
                  <a:pt x="164" y="9"/>
                  <a:pt x="165" y="5"/>
                </a:cubicBezTo>
                <a:cubicBezTo>
                  <a:pt x="165" y="4"/>
                  <a:pt x="165" y="4"/>
                  <a:pt x="165" y="3"/>
                </a:cubicBezTo>
                <a:cubicBezTo>
                  <a:pt x="162" y="3"/>
                  <a:pt x="159" y="4"/>
                  <a:pt x="156" y="4"/>
                </a:cubicBezTo>
                <a:cubicBezTo>
                  <a:pt x="156" y="4"/>
                  <a:pt x="157" y="4"/>
                  <a:pt x="157" y="4"/>
                </a:cubicBezTo>
                <a:cubicBezTo>
                  <a:pt x="158" y="5"/>
                  <a:pt x="158" y="5"/>
                  <a:pt x="159" y="5"/>
                </a:cubicBezTo>
                <a:cubicBezTo>
                  <a:pt x="159" y="5"/>
                  <a:pt x="160" y="5"/>
                  <a:pt x="160" y="5"/>
                </a:cubicBezTo>
                <a:cubicBezTo>
                  <a:pt x="160" y="6"/>
                  <a:pt x="161" y="7"/>
                  <a:pt x="161" y="8"/>
                </a:cubicBezTo>
                <a:cubicBezTo>
                  <a:pt x="161" y="9"/>
                  <a:pt x="161" y="10"/>
                  <a:pt x="161" y="11"/>
                </a:cubicBezTo>
                <a:cubicBezTo>
                  <a:pt x="160" y="16"/>
                  <a:pt x="160" y="22"/>
                  <a:pt x="160" y="27"/>
                </a:cubicBezTo>
                <a:cubicBezTo>
                  <a:pt x="159" y="31"/>
                  <a:pt x="159" y="34"/>
                  <a:pt x="159" y="38"/>
                </a:cubicBezTo>
                <a:close/>
                <a:moveTo>
                  <a:pt x="100" y="214"/>
                </a:moveTo>
                <a:cubicBezTo>
                  <a:pt x="101" y="213"/>
                  <a:pt x="101" y="213"/>
                  <a:pt x="101" y="212"/>
                </a:cubicBezTo>
                <a:cubicBezTo>
                  <a:pt x="102" y="212"/>
                  <a:pt x="102" y="211"/>
                  <a:pt x="102" y="211"/>
                </a:cubicBezTo>
                <a:cubicBezTo>
                  <a:pt x="104" y="207"/>
                  <a:pt x="106" y="205"/>
                  <a:pt x="109" y="202"/>
                </a:cubicBezTo>
                <a:cubicBezTo>
                  <a:pt x="109" y="202"/>
                  <a:pt x="110" y="202"/>
                  <a:pt x="110" y="201"/>
                </a:cubicBezTo>
                <a:cubicBezTo>
                  <a:pt x="109" y="201"/>
                  <a:pt x="108" y="201"/>
                  <a:pt x="107" y="201"/>
                </a:cubicBezTo>
                <a:cubicBezTo>
                  <a:pt x="105" y="201"/>
                  <a:pt x="103" y="202"/>
                  <a:pt x="102" y="202"/>
                </a:cubicBezTo>
                <a:cubicBezTo>
                  <a:pt x="101" y="202"/>
                  <a:pt x="101" y="202"/>
                  <a:pt x="101" y="202"/>
                </a:cubicBezTo>
                <a:cubicBezTo>
                  <a:pt x="100" y="203"/>
                  <a:pt x="98" y="203"/>
                  <a:pt x="97" y="204"/>
                </a:cubicBezTo>
                <a:cubicBezTo>
                  <a:pt x="98" y="207"/>
                  <a:pt x="99" y="211"/>
                  <a:pt x="100" y="214"/>
                </a:cubicBezTo>
                <a:close/>
                <a:moveTo>
                  <a:pt x="72" y="16"/>
                </a:moveTo>
                <a:cubicBezTo>
                  <a:pt x="72" y="18"/>
                  <a:pt x="73" y="20"/>
                  <a:pt x="73" y="22"/>
                </a:cubicBezTo>
                <a:cubicBezTo>
                  <a:pt x="73" y="23"/>
                  <a:pt x="74" y="23"/>
                  <a:pt x="74" y="24"/>
                </a:cubicBezTo>
                <a:cubicBezTo>
                  <a:pt x="76" y="26"/>
                  <a:pt x="77" y="28"/>
                  <a:pt x="78" y="30"/>
                </a:cubicBezTo>
                <a:cubicBezTo>
                  <a:pt x="78" y="30"/>
                  <a:pt x="79" y="30"/>
                  <a:pt x="79" y="30"/>
                </a:cubicBezTo>
                <a:cubicBezTo>
                  <a:pt x="79" y="30"/>
                  <a:pt x="79" y="30"/>
                  <a:pt x="79" y="30"/>
                </a:cubicBezTo>
                <a:cubicBezTo>
                  <a:pt x="78" y="29"/>
                  <a:pt x="78" y="28"/>
                  <a:pt x="77" y="27"/>
                </a:cubicBezTo>
                <a:cubicBezTo>
                  <a:pt x="76" y="25"/>
                  <a:pt x="76" y="24"/>
                  <a:pt x="78" y="23"/>
                </a:cubicBezTo>
                <a:cubicBezTo>
                  <a:pt x="79" y="23"/>
                  <a:pt x="79" y="23"/>
                  <a:pt x="80" y="22"/>
                </a:cubicBezTo>
                <a:cubicBezTo>
                  <a:pt x="80" y="22"/>
                  <a:pt x="81" y="22"/>
                  <a:pt x="81" y="22"/>
                </a:cubicBezTo>
                <a:cubicBezTo>
                  <a:pt x="81" y="21"/>
                  <a:pt x="81" y="20"/>
                  <a:pt x="81" y="19"/>
                </a:cubicBezTo>
                <a:cubicBezTo>
                  <a:pt x="81" y="18"/>
                  <a:pt x="82" y="17"/>
                  <a:pt x="82" y="15"/>
                </a:cubicBezTo>
                <a:cubicBezTo>
                  <a:pt x="79" y="16"/>
                  <a:pt x="75" y="16"/>
                  <a:pt x="72" y="16"/>
                </a:cubicBezTo>
                <a:close/>
                <a:moveTo>
                  <a:pt x="152" y="141"/>
                </a:moveTo>
                <a:cubicBezTo>
                  <a:pt x="153" y="137"/>
                  <a:pt x="153" y="66"/>
                  <a:pt x="153" y="60"/>
                </a:cubicBezTo>
                <a:cubicBezTo>
                  <a:pt x="153" y="61"/>
                  <a:pt x="153" y="62"/>
                  <a:pt x="153" y="63"/>
                </a:cubicBezTo>
                <a:cubicBezTo>
                  <a:pt x="153" y="68"/>
                  <a:pt x="153" y="74"/>
                  <a:pt x="152" y="80"/>
                </a:cubicBezTo>
                <a:cubicBezTo>
                  <a:pt x="152" y="84"/>
                  <a:pt x="152" y="88"/>
                  <a:pt x="152" y="92"/>
                </a:cubicBezTo>
                <a:cubicBezTo>
                  <a:pt x="152" y="93"/>
                  <a:pt x="152" y="93"/>
                  <a:pt x="151" y="94"/>
                </a:cubicBezTo>
                <a:cubicBezTo>
                  <a:pt x="151" y="96"/>
                  <a:pt x="151" y="98"/>
                  <a:pt x="151" y="99"/>
                </a:cubicBezTo>
                <a:cubicBezTo>
                  <a:pt x="151" y="100"/>
                  <a:pt x="151" y="100"/>
                  <a:pt x="151" y="101"/>
                </a:cubicBezTo>
                <a:cubicBezTo>
                  <a:pt x="151" y="104"/>
                  <a:pt x="152" y="107"/>
                  <a:pt x="152" y="110"/>
                </a:cubicBezTo>
                <a:cubicBezTo>
                  <a:pt x="152" y="118"/>
                  <a:pt x="152" y="126"/>
                  <a:pt x="152" y="133"/>
                </a:cubicBezTo>
                <a:cubicBezTo>
                  <a:pt x="152" y="136"/>
                  <a:pt x="152" y="138"/>
                  <a:pt x="152" y="141"/>
                </a:cubicBezTo>
                <a:close/>
                <a:moveTo>
                  <a:pt x="92" y="184"/>
                </a:moveTo>
                <a:cubicBezTo>
                  <a:pt x="92" y="184"/>
                  <a:pt x="92" y="184"/>
                  <a:pt x="92" y="184"/>
                </a:cubicBezTo>
                <a:cubicBezTo>
                  <a:pt x="93" y="184"/>
                  <a:pt x="94" y="184"/>
                  <a:pt x="94" y="183"/>
                </a:cubicBezTo>
                <a:cubicBezTo>
                  <a:pt x="95" y="181"/>
                  <a:pt x="96" y="180"/>
                  <a:pt x="96" y="178"/>
                </a:cubicBezTo>
                <a:cubicBezTo>
                  <a:pt x="96" y="177"/>
                  <a:pt x="97" y="177"/>
                  <a:pt x="97" y="176"/>
                </a:cubicBezTo>
                <a:cubicBezTo>
                  <a:pt x="95" y="174"/>
                  <a:pt x="93" y="171"/>
                  <a:pt x="91" y="169"/>
                </a:cubicBezTo>
                <a:cubicBezTo>
                  <a:pt x="90" y="170"/>
                  <a:pt x="90" y="172"/>
                  <a:pt x="90" y="173"/>
                </a:cubicBezTo>
                <a:cubicBezTo>
                  <a:pt x="90" y="174"/>
                  <a:pt x="90" y="176"/>
                  <a:pt x="89" y="177"/>
                </a:cubicBezTo>
                <a:cubicBezTo>
                  <a:pt x="89" y="177"/>
                  <a:pt x="89" y="177"/>
                  <a:pt x="89" y="178"/>
                </a:cubicBezTo>
                <a:cubicBezTo>
                  <a:pt x="90" y="180"/>
                  <a:pt x="91" y="182"/>
                  <a:pt x="92" y="184"/>
                </a:cubicBezTo>
                <a:close/>
                <a:moveTo>
                  <a:pt x="93" y="51"/>
                </a:moveTo>
                <a:cubicBezTo>
                  <a:pt x="93" y="51"/>
                  <a:pt x="93" y="51"/>
                  <a:pt x="93" y="51"/>
                </a:cubicBezTo>
                <a:cubicBezTo>
                  <a:pt x="94" y="49"/>
                  <a:pt x="94" y="47"/>
                  <a:pt x="95" y="46"/>
                </a:cubicBezTo>
                <a:cubicBezTo>
                  <a:pt x="94" y="46"/>
                  <a:pt x="94" y="46"/>
                  <a:pt x="93" y="46"/>
                </a:cubicBezTo>
                <a:cubicBezTo>
                  <a:pt x="93" y="46"/>
                  <a:pt x="92" y="45"/>
                  <a:pt x="92" y="45"/>
                </a:cubicBezTo>
                <a:cubicBezTo>
                  <a:pt x="92" y="44"/>
                  <a:pt x="92" y="44"/>
                  <a:pt x="93" y="43"/>
                </a:cubicBezTo>
                <a:cubicBezTo>
                  <a:pt x="93" y="43"/>
                  <a:pt x="94" y="43"/>
                  <a:pt x="94" y="43"/>
                </a:cubicBezTo>
                <a:cubicBezTo>
                  <a:pt x="94" y="42"/>
                  <a:pt x="94" y="41"/>
                  <a:pt x="94" y="41"/>
                </a:cubicBezTo>
                <a:cubicBezTo>
                  <a:pt x="93" y="40"/>
                  <a:pt x="93" y="38"/>
                  <a:pt x="93" y="37"/>
                </a:cubicBezTo>
                <a:cubicBezTo>
                  <a:pt x="92" y="36"/>
                  <a:pt x="91" y="36"/>
                  <a:pt x="89" y="35"/>
                </a:cubicBezTo>
                <a:cubicBezTo>
                  <a:pt x="89" y="34"/>
                  <a:pt x="88" y="34"/>
                  <a:pt x="87" y="35"/>
                </a:cubicBezTo>
                <a:cubicBezTo>
                  <a:pt x="87" y="36"/>
                  <a:pt x="87" y="37"/>
                  <a:pt x="87" y="38"/>
                </a:cubicBezTo>
                <a:cubicBezTo>
                  <a:pt x="88" y="42"/>
                  <a:pt x="89" y="45"/>
                  <a:pt x="91" y="48"/>
                </a:cubicBezTo>
                <a:cubicBezTo>
                  <a:pt x="92" y="49"/>
                  <a:pt x="92" y="49"/>
                  <a:pt x="92" y="50"/>
                </a:cubicBezTo>
                <a:cubicBezTo>
                  <a:pt x="93" y="50"/>
                  <a:pt x="93" y="51"/>
                  <a:pt x="93" y="51"/>
                </a:cubicBezTo>
                <a:close/>
                <a:moveTo>
                  <a:pt x="95" y="62"/>
                </a:moveTo>
                <a:cubicBezTo>
                  <a:pt x="95" y="63"/>
                  <a:pt x="95" y="63"/>
                  <a:pt x="96" y="63"/>
                </a:cubicBezTo>
                <a:cubicBezTo>
                  <a:pt x="96" y="65"/>
                  <a:pt x="97" y="67"/>
                  <a:pt x="98" y="69"/>
                </a:cubicBezTo>
                <a:cubicBezTo>
                  <a:pt x="98" y="69"/>
                  <a:pt x="98" y="70"/>
                  <a:pt x="98" y="70"/>
                </a:cubicBezTo>
                <a:cubicBezTo>
                  <a:pt x="98" y="70"/>
                  <a:pt x="98" y="71"/>
                  <a:pt x="97" y="71"/>
                </a:cubicBezTo>
                <a:cubicBezTo>
                  <a:pt x="97" y="71"/>
                  <a:pt x="97" y="71"/>
                  <a:pt x="96" y="71"/>
                </a:cubicBezTo>
                <a:cubicBezTo>
                  <a:pt x="96" y="71"/>
                  <a:pt x="96" y="70"/>
                  <a:pt x="96" y="70"/>
                </a:cubicBezTo>
                <a:cubicBezTo>
                  <a:pt x="95" y="68"/>
                  <a:pt x="93" y="65"/>
                  <a:pt x="92" y="63"/>
                </a:cubicBezTo>
                <a:cubicBezTo>
                  <a:pt x="92" y="63"/>
                  <a:pt x="92" y="62"/>
                  <a:pt x="92" y="62"/>
                </a:cubicBezTo>
                <a:cubicBezTo>
                  <a:pt x="91" y="64"/>
                  <a:pt x="90" y="65"/>
                  <a:pt x="90" y="67"/>
                </a:cubicBezTo>
                <a:cubicBezTo>
                  <a:pt x="92" y="69"/>
                  <a:pt x="94" y="72"/>
                  <a:pt x="96" y="74"/>
                </a:cubicBezTo>
                <a:cubicBezTo>
                  <a:pt x="96" y="74"/>
                  <a:pt x="96" y="74"/>
                  <a:pt x="97" y="73"/>
                </a:cubicBezTo>
                <a:cubicBezTo>
                  <a:pt x="98" y="72"/>
                  <a:pt x="99" y="70"/>
                  <a:pt x="101" y="69"/>
                </a:cubicBezTo>
                <a:cubicBezTo>
                  <a:pt x="102" y="68"/>
                  <a:pt x="102" y="66"/>
                  <a:pt x="102" y="65"/>
                </a:cubicBezTo>
                <a:cubicBezTo>
                  <a:pt x="100" y="64"/>
                  <a:pt x="98" y="63"/>
                  <a:pt x="95" y="62"/>
                </a:cubicBezTo>
                <a:close/>
                <a:moveTo>
                  <a:pt x="132" y="139"/>
                </a:moveTo>
                <a:cubicBezTo>
                  <a:pt x="132" y="139"/>
                  <a:pt x="132" y="139"/>
                  <a:pt x="132" y="139"/>
                </a:cubicBezTo>
                <a:cubicBezTo>
                  <a:pt x="131" y="140"/>
                  <a:pt x="131" y="140"/>
                  <a:pt x="131" y="141"/>
                </a:cubicBezTo>
                <a:cubicBezTo>
                  <a:pt x="131" y="141"/>
                  <a:pt x="130" y="142"/>
                  <a:pt x="130" y="142"/>
                </a:cubicBezTo>
                <a:cubicBezTo>
                  <a:pt x="130" y="142"/>
                  <a:pt x="129" y="143"/>
                  <a:pt x="129" y="143"/>
                </a:cubicBezTo>
                <a:cubicBezTo>
                  <a:pt x="128" y="143"/>
                  <a:pt x="128" y="143"/>
                  <a:pt x="128" y="144"/>
                </a:cubicBezTo>
                <a:cubicBezTo>
                  <a:pt x="129" y="147"/>
                  <a:pt x="129" y="149"/>
                  <a:pt x="129" y="152"/>
                </a:cubicBezTo>
                <a:cubicBezTo>
                  <a:pt x="130" y="152"/>
                  <a:pt x="130" y="153"/>
                  <a:pt x="130" y="154"/>
                </a:cubicBezTo>
                <a:cubicBezTo>
                  <a:pt x="131" y="154"/>
                  <a:pt x="131" y="153"/>
                  <a:pt x="132" y="153"/>
                </a:cubicBezTo>
                <a:cubicBezTo>
                  <a:pt x="133" y="153"/>
                  <a:pt x="134" y="153"/>
                  <a:pt x="134" y="153"/>
                </a:cubicBezTo>
                <a:cubicBezTo>
                  <a:pt x="136" y="151"/>
                  <a:pt x="136" y="151"/>
                  <a:pt x="135" y="148"/>
                </a:cubicBezTo>
                <a:cubicBezTo>
                  <a:pt x="135" y="148"/>
                  <a:pt x="135" y="147"/>
                  <a:pt x="134" y="146"/>
                </a:cubicBezTo>
                <a:cubicBezTo>
                  <a:pt x="134" y="145"/>
                  <a:pt x="134" y="145"/>
                  <a:pt x="134" y="144"/>
                </a:cubicBezTo>
                <a:cubicBezTo>
                  <a:pt x="133" y="144"/>
                  <a:pt x="133" y="144"/>
                  <a:pt x="133" y="144"/>
                </a:cubicBezTo>
                <a:cubicBezTo>
                  <a:pt x="132" y="144"/>
                  <a:pt x="131" y="143"/>
                  <a:pt x="131" y="142"/>
                </a:cubicBezTo>
                <a:cubicBezTo>
                  <a:pt x="131" y="141"/>
                  <a:pt x="132" y="141"/>
                  <a:pt x="132" y="140"/>
                </a:cubicBezTo>
                <a:cubicBezTo>
                  <a:pt x="132" y="140"/>
                  <a:pt x="132" y="140"/>
                  <a:pt x="132" y="139"/>
                </a:cubicBezTo>
                <a:close/>
                <a:moveTo>
                  <a:pt x="81" y="42"/>
                </a:moveTo>
                <a:cubicBezTo>
                  <a:pt x="81" y="42"/>
                  <a:pt x="81" y="42"/>
                  <a:pt x="81" y="42"/>
                </a:cubicBezTo>
                <a:cubicBezTo>
                  <a:pt x="79" y="45"/>
                  <a:pt x="78" y="47"/>
                  <a:pt x="78" y="49"/>
                </a:cubicBezTo>
                <a:cubicBezTo>
                  <a:pt x="77" y="50"/>
                  <a:pt x="77" y="51"/>
                  <a:pt x="77" y="52"/>
                </a:cubicBezTo>
                <a:cubicBezTo>
                  <a:pt x="77" y="52"/>
                  <a:pt x="77" y="52"/>
                  <a:pt x="77" y="53"/>
                </a:cubicBezTo>
                <a:cubicBezTo>
                  <a:pt x="79" y="54"/>
                  <a:pt x="82" y="55"/>
                  <a:pt x="84" y="56"/>
                </a:cubicBezTo>
                <a:cubicBezTo>
                  <a:pt x="84" y="54"/>
                  <a:pt x="83" y="45"/>
                  <a:pt x="81" y="42"/>
                </a:cubicBezTo>
                <a:close/>
                <a:moveTo>
                  <a:pt x="82" y="120"/>
                </a:moveTo>
                <a:cubicBezTo>
                  <a:pt x="82" y="119"/>
                  <a:pt x="82" y="117"/>
                  <a:pt x="82" y="116"/>
                </a:cubicBezTo>
                <a:cubicBezTo>
                  <a:pt x="81" y="116"/>
                  <a:pt x="80" y="117"/>
                  <a:pt x="79" y="117"/>
                </a:cubicBezTo>
                <a:cubicBezTo>
                  <a:pt x="79" y="118"/>
                  <a:pt x="78" y="118"/>
                  <a:pt x="78" y="119"/>
                </a:cubicBezTo>
                <a:cubicBezTo>
                  <a:pt x="78" y="121"/>
                  <a:pt x="78" y="124"/>
                  <a:pt x="78" y="127"/>
                </a:cubicBezTo>
                <a:cubicBezTo>
                  <a:pt x="77" y="128"/>
                  <a:pt x="77" y="129"/>
                  <a:pt x="77" y="130"/>
                </a:cubicBezTo>
                <a:cubicBezTo>
                  <a:pt x="77" y="131"/>
                  <a:pt x="77" y="131"/>
                  <a:pt x="76" y="132"/>
                </a:cubicBezTo>
                <a:cubicBezTo>
                  <a:pt x="76" y="132"/>
                  <a:pt x="75" y="132"/>
                  <a:pt x="75" y="132"/>
                </a:cubicBezTo>
                <a:cubicBezTo>
                  <a:pt x="75" y="134"/>
                  <a:pt x="76" y="135"/>
                  <a:pt x="76" y="137"/>
                </a:cubicBezTo>
                <a:cubicBezTo>
                  <a:pt x="76" y="136"/>
                  <a:pt x="77" y="136"/>
                  <a:pt x="77" y="136"/>
                </a:cubicBezTo>
                <a:cubicBezTo>
                  <a:pt x="78" y="132"/>
                  <a:pt x="80" y="129"/>
                  <a:pt x="81" y="126"/>
                </a:cubicBezTo>
                <a:cubicBezTo>
                  <a:pt x="82" y="125"/>
                  <a:pt x="82" y="124"/>
                  <a:pt x="81" y="123"/>
                </a:cubicBezTo>
                <a:cubicBezTo>
                  <a:pt x="81" y="122"/>
                  <a:pt x="81" y="121"/>
                  <a:pt x="82" y="120"/>
                </a:cubicBezTo>
                <a:close/>
                <a:moveTo>
                  <a:pt x="146" y="139"/>
                </a:moveTo>
                <a:cubicBezTo>
                  <a:pt x="144" y="141"/>
                  <a:pt x="143" y="143"/>
                  <a:pt x="142" y="144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42" y="147"/>
                  <a:pt x="142" y="148"/>
                  <a:pt x="142" y="149"/>
                </a:cubicBezTo>
                <a:cubicBezTo>
                  <a:pt x="142" y="150"/>
                  <a:pt x="142" y="151"/>
                  <a:pt x="143" y="151"/>
                </a:cubicBezTo>
                <a:cubicBezTo>
                  <a:pt x="143" y="151"/>
                  <a:pt x="143" y="151"/>
                  <a:pt x="143" y="151"/>
                </a:cubicBezTo>
                <a:cubicBezTo>
                  <a:pt x="145" y="150"/>
                  <a:pt x="147" y="149"/>
                  <a:pt x="148" y="147"/>
                </a:cubicBezTo>
                <a:cubicBezTo>
                  <a:pt x="149" y="147"/>
                  <a:pt x="149" y="147"/>
                  <a:pt x="149" y="146"/>
                </a:cubicBezTo>
                <a:cubicBezTo>
                  <a:pt x="149" y="144"/>
                  <a:pt x="148" y="142"/>
                  <a:pt x="148" y="140"/>
                </a:cubicBezTo>
                <a:cubicBezTo>
                  <a:pt x="148" y="139"/>
                  <a:pt x="148" y="138"/>
                  <a:pt x="148" y="137"/>
                </a:cubicBezTo>
                <a:cubicBezTo>
                  <a:pt x="148" y="137"/>
                  <a:pt x="148" y="138"/>
                  <a:pt x="148" y="138"/>
                </a:cubicBezTo>
                <a:cubicBezTo>
                  <a:pt x="148" y="140"/>
                  <a:pt x="147" y="140"/>
                  <a:pt x="146" y="139"/>
                </a:cubicBezTo>
                <a:close/>
                <a:moveTo>
                  <a:pt x="127" y="103"/>
                </a:moveTo>
                <a:cubicBezTo>
                  <a:pt x="127" y="103"/>
                  <a:pt x="127" y="103"/>
                  <a:pt x="127" y="103"/>
                </a:cubicBezTo>
                <a:cubicBezTo>
                  <a:pt x="128" y="102"/>
                  <a:pt x="128" y="101"/>
                  <a:pt x="129" y="101"/>
                </a:cubicBezTo>
                <a:cubicBezTo>
                  <a:pt x="129" y="100"/>
                  <a:pt x="129" y="99"/>
                  <a:pt x="129" y="99"/>
                </a:cubicBezTo>
                <a:cubicBezTo>
                  <a:pt x="129" y="98"/>
                  <a:pt x="129" y="96"/>
                  <a:pt x="129" y="95"/>
                </a:cubicBezTo>
                <a:cubicBezTo>
                  <a:pt x="129" y="95"/>
                  <a:pt x="129" y="94"/>
                  <a:pt x="129" y="94"/>
                </a:cubicBezTo>
                <a:cubicBezTo>
                  <a:pt x="127" y="90"/>
                  <a:pt x="125" y="85"/>
                  <a:pt x="123" y="81"/>
                </a:cubicBezTo>
                <a:cubicBezTo>
                  <a:pt x="123" y="81"/>
                  <a:pt x="123" y="81"/>
                  <a:pt x="123" y="80"/>
                </a:cubicBezTo>
                <a:cubicBezTo>
                  <a:pt x="122" y="82"/>
                  <a:pt x="122" y="83"/>
                  <a:pt x="123" y="85"/>
                </a:cubicBezTo>
                <a:cubicBezTo>
                  <a:pt x="123" y="87"/>
                  <a:pt x="124" y="90"/>
                  <a:pt x="125" y="92"/>
                </a:cubicBezTo>
                <a:cubicBezTo>
                  <a:pt x="125" y="92"/>
                  <a:pt x="125" y="93"/>
                  <a:pt x="125" y="93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6" y="93"/>
                  <a:pt x="126" y="93"/>
                  <a:pt x="126" y="94"/>
                </a:cubicBezTo>
                <a:cubicBezTo>
                  <a:pt x="127" y="94"/>
                  <a:pt x="126" y="95"/>
                  <a:pt x="126" y="95"/>
                </a:cubicBezTo>
                <a:cubicBezTo>
                  <a:pt x="125" y="95"/>
                  <a:pt x="125" y="96"/>
                  <a:pt x="126" y="96"/>
                </a:cubicBezTo>
                <a:cubicBezTo>
                  <a:pt x="126" y="98"/>
                  <a:pt x="126" y="100"/>
                  <a:pt x="127" y="102"/>
                </a:cubicBezTo>
                <a:cubicBezTo>
                  <a:pt x="127" y="102"/>
                  <a:pt x="127" y="103"/>
                  <a:pt x="127" y="103"/>
                </a:cubicBezTo>
                <a:close/>
                <a:moveTo>
                  <a:pt x="118" y="78"/>
                </a:moveTo>
                <a:cubicBezTo>
                  <a:pt x="116" y="79"/>
                  <a:pt x="115" y="80"/>
                  <a:pt x="114" y="81"/>
                </a:cubicBezTo>
                <a:cubicBezTo>
                  <a:pt x="114" y="81"/>
                  <a:pt x="113" y="82"/>
                  <a:pt x="113" y="82"/>
                </a:cubicBezTo>
                <a:cubicBezTo>
                  <a:pt x="112" y="84"/>
                  <a:pt x="112" y="85"/>
                  <a:pt x="111" y="87"/>
                </a:cubicBezTo>
                <a:cubicBezTo>
                  <a:pt x="111" y="87"/>
                  <a:pt x="111" y="87"/>
                  <a:pt x="110" y="88"/>
                </a:cubicBezTo>
                <a:cubicBezTo>
                  <a:pt x="113" y="88"/>
                  <a:pt x="116" y="89"/>
                  <a:pt x="118" y="91"/>
                </a:cubicBezTo>
                <a:cubicBezTo>
                  <a:pt x="118" y="87"/>
                  <a:pt x="118" y="83"/>
                  <a:pt x="118" y="78"/>
                </a:cubicBezTo>
                <a:close/>
                <a:moveTo>
                  <a:pt x="90" y="16"/>
                </a:moveTo>
                <a:cubicBezTo>
                  <a:pt x="90" y="17"/>
                  <a:pt x="90" y="17"/>
                  <a:pt x="90" y="17"/>
                </a:cubicBezTo>
                <a:cubicBezTo>
                  <a:pt x="91" y="17"/>
                  <a:pt x="91" y="18"/>
                  <a:pt x="92" y="19"/>
                </a:cubicBezTo>
                <a:cubicBezTo>
                  <a:pt x="94" y="20"/>
                  <a:pt x="96" y="22"/>
                  <a:pt x="98" y="24"/>
                </a:cubicBezTo>
                <a:cubicBezTo>
                  <a:pt x="98" y="24"/>
                  <a:pt x="98" y="24"/>
                  <a:pt x="99" y="24"/>
                </a:cubicBezTo>
                <a:cubicBezTo>
                  <a:pt x="100" y="24"/>
                  <a:pt x="100" y="24"/>
                  <a:pt x="101" y="24"/>
                </a:cubicBezTo>
                <a:cubicBezTo>
                  <a:pt x="102" y="22"/>
                  <a:pt x="102" y="20"/>
                  <a:pt x="103" y="18"/>
                </a:cubicBezTo>
                <a:cubicBezTo>
                  <a:pt x="103" y="18"/>
                  <a:pt x="103" y="18"/>
                  <a:pt x="102" y="18"/>
                </a:cubicBezTo>
                <a:cubicBezTo>
                  <a:pt x="99" y="18"/>
                  <a:pt x="97" y="17"/>
                  <a:pt x="94" y="17"/>
                </a:cubicBezTo>
                <a:cubicBezTo>
                  <a:pt x="93" y="17"/>
                  <a:pt x="92" y="17"/>
                  <a:pt x="91" y="16"/>
                </a:cubicBezTo>
                <a:cubicBezTo>
                  <a:pt x="91" y="16"/>
                  <a:pt x="90" y="16"/>
                  <a:pt x="90" y="16"/>
                </a:cubicBezTo>
                <a:close/>
                <a:moveTo>
                  <a:pt x="146" y="71"/>
                </a:moveTo>
                <a:cubicBezTo>
                  <a:pt x="146" y="69"/>
                  <a:pt x="147" y="67"/>
                  <a:pt x="147" y="64"/>
                </a:cubicBezTo>
                <a:cubicBezTo>
                  <a:pt x="146" y="60"/>
                  <a:pt x="146" y="56"/>
                  <a:pt x="146" y="52"/>
                </a:cubicBezTo>
                <a:cubicBezTo>
                  <a:pt x="145" y="53"/>
                  <a:pt x="145" y="53"/>
                  <a:pt x="145" y="54"/>
                </a:cubicBezTo>
                <a:cubicBezTo>
                  <a:pt x="146" y="56"/>
                  <a:pt x="145" y="58"/>
                  <a:pt x="145" y="60"/>
                </a:cubicBezTo>
                <a:cubicBezTo>
                  <a:pt x="145" y="60"/>
                  <a:pt x="145" y="61"/>
                  <a:pt x="144" y="62"/>
                </a:cubicBezTo>
                <a:cubicBezTo>
                  <a:pt x="144" y="62"/>
                  <a:pt x="144" y="62"/>
                  <a:pt x="144" y="63"/>
                </a:cubicBezTo>
                <a:cubicBezTo>
                  <a:pt x="143" y="63"/>
                  <a:pt x="143" y="64"/>
                  <a:pt x="143" y="65"/>
                </a:cubicBezTo>
                <a:cubicBezTo>
                  <a:pt x="143" y="69"/>
                  <a:pt x="143" y="74"/>
                  <a:pt x="143" y="79"/>
                </a:cubicBezTo>
                <a:cubicBezTo>
                  <a:pt x="143" y="79"/>
                  <a:pt x="143" y="80"/>
                  <a:pt x="143" y="81"/>
                </a:cubicBezTo>
                <a:cubicBezTo>
                  <a:pt x="143" y="80"/>
                  <a:pt x="143" y="80"/>
                  <a:pt x="144" y="79"/>
                </a:cubicBezTo>
                <a:cubicBezTo>
                  <a:pt x="144" y="77"/>
                  <a:pt x="144" y="75"/>
                  <a:pt x="144" y="73"/>
                </a:cubicBezTo>
                <a:cubicBezTo>
                  <a:pt x="145" y="72"/>
                  <a:pt x="145" y="71"/>
                  <a:pt x="146" y="71"/>
                </a:cubicBezTo>
                <a:close/>
                <a:moveTo>
                  <a:pt x="104" y="72"/>
                </a:moveTo>
                <a:cubicBezTo>
                  <a:pt x="103" y="73"/>
                  <a:pt x="102" y="74"/>
                  <a:pt x="101" y="75"/>
                </a:cubicBezTo>
                <a:cubicBezTo>
                  <a:pt x="101" y="76"/>
                  <a:pt x="101" y="76"/>
                  <a:pt x="101" y="77"/>
                </a:cubicBezTo>
                <a:cubicBezTo>
                  <a:pt x="103" y="76"/>
                  <a:pt x="104" y="76"/>
                  <a:pt x="106" y="75"/>
                </a:cubicBezTo>
                <a:cubicBezTo>
                  <a:pt x="107" y="75"/>
                  <a:pt x="109" y="74"/>
                  <a:pt x="110" y="76"/>
                </a:cubicBezTo>
                <a:cubicBezTo>
                  <a:pt x="111" y="75"/>
                  <a:pt x="112" y="74"/>
                  <a:pt x="113" y="73"/>
                </a:cubicBezTo>
                <a:cubicBezTo>
                  <a:pt x="113" y="72"/>
                  <a:pt x="113" y="71"/>
                  <a:pt x="113" y="71"/>
                </a:cubicBezTo>
                <a:cubicBezTo>
                  <a:pt x="112" y="69"/>
                  <a:pt x="110" y="69"/>
                  <a:pt x="109" y="68"/>
                </a:cubicBezTo>
                <a:cubicBezTo>
                  <a:pt x="108" y="68"/>
                  <a:pt x="108" y="69"/>
                  <a:pt x="108" y="69"/>
                </a:cubicBezTo>
                <a:cubicBezTo>
                  <a:pt x="108" y="70"/>
                  <a:pt x="107" y="71"/>
                  <a:pt x="107" y="72"/>
                </a:cubicBezTo>
                <a:cubicBezTo>
                  <a:pt x="106" y="73"/>
                  <a:pt x="105" y="74"/>
                  <a:pt x="104" y="72"/>
                </a:cubicBezTo>
                <a:cubicBezTo>
                  <a:pt x="104" y="72"/>
                  <a:pt x="104" y="72"/>
                  <a:pt x="104" y="72"/>
                </a:cubicBezTo>
                <a:close/>
                <a:moveTo>
                  <a:pt x="74" y="68"/>
                </a:moveTo>
                <a:cubicBezTo>
                  <a:pt x="74" y="68"/>
                  <a:pt x="73" y="68"/>
                  <a:pt x="72" y="69"/>
                </a:cubicBezTo>
                <a:cubicBezTo>
                  <a:pt x="72" y="69"/>
                  <a:pt x="71" y="69"/>
                  <a:pt x="71" y="70"/>
                </a:cubicBezTo>
                <a:cubicBezTo>
                  <a:pt x="71" y="71"/>
                  <a:pt x="70" y="71"/>
                  <a:pt x="70" y="72"/>
                </a:cubicBezTo>
                <a:cubicBezTo>
                  <a:pt x="69" y="73"/>
                  <a:pt x="69" y="73"/>
                  <a:pt x="70" y="74"/>
                </a:cubicBezTo>
                <a:cubicBezTo>
                  <a:pt x="70" y="77"/>
                  <a:pt x="71" y="79"/>
                  <a:pt x="72" y="82"/>
                </a:cubicBezTo>
                <a:cubicBezTo>
                  <a:pt x="72" y="82"/>
                  <a:pt x="72" y="82"/>
                  <a:pt x="72" y="83"/>
                </a:cubicBezTo>
                <a:cubicBezTo>
                  <a:pt x="74" y="81"/>
                  <a:pt x="74" y="81"/>
                  <a:pt x="74" y="79"/>
                </a:cubicBezTo>
                <a:cubicBezTo>
                  <a:pt x="74" y="76"/>
                  <a:pt x="74" y="72"/>
                  <a:pt x="74" y="69"/>
                </a:cubicBezTo>
                <a:cubicBezTo>
                  <a:pt x="74" y="69"/>
                  <a:pt x="74" y="68"/>
                  <a:pt x="74" y="68"/>
                </a:cubicBezTo>
                <a:close/>
                <a:moveTo>
                  <a:pt x="118" y="53"/>
                </a:moveTo>
                <a:cubicBezTo>
                  <a:pt x="119" y="53"/>
                  <a:pt x="119" y="52"/>
                  <a:pt x="120" y="52"/>
                </a:cubicBezTo>
                <a:cubicBezTo>
                  <a:pt x="120" y="52"/>
                  <a:pt x="120" y="51"/>
                  <a:pt x="120" y="51"/>
                </a:cubicBezTo>
                <a:cubicBezTo>
                  <a:pt x="120" y="50"/>
                  <a:pt x="119" y="48"/>
                  <a:pt x="119" y="47"/>
                </a:cubicBezTo>
                <a:cubicBezTo>
                  <a:pt x="119" y="47"/>
                  <a:pt x="119" y="47"/>
                  <a:pt x="119" y="46"/>
                </a:cubicBezTo>
                <a:cubicBezTo>
                  <a:pt x="116" y="47"/>
                  <a:pt x="115" y="48"/>
                  <a:pt x="113" y="49"/>
                </a:cubicBezTo>
                <a:cubicBezTo>
                  <a:pt x="112" y="49"/>
                  <a:pt x="112" y="50"/>
                  <a:pt x="112" y="50"/>
                </a:cubicBezTo>
                <a:cubicBezTo>
                  <a:pt x="112" y="52"/>
                  <a:pt x="111" y="54"/>
                  <a:pt x="111" y="55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12" y="56"/>
                  <a:pt x="112" y="56"/>
                  <a:pt x="113" y="56"/>
                </a:cubicBezTo>
                <a:cubicBezTo>
                  <a:pt x="113" y="55"/>
                  <a:pt x="114" y="54"/>
                  <a:pt x="115" y="53"/>
                </a:cubicBezTo>
                <a:cubicBezTo>
                  <a:pt x="116" y="52"/>
                  <a:pt x="117" y="52"/>
                  <a:pt x="118" y="53"/>
                </a:cubicBezTo>
                <a:close/>
                <a:moveTo>
                  <a:pt x="62" y="183"/>
                </a:moveTo>
                <a:cubicBezTo>
                  <a:pt x="62" y="183"/>
                  <a:pt x="62" y="184"/>
                  <a:pt x="62" y="184"/>
                </a:cubicBezTo>
                <a:cubicBezTo>
                  <a:pt x="61" y="184"/>
                  <a:pt x="60" y="184"/>
                  <a:pt x="60" y="183"/>
                </a:cubicBezTo>
                <a:cubicBezTo>
                  <a:pt x="60" y="183"/>
                  <a:pt x="60" y="182"/>
                  <a:pt x="59" y="182"/>
                </a:cubicBezTo>
                <a:cubicBezTo>
                  <a:pt x="59" y="182"/>
                  <a:pt x="59" y="183"/>
                  <a:pt x="59" y="183"/>
                </a:cubicBezTo>
                <a:cubicBezTo>
                  <a:pt x="59" y="183"/>
                  <a:pt x="59" y="183"/>
                  <a:pt x="59" y="184"/>
                </a:cubicBezTo>
                <a:cubicBezTo>
                  <a:pt x="58" y="185"/>
                  <a:pt x="58" y="186"/>
                  <a:pt x="60" y="187"/>
                </a:cubicBezTo>
                <a:cubicBezTo>
                  <a:pt x="63" y="191"/>
                  <a:pt x="67" y="194"/>
                  <a:pt x="71" y="197"/>
                </a:cubicBezTo>
                <a:cubicBezTo>
                  <a:pt x="71" y="198"/>
                  <a:pt x="72" y="198"/>
                  <a:pt x="72" y="198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68" y="193"/>
                  <a:pt x="65" y="188"/>
                  <a:pt x="62" y="183"/>
                </a:cubicBezTo>
                <a:close/>
                <a:moveTo>
                  <a:pt x="102" y="231"/>
                </a:moveTo>
                <a:cubicBezTo>
                  <a:pt x="103" y="230"/>
                  <a:pt x="103" y="230"/>
                  <a:pt x="103" y="229"/>
                </a:cubicBezTo>
                <a:cubicBezTo>
                  <a:pt x="102" y="229"/>
                  <a:pt x="101" y="228"/>
                  <a:pt x="101" y="227"/>
                </a:cubicBezTo>
                <a:cubicBezTo>
                  <a:pt x="101" y="226"/>
                  <a:pt x="100" y="225"/>
                  <a:pt x="100" y="224"/>
                </a:cubicBezTo>
                <a:cubicBezTo>
                  <a:pt x="100" y="224"/>
                  <a:pt x="100" y="223"/>
                  <a:pt x="99" y="223"/>
                </a:cubicBezTo>
                <a:cubicBezTo>
                  <a:pt x="99" y="222"/>
                  <a:pt x="99" y="222"/>
                  <a:pt x="98" y="222"/>
                </a:cubicBezTo>
                <a:cubicBezTo>
                  <a:pt x="96" y="222"/>
                  <a:pt x="95" y="223"/>
                  <a:pt x="93" y="223"/>
                </a:cubicBezTo>
                <a:cubicBezTo>
                  <a:pt x="93" y="223"/>
                  <a:pt x="92" y="223"/>
                  <a:pt x="92" y="223"/>
                </a:cubicBezTo>
                <a:cubicBezTo>
                  <a:pt x="95" y="226"/>
                  <a:pt x="97" y="228"/>
                  <a:pt x="100" y="231"/>
                </a:cubicBezTo>
                <a:cubicBezTo>
                  <a:pt x="101" y="230"/>
                  <a:pt x="101" y="230"/>
                  <a:pt x="102" y="231"/>
                </a:cubicBezTo>
                <a:close/>
                <a:moveTo>
                  <a:pt x="53" y="64"/>
                </a:moveTo>
                <a:cubicBezTo>
                  <a:pt x="53" y="65"/>
                  <a:pt x="53" y="65"/>
                  <a:pt x="53" y="65"/>
                </a:cubicBezTo>
                <a:cubicBezTo>
                  <a:pt x="51" y="67"/>
                  <a:pt x="50" y="68"/>
                  <a:pt x="49" y="70"/>
                </a:cubicBezTo>
                <a:cubicBezTo>
                  <a:pt x="48" y="70"/>
                  <a:pt x="48" y="71"/>
                  <a:pt x="48" y="72"/>
                </a:cubicBezTo>
                <a:cubicBezTo>
                  <a:pt x="48" y="76"/>
                  <a:pt x="49" y="80"/>
                  <a:pt x="49" y="85"/>
                </a:cubicBezTo>
                <a:cubicBezTo>
                  <a:pt x="49" y="85"/>
                  <a:pt x="49" y="86"/>
                  <a:pt x="49" y="86"/>
                </a:cubicBezTo>
                <a:cubicBezTo>
                  <a:pt x="49" y="86"/>
                  <a:pt x="49" y="86"/>
                  <a:pt x="49" y="85"/>
                </a:cubicBezTo>
                <a:cubicBezTo>
                  <a:pt x="50" y="83"/>
                  <a:pt x="50" y="81"/>
                  <a:pt x="51" y="79"/>
                </a:cubicBezTo>
                <a:cubicBezTo>
                  <a:pt x="51" y="79"/>
                  <a:pt x="51" y="78"/>
                  <a:pt x="51" y="78"/>
                </a:cubicBezTo>
                <a:cubicBezTo>
                  <a:pt x="50" y="77"/>
                  <a:pt x="50" y="75"/>
                  <a:pt x="50" y="74"/>
                </a:cubicBezTo>
                <a:cubicBezTo>
                  <a:pt x="50" y="72"/>
                  <a:pt x="51" y="71"/>
                  <a:pt x="53" y="70"/>
                </a:cubicBezTo>
                <a:cubicBezTo>
                  <a:pt x="53" y="70"/>
                  <a:pt x="53" y="70"/>
                  <a:pt x="54" y="70"/>
                </a:cubicBezTo>
                <a:cubicBezTo>
                  <a:pt x="54" y="68"/>
                  <a:pt x="54" y="66"/>
                  <a:pt x="53" y="64"/>
                </a:cubicBezTo>
                <a:close/>
                <a:moveTo>
                  <a:pt x="131" y="121"/>
                </a:moveTo>
                <a:cubicBezTo>
                  <a:pt x="132" y="125"/>
                  <a:pt x="132" y="129"/>
                  <a:pt x="133" y="133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4" y="129"/>
                  <a:pt x="135" y="126"/>
                  <a:pt x="136" y="124"/>
                </a:cubicBezTo>
                <a:cubicBezTo>
                  <a:pt x="137" y="122"/>
                  <a:pt x="136" y="120"/>
                  <a:pt x="136" y="118"/>
                </a:cubicBezTo>
                <a:cubicBezTo>
                  <a:pt x="134" y="119"/>
                  <a:pt x="133" y="120"/>
                  <a:pt x="131" y="121"/>
                </a:cubicBezTo>
                <a:close/>
                <a:moveTo>
                  <a:pt x="109" y="90"/>
                </a:moveTo>
                <a:cubicBezTo>
                  <a:pt x="109" y="90"/>
                  <a:pt x="109" y="91"/>
                  <a:pt x="109" y="91"/>
                </a:cubicBezTo>
                <a:cubicBezTo>
                  <a:pt x="108" y="91"/>
                  <a:pt x="108" y="92"/>
                  <a:pt x="109" y="92"/>
                </a:cubicBezTo>
                <a:cubicBezTo>
                  <a:pt x="110" y="94"/>
                  <a:pt x="111" y="95"/>
                  <a:pt x="112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5" y="97"/>
                  <a:pt x="117" y="96"/>
                  <a:pt x="118" y="96"/>
                </a:cubicBezTo>
                <a:cubicBezTo>
                  <a:pt x="117" y="92"/>
                  <a:pt x="113" y="90"/>
                  <a:pt x="109" y="90"/>
                </a:cubicBezTo>
                <a:close/>
                <a:moveTo>
                  <a:pt x="122" y="113"/>
                </a:moveTo>
                <a:cubicBezTo>
                  <a:pt x="123" y="113"/>
                  <a:pt x="123" y="113"/>
                  <a:pt x="123" y="113"/>
                </a:cubicBezTo>
                <a:cubicBezTo>
                  <a:pt x="124" y="111"/>
                  <a:pt x="125" y="109"/>
                  <a:pt x="126" y="107"/>
                </a:cubicBezTo>
                <a:cubicBezTo>
                  <a:pt x="126" y="107"/>
                  <a:pt x="126" y="106"/>
                  <a:pt x="126" y="106"/>
                </a:cubicBezTo>
                <a:cubicBezTo>
                  <a:pt x="125" y="103"/>
                  <a:pt x="124" y="100"/>
                  <a:pt x="124" y="98"/>
                </a:cubicBezTo>
                <a:cubicBezTo>
                  <a:pt x="124" y="97"/>
                  <a:pt x="124" y="97"/>
                  <a:pt x="123" y="97"/>
                </a:cubicBezTo>
                <a:cubicBezTo>
                  <a:pt x="123" y="97"/>
                  <a:pt x="122" y="97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100"/>
                  <a:pt x="122" y="101"/>
                  <a:pt x="122" y="102"/>
                </a:cubicBezTo>
                <a:cubicBezTo>
                  <a:pt x="122" y="103"/>
                  <a:pt x="122" y="104"/>
                  <a:pt x="122" y="105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2" y="108"/>
                  <a:pt x="122" y="111"/>
                  <a:pt x="122" y="113"/>
                </a:cubicBezTo>
                <a:close/>
                <a:moveTo>
                  <a:pt x="112" y="118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2" y="115"/>
                  <a:pt x="112" y="113"/>
                  <a:pt x="112" y="111"/>
                </a:cubicBezTo>
                <a:cubicBezTo>
                  <a:pt x="112" y="111"/>
                  <a:pt x="112" y="110"/>
                  <a:pt x="112" y="110"/>
                </a:cubicBezTo>
                <a:cubicBezTo>
                  <a:pt x="111" y="109"/>
                  <a:pt x="110" y="109"/>
                  <a:pt x="109" y="108"/>
                </a:cubicBezTo>
                <a:cubicBezTo>
                  <a:pt x="108" y="109"/>
                  <a:pt x="107" y="111"/>
                  <a:pt x="105" y="112"/>
                </a:cubicBezTo>
                <a:cubicBezTo>
                  <a:pt x="105" y="113"/>
                  <a:pt x="106" y="113"/>
                  <a:pt x="106" y="114"/>
                </a:cubicBezTo>
                <a:cubicBezTo>
                  <a:pt x="106" y="114"/>
                  <a:pt x="107" y="115"/>
                  <a:pt x="108" y="115"/>
                </a:cubicBezTo>
                <a:cubicBezTo>
                  <a:pt x="109" y="116"/>
                  <a:pt x="111" y="117"/>
                  <a:pt x="112" y="118"/>
                </a:cubicBezTo>
                <a:cubicBezTo>
                  <a:pt x="112" y="118"/>
                  <a:pt x="112" y="118"/>
                  <a:pt x="112" y="118"/>
                </a:cubicBezTo>
                <a:close/>
                <a:moveTo>
                  <a:pt x="115" y="74"/>
                </a:moveTo>
                <a:cubicBezTo>
                  <a:pt x="115" y="74"/>
                  <a:pt x="115" y="74"/>
                  <a:pt x="115" y="74"/>
                </a:cubicBezTo>
                <a:cubicBezTo>
                  <a:pt x="116" y="73"/>
                  <a:pt x="117" y="72"/>
                  <a:pt x="117" y="70"/>
                </a:cubicBezTo>
                <a:cubicBezTo>
                  <a:pt x="117" y="70"/>
                  <a:pt x="118" y="70"/>
                  <a:pt x="118" y="69"/>
                </a:cubicBezTo>
                <a:cubicBezTo>
                  <a:pt x="117" y="67"/>
                  <a:pt x="117" y="65"/>
                  <a:pt x="117" y="62"/>
                </a:cubicBezTo>
                <a:cubicBezTo>
                  <a:pt x="117" y="62"/>
                  <a:pt x="117" y="62"/>
                  <a:pt x="117" y="61"/>
                </a:cubicBezTo>
                <a:cubicBezTo>
                  <a:pt x="115" y="63"/>
                  <a:pt x="113" y="65"/>
                  <a:pt x="111" y="66"/>
                </a:cubicBezTo>
                <a:cubicBezTo>
                  <a:pt x="112" y="67"/>
                  <a:pt x="113" y="68"/>
                  <a:pt x="113" y="69"/>
                </a:cubicBezTo>
                <a:cubicBezTo>
                  <a:pt x="115" y="70"/>
                  <a:pt x="116" y="72"/>
                  <a:pt x="115" y="74"/>
                </a:cubicBezTo>
                <a:cubicBezTo>
                  <a:pt x="115" y="74"/>
                  <a:pt x="115" y="74"/>
                  <a:pt x="115" y="74"/>
                </a:cubicBezTo>
                <a:close/>
                <a:moveTo>
                  <a:pt x="146" y="175"/>
                </a:moveTo>
                <a:cubicBezTo>
                  <a:pt x="146" y="172"/>
                  <a:pt x="144" y="166"/>
                  <a:pt x="143" y="165"/>
                </a:cubicBezTo>
                <a:cubicBezTo>
                  <a:pt x="143" y="165"/>
                  <a:pt x="142" y="166"/>
                  <a:pt x="142" y="166"/>
                </a:cubicBezTo>
                <a:cubicBezTo>
                  <a:pt x="141" y="169"/>
                  <a:pt x="140" y="171"/>
                  <a:pt x="140" y="174"/>
                </a:cubicBezTo>
                <a:cubicBezTo>
                  <a:pt x="140" y="175"/>
                  <a:pt x="140" y="175"/>
                  <a:pt x="141" y="175"/>
                </a:cubicBezTo>
                <a:cubicBezTo>
                  <a:pt x="142" y="175"/>
                  <a:pt x="143" y="174"/>
                  <a:pt x="143" y="174"/>
                </a:cubicBezTo>
                <a:cubicBezTo>
                  <a:pt x="144" y="175"/>
                  <a:pt x="145" y="175"/>
                  <a:pt x="146" y="175"/>
                </a:cubicBezTo>
                <a:close/>
                <a:moveTo>
                  <a:pt x="82" y="129"/>
                </a:moveTo>
                <a:cubicBezTo>
                  <a:pt x="82" y="130"/>
                  <a:pt x="82" y="130"/>
                  <a:pt x="82" y="130"/>
                </a:cubicBezTo>
                <a:cubicBezTo>
                  <a:pt x="80" y="133"/>
                  <a:pt x="79" y="135"/>
                  <a:pt x="78" y="138"/>
                </a:cubicBezTo>
                <a:cubicBezTo>
                  <a:pt x="77" y="140"/>
                  <a:pt x="77" y="142"/>
                  <a:pt x="77" y="144"/>
                </a:cubicBezTo>
                <a:cubicBezTo>
                  <a:pt x="78" y="144"/>
                  <a:pt x="78" y="145"/>
                  <a:pt x="79" y="145"/>
                </a:cubicBezTo>
                <a:cubicBezTo>
                  <a:pt x="79" y="144"/>
                  <a:pt x="80" y="143"/>
                  <a:pt x="81" y="141"/>
                </a:cubicBezTo>
                <a:cubicBezTo>
                  <a:pt x="81" y="141"/>
                  <a:pt x="81" y="141"/>
                  <a:pt x="81" y="140"/>
                </a:cubicBezTo>
                <a:cubicBezTo>
                  <a:pt x="81" y="138"/>
                  <a:pt x="82" y="137"/>
                  <a:pt x="82" y="135"/>
                </a:cubicBezTo>
                <a:cubicBezTo>
                  <a:pt x="82" y="133"/>
                  <a:pt x="83" y="131"/>
                  <a:pt x="82" y="129"/>
                </a:cubicBezTo>
                <a:close/>
                <a:moveTo>
                  <a:pt x="72" y="189"/>
                </a:moveTo>
                <a:cubicBezTo>
                  <a:pt x="72" y="189"/>
                  <a:pt x="72" y="190"/>
                  <a:pt x="72" y="190"/>
                </a:cubicBezTo>
                <a:cubicBezTo>
                  <a:pt x="73" y="193"/>
                  <a:pt x="73" y="196"/>
                  <a:pt x="75" y="199"/>
                </a:cubicBezTo>
                <a:cubicBezTo>
                  <a:pt x="76" y="199"/>
                  <a:pt x="76" y="200"/>
                  <a:pt x="77" y="200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78" y="201"/>
                  <a:pt x="78" y="200"/>
                  <a:pt x="78" y="200"/>
                </a:cubicBezTo>
                <a:cubicBezTo>
                  <a:pt x="78" y="200"/>
                  <a:pt x="78" y="199"/>
                  <a:pt x="78" y="199"/>
                </a:cubicBezTo>
                <a:cubicBezTo>
                  <a:pt x="78" y="197"/>
                  <a:pt x="78" y="195"/>
                  <a:pt x="77" y="193"/>
                </a:cubicBezTo>
                <a:cubicBezTo>
                  <a:pt x="77" y="193"/>
                  <a:pt x="77" y="193"/>
                  <a:pt x="77" y="192"/>
                </a:cubicBezTo>
                <a:cubicBezTo>
                  <a:pt x="76" y="191"/>
                  <a:pt x="74" y="190"/>
                  <a:pt x="73" y="189"/>
                </a:cubicBezTo>
                <a:cubicBezTo>
                  <a:pt x="73" y="189"/>
                  <a:pt x="73" y="189"/>
                  <a:pt x="72" y="189"/>
                </a:cubicBezTo>
                <a:close/>
                <a:moveTo>
                  <a:pt x="117" y="111"/>
                </a:moveTo>
                <a:cubicBezTo>
                  <a:pt x="117" y="110"/>
                  <a:pt x="118" y="109"/>
                  <a:pt x="119" y="107"/>
                </a:cubicBezTo>
                <a:cubicBezTo>
                  <a:pt x="119" y="107"/>
                  <a:pt x="119" y="107"/>
                  <a:pt x="119" y="107"/>
                </a:cubicBezTo>
                <a:cubicBezTo>
                  <a:pt x="119" y="105"/>
                  <a:pt x="119" y="104"/>
                  <a:pt x="119" y="102"/>
                </a:cubicBezTo>
                <a:cubicBezTo>
                  <a:pt x="119" y="102"/>
                  <a:pt x="118" y="102"/>
                  <a:pt x="118" y="102"/>
                </a:cubicBezTo>
                <a:cubicBezTo>
                  <a:pt x="117" y="102"/>
                  <a:pt x="117" y="102"/>
                  <a:pt x="116" y="102"/>
                </a:cubicBezTo>
                <a:cubicBezTo>
                  <a:pt x="115" y="103"/>
                  <a:pt x="114" y="104"/>
                  <a:pt x="113" y="105"/>
                </a:cubicBezTo>
                <a:cubicBezTo>
                  <a:pt x="113" y="105"/>
                  <a:pt x="112" y="105"/>
                  <a:pt x="112" y="106"/>
                </a:cubicBezTo>
                <a:cubicBezTo>
                  <a:pt x="114" y="108"/>
                  <a:pt x="115" y="109"/>
                  <a:pt x="117" y="111"/>
                </a:cubicBezTo>
                <a:close/>
                <a:moveTo>
                  <a:pt x="60" y="44"/>
                </a:moveTo>
                <a:cubicBezTo>
                  <a:pt x="62" y="45"/>
                  <a:pt x="65" y="47"/>
                  <a:pt x="65" y="47"/>
                </a:cubicBezTo>
                <a:cubicBezTo>
                  <a:pt x="64" y="44"/>
                  <a:pt x="66" y="42"/>
                  <a:pt x="68" y="41"/>
                </a:cubicBezTo>
                <a:cubicBezTo>
                  <a:pt x="68" y="40"/>
                  <a:pt x="68" y="39"/>
                  <a:pt x="68" y="38"/>
                </a:cubicBezTo>
                <a:cubicBezTo>
                  <a:pt x="67" y="38"/>
                  <a:pt x="65" y="38"/>
                  <a:pt x="64" y="39"/>
                </a:cubicBezTo>
                <a:cubicBezTo>
                  <a:pt x="64" y="39"/>
                  <a:pt x="63" y="39"/>
                  <a:pt x="63" y="40"/>
                </a:cubicBezTo>
                <a:cubicBezTo>
                  <a:pt x="62" y="40"/>
                  <a:pt x="62" y="41"/>
                  <a:pt x="61" y="42"/>
                </a:cubicBezTo>
                <a:cubicBezTo>
                  <a:pt x="61" y="43"/>
                  <a:pt x="61" y="44"/>
                  <a:pt x="60" y="44"/>
                </a:cubicBezTo>
                <a:close/>
                <a:moveTo>
                  <a:pt x="135" y="69"/>
                </a:moveTo>
                <a:cubicBezTo>
                  <a:pt x="135" y="75"/>
                  <a:pt x="136" y="81"/>
                  <a:pt x="137" y="87"/>
                </a:cubicBezTo>
                <a:cubicBezTo>
                  <a:pt x="137" y="86"/>
                  <a:pt x="138" y="86"/>
                  <a:pt x="139" y="85"/>
                </a:cubicBezTo>
                <a:cubicBezTo>
                  <a:pt x="138" y="80"/>
                  <a:pt x="137" y="74"/>
                  <a:pt x="136" y="68"/>
                </a:cubicBezTo>
                <a:cubicBezTo>
                  <a:pt x="136" y="69"/>
                  <a:pt x="135" y="69"/>
                  <a:pt x="135" y="69"/>
                </a:cubicBezTo>
                <a:close/>
                <a:moveTo>
                  <a:pt x="149" y="6"/>
                </a:moveTo>
                <a:cubicBezTo>
                  <a:pt x="149" y="6"/>
                  <a:pt x="149" y="5"/>
                  <a:pt x="149" y="5"/>
                </a:cubicBezTo>
                <a:cubicBezTo>
                  <a:pt x="149" y="5"/>
                  <a:pt x="148" y="5"/>
                  <a:pt x="147" y="5"/>
                </a:cubicBezTo>
                <a:cubicBezTo>
                  <a:pt x="143" y="5"/>
                  <a:pt x="138" y="6"/>
                  <a:pt x="134" y="6"/>
                </a:cubicBezTo>
                <a:cubicBezTo>
                  <a:pt x="124" y="6"/>
                  <a:pt x="115" y="5"/>
                  <a:pt x="106" y="5"/>
                </a:cubicBezTo>
                <a:cubicBezTo>
                  <a:pt x="101" y="5"/>
                  <a:pt x="97" y="5"/>
                  <a:pt x="93" y="5"/>
                </a:cubicBezTo>
                <a:cubicBezTo>
                  <a:pt x="111" y="7"/>
                  <a:pt x="130" y="7"/>
                  <a:pt x="149" y="6"/>
                </a:cubicBezTo>
                <a:close/>
                <a:moveTo>
                  <a:pt x="76" y="67"/>
                </a:moveTo>
                <a:cubicBezTo>
                  <a:pt x="76" y="69"/>
                  <a:pt x="76" y="77"/>
                  <a:pt x="76" y="78"/>
                </a:cubicBezTo>
                <a:cubicBezTo>
                  <a:pt x="77" y="77"/>
                  <a:pt x="78" y="77"/>
                  <a:pt x="79" y="77"/>
                </a:cubicBezTo>
                <a:cubicBezTo>
                  <a:pt x="80" y="76"/>
                  <a:pt x="80" y="75"/>
                  <a:pt x="81" y="74"/>
                </a:cubicBezTo>
                <a:cubicBezTo>
                  <a:pt x="81" y="74"/>
                  <a:pt x="81" y="73"/>
                  <a:pt x="81" y="73"/>
                </a:cubicBezTo>
                <a:cubicBezTo>
                  <a:pt x="81" y="72"/>
                  <a:pt x="81" y="72"/>
                  <a:pt x="81" y="71"/>
                </a:cubicBezTo>
                <a:cubicBezTo>
                  <a:pt x="80" y="70"/>
                  <a:pt x="79" y="69"/>
                  <a:pt x="78" y="68"/>
                </a:cubicBezTo>
                <a:cubicBezTo>
                  <a:pt x="77" y="67"/>
                  <a:pt x="77" y="67"/>
                  <a:pt x="76" y="67"/>
                </a:cubicBezTo>
                <a:close/>
                <a:moveTo>
                  <a:pt x="52" y="177"/>
                </a:moveTo>
                <a:cubicBezTo>
                  <a:pt x="53" y="178"/>
                  <a:pt x="55" y="179"/>
                  <a:pt x="57" y="179"/>
                </a:cubicBezTo>
                <a:cubicBezTo>
                  <a:pt x="57" y="178"/>
                  <a:pt x="58" y="177"/>
                  <a:pt x="58" y="176"/>
                </a:cubicBezTo>
                <a:cubicBezTo>
                  <a:pt x="58" y="176"/>
                  <a:pt x="58" y="175"/>
                  <a:pt x="58" y="174"/>
                </a:cubicBezTo>
                <a:cubicBezTo>
                  <a:pt x="57" y="172"/>
                  <a:pt x="56" y="170"/>
                  <a:pt x="57" y="168"/>
                </a:cubicBezTo>
                <a:cubicBezTo>
                  <a:pt x="57" y="168"/>
                  <a:pt x="56" y="168"/>
                  <a:pt x="56" y="168"/>
                </a:cubicBezTo>
                <a:cubicBezTo>
                  <a:pt x="55" y="167"/>
                  <a:pt x="55" y="167"/>
                  <a:pt x="55" y="168"/>
                </a:cubicBezTo>
                <a:cubicBezTo>
                  <a:pt x="55" y="168"/>
                  <a:pt x="54" y="169"/>
                  <a:pt x="54" y="169"/>
                </a:cubicBezTo>
                <a:cubicBezTo>
                  <a:pt x="54" y="171"/>
                  <a:pt x="54" y="173"/>
                  <a:pt x="55" y="175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7"/>
                  <a:pt x="55" y="177"/>
                  <a:pt x="54" y="177"/>
                </a:cubicBezTo>
                <a:cubicBezTo>
                  <a:pt x="54" y="178"/>
                  <a:pt x="53" y="177"/>
                  <a:pt x="53" y="177"/>
                </a:cubicBezTo>
                <a:cubicBezTo>
                  <a:pt x="53" y="176"/>
                  <a:pt x="53" y="176"/>
                  <a:pt x="53" y="176"/>
                </a:cubicBezTo>
                <a:cubicBezTo>
                  <a:pt x="52" y="175"/>
                  <a:pt x="52" y="175"/>
                  <a:pt x="52" y="174"/>
                </a:cubicBezTo>
                <a:cubicBezTo>
                  <a:pt x="52" y="175"/>
                  <a:pt x="52" y="176"/>
                  <a:pt x="52" y="177"/>
                </a:cubicBezTo>
                <a:close/>
                <a:moveTo>
                  <a:pt x="86" y="224"/>
                </a:moveTo>
                <a:cubicBezTo>
                  <a:pt x="87" y="225"/>
                  <a:pt x="87" y="225"/>
                  <a:pt x="87" y="225"/>
                </a:cubicBezTo>
                <a:cubicBezTo>
                  <a:pt x="89" y="227"/>
                  <a:pt x="90" y="228"/>
                  <a:pt x="91" y="229"/>
                </a:cubicBezTo>
                <a:cubicBezTo>
                  <a:pt x="94" y="232"/>
                  <a:pt x="96" y="234"/>
                  <a:pt x="99" y="235"/>
                </a:cubicBezTo>
                <a:cubicBezTo>
                  <a:pt x="99" y="235"/>
                  <a:pt x="99" y="235"/>
                  <a:pt x="99" y="236"/>
                </a:cubicBezTo>
                <a:cubicBezTo>
                  <a:pt x="99" y="235"/>
                  <a:pt x="100" y="235"/>
                  <a:pt x="100" y="234"/>
                </a:cubicBezTo>
                <a:cubicBezTo>
                  <a:pt x="99" y="233"/>
                  <a:pt x="98" y="233"/>
                  <a:pt x="97" y="232"/>
                </a:cubicBezTo>
                <a:cubicBezTo>
                  <a:pt x="96" y="230"/>
                  <a:pt x="94" y="229"/>
                  <a:pt x="93" y="228"/>
                </a:cubicBezTo>
                <a:cubicBezTo>
                  <a:pt x="92" y="226"/>
                  <a:pt x="91" y="225"/>
                  <a:pt x="90" y="224"/>
                </a:cubicBezTo>
                <a:cubicBezTo>
                  <a:pt x="89" y="223"/>
                  <a:pt x="89" y="223"/>
                  <a:pt x="88" y="223"/>
                </a:cubicBezTo>
                <a:cubicBezTo>
                  <a:pt x="88" y="224"/>
                  <a:pt x="87" y="224"/>
                  <a:pt x="86" y="224"/>
                </a:cubicBezTo>
                <a:close/>
                <a:moveTo>
                  <a:pt x="87" y="215"/>
                </a:moveTo>
                <a:cubicBezTo>
                  <a:pt x="88" y="216"/>
                  <a:pt x="89" y="217"/>
                  <a:pt x="89" y="218"/>
                </a:cubicBezTo>
                <a:cubicBezTo>
                  <a:pt x="90" y="219"/>
                  <a:pt x="90" y="219"/>
                  <a:pt x="89" y="219"/>
                </a:cubicBezTo>
                <a:cubicBezTo>
                  <a:pt x="89" y="220"/>
                  <a:pt x="89" y="220"/>
                  <a:pt x="89" y="220"/>
                </a:cubicBezTo>
                <a:cubicBezTo>
                  <a:pt x="90" y="221"/>
                  <a:pt x="90" y="221"/>
                  <a:pt x="91" y="221"/>
                </a:cubicBezTo>
                <a:cubicBezTo>
                  <a:pt x="92" y="221"/>
                  <a:pt x="93" y="220"/>
                  <a:pt x="94" y="220"/>
                </a:cubicBezTo>
                <a:cubicBezTo>
                  <a:pt x="95" y="220"/>
                  <a:pt x="96" y="220"/>
                  <a:pt x="98" y="220"/>
                </a:cubicBezTo>
                <a:cubicBezTo>
                  <a:pt x="97" y="219"/>
                  <a:pt x="97" y="218"/>
                  <a:pt x="96" y="217"/>
                </a:cubicBezTo>
                <a:cubicBezTo>
                  <a:pt x="96" y="217"/>
                  <a:pt x="95" y="216"/>
                  <a:pt x="95" y="216"/>
                </a:cubicBezTo>
                <a:cubicBezTo>
                  <a:pt x="93" y="216"/>
                  <a:pt x="91" y="215"/>
                  <a:pt x="89" y="215"/>
                </a:cubicBezTo>
                <a:cubicBezTo>
                  <a:pt x="88" y="215"/>
                  <a:pt x="88" y="215"/>
                  <a:pt x="87" y="215"/>
                </a:cubicBezTo>
                <a:close/>
                <a:moveTo>
                  <a:pt x="140" y="99"/>
                </a:moveTo>
                <a:cubicBezTo>
                  <a:pt x="140" y="99"/>
                  <a:pt x="141" y="98"/>
                  <a:pt x="141" y="98"/>
                </a:cubicBezTo>
                <a:cubicBezTo>
                  <a:pt x="142" y="98"/>
                  <a:pt x="142" y="97"/>
                  <a:pt x="142" y="96"/>
                </a:cubicBezTo>
                <a:cubicBezTo>
                  <a:pt x="142" y="94"/>
                  <a:pt x="141" y="92"/>
                  <a:pt x="141" y="90"/>
                </a:cubicBezTo>
                <a:cubicBezTo>
                  <a:pt x="141" y="90"/>
                  <a:pt x="141" y="89"/>
                  <a:pt x="140" y="89"/>
                </a:cubicBezTo>
                <a:cubicBezTo>
                  <a:pt x="140" y="89"/>
                  <a:pt x="140" y="88"/>
                  <a:pt x="139" y="88"/>
                </a:cubicBezTo>
                <a:cubicBezTo>
                  <a:pt x="138" y="88"/>
                  <a:pt x="138" y="89"/>
                  <a:pt x="137" y="90"/>
                </a:cubicBezTo>
                <a:cubicBezTo>
                  <a:pt x="137" y="90"/>
                  <a:pt x="137" y="90"/>
                  <a:pt x="137" y="91"/>
                </a:cubicBezTo>
                <a:cubicBezTo>
                  <a:pt x="137" y="94"/>
                  <a:pt x="139" y="96"/>
                  <a:pt x="140" y="99"/>
                </a:cubicBezTo>
                <a:close/>
                <a:moveTo>
                  <a:pt x="87" y="124"/>
                </a:moveTo>
                <a:cubicBezTo>
                  <a:pt x="87" y="124"/>
                  <a:pt x="87" y="124"/>
                  <a:pt x="87" y="124"/>
                </a:cubicBezTo>
                <a:cubicBezTo>
                  <a:pt x="87" y="121"/>
                  <a:pt x="88" y="118"/>
                  <a:pt x="89" y="116"/>
                </a:cubicBezTo>
                <a:cubicBezTo>
                  <a:pt x="89" y="115"/>
                  <a:pt x="89" y="115"/>
                  <a:pt x="89" y="115"/>
                </a:cubicBezTo>
                <a:cubicBezTo>
                  <a:pt x="88" y="114"/>
                  <a:pt x="88" y="114"/>
                  <a:pt x="88" y="113"/>
                </a:cubicBezTo>
                <a:cubicBezTo>
                  <a:pt x="86" y="113"/>
                  <a:pt x="85" y="114"/>
                  <a:pt x="84" y="115"/>
                </a:cubicBezTo>
                <a:cubicBezTo>
                  <a:pt x="84" y="117"/>
                  <a:pt x="84" y="119"/>
                  <a:pt x="84" y="121"/>
                </a:cubicBezTo>
                <a:cubicBezTo>
                  <a:pt x="84" y="121"/>
                  <a:pt x="84" y="122"/>
                  <a:pt x="85" y="122"/>
                </a:cubicBezTo>
                <a:cubicBezTo>
                  <a:pt x="85" y="122"/>
                  <a:pt x="86" y="123"/>
                  <a:pt x="87" y="124"/>
                </a:cubicBezTo>
                <a:close/>
                <a:moveTo>
                  <a:pt x="88" y="68"/>
                </a:move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8" y="74"/>
                  <a:pt x="88" y="76"/>
                </a:cubicBezTo>
                <a:cubicBezTo>
                  <a:pt x="88" y="77"/>
                  <a:pt x="89" y="77"/>
                  <a:pt x="89" y="77"/>
                </a:cubicBezTo>
                <a:cubicBezTo>
                  <a:pt x="89" y="78"/>
                  <a:pt x="90" y="79"/>
                  <a:pt x="91" y="80"/>
                </a:cubicBezTo>
                <a:cubicBezTo>
                  <a:pt x="92" y="78"/>
                  <a:pt x="93" y="77"/>
                  <a:pt x="94" y="76"/>
                </a:cubicBezTo>
                <a:cubicBezTo>
                  <a:pt x="92" y="73"/>
                  <a:pt x="90" y="71"/>
                  <a:pt x="88" y="68"/>
                </a:cubicBezTo>
                <a:close/>
                <a:moveTo>
                  <a:pt x="110" y="38"/>
                </a:moveTo>
                <a:cubicBezTo>
                  <a:pt x="110" y="37"/>
                  <a:pt x="111" y="37"/>
                  <a:pt x="112" y="37"/>
                </a:cubicBezTo>
                <a:cubicBezTo>
                  <a:pt x="112" y="37"/>
                  <a:pt x="112" y="36"/>
                  <a:pt x="113" y="36"/>
                </a:cubicBezTo>
                <a:cubicBezTo>
                  <a:pt x="113" y="34"/>
                  <a:pt x="113" y="32"/>
                  <a:pt x="114" y="30"/>
                </a:cubicBezTo>
                <a:cubicBezTo>
                  <a:pt x="114" y="29"/>
                  <a:pt x="114" y="28"/>
                  <a:pt x="113" y="28"/>
                </a:cubicBezTo>
                <a:cubicBezTo>
                  <a:pt x="112" y="28"/>
                  <a:pt x="111" y="28"/>
                  <a:pt x="109" y="29"/>
                </a:cubicBezTo>
                <a:cubicBezTo>
                  <a:pt x="109" y="32"/>
                  <a:pt x="110" y="34"/>
                  <a:pt x="110" y="38"/>
                </a:cubicBezTo>
                <a:close/>
                <a:moveTo>
                  <a:pt x="128" y="72"/>
                </a:moveTo>
                <a:cubicBezTo>
                  <a:pt x="128" y="67"/>
                  <a:pt x="129" y="63"/>
                  <a:pt x="130" y="58"/>
                </a:cubicBezTo>
                <a:cubicBezTo>
                  <a:pt x="129" y="59"/>
                  <a:pt x="129" y="60"/>
                  <a:pt x="128" y="61"/>
                </a:cubicBezTo>
                <a:cubicBezTo>
                  <a:pt x="128" y="61"/>
                  <a:pt x="128" y="61"/>
                  <a:pt x="127" y="62"/>
                </a:cubicBezTo>
                <a:cubicBezTo>
                  <a:pt x="127" y="62"/>
                  <a:pt x="127" y="62"/>
                  <a:pt x="126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0"/>
                  <a:pt x="126" y="60"/>
                  <a:pt x="126" y="60"/>
                </a:cubicBezTo>
                <a:cubicBezTo>
                  <a:pt x="126" y="59"/>
                  <a:pt x="127" y="57"/>
                  <a:pt x="127" y="56"/>
                </a:cubicBezTo>
                <a:cubicBezTo>
                  <a:pt x="127" y="56"/>
                  <a:pt x="128" y="56"/>
                  <a:pt x="128" y="55"/>
                </a:cubicBezTo>
                <a:cubicBezTo>
                  <a:pt x="126" y="56"/>
                  <a:pt x="125" y="56"/>
                  <a:pt x="124" y="57"/>
                </a:cubicBezTo>
                <a:cubicBezTo>
                  <a:pt x="125" y="62"/>
                  <a:pt x="126" y="67"/>
                  <a:pt x="128" y="72"/>
                </a:cubicBezTo>
                <a:close/>
                <a:moveTo>
                  <a:pt x="100" y="45"/>
                </a:moveTo>
                <a:cubicBezTo>
                  <a:pt x="99" y="45"/>
                  <a:pt x="98" y="45"/>
                  <a:pt x="97" y="45"/>
                </a:cubicBezTo>
                <a:cubicBezTo>
                  <a:pt x="98" y="49"/>
                  <a:pt x="98" y="52"/>
                  <a:pt x="99" y="55"/>
                </a:cubicBezTo>
                <a:cubicBezTo>
                  <a:pt x="100" y="54"/>
                  <a:pt x="101" y="53"/>
                  <a:pt x="103" y="52"/>
                </a:cubicBezTo>
                <a:cubicBezTo>
                  <a:pt x="102" y="49"/>
                  <a:pt x="101" y="47"/>
                  <a:pt x="100" y="45"/>
                </a:cubicBezTo>
                <a:close/>
                <a:moveTo>
                  <a:pt x="160" y="176"/>
                </a:move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59" y="175"/>
                </a:cubicBezTo>
                <a:cubicBezTo>
                  <a:pt x="157" y="174"/>
                  <a:pt x="155" y="172"/>
                  <a:pt x="153" y="171"/>
                </a:cubicBezTo>
                <a:cubicBezTo>
                  <a:pt x="151" y="170"/>
                  <a:pt x="150" y="169"/>
                  <a:pt x="149" y="167"/>
                </a:cubicBezTo>
                <a:cubicBezTo>
                  <a:pt x="149" y="167"/>
                  <a:pt x="149" y="167"/>
                  <a:pt x="149" y="167"/>
                </a:cubicBezTo>
                <a:cubicBezTo>
                  <a:pt x="149" y="167"/>
                  <a:pt x="149" y="167"/>
                  <a:pt x="149" y="167"/>
                </a:cubicBezTo>
                <a:cubicBezTo>
                  <a:pt x="150" y="170"/>
                  <a:pt x="151" y="173"/>
                  <a:pt x="152" y="176"/>
                </a:cubicBezTo>
                <a:cubicBezTo>
                  <a:pt x="155" y="176"/>
                  <a:pt x="157" y="176"/>
                  <a:pt x="160" y="176"/>
                </a:cubicBezTo>
                <a:close/>
                <a:moveTo>
                  <a:pt x="159" y="172"/>
                </a:moveTo>
                <a:cubicBezTo>
                  <a:pt x="161" y="173"/>
                  <a:pt x="162" y="174"/>
                  <a:pt x="164" y="175"/>
                </a:cubicBezTo>
                <a:cubicBezTo>
                  <a:pt x="167" y="173"/>
                  <a:pt x="171" y="171"/>
                  <a:pt x="174" y="169"/>
                </a:cubicBezTo>
                <a:cubicBezTo>
                  <a:pt x="174" y="169"/>
                  <a:pt x="174" y="169"/>
                  <a:pt x="174" y="169"/>
                </a:cubicBezTo>
                <a:cubicBezTo>
                  <a:pt x="169" y="170"/>
                  <a:pt x="164" y="171"/>
                  <a:pt x="159" y="172"/>
                </a:cubicBezTo>
                <a:close/>
                <a:moveTo>
                  <a:pt x="106" y="186"/>
                </a:moveTo>
                <a:cubicBezTo>
                  <a:pt x="107" y="189"/>
                  <a:pt x="108" y="191"/>
                  <a:pt x="108" y="193"/>
                </a:cubicBezTo>
                <a:cubicBezTo>
                  <a:pt x="109" y="193"/>
                  <a:pt x="109" y="194"/>
                  <a:pt x="110" y="193"/>
                </a:cubicBezTo>
                <a:cubicBezTo>
                  <a:pt x="111" y="193"/>
                  <a:pt x="112" y="192"/>
                  <a:pt x="112" y="191"/>
                </a:cubicBezTo>
                <a:cubicBezTo>
                  <a:pt x="112" y="190"/>
                  <a:pt x="112" y="189"/>
                  <a:pt x="111" y="189"/>
                </a:cubicBezTo>
                <a:cubicBezTo>
                  <a:pt x="111" y="188"/>
                  <a:pt x="110" y="187"/>
                  <a:pt x="110" y="186"/>
                </a:cubicBezTo>
                <a:cubicBezTo>
                  <a:pt x="110" y="186"/>
                  <a:pt x="110" y="185"/>
                  <a:pt x="109" y="185"/>
                </a:cubicBezTo>
                <a:cubicBezTo>
                  <a:pt x="108" y="185"/>
                  <a:pt x="107" y="186"/>
                  <a:pt x="106" y="186"/>
                </a:cubicBezTo>
                <a:close/>
                <a:moveTo>
                  <a:pt x="136" y="116"/>
                </a:moveTo>
                <a:cubicBezTo>
                  <a:pt x="135" y="113"/>
                  <a:pt x="135" y="111"/>
                  <a:pt x="135" y="108"/>
                </a:cubicBezTo>
                <a:cubicBezTo>
                  <a:pt x="133" y="110"/>
                  <a:pt x="132" y="111"/>
                  <a:pt x="131" y="113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31" y="115"/>
                  <a:pt x="131" y="116"/>
                  <a:pt x="131" y="117"/>
                </a:cubicBezTo>
                <a:cubicBezTo>
                  <a:pt x="131" y="118"/>
                  <a:pt x="131" y="118"/>
                  <a:pt x="131" y="118"/>
                </a:cubicBezTo>
                <a:cubicBezTo>
                  <a:pt x="132" y="117"/>
                  <a:pt x="134" y="117"/>
                  <a:pt x="136" y="116"/>
                </a:cubicBezTo>
                <a:close/>
                <a:moveTo>
                  <a:pt x="67" y="205"/>
                </a:moveTo>
                <a:cubicBezTo>
                  <a:pt x="66" y="205"/>
                  <a:pt x="66" y="205"/>
                  <a:pt x="65" y="205"/>
                </a:cubicBezTo>
                <a:cubicBezTo>
                  <a:pt x="65" y="204"/>
                  <a:pt x="64" y="204"/>
                  <a:pt x="64" y="204"/>
                </a:cubicBezTo>
                <a:cubicBezTo>
                  <a:pt x="62" y="203"/>
                  <a:pt x="61" y="202"/>
                  <a:pt x="60" y="200"/>
                </a:cubicBezTo>
                <a:cubicBezTo>
                  <a:pt x="58" y="199"/>
                  <a:pt x="56" y="198"/>
                  <a:pt x="55" y="196"/>
                </a:cubicBezTo>
                <a:cubicBezTo>
                  <a:pt x="54" y="196"/>
                  <a:pt x="54" y="196"/>
                  <a:pt x="53" y="196"/>
                </a:cubicBezTo>
                <a:cubicBezTo>
                  <a:pt x="60" y="202"/>
                  <a:pt x="67" y="208"/>
                  <a:pt x="74" y="214"/>
                </a:cubicBezTo>
                <a:cubicBezTo>
                  <a:pt x="74" y="214"/>
                  <a:pt x="74" y="213"/>
                  <a:pt x="74" y="213"/>
                </a:cubicBezTo>
                <a:cubicBezTo>
                  <a:pt x="72" y="211"/>
                  <a:pt x="70" y="208"/>
                  <a:pt x="67" y="205"/>
                </a:cubicBezTo>
                <a:close/>
                <a:moveTo>
                  <a:pt x="75" y="185"/>
                </a:moveTo>
                <a:cubicBezTo>
                  <a:pt x="75" y="184"/>
                  <a:pt x="75" y="184"/>
                  <a:pt x="74" y="184"/>
                </a:cubicBezTo>
                <a:cubicBezTo>
                  <a:pt x="71" y="184"/>
                  <a:pt x="68" y="184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6" y="185"/>
                  <a:pt x="69" y="191"/>
                  <a:pt x="70" y="191"/>
                </a:cubicBezTo>
                <a:cubicBezTo>
                  <a:pt x="70" y="191"/>
                  <a:pt x="70" y="190"/>
                  <a:pt x="70" y="189"/>
                </a:cubicBezTo>
                <a:cubicBezTo>
                  <a:pt x="70" y="189"/>
                  <a:pt x="70" y="188"/>
                  <a:pt x="70" y="187"/>
                </a:cubicBezTo>
                <a:cubicBezTo>
                  <a:pt x="70" y="187"/>
                  <a:pt x="71" y="186"/>
                  <a:pt x="72" y="186"/>
                </a:cubicBezTo>
                <a:cubicBezTo>
                  <a:pt x="72" y="186"/>
                  <a:pt x="73" y="186"/>
                  <a:pt x="73" y="185"/>
                </a:cubicBezTo>
                <a:cubicBezTo>
                  <a:pt x="74" y="185"/>
                  <a:pt x="75" y="185"/>
                  <a:pt x="75" y="185"/>
                </a:cubicBezTo>
                <a:close/>
                <a:moveTo>
                  <a:pt x="149" y="189"/>
                </a:moveTo>
                <a:cubicBezTo>
                  <a:pt x="149" y="189"/>
                  <a:pt x="149" y="189"/>
                  <a:pt x="149" y="189"/>
                </a:cubicBezTo>
                <a:cubicBezTo>
                  <a:pt x="149" y="189"/>
                  <a:pt x="149" y="189"/>
                  <a:pt x="149" y="190"/>
                </a:cubicBezTo>
                <a:cubicBezTo>
                  <a:pt x="148" y="190"/>
                  <a:pt x="147" y="191"/>
                  <a:pt x="146" y="192"/>
                </a:cubicBezTo>
                <a:cubicBezTo>
                  <a:pt x="146" y="192"/>
                  <a:pt x="145" y="192"/>
                  <a:pt x="145" y="193"/>
                </a:cubicBezTo>
                <a:cubicBezTo>
                  <a:pt x="144" y="193"/>
                  <a:pt x="144" y="193"/>
                  <a:pt x="143" y="193"/>
                </a:cubicBezTo>
                <a:cubicBezTo>
                  <a:pt x="143" y="192"/>
                  <a:pt x="143" y="192"/>
                  <a:pt x="143" y="191"/>
                </a:cubicBezTo>
                <a:cubicBezTo>
                  <a:pt x="143" y="191"/>
                  <a:pt x="144" y="190"/>
                  <a:pt x="144" y="190"/>
                </a:cubicBezTo>
                <a:cubicBezTo>
                  <a:pt x="144" y="189"/>
                  <a:pt x="144" y="189"/>
                  <a:pt x="144" y="188"/>
                </a:cubicBezTo>
                <a:cubicBezTo>
                  <a:pt x="144" y="188"/>
                  <a:pt x="144" y="188"/>
                  <a:pt x="144" y="188"/>
                </a:cubicBezTo>
                <a:cubicBezTo>
                  <a:pt x="142" y="190"/>
                  <a:pt x="139" y="192"/>
                  <a:pt x="136" y="194"/>
                </a:cubicBezTo>
                <a:cubicBezTo>
                  <a:pt x="137" y="195"/>
                  <a:pt x="137" y="195"/>
                  <a:pt x="137" y="196"/>
                </a:cubicBezTo>
                <a:cubicBezTo>
                  <a:pt x="137" y="195"/>
                  <a:pt x="138" y="195"/>
                  <a:pt x="138" y="195"/>
                </a:cubicBezTo>
                <a:cubicBezTo>
                  <a:pt x="140" y="194"/>
                  <a:pt x="141" y="194"/>
                  <a:pt x="142" y="196"/>
                </a:cubicBezTo>
                <a:cubicBezTo>
                  <a:pt x="142" y="195"/>
                  <a:pt x="143" y="195"/>
                  <a:pt x="143" y="195"/>
                </a:cubicBezTo>
                <a:cubicBezTo>
                  <a:pt x="144" y="195"/>
                  <a:pt x="144" y="195"/>
                  <a:pt x="144" y="194"/>
                </a:cubicBezTo>
                <a:cubicBezTo>
                  <a:pt x="146" y="193"/>
                  <a:pt x="147" y="192"/>
                  <a:pt x="149" y="190"/>
                </a:cubicBezTo>
                <a:cubicBezTo>
                  <a:pt x="149" y="190"/>
                  <a:pt x="149" y="190"/>
                  <a:pt x="149" y="189"/>
                </a:cubicBezTo>
                <a:close/>
                <a:moveTo>
                  <a:pt x="94" y="124"/>
                </a:moveTo>
                <a:cubicBezTo>
                  <a:pt x="93" y="126"/>
                  <a:pt x="92" y="127"/>
                  <a:pt x="92" y="128"/>
                </a:cubicBezTo>
                <a:cubicBezTo>
                  <a:pt x="92" y="129"/>
                  <a:pt x="92" y="129"/>
                  <a:pt x="92" y="130"/>
                </a:cubicBezTo>
                <a:cubicBezTo>
                  <a:pt x="93" y="131"/>
                  <a:pt x="95" y="133"/>
                  <a:pt x="96" y="134"/>
                </a:cubicBezTo>
                <a:cubicBezTo>
                  <a:pt x="96" y="135"/>
                  <a:pt x="96" y="135"/>
                  <a:pt x="97" y="135"/>
                </a:cubicBezTo>
                <a:cubicBezTo>
                  <a:pt x="97" y="135"/>
                  <a:pt x="97" y="134"/>
                  <a:pt x="98" y="134"/>
                </a:cubicBezTo>
                <a:cubicBezTo>
                  <a:pt x="97" y="133"/>
                  <a:pt x="97" y="132"/>
                  <a:pt x="97" y="131"/>
                </a:cubicBezTo>
                <a:cubicBezTo>
                  <a:pt x="97" y="131"/>
                  <a:pt x="97" y="130"/>
                  <a:pt x="97" y="129"/>
                </a:cubicBezTo>
                <a:cubicBezTo>
                  <a:pt x="96" y="128"/>
                  <a:pt x="95" y="126"/>
                  <a:pt x="94" y="124"/>
                </a:cubicBezTo>
                <a:close/>
                <a:moveTo>
                  <a:pt x="70" y="199"/>
                </a:moveTo>
                <a:cubicBezTo>
                  <a:pt x="69" y="198"/>
                  <a:pt x="59" y="189"/>
                  <a:pt x="57" y="188"/>
                </a:cubicBezTo>
                <a:cubicBezTo>
                  <a:pt x="57" y="189"/>
                  <a:pt x="57" y="190"/>
                  <a:pt x="58" y="190"/>
                </a:cubicBezTo>
                <a:cubicBezTo>
                  <a:pt x="60" y="192"/>
                  <a:pt x="62" y="194"/>
                  <a:pt x="64" y="197"/>
                </a:cubicBezTo>
                <a:cubicBezTo>
                  <a:pt x="64" y="197"/>
                  <a:pt x="64" y="197"/>
                  <a:pt x="64" y="197"/>
                </a:cubicBezTo>
                <a:cubicBezTo>
                  <a:pt x="66" y="198"/>
                  <a:pt x="68" y="199"/>
                  <a:pt x="70" y="199"/>
                </a:cubicBezTo>
                <a:close/>
                <a:moveTo>
                  <a:pt x="52" y="52"/>
                </a:moveTo>
                <a:cubicBezTo>
                  <a:pt x="52" y="51"/>
                  <a:pt x="52" y="47"/>
                  <a:pt x="51" y="46"/>
                </a:cubicBezTo>
                <a:cubicBezTo>
                  <a:pt x="50" y="47"/>
                  <a:pt x="49" y="48"/>
                  <a:pt x="48" y="49"/>
                </a:cubicBezTo>
                <a:cubicBezTo>
                  <a:pt x="48" y="49"/>
                  <a:pt x="48" y="50"/>
                  <a:pt x="48" y="50"/>
                </a:cubicBezTo>
                <a:cubicBezTo>
                  <a:pt x="48" y="54"/>
                  <a:pt x="48" y="57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0"/>
                  <a:pt x="49" y="60"/>
                </a:cubicBezTo>
                <a:cubicBezTo>
                  <a:pt x="49" y="60"/>
                  <a:pt x="49" y="59"/>
                  <a:pt x="49" y="59"/>
                </a:cubicBezTo>
                <a:cubicBezTo>
                  <a:pt x="47" y="56"/>
                  <a:pt x="49" y="54"/>
                  <a:pt x="51" y="53"/>
                </a:cubicBezTo>
                <a:cubicBezTo>
                  <a:pt x="51" y="53"/>
                  <a:pt x="52" y="52"/>
                  <a:pt x="52" y="52"/>
                </a:cubicBezTo>
                <a:close/>
                <a:moveTo>
                  <a:pt x="138" y="62"/>
                </a:moveTo>
                <a:cubicBezTo>
                  <a:pt x="138" y="61"/>
                  <a:pt x="139" y="60"/>
                  <a:pt x="139" y="59"/>
                </a:cubicBezTo>
                <a:cubicBezTo>
                  <a:pt x="139" y="58"/>
                  <a:pt x="139" y="57"/>
                  <a:pt x="139" y="55"/>
                </a:cubicBezTo>
                <a:cubicBezTo>
                  <a:pt x="139" y="55"/>
                  <a:pt x="139" y="54"/>
                  <a:pt x="139" y="54"/>
                </a:cubicBezTo>
                <a:cubicBezTo>
                  <a:pt x="138" y="52"/>
                  <a:pt x="138" y="50"/>
                  <a:pt x="137" y="49"/>
                </a:cubicBezTo>
                <a:cubicBezTo>
                  <a:pt x="137" y="48"/>
                  <a:pt x="136" y="47"/>
                  <a:pt x="136" y="46"/>
                </a:cubicBezTo>
                <a:cubicBezTo>
                  <a:pt x="136" y="46"/>
                  <a:pt x="135" y="47"/>
                  <a:pt x="135" y="48"/>
                </a:cubicBezTo>
                <a:cubicBezTo>
                  <a:pt x="135" y="48"/>
                  <a:pt x="135" y="49"/>
                  <a:pt x="135" y="49"/>
                </a:cubicBezTo>
                <a:cubicBezTo>
                  <a:pt x="136" y="53"/>
                  <a:pt x="137" y="56"/>
                  <a:pt x="137" y="60"/>
                </a:cubicBezTo>
                <a:cubicBezTo>
                  <a:pt x="137" y="61"/>
                  <a:pt x="138" y="61"/>
                  <a:pt x="138" y="62"/>
                </a:cubicBezTo>
                <a:close/>
                <a:moveTo>
                  <a:pt x="46" y="35"/>
                </a:moveTo>
                <a:cubicBezTo>
                  <a:pt x="46" y="35"/>
                  <a:pt x="45" y="36"/>
                  <a:pt x="45" y="36"/>
                </a:cubicBezTo>
                <a:cubicBezTo>
                  <a:pt x="44" y="37"/>
                  <a:pt x="44" y="37"/>
                  <a:pt x="44" y="38"/>
                </a:cubicBezTo>
                <a:cubicBezTo>
                  <a:pt x="44" y="42"/>
                  <a:pt x="44" y="47"/>
                  <a:pt x="44" y="51"/>
                </a:cubicBezTo>
                <a:cubicBezTo>
                  <a:pt x="44" y="51"/>
                  <a:pt x="45" y="52"/>
                  <a:pt x="45" y="52"/>
                </a:cubicBezTo>
                <a:cubicBezTo>
                  <a:pt x="45" y="52"/>
                  <a:pt x="45" y="52"/>
                  <a:pt x="46" y="53"/>
                </a:cubicBezTo>
                <a:cubicBezTo>
                  <a:pt x="46" y="51"/>
                  <a:pt x="46" y="50"/>
                  <a:pt x="46" y="49"/>
                </a:cubicBezTo>
                <a:cubicBezTo>
                  <a:pt x="45" y="49"/>
                  <a:pt x="45" y="48"/>
                  <a:pt x="46" y="48"/>
                </a:cubicBezTo>
                <a:cubicBezTo>
                  <a:pt x="46" y="47"/>
                  <a:pt x="46" y="46"/>
                  <a:pt x="46" y="45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39"/>
                  <a:pt x="46" y="37"/>
                  <a:pt x="46" y="35"/>
                </a:cubicBezTo>
                <a:close/>
                <a:moveTo>
                  <a:pt x="65" y="111"/>
                </a:moveTo>
                <a:cubicBezTo>
                  <a:pt x="65" y="111"/>
                  <a:pt x="65" y="111"/>
                  <a:pt x="65" y="111"/>
                </a:cubicBezTo>
                <a:cubicBezTo>
                  <a:pt x="64" y="113"/>
                  <a:pt x="63" y="115"/>
                  <a:pt x="62" y="116"/>
                </a:cubicBezTo>
                <a:cubicBezTo>
                  <a:pt x="62" y="117"/>
                  <a:pt x="62" y="119"/>
                  <a:pt x="62" y="120"/>
                </a:cubicBezTo>
                <a:cubicBezTo>
                  <a:pt x="62" y="121"/>
                  <a:pt x="62" y="122"/>
                  <a:pt x="62" y="123"/>
                </a:cubicBezTo>
                <a:cubicBezTo>
                  <a:pt x="62" y="123"/>
                  <a:pt x="62" y="124"/>
                  <a:pt x="62" y="124"/>
                </a:cubicBezTo>
                <a:cubicBezTo>
                  <a:pt x="63" y="122"/>
                  <a:pt x="64" y="121"/>
                  <a:pt x="66" y="120"/>
                </a:cubicBezTo>
                <a:cubicBezTo>
                  <a:pt x="66" y="117"/>
                  <a:pt x="65" y="114"/>
                  <a:pt x="65" y="111"/>
                </a:cubicBezTo>
                <a:close/>
                <a:moveTo>
                  <a:pt x="141" y="188"/>
                </a:moveTo>
                <a:cubicBezTo>
                  <a:pt x="140" y="187"/>
                  <a:pt x="138" y="187"/>
                  <a:pt x="137" y="187"/>
                </a:cubicBezTo>
                <a:cubicBezTo>
                  <a:pt x="136" y="187"/>
                  <a:pt x="136" y="187"/>
                  <a:pt x="136" y="187"/>
                </a:cubicBezTo>
                <a:cubicBezTo>
                  <a:pt x="135" y="189"/>
                  <a:pt x="134" y="190"/>
                  <a:pt x="134" y="192"/>
                </a:cubicBezTo>
                <a:cubicBezTo>
                  <a:pt x="134" y="192"/>
                  <a:pt x="133" y="193"/>
                  <a:pt x="132" y="193"/>
                </a:cubicBezTo>
                <a:cubicBezTo>
                  <a:pt x="132" y="193"/>
                  <a:pt x="132" y="193"/>
                  <a:pt x="132" y="193"/>
                </a:cubicBezTo>
                <a:cubicBezTo>
                  <a:pt x="131" y="194"/>
                  <a:pt x="131" y="195"/>
                  <a:pt x="130" y="196"/>
                </a:cubicBezTo>
                <a:cubicBezTo>
                  <a:pt x="130" y="196"/>
                  <a:pt x="130" y="197"/>
                  <a:pt x="130" y="197"/>
                </a:cubicBezTo>
                <a:cubicBezTo>
                  <a:pt x="131" y="196"/>
                  <a:pt x="132" y="195"/>
                  <a:pt x="132" y="195"/>
                </a:cubicBezTo>
                <a:cubicBezTo>
                  <a:pt x="133" y="194"/>
                  <a:pt x="133" y="194"/>
                  <a:pt x="134" y="194"/>
                </a:cubicBezTo>
                <a:cubicBezTo>
                  <a:pt x="134" y="193"/>
                  <a:pt x="135" y="193"/>
                  <a:pt x="136" y="192"/>
                </a:cubicBezTo>
                <a:cubicBezTo>
                  <a:pt x="137" y="191"/>
                  <a:pt x="139" y="190"/>
                  <a:pt x="140" y="188"/>
                </a:cubicBezTo>
                <a:cubicBezTo>
                  <a:pt x="141" y="188"/>
                  <a:pt x="141" y="188"/>
                  <a:pt x="141" y="188"/>
                </a:cubicBezTo>
                <a:close/>
                <a:moveTo>
                  <a:pt x="86" y="202"/>
                </a:moveTo>
                <a:cubicBezTo>
                  <a:pt x="84" y="200"/>
                  <a:pt x="82" y="198"/>
                  <a:pt x="80" y="195"/>
                </a:cubicBezTo>
                <a:cubicBezTo>
                  <a:pt x="80" y="196"/>
                  <a:pt x="80" y="197"/>
                  <a:pt x="80" y="198"/>
                </a:cubicBezTo>
                <a:cubicBezTo>
                  <a:pt x="80" y="200"/>
                  <a:pt x="80" y="202"/>
                  <a:pt x="79" y="203"/>
                </a:cubicBezTo>
                <a:cubicBezTo>
                  <a:pt x="79" y="204"/>
                  <a:pt x="79" y="204"/>
                  <a:pt x="80" y="204"/>
                </a:cubicBezTo>
                <a:cubicBezTo>
                  <a:pt x="82" y="203"/>
                  <a:pt x="84" y="203"/>
                  <a:pt x="86" y="202"/>
                </a:cubicBezTo>
                <a:close/>
                <a:moveTo>
                  <a:pt x="129" y="187"/>
                </a:moveTo>
                <a:cubicBezTo>
                  <a:pt x="127" y="189"/>
                  <a:pt x="124" y="195"/>
                  <a:pt x="123" y="197"/>
                </a:cubicBezTo>
                <a:cubicBezTo>
                  <a:pt x="125" y="196"/>
                  <a:pt x="126" y="194"/>
                  <a:pt x="127" y="196"/>
                </a:cubicBezTo>
                <a:cubicBezTo>
                  <a:pt x="128" y="194"/>
                  <a:pt x="129" y="193"/>
                  <a:pt x="130" y="192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0"/>
                  <a:pt x="129" y="189"/>
                  <a:pt x="129" y="187"/>
                </a:cubicBezTo>
                <a:close/>
                <a:moveTo>
                  <a:pt x="130" y="209"/>
                </a:moveTo>
                <a:cubicBezTo>
                  <a:pt x="130" y="209"/>
                  <a:pt x="130" y="209"/>
                  <a:pt x="130" y="209"/>
                </a:cubicBezTo>
                <a:cubicBezTo>
                  <a:pt x="126" y="211"/>
                  <a:pt x="123" y="213"/>
                  <a:pt x="119" y="215"/>
                </a:cubicBezTo>
                <a:cubicBezTo>
                  <a:pt x="119" y="215"/>
                  <a:pt x="119" y="216"/>
                  <a:pt x="118" y="216"/>
                </a:cubicBezTo>
                <a:cubicBezTo>
                  <a:pt x="118" y="217"/>
                  <a:pt x="117" y="218"/>
                  <a:pt x="117" y="219"/>
                </a:cubicBezTo>
                <a:cubicBezTo>
                  <a:pt x="117" y="219"/>
                  <a:pt x="117" y="219"/>
                  <a:pt x="117" y="219"/>
                </a:cubicBezTo>
                <a:cubicBezTo>
                  <a:pt x="120" y="218"/>
                  <a:pt x="123" y="216"/>
                  <a:pt x="125" y="214"/>
                </a:cubicBezTo>
                <a:cubicBezTo>
                  <a:pt x="127" y="213"/>
                  <a:pt x="129" y="211"/>
                  <a:pt x="130" y="209"/>
                </a:cubicBezTo>
                <a:close/>
                <a:moveTo>
                  <a:pt x="87" y="212"/>
                </a:moveTo>
                <a:cubicBezTo>
                  <a:pt x="89" y="213"/>
                  <a:pt x="92" y="213"/>
                  <a:pt x="94" y="214"/>
                </a:cubicBezTo>
                <a:cubicBezTo>
                  <a:pt x="93" y="212"/>
                  <a:pt x="90" y="207"/>
                  <a:pt x="89" y="206"/>
                </a:cubicBezTo>
                <a:cubicBezTo>
                  <a:pt x="88" y="208"/>
                  <a:pt x="88" y="210"/>
                  <a:pt x="87" y="212"/>
                </a:cubicBezTo>
                <a:close/>
                <a:moveTo>
                  <a:pt x="116" y="182"/>
                </a:moveTo>
                <a:cubicBezTo>
                  <a:pt x="118" y="181"/>
                  <a:pt x="120" y="181"/>
                  <a:pt x="122" y="181"/>
                </a:cubicBezTo>
                <a:cubicBezTo>
                  <a:pt x="122" y="180"/>
                  <a:pt x="123" y="180"/>
                  <a:pt x="123" y="180"/>
                </a:cubicBezTo>
                <a:cubicBezTo>
                  <a:pt x="123" y="179"/>
                  <a:pt x="124" y="179"/>
                  <a:pt x="124" y="178"/>
                </a:cubicBezTo>
                <a:cubicBezTo>
                  <a:pt x="124" y="178"/>
                  <a:pt x="124" y="177"/>
                  <a:pt x="124" y="177"/>
                </a:cubicBezTo>
                <a:cubicBezTo>
                  <a:pt x="124" y="176"/>
                  <a:pt x="124" y="176"/>
                  <a:pt x="124" y="176"/>
                </a:cubicBezTo>
                <a:cubicBezTo>
                  <a:pt x="123" y="176"/>
                  <a:pt x="123" y="176"/>
                  <a:pt x="122" y="176"/>
                </a:cubicBezTo>
                <a:cubicBezTo>
                  <a:pt x="121" y="177"/>
                  <a:pt x="119" y="178"/>
                  <a:pt x="117" y="179"/>
                </a:cubicBezTo>
                <a:cubicBezTo>
                  <a:pt x="116" y="180"/>
                  <a:pt x="116" y="180"/>
                  <a:pt x="116" y="182"/>
                </a:cubicBezTo>
                <a:close/>
                <a:moveTo>
                  <a:pt x="106" y="157"/>
                </a:moveTo>
                <a:cubicBezTo>
                  <a:pt x="106" y="155"/>
                  <a:pt x="105" y="154"/>
                  <a:pt x="104" y="152"/>
                </a:cubicBezTo>
                <a:cubicBezTo>
                  <a:pt x="104" y="151"/>
                  <a:pt x="103" y="149"/>
                  <a:pt x="101" y="147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2" y="151"/>
                  <a:pt x="102" y="154"/>
                  <a:pt x="103" y="157"/>
                </a:cubicBezTo>
                <a:cubicBezTo>
                  <a:pt x="103" y="158"/>
                  <a:pt x="103" y="159"/>
                  <a:pt x="104" y="159"/>
                </a:cubicBezTo>
                <a:cubicBezTo>
                  <a:pt x="105" y="158"/>
                  <a:pt x="106" y="158"/>
                  <a:pt x="106" y="157"/>
                </a:cubicBezTo>
                <a:close/>
                <a:moveTo>
                  <a:pt x="119" y="150"/>
                </a:moveTo>
                <a:cubicBezTo>
                  <a:pt x="118" y="151"/>
                  <a:pt x="118" y="152"/>
                  <a:pt x="119" y="153"/>
                </a:cubicBezTo>
                <a:cubicBezTo>
                  <a:pt x="120" y="155"/>
                  <a:pt x="121" y="156"/>
                  <a:pt x="122" y="158"/>
                </a:cubicBezTo>
                <a:cubicBezTo>
                  <a:pt x="122" y="158"/>
                  <a:pt x="122" y="158"/>
                  <a:pt x="122" y="159"/>
                </a:cubicBezTo>
                <a:cubicBezTo>
                  <a:pt x="123" y="158"/>
                  <a:pt x="124" y="157"/>
                  <a:pt x="125" y="157"/>
                </a:cubicBezTo>
                <a:cubicBezTo>
                  <a:pt x="123" y="154"/>
                  <a:pt x="121" y="152"/>
                  <a:pt x="119" y="150"/>
                </a:cubicBezTo>
                <a:close/>
                <a:moveTo>
                  <a:pt x="140" y="185"/>
                </a:moveTo>
                <a:cubicBezTo>
                  <a:pt x="141" y="185"/>
                  <a:pt x="142" y="185"/>
                  <a:pt x="144" y="186"/>
                </a:cubicBezTo>
                <a:cubicBezTo>
                  <a:pt x="144" y="186"/>
                  <a:pt x="144" y="186"/>
                  <a:pt x="144" y="185"/>
                </a:cubicBezTo>
                <a:cubicBezTo>
                  <a:pt x="145" y="185"/>
                  <a:pt x="145" y="185"/>
                  <a:pt x="146" y="184"/>
                </a:cubicBezTo>
                <a:cubicBezTo>
                  <a:pt x="146" y="184"/>
                  <a:pt x="146" y="184"/>
                  <a:pt x="146" y="183"/>
                </a:cubicBezTo>
                <a:cubicBezTo>
                  <a:pt x="145" y="182"/>
                  <a:pt x="144" y="181"/>
                  <a:pt x="143" y="180"/>
                </a:cubicBezTo>
                <a:cubicBezTo>
                  <a:pt x="142" y="180"/>
                  <a:pt x="142" y="180"/>
                  <a:pt x="141" y="180"/>
                </a:cubicBezTo>
                <a:cubicBezTo>
                  <a:pt x="141" y="180"/>
                  <a:pt x="140" y="181"/>
                  <a:pt x="141" y="182"/>
                </a:cubicBezTo>
                <a:cubicBezTo>
                  <a:pt x="141" y="183"/>
                  <a:pt x="140" y="183"/>
                  <a:pt x="140" y="184"/>
                </a:cubicBezTo>
                <a:cubicBezTo>
                  <a:pt x="140" y="184"/>
                  <a:pt x="140" y="185"/>
                  <a:pt x="140" y="185"/>
                </a:cubicBezTo>
                <a:close/>
                <a:moveTo>
                  <a:pt x="73" y="182"/>
                </a:moveTo>
                <a:cubicBezTo>
                  <a:pt x="72" y="181"/>
                  <a:pt x="72" y="181"/>
                  <a:pt x="71" y="181"/>
                </a:cubicBezTo>
                <a:cubicBezTo>
                  <a:pt x="68" y="180"/>
                  <a:pt x="66" y="178"/>
                  <a:pt x="63" y="177"/>
                </a:cubicBezTo>
                <a:cubicBezTo>
                  <a:pt x="63" y="177"/>
                  <a:pt x="63" y="177"/>
                  <a:pt x="62" y="177"/>
                </a:cubicBezTo>
                <a:cubicBezTo>
                  <a:pt x="62" y="178"/>
                  <a:pt x="62" y="178"/>
                  <a:pt x="62" y="179"/>
                </a:cubicBezTo>
                <a:cubicBezTo>
                  <a:pt x="63" y="180"/>
                  <a:pt x="63" y="181"/>
                  <a:pt x="65" y="181"/>
                </a:cubicBezTo>
                <a:cubicBezTo>
                  <a:pt x="67" y="181"/>
                  <a:pt x="69" y="182"/>
                  <a:pt x="71" y="182"/>
                </a:cubicBezTo>
                <a:cubicBezTo>
                  <a:pt x="72" y="182"/>
                  <a:pt x="72" y="182"/>
                  <a:pt x="73" y="182"/>
                </a:cubicBezTo>
                <a:close/>
                <a:moveTo>
                  <a:pt x="149" y="153"/>
                </a:moveTo>
                <a:cubicBezTo>
                  <a:pt x="148" y="155"/>
                  <a:pt x="147" y="157"/>
                  <a:pt x="145" y="159"/>
                </a:cubicBezTo>
                <a:cubicBezTo>
                  <a:pt x="147" y="160"/>
                  <a:pt x="148" y="161"/>
                  <a:pt x="150" y="161"/>
                </a:cubicBezTo>
                <a:cubicBezTo>
                  <a:pt x="150" y="159"/>
                  <a:pt x="150" y="157"/>
                  <a:pt x="150" y="155"/>
                </a:cubicBezTo>
                <a:cubicBezTo>
                  <a:pt x="150" y="155"/>
                  <a:pt x="150" y="155"/>
                  <a:pt x="150" y="155"/>
                </a:cubicBezTo>
                <a:cubicBezTo>
                  <a:pt x="150" y="154"/>
                  <a:pt x="149" y="153"/>
                  <a:pt x="149" y="153"/>
                </a:cubicBezTo>
                <a:close/>
                <a:moveTo>
                  <a:pt x="87" y="165"/>
                </a:moveTo>
                <a:cubicBezTo>
                  <a:pt x="87" y="164"/>
                  <a:pt x="87" y="163"/>
                  <a:pt x="87" y="163"/>
                </a:cubicBezTo>
                <a:cubicBezTo>
                  <a:pt x="85" y="161"/>
                  <a:pt x="84" y="158"/>
                  <a:pt x="82" y="156"/>
                </a:cubicBezTo>
                <a:cubicBezTo>
                  <a:pt x="82" y="156"/>
                  <a:pt x="82" y="156"/>
                  <a:pt x="81" y="156"/>
                </a:cubicBezTo>
                <a:cubicBezTo>
                  <a:pt x="81" y="157"/>
                  <a:pt x="81" y="158"/>
                  <a:pt x="82" y="160"/>
                </a:cubicBezTo>
                <a:cubicBezTo>
                  <a:pt x="82" y="161"/>
                  <a:pt x="83" y="162"/>
                  <a:pt x="83" y="164"/>
                </a:cubicBezTo>
                <a:cubicBezTo>
                  <a:pt x="84" y="164"/>
                  <a:pt x="84" y="164"/>
                  <a:pt x="84" y="165"/>
                </a:cubicBezTo>
                <a:cubicBezTo>
                  <a:pt x="85" y="165"/>
                  <a:pt x="86" y="165"/>
                  <a:pt x="87" y="165"/>
                </a:cubicBezTo>
                <a:close/>
                <a:moveTo>
                  <a:pt x="138" y="218"/>
                </a:moveTo>
                <a:cubicBezTo>
                  <a:pt x="140" y="217"/>
                  <a:pt x="164" y="194"/>
                  <a:pt x="165" y="193"/>
                </a:cubicBezTo>
                <a:cubicBezTo>
                  <a:pt x="156" y="201"/>
                  <a:pt x="146" y="210"/>
                  <a:pt x="138" y="218"/>
                </a:cubicBezTo>
                <a:close/>
                <a:moveTo>
                  <a:pt x="106" y="104"/>
                </a:moveTo>
                <a:cubicBezTo>
                  <a:pt x="105" y="104"/>
                  <a:pt x="104" y="105"/>
                  <a:pt x="103" y="105"/>
                </a:cubicBezTo>
                <a:cubicBezTo>
                  <a:pt x="102" y="105"/>
                  <a:pt x="101" y="106"/>
                  <a:pt x="102" y="107"/>
                </a:cubicBezTo>
                <a:cubicBezTo>
                  <a:pt x="102" y="108"/>
                  <a:pt x="103" y="109"/>
                  <a:pt x="104" y="110"/>
                </a:cubicBezTo>
                <a:cubicBezTo>
                  <a:pt x="105" y="109"/>
                  <a:pt x="107" y="108"/>
                  <a:pt x="108" y="106"/>
                </a:cubicBezTo>
                <a:cubicBezTo>
                  <a:pt x="107" y="105"/>
                  <a:pt x="107" y="105"/>
                  <a:pt x="106" y="104"/>
                </a:cubicBezTo>
                <a:close/>
                <a:moveTo>
                  <a:pt x="88" y="201"/>
                </a:moveTo>
                <a:cubicBezTo>
                  <a:pt x="88" y="200"/>
                  <a:pt x="88" y="200"/>
                  <a:pt x="88" y="199"/>
                </a:cubicBezTo>
                <a:cubicBezTo>
                  <a:pt x="86" y="196"/>
                  <a:pt x="84" y="194"/>
                  <a:pt x="82" y="191"/>
                </a:cubicBezTo>
                <a:cubicBezTo>
                  <a:pt x="82" y="191"/>
                  <a:pt x="82" y="191"/>
                  <a:pt x="82" y="191"/>
                </a:cubicBezTo>
                <a:cubicBezTo>
                  <a:pt x="81" y="191"/>
                  <a:pt x="80" y="190"/>
                  <a:pt x="79" y="190"/>
                </a:cubicBezTo>
                <a:cubicBezTo>
                  <a:pt x="79" y="191"/>
                  <a:pt x="79" y="192"/>
                  <a:pt x="80" y="192"/>
                </a:cubicBezTo>
                <a:cubicBezTo>
                  <a:pt x="82" y="194"/>
                  <a:pt x="84" y="196"/>
                  <a:pt x="85" y="198"/>
                </a:cubicBezTo>
                <a:cubicBezTo>
                  <a:pt x="86" y="199"/>
                  <a:pt x="87" y="200"/>
                  <a:pt x="88" y="201"/>
                </a:cubicBezTo>
                <a:close/>
                <a:moveTo>
                  <a:pt x="92" y="96"/>
                </a:moveTo>
                <a:cubicBezTo>
                  <a:pt x="92" y="96"/>
                  <a:pt x="92" y="95"/>
                  <a:pt x="92" y="95"/>
                </a:cubicBezTo>
                <a:cubicBezTo>
                  <a:pt x="90" y="95"/>
                  <a:pt x="88" y="96"/>
                  <a:pt x="87" y="96"/>
                </a:cubicBezTo>
                <a:cubicBezTo>
                  <a:pt x="87" y="99"/>
                  <a:pt x="86" y="101"/>
                  <a:pt x="86" y="103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8" y="101"/>
                  <a:pt x="90" y="99"/>
                  <a:pt x="92" y="96"/>
                </a:cubicBezTo>
                <a:close/>
                <a:moveTo>
                  <a:pt x="124" y="40"/>
                </a:moveTo>
                <a:cubicBezTo>
                  <a:pt x="125" y="40"/>
                  <a:pt x="127" y="40"/>
                  <a:pt x="128" y="40"/>
                </a:cubicBezTo>
                <a:cubicBezTo>
                  <a:pt x="128" y="37"/>
                  <a:pt x="128" y="35"/>
                  <a:pt x="127" y="33"/>
                </a:cubicBezTo>
                <a:cubicBezTo>
                  <a:pt x="126" y="34"/>
                  <a:pt x="125" y="34"/>
                  <a:pt x="125" y="34"/>
                </a:cubicBezTo>
                <a:cubicBezTo>
                  <a:pt x="124" y="34"/>
                  <a:pt x="124" y="35"/>
                  <a:pt x="124" y="35"/>
                </a:cubicBezTo>
                <a:cubicBezTo>
                  <a:pt x="124" y="37"/>
                  <a:pt x="124" y="38"/>
                  <a:pt x="124" y="40"/>
                </a:cubicBezTo>
                <a:close/>
                <a:moveTo>
                  <a:pt x="115" y="155"/>
                </a:moveTo>
                <a:cubicBezTo>
                  <a:pt x="114" y="156"/>
                  <a:pt x="113" y="158"/>
                  <a:pt x="113" y="159"/>
                </a:cubicBezTo>
                <a:cubicBezTo>
                  <a:pt x="112" y="159"/>
                  <a:pt x="112" y="159"/>
                  <a:pt x="112" y="159"/>
                </a:cubicBezTo>
                <a:cubicBezTo>
                  <a:pt x="113" y="161"/>
                  <a:pt x="113" y="162"/>
                  <a:pt x="113" y="164"/>
                </a:cubicBezTo>
                <a:cubicBezTo>
                  <a:pt x="114" y="164"/>
                  <a:pt x="114" y="164"/>
                  <a:pt x="115" y="164"/>
                </a:cubicBezTo>
                <a:cubicBezTo>
                  <a:pt x="115" y="164"/>
                  <a:pt x="115" y="164"/>
                  <a:pt x="115" y="163"/>
                </a:cubicBezTo>
                <a:cubicBezTo>
                  <a:pt x="116" y="161"/>
                  <a:pt x="116" y="159"/>
                  <a:pt x="116" y="157"/>
                </a:cubicBezTo>
                <a:cubicBezTo>
                  <a:pt x="116" y="156"/>
                  <a:pt x="116" y="156"/>
                  <a:pt x="115" y="155"/>
                </a:cubicBezTo>
                <a:close/>
                <a:moveTo>
                  <a:pt x="134" y="210"/>
                </a:moveTo>
                <a:cubicBezTo>
                  <a:pt x="132" y="212"/>
                  <a:pt x="130" y="213"/>
                  <a:pt x="128" y="215"/>
                </a:cubicBezTo>
                <a:cubicBezTo>
                  <a:pt x="128" y="215"/>
                  <a:pt x="128" y="215"/>
                  <a:pt x="127" y="215"/>
                </a:cubicBezTo>
                <a:cubicBezTo>
                  <a:pt x="125" y="219"/>
                  <a:pt x="123" y="222"/>
                  <a:pt x="120" y="225"/>
                </a:cubicBezTo>
                <a:cubicBezTo>
                  <a:pt x="120" y="225"/>
                  <a:pt x="120" y="225"/>
                  <a:pt x="119" y="226"/>
                </a:cubicBezTo>
                <a:cubicBezTo>
                  <a:pt x="120" y="226"/>
                  <a:pt x="120" y="226"/>
                  <a:pt x="120" y="226"/>
                </a:cubicBezTo>
                <a:cubicBezTo>
                  <a:pt x="120" y="226"/>
                  <a:pt x="120" y="226"/>
                  <a:pt x="120" y="225"/>
                </a:cubicBezTo>
                <a:cubicBezTo>
                  <a:pt x="123" y="223"/>
                  <a:pt x="126" y="220"/>
                  <a:pt x="129" y="217"/>
                </a:cubicBezTo>
                <a:cubicBezTo>
                  <a:pt x="131" y="215"/>
                  <a:pt x="132" y="213"/>
                  <a:pt x="134" y="210"/>
                </a:cubicBezTo>
                <a:cubicBezTo>
                  <a:pt x="134" y="210"/>
                  <a:pt x="134" y="210"/>
                  <a:pt x="134" y="210"/>
                </a:cubicBezTo>
                <a:close/>
                <a:moveTo>
                  <a:pt x="118" y="145"/>
                </a:moveTo>
                <a:cubicBezTo>
                  <a:pt x="118" y="144"/>
                  <a:pt x="119" y="144"/>
                  <a:pt x="119" y="144"/>
                </a:cubicBezTo>
                <a:cubicBezTo>
                  <a:pt x="120" y="144"/>
                  <a:pt x="121" y="143"/>
                  <a:pt x="121" y="142"/>
                </a:cubicBezTo>
                <a:cubicBezTo>
                  <a:pt x="121" y="142"/>
                  <a:pt x="121" y="142"/>
                  <a:pt x="121" y="141"/>
                </a:cubicBezTo>
                <a:cubicBezTo>
                  <a:pt x="121" y="140"/>
                  <a:pt x="120" y="138"/>
                  <a:pt x="119" y="138"/>
                </a:cubicBezTo>
                <a:cubicBezTo>
                  <a:pt x="118" y="138"/>
                  <a:pt x="118" y="137"/>
                  <a:pt x="118" y="137"/>
                </a:cubicBezTo>
                <a:cubicBezTo>
                  <a:pt x="117" y="137"/>
                  <a:pt x="117" y="137"/>
                  <a:pt x="117" y="136"/>
                </a:cubicBezTo>
                <a:cubicBezTo>
                  <a:pt x="117" y="139"/>
                  <a:pt x="117" y="142"/>
                  <a:pt x="118" y="145"/>
                </a:cubicBezTo>
                <a:close/>
                <a:moveTo>
                  <a:pt x="148" y="202"/>
                </a:moveTo>
                <a:cubicBezTo>
                  <a:pt x="148" y="202"/>
                  <a:pt x="148" y="202"/>
                  <a:pt x="148" y="202"/>
                </a:cubicBezTo>
                <a:cubicBezTo>
                  <a:pt x="148" y="202"/>
                  <a:pt x="148" y="202"/>
                  <a:pt x="148" y="202"/>
                </a:cubicBezTo>
                <a:cubicBezTo>
                  <a:pt x="146" y="204"/>
                  <a:pt x="144" y="205"/>
                  <a:pt x="142" y="206"/>
                </a:cubicBezTo>
                <a:cubicBezTo>
                  <a:pt x="141" y="206"/>
                  <a:pt x="141" y="206"/>
                  <a:pt x="141" y="207"/>
                </a:cubicBezTo>
                <a:cubicBezTo>
                  <a:pt x="139" y="208"/>
                  <a:pt x="138" y="210"/>
                  <a:pt x="137" y="212"/>
                </a:cubicBezTo>
                <a:cubicBezTo>
                  <a:pt x="136" y="213"/>
                  <a:pt x="136" y="213"/>
                  <a:pt x="136" y="214"/>
                </a:cubicBezTo>
                <a:cubicBezTo>
                  <a:pt x="140" y="210"/>
                  <a:pt x="144" y="206"/>
                  <a:pt x="148" y="202"/>
                </a:cubicBezTo>
                <a:close/>
                <a:moveTo>
                  <a:pt x="142" y="35"/>
                </a:moveTo>
                <a:cubicBezTo>
                  <a:pt x="141" y="36"/>
                  <a:pt x="141" y="36"/>
                  <a:pt x="141" y="37"/>
                </a:cubicBezTo>
                <a:cubicBezTo>
                  <a:pt x="141" y="43"/>
                  <a:pt x="141" y="48"/>
                  <a:pt x="141" y="54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2" y="54"/>
                  <a:pt x="142" y="53"/>
                  <a:pt x="142" y="53"/>
                </a:cubicBezTo>
                <a:cubicBezTo>
                  <a:pt x="142" y="51"/>
                  <a:pt x="142" y="49"/>
                  <a:pt x="142" y="46"/>
                </a:cubicBezTo>
                <a:cubicBezTo>
                  <a:pt x="142" y="44"/>
                  <a:pt x="143" y="41"/>
                  <a:pt x="142" y="39"/>
                </a:cubicBezTo>
                <a:cubicBezTo>
                  <a:pt x="142" y="38"/>
                  <a:pt x="142" y="36"/>
                  <a:pt x="142" y="35"/>
                </a:cubicBezTo>
                <a:close/>
                <a:moveTo>
                  <a:pt x="99" y="193"/>
                </a:moveTo>
                <a:cubicBezTo>
                  <a:pt x="98" y="194"/>
                  <a:pt x="98" y="195"/>
                  <a:pt x="99" y="195"/>
                </a:cubicBezTo>
                <a:cubicBezTo>
                  <a:pt x="100" y="197"/>
                  <a:pt x="101" y="197"/>
                  <a:pt x="103" y="198"/>
                </a:cubicBezTo>
                <a:cubicBezTo>
                  <a:pt x="103" y="198"/>
                  <a:pt x="103" y="198"/>
                  <a:pt x="103" y="198"/>
                </a:cubicBezTo>
                <a:cubicBezTo>
                  <a:pt x="105" y="197"/>
                  <a:pt x="106" y="196"/>
                  <a:pt x="107" y="195"/>
                </a:cubicBezTo>
                <a:cubicBezTo>
                  <a:pt x="107" y="195"/>
                  <a:pt x="107" y="195"/>
                  <a:pt x="107" y="195"/>
                </a:cubicBezTo>
                <a:cubicBezTo>
                  <a:pt x="104" y="194"/>
                  <a:pt x="101" y="194"/>
                  <a:pt x="99" y="193"/>
                </a:cubicBezTo>
                <a:close/>
                <a:moveTo>
                  <a:pt x="115" y="190"/>
                </a:moveTo>
                <a:cubicBezTo>
                  <a:pt x="116" y="189"/>
                  <a:pt x="116" y="189"/>
                  <a:pt x="117" y="189"/>
                </a:cubicBezTo>
                <a:cubicBezTo>
                  <a:pt x="119" y="188"/>
                  <a:pt x="120" y="187"/>
                  <a:pt x="120" y="185"/>
                </a:cubicBezTo>
                <a:cubicBezTo>
                  <a:pt x="120" y="184"/>
                  <a:pt x="121" y="184"/>
                  <a:pt x="121" y="183"/>
                </a:cubicBezTo>
                <a:cubicBezTo>
                  <a:pt x="119" y="183"/>
                  <a:pt x="117" y="184"/>
                  <a:pt x="115" y="184"/>
                </a:cubicBezTo>
                <a:cubicBezTo>
                  <a:pt x="116" y="186"/>
                  <a:pt x="116" y="188"/>
                  <a:pt x="115" y="190"/>
                </a:cubicBezTo>
                <a:close/>
                <a:moveTo>
                  <a:pt x="104" y="40"/>
                </a:moveTo>
                <a:cubicBezTo>
                  <a:pt x="104" y="38"/>
                  <a:pt x="104" y="36"/>
                  <a:pt x="104" y="34"/>
                </a:cubicBezTo>
                <a:cubicBezTo>
                  <a:pt x="104" y="34"/>
                  <a:pt x="104" y="33"/>
                  <a:pt x="104" y="33"/>
                </a:cubicBezTo>
                <a:cubicBezTo>
                  <a:pt x="103" y="33"/>
                  <a:pt x="102" y="32"/>
                  <a:pt x="101" y="32"/>
                </a:cubicBezTo>
                <a:cubicBezTo>
                  <a:pt x="101" y="33"/>
                  <a:pt x="101" y="33"/>
                  <a:pt x="101" y="34"/>
                </a:cubicBezTo>
                <a:cubicBezTo>
                  <a:pt x="100" y="35"/>
                  <a:pt x="100" y="36"/>
                  <a:pt x="101" y="37"/>
                </a:cubicBezTo>
                <a:cubicBezTo>
                  <a:pt x="101" y="38"/>
                  <a:pt x="102" y="39"/>
                  <a:pt x="102" y="40"/>
                </a:cubicBezTo>
                <a:cubicBezTo>
                  <a:pt x="103" y="40"/>
                  <a:pt x="103" y="40"/>
                  <a:pt x="104" y="40"/>
                </a:cubicBezTo>
                <a:close/>
                <a:moveTo>
                  <a:pt x="87" y="204"/>
                </a:moveTo>
                <a:cubicBezTo>
                  <a:pt x="85" y="205"/>
                  <a:pt x="83" y="205"/>
                  <a:pt x="81" y="206"/>
                </a:cubicBezTo>
                <a:cubicBezTo>
                  <a:pt x="82" y="208"/>
                  <a:pt x="83" y="209"/>
                  <a:pt x="85" y="211"/>
                </a:cubicBezTo>
                <a:cubicBezTo>
                  <a:pt x="86" y="209"/>
                  <a:pt x="86" y="207"/>
                  <a:pt x="87" y="204"/>
                </a:cubicBezTo>
                <a:close/>
                <a:moveTo>
                  <a:pt x="113" y="77"/>
                </a:moveTo>
                <a:cubicBezTo>
                  <a:pt x="112" y="77"/>
                  <a:pt x="111" y="78"/>
                  <a:pt x="110" y="78"/>
                </a:cubicBezTo>
                <a:cubicBezTo>
                  <a:pt x="110" y="78"/>
                  <a:pt x="109" y="79"/>
                  <a:pt x="109" y="79"/>
                </a:cubicBezTo>
                <a:cubicBezTo>
                  <a:pt x="108" y="80"/>
                  <a:pt x="107" y="82"/>
                  <a:pt x="106" y="83"/>
                </a:cubicBezTo>
                <a:cubicBezTo>
                  <a:pt x="105" y="84"/>
                  <a:pt x="105" y="85"/>
                  <a:pt x="104" y="85"/>
                </a:cubicBezTo>
                <a:cubicBezTo>
                  <a:pt x="104" y="86"/>
                  <a:pt x="104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7" y="84"/>
                  <a:pt x="109" y="83"/>
                  <a:pt x="110" y="81"/>
                </a:cubicBezTo>
                <a:cubicBezTo>
                  <a:pt x="112" y="80"/>
                  <a:pt x="112" y="79"/>
                  <a:pt x="113" y="77"/>
                </a:cubicBezTo>
                <a:close/>
                <a:moveTo>
                  <a:pt x="101" y="116"/>
                </a:moveTo>
                <a:cubicBezTo>
                  <a:pt x="102" y="117"/>
                  <a:pt x="102" y="117"/>
                  <a:pt x="102" y="117"/>
                </a:cubicBezTo>
                <a:cubicBezTo>
                  <a:pt x="103" y="119"/>
                  <a:pt x="105" y="120"/>
                  <a:pt x="107" y="122"/>
                </a:cubicBezTo>
                <a:cubicBezTo>
                  <a:pt x="107" y="122"/>
                  <a:pt x="107" y="122"/>
                  <a:pt x="108" y="122"/>
                </a:cubicBezTo>
                <a:cubicBezTo>
                  <a:pt x="108" y="122"/>
                  <a:pt x="108" y="122"/>
                  <a:pt x="109" y="122"/>
                </a:cubicBezTo>
                <a:cubicBezTo>
                  <a:pt x="108" y="120"/>
                  <a:pt x="107" y="118"/>
                  <a:pt x="106" y="117"/>
                </a:cubicBezTo>
                <a:cubicBezTo>
                  <a:pt x="105" y="117"/>
                  <a:pt x="105" y="116"/>
                  <a:pt x="105" y="116"/>
                </a:cubicBezTo>
                <a:cubicBezTo>
                  <a:pt x="104" y="116"/>
                  <a:pt x="103" y="116"/>
                  <a:pt x="102" y="115"/>
                </a:cubicBezTo>
                <a:cubicBezTo>
                  <a:pt x="102" y="116"/>
                  <a:pt x="102" y="116"/>
                  <a:pt x="101" y="116"/>
                </a:cubicBezTo>
                <a:close/>
                <a:moveTo>
                  <a:pt x="124" y="210"/>
                </a:moveTo>
                <a:cubicBezTo>
                  <a:pt x="130" y="206"/>
                  <a:pt x="135" y="203"/>
                  <a:pt x="138" y="197"/>
                </a:cubicBezTo>
                <a:cubicBezTo>
                  <a:pt x="133" y="201"/>
                  <a:pt x="129" y="205"/>
                  <a:pt x="124" y="210"/>
                </a:cubicBezTo>
                <a:close/>
                <a:moveTo>
                  <a:pt x="81" y="105"/>
                </a:moveTo>
                <a:cubicBezTo>
                  <a:pt x="81" y="105"/>
                  <a:pt x="82" y="105"/>
                  <a:pt x="82" y="105"/>
                </a:cubicBezTo>
                <a:cubicBezTo>
                  <a:pt x="82" y="101"/>
                  <a:pt x="82" y="96"/>
                  <a:pt x="83" y="92"/>
                </a:cubicBezTo>
                <a:cubicBezTo>
                  <a:pt x="82" y="92"/>
                  <a:pt x="82" y="92"/>
                  <a:pt x="82" y="92"/>
                </a:cubicBezTo>
                <a:cubicBezTo>
                  <a:pt x="82" y="92"/>
                  <a:pt x="81" y="93"/>
                  <a:pt x="80" y="93"/>
                </a:cubicBezTo>
                <a:cubicBezTo>
                  <a:pt x="80" y="94"/>
                  <a:pt x="80" y="94"/>
                  <a:pt x="80" y="94"/>
                </a:cubicBezTo>
                <a:cubicBezTo>
                  <a:pt x="80" y="96"/>
                  <a:pt x="80" y="97"/>
                  <a:pt x="80" y="99"/>
                </a:cubicBezTo>
                <a:cubicBezTo>
                  <a:pt x="82" y="100"/>
                  <a:pt x="82" y="101"/>
                  <a:pt x="81" y="105"/>
                </a:cubicBezTo>
                <a:close/>
                <a:moveTo>
                  <a:pt x="91" y="8"/>
                </a:moveTo>
                <a:cubicBezTo>
                  <a:pt x="80" y="7"/>
                  <a:pt x="70" y="8"/>
                  <a:pt x="59" y="8"/>
                </a:cubicBezTo>
                <a:cubicBezTo>
                  <a:pt x="59" y="8"/>
                  <a:pt x="60" y="8"/>
                  <a:pt x="60" y="8"/>
                </a:cubicBezTo>
                <a:cubicBezTo>
                  <a:pt x="64" y="8"/>
                  <a:pt x="69" y="8"/>
                  <a:pt x="73" y="8"/>
                </a:cubicBezTo>
                <a:cubicBezTo>
                  <a:pt x="78" y="8"/>
                  <a:pt x="84" y="8"/>
                  <a:pt x="89" y="8"/>
                </a:cubicBezTo>
                <a:cubicBezTo>
                  <a:pt x="90" y="8"/>
                  <a:pt x="90" y="8"/>
                  <a:pt x="91" y="8"/>
                </a:cubicBezTo>
                <a:close/>
                <a:moveTo>
                  <a:pt x="129" y="43"/>
                </a:moveTo>
                <a:cubicBezTo>
                  <a:pt x="127" y="43"/>
                  <a:pt x="126" y="44"/>
                  <a:pt x="124" y="44"/>
                </a:cubicBezTo>
                <a:cubicBezTo>
                  <a:pt x="124" y="44"/>
                  <a:pt x="124" y="44"/>
                  <a:pt x="124" y="45"/>
                </a:cubicBezTo>
                <a:cubicBezTo>
                  <a:pt x="124" y="46"/>
                  <a:pt x="124" y="47"/>
                  <a:pt x="124" y="49"/>
                </a:cubicBezTo>
                <a:cubicBezTo>
                  <a:pt x="126" y="48"/>
                  <a:pt x="127" y="47"/>
                  <a:pt x="129" y="46"/>
                </a:cubicBezTo>
                <a:cubicBezTo>
                  <a:pt x="129" y="45"/>
                  <a:pt x="129" y="44"/>
                  <a:pt x="129" y="43"/>
                </a:cubicBezTo>
                <a:close/>
                <a:moveTo>
                  <a:pt x="34" y="178"/>
                </a:moveTo>
                <a:cubicBezTo>
                  <a:pt x="33" y="176"/>
                  <a:pt x="32" y="176"/>
                  <a:pt x="31" y="175"/>
                </a:cubicBezTo>
                <a:cubicBezTo>
                  <a:pt x="28" y="173"/>
                  <a:pt x="25" y="172"/>
                  <a:pt x="21" y="170"/>
                </a:cubicBezTo>
                <a:cubicBezTo>
                  <a:pt x="21" y="170"/>
                  <a:pt x="21" y="170"/>
                  <a:pt x="21" y="170"/>
                </a:cubicBezTo>
                <a:cubicBezTo>
                  <a:pt x="21" y="170"/>
                  <a:pt x="21" y="170"/>
                  <a:pt x="21" y="170"/>
                </a:cubicBezTo>
                <a:cubicBezTo>
                  <a:pt x="23" y="172"/>
                  <a:pt x="26" y="174"/>
                  <a:pt x="28" y="177"/>
                </a:cubicBezTo>
                <a:cubicBezTo>
                  <a:pt x="29" y="175"/>
                  <a:pt x="30" y="175"/>
                  <a:pt x="31" y="176"/>
                </a:cubicBezTo>
                <a:cubicBezTo>
                  <a:pt x="31" y="176"/>
                  <a:pt x="32" y="176"/>
                  <a:pt x="32" y="177"/>
                </a:cubicBezTo>
                <a:cubicBezTo>
                  <a:pt x="32" y="177"/>
                  <a:pt x="33" y="177"/>
                  <a:pt x="34" y="178"/>
                </a:cubicBezTo>
                <a:close/>
                <a:moveTo>
                  <a:pt x="94" y="56"/>
                </a:moveTo>
                <a:cubicBezTo>
                  <a:pt x="93" y="57"/>
                  <a:pt x="93" y="57"/>
                  <a:pt x="94" y="58"/>
                </a:cubicBezTo>
                <a:cubicBezTo>
                  <a:pt x="94" y="59"/>
                  <a:pt x="94" y="60"/>
                  <a:pt x="96" y="60"/>
                </a:cubicBezTo>
                <a:cubicBezTo>
                  <a:pt x="98" y="61"/>
                  <a:pt x="100" y="62"/>
                  <a:pt x="102" y="63"/>
                </a:cubicBezTo>
                <a:cubicBezTo>
                  <a:pt x="102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3" y="60"/>
                  <a:pt x="102" y="60"/>
                  <a:pt x="102" y="60"/>
                </a:cubicBezTo>
                <a:cubicBezTo>
                  <a:pt x="101" y="60"/>
                  <a:pt x="100" y="60"/>
                  <a:pt x="99" y="60"/>
                </a:cubicBezTo>
                <a:cubicBezTo>
                  <a:pt x="99" y="60"/>
                  <a:pt x="98" y="60"/>
                  <a:pt x="97" y="59"/>
                </a:cubicBezTo>
                <a:cubicBezTo>
                  <a:pt x="97" y="59"/>
                  <a:pt x="96" y="58"/>
                  <a:pt x="95" y="58"/>
                </a:cubicBezTo>
                <a:cubicBezTo>
                  <a:pt x="95" y="57"/>
                  <a:pt x="94" y="57"/>
                  <a:pt x="94" y="56"/>
                </a:cubicBezTo>
                <a:close/>
                <a:moveTo>
                  <a:pt x="98" y="126"/>
                </a:moveTo>
                <a:cubicBezTo>
                  <a:pt x="98" y="129"/>
                  <a:pt x="100" y="130"/>
                  <a:pt x="101" y="132"/>
                </a:cubicBezTo>
                <a:cubicBezTo>
                  <a:pt x="102" y="132"/>
                  <a:pt x="102" y="131"/>
                  <a:pt x="103" y="131"/>
                </a:cubicBezTo>
                <a:cubicBezTo>
                  <a:pt x="103" y="129"/>
                  <a:pt x="103" y="128"/>
                  <a:pt x="102" y="126"/>
                </a:cubicBezTo>
                <a:cubicBezTo>
                  <a:pt x="101" y="126"/>
                  <a:pt x="100" y="126"/>
                  <a:pt x="98" y="126"/>
                </a:cubicBezTo>
                <a:close/>
                <a:moveTo>
                  <a:pt x="91" y="131"/>
                </a:moveTo>
                <a:cubicBezTo>
                  <a:pt x="89" y="134"/>
                  <a:pt x="89" y="134"/>
                  <a:pt x="90" y="136"/>
                </a:cubicBezTo>
                <a:cubicBezTo>
                  <a:pt x="90" y="136"/>
                  <a:pt x="91" y="137"/>
                  <a:pt x="91" y="137"/>
                </a:cubicBezTo>
                <a:cubicBezTo>
                  <a:pt x="91" y="138"/>
                  <a:pt x="92" y="138"/>
                  <a:pt x="92" y="139"/>
                </a:cubicBezTo>
                <a:cubicBezTo>
                  <a:pt x="93" y="138"/>
                  <a:pt x="94" y="137"/>
                  <a:pt x="95" y="136"/>
                </a:cubicBezTo>
                <a:cubicBezTo>
                  <a:pt x="93" y="135"/>
                  <a:pt x="92" y="133"/>
                  <a:pt x="91" y="131"/>
                </a:cubicBezTo>
                <a:close/>
                <a:moveTo>
                  <a:pt x="116" y="227"/>
                </a:moveTo>
                <a:cubicBezTo>
                  <a:pt x="114" y="228"/>
                  <a:pt x="114" y="228"/>
                  <a:pt x="112" y="228"/>
                </a:cubicBezTo>
                <a:cubicBezTo>
                  <a:pt x="111" y="231"/>
                  <a:pt x="110" y="234"/>
                  <a:pt x="108" y="238"/>
                </a:cubicBezTo>
                <a:cubicBezTo>
                  <a:pt x="109" y="237"/>
                  <a:pt x="109" y="237"/>
                  <a:pt x="110" y="237"/>
                </a:cubicBezTo>
                <a:cubicBezTo>
                  <a:pt x="110" y="236"/>
                  <a:pt x="112" y="235"/>
                  <a:pt x="112" y="233"/>
                </a:cubicBezTo>
                <a:cubicBezTo>
                  <a:pt x="112" y="233"/>
                  <a:pt x="112" y="232"/>
                  <a:pt x="113" y="232"/>
                </a:cubicBezTo>
                <a:cubicBezTo>
                  <a:pt x="113" y="231"/>
                  <a:pt x="114" y="230"/>
                  <a:pt x="114" y="229"/>
                </a:cubicBezTo>
                <a:cubicBezTo>
                  <a:pt x="115" y="228"/>
                  <a:pt x="115" y="228"/>
                  <a:pt x="116" y="227"/>
                </a:cubicBezTo>
                <a:close/>
                <a:moveTo>
                  <a:pt x="78" y="64"/>
                </a:moveTo>
                <a:cubicBezTo>
                  <a:pt x="79" y="64"/>
                  <a:pt x="80" y="64"/>
                  <a:pt x="81" y="64"/>
                </a:cubicBezTo>
                <a:cubicBezTo>
                  <a:pt x="82" y="64"/>
                  <a:pt x="83" y="64"/>
                  <a:pt x="84" y="64"/>
                </a:cubicBezTo>
                <a:cubicBezTo>
                  <a:pt x="83" y="62"/>
                  <a:pt x="78" y="60"/>
                  <a:pt x="77" y="59"/>
                </a:cubicBezTo>
                <a:cubicBezTo>
                  <a:pt x="76" y="61"/>
                  <a:pt x="77" y="63"/>
                  <a:pt x="78" y="64"/>
                </a:cubicBezTo>
                <a:close/>
                <a:moveTo>
                  <a:pt x="141" y="14"/>
                </a:moveTo>
                <a:cubicBezTo>
                  <a:pt x="142" y="15"/>
                  <a:pt x="142" y="17"/>
                  <a:pt x="142" y="18"/>
                </a:cubicBezTo>
                <a:cubicBezTo>
                  <a:pt x="144" y="18"/>
                  <a:pt x="146" y="19"/>
                  <a:pt x="148" y="19"/>
                </a:cubicBezTo>
                <a:cubicBezTo>
                  <a:pt x="148" y="18"/>
                  <a:pt x="148" y="18"/>
                  <a:pt x="147" y="17"/>
                </a:cubicBezTo>
                <a:cubicBezTo>
                  <a:pt x="146" y="16"/>
                  <a:pt x="144" y="15"/>
                  <a:pt x="142" y="14"/>
                </a:cubicBezTo>
                <a:cubicBezTo>
                  <a:pt x="142" y="14"/>
                  <a:pt x="142" y="14"/>
                  <a:pt x="141" y="14"/>
                </a:cubicBezTo>
                <a:close/>
                <a:moveTo>
                  <a:pt x="45" y="22"/>
                </a:moveTo>
                <a:cubicBezTo>
                  <a:pt x="45" y="22"/>
                  <a:pt x="45" y="22"/>
                  <a:pt x="45" y="22"/>
                </a:cubicBezTo>
                <a:cubicBezTo>
                  <a:pt x="46" y="21"/>
                  <a:pt x="47" y="20"/>
                  <a:pt x="48" y="19"/>
                </a:cubicBezTo>
                <a:cubicBezTo>
                  <a:pt x="48" y="19"/>
                  <a:pt x="48" y="18"/>
                  <a:pt x="48" y="18"/>
                </a:cubicBezTo>
                <a:cubicBezTo>
                  <a:pt x="48" y="17"/>
                  <a:pt x="49" y="16"/>
                  <a:pt x="50" y="15"/>
                </a:cubicBezTo>
                <a:cubicBezTo>
                  <a:pt x="51" y="15"/>
                  <a:pt x="52" y="14"/>
                  <a:pt x="53" y="13"/>
                </a:cubicBezTo>
                <a:cubicBezTo>
                  <a:pt x="53" y="13"/>
                  <a:pt x="53" y="12"/>
                  <a:pt x="53" y="12"/>
                </a:cubicBezTo>
                <a:cubicBezTo>
                  <a:pt x="52" y="11"/>
                  <a:pt x="52" y="10"/>
                  <a:pt x="51" y="9"/>
                </a:cubicBezTo>
                <a:cubicBezTo>
                  <a:pt x="49" y="14"/>
                  <a:pt x="47" y="18"/>
                  <a:pt x="45" y="22"/>
                </a:cubicBezTo>
                <a:close/>
                <a:moveTo>
                  <a:pt x="129" y="48"/>
                </a:moveTo>
                <a:cubicBezTo>
                  <a:pt x="128" y="49"/>
                  <a:pt x="126" y="50"/>
                  <a:pt x="125" y="51"/>
                </a:cubicBezTo>
                <a:cubicBezTo>
                  <a:pt x="123" y="52"/>
                  <a:pt x="123" y="52"/>
                  <a:pt x="124" y="53"/>
                </a:cubicBezTo>
                <a:cubicBezTo>
                  <a:pt x="124" y="53"/>
                  <a:pt x="124" y="53"/>
                  <a:pt x="124" y="54"/>
                </a:cubicBezTo>
                <a:cubicBezTo>
                  <a:pt x="125" y="53"/>
                  <a:pt x="127" y="53"/>
                  <a:pt x="129" y="53"/>
                </a:cubicBezTo>
                <a:cubicBezTo>
                  <a:pt x="129" y="51"/>
                  <a:pt x="130" y="50"/>
                  <a:pt x="129" y="48"/>
                </a:cubicBezTo>
                <a:close/>
                <a:moveTo>
                  <a:pt x="131" y="94"/>
                </a:moveTo>
                <a:cubicBezTo>
                  <a:pt x="131" y="94"/>
                  <a:pt x="132" y="94"/>
                  <a:pt x="132" y="94"/>
                </a:cubicBezTo>
                <a:cubicBezTo>
                  <a:pt x="132" y="94"/>
                  <a:pt x="132" y="93"/>
                  <a:pt x="133" y="93"/>
                </a:cubicBezTo>
                <a:cubicBezTo>
                  <a:pt x="134" y="91"/>
                  <a:pt x="134" y="90"/>
                  <a:pt x="134" y="89"/>
                </a:cubicBezTo>
                <a:cubicBezTo>
                  <a:pt x="134" y="88"/>
                  <a:pt x="133" y="88"/>
                  <a:pt x="133" y="88"/>
                </a:cubicBezTo>
                <a:cubicBezTo>
                  <a:pt x="133" y="86"/>
                  <a:pt x="132" y="84"/>
                  <a:pt x="132" y="82"/>
                </a:cubicBezTo>
                <a:cubicBezTo>
                  <a:pt x="131" y="82"/>
                  <a:pt x="131" y="82"/>
                  <a:pt x="131" y="82"/>
                </a:cubicBezTo>
                <a:cubicBezTo>
                  <a:pt x="131" y="86"/>
                  <a:pt x="131" y="90"/>
                  <a:pt x="131" y="94"/>
                </a:cubicBezTo>
                <a:close/>
                <a:moveTo>
                  <a:pt x="122" y="129"/>
                </a:moveTo>
                <a:cubicBezTo>
                  <a:pt x="122" y="128"/>
                  <a:pt x="121" y="127"/>
                  <a:pt x="121" y="127"/>
                </a:cubicBezTo>
                <a:cubicBezTo>
                  <a:pt x="120" y="127"/>
                  <a:pt x="119" y="128"/>
                  <a:pt x="118" y="127"/>
                </a:cubicBezTo>
                <a:cubicBezTo>
                  <a:pt x="117" y="127"/>
                  <a:pt x="117" y="128"/>
                  <a:pt x="116" y="128"/>
                </a:cubicBezTo>
                <a:cubicBezTo>
                  <a:pt x="116" y="128"/>
                  <a:pt x="116" y="129"/>
                  <a:pt x="116" y="130"/>
                </a:cubicBezTo>
                <a:cubicBezTo>
                  <a:pt x="116" y="131"/>
                  <a:pt x="117" y="131"/>
                  <a:pt x="117" y="132"/>
                </a:cubicBezTo>
                <a:cubicBezTo>
                  <a:pt x="117" y="132"/>
                  <a:pt x="117" y="132"/>
                  <a:pt x="117" y="132"/>
                </a:cubicBezTo>
                <a:cubicBezTo>
                  <a:pt x="117" y="132"/>
                  <a:pt x="117" y="132"/>
                  <a:pt x="117" y="131"/>
                </a:cubicBezTo>
                <a:cubicBezTo>
                  <a:pt x="117" y="131"/>
                  <a:pt x="118" y="130"/>
                  <a:pt x="118" y="131"/>
                </a:cubicBezTo>
                <a:cubicBezTo>
                  <a:pt x="119" y="131"/>
                  <a:pt x="119" y="130"/>
                  <a:pt x="120" y="130"/>
                </a:cubicBezTo>
                <a:cubicBezTo>
                  <a:pt x="120" y="130"/>
                  <a:pt x="121" y="129"/>
                  <a:pt x="122" y="129"/>
                </a:cubicBezTo>
                <a:close/>
                <a:moveTo>
                  <a:pt x="96" y="99"/>
                </a:moveTo>
                <a:cubicBezTo>
                  <a:pt x="97" y="99"/>
                  <a:pt x="97" y="100"/>
                  <a:pt x="98" y="101"/>
                </a:cubicBezTo>
                <a:cubicBezTo>
                  <a:pt x="98" y="101"/>
                  <a:pt x="98" y="101"/>
                  <a:pt x="99" y="101"/>
                </a:cubicBezTo>
                <a:cubicBezTo>
                  <a:pt x="99" y="101"/>
                  <a:pt x="100" y="101"/>
                  <a:pt x="101" y="101"/>
                </a:cubicBezTo>
                <a:cubicBezTo>
                  <a:pt x="102" y="101"/>
                  <a:pt x="102" y="100"/>
                  <a:pt x="102" y="100"/>
                </a:cubicBezTo>
                <a:cubicBezTo>
                  <a:pt x="101" y="98"/>
                  <a:pt x="100" y="97"/>
                  <a:pt x="99" y="96"/>
                </a:cubicBezTo>
                <a:cubicBezTo>
                  <a:pt x="98" y="97"/>
                  <a:pt x="97" y="98"/>
                  <a:pt x="96" y="99"/>
                </a:cubicBezTo>
                <a:close/>
                <a:moveTo>
                  <a:pt x="54" y="25"/>
                </a:moveTo>
                <a:cubicBezTo>
                  <a:pt x="53" y="26"/>
                  <a:pt x="52" y="28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30"/>
                  <a:pt x="51" y="31"/>
                  <a:pt x="52" y="31"/>
                </a:cubicBezTo>
                <a:cubicBezTo>
                  <a:pt x="52" y="31"/>
                  <a:pt x="53" y="31"/>
                  <a:pt x="53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30"/>
                  <a:pt x="55" y="29"/>
                  <a:pt x="56" y="27"/>
                </a:cubicBezTo>
                <a:cubicBezTo>
                  <a:pt x="56" y="27"/>
                  <a:pt x="56" y="26"/>
                  <a:pt x="55" y="26"/>
                </a:cubicBezTo>
                <a:cubicBezTo>
                  <a:pt x="55" y="26"/>
                  <a:pt x="55" y="25"/>
                  <a:pt x="54" y="25"/>
                </a:cubicBezTo>
                <a:close/>
                <a:moveTo>
                  <a:pt x="96" y="138"/>
                </a:moveTo>
                <a:cubicBezTo>
                  <a:pt x="95" y="139"/>
                  <a:pt x="94" y="140"/>
                  <a:pt x="93" y="141"/>
                </a:cubicBezTo>
                <a:cubicBezTo>
                  <a:pt x="94" y="142"/>
                  <a:pt x="94" y="143"/>
                  <a:pt x="95" y="145"/>
                </a:cubicBezTo>
                <a:cubicBezTo>
                  <a:pt x="96" y="144"/>
                  <a:pt x="97" y="142"/>
                  <a:pt x="97" y="141"/>
                </a:cubicBezTo>
                <a:cubicBezTo>
                  <a:pt x="98" y="140"/>
                  <a:pt x="98" y="140"/>
                  <a:pt x="97" y="139"/>
                </a:cubicBezTo>
                <a:cubicBezTo>
                  <a:pt x="97" y="139"/>
                  <a:pt x="97" y="138"/>
                  <a:pt x="96" y="138"/>
                </a:cubicBezTo>
                <a:close/>
                <a:moveTo>
                  <a:pt x="128" y="8"/>
                </a:moveTo>
                <a:cubicBezTo>
                  <a:pt x="128" y="9"/>
                  <a:pt x="128" y="9"/>
                  <a:pt x="128" y="9"/>
                </a:cubicBezTo>
                <a:cubicBezTo>
                  <a:pt x="131" y="9"/>
                  <a:pt x="133" y="9"/>
                  <a:pt x="135" y="10"/>
                </a:cubicBezTo>
                <a:cubicBezTo>
                  <a:pt x="138" y="10"/>
                  <a:pt x="141" y="11"/>
                  <a:pt x="144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4" y="11"/>
                  <a:pt x="144" y="10"/>
                  <a:pt x="144" y="10"/>
                </a:cubicBezTo>
                <a:cubicBezTo>
                  <a:pt x="144" y="10"/>
                  <a:pt x="143" y="10"/>
                  <a:pt x="142" y="10"/>
                </a:cubicBezTo>
                <a:cubicBezTo>
                  <a:pt x="140" y="9"/>
                  <a:pt x="139" y="9"/>
                  <a:pt x="137" y="8"/>
                </a:cubicBezTo>
                <a:cubicBezTo>
                  <a:pt x="137" y="8"/>
                  <a:pt x="137" y="8"/>
                  <a:pt x="137" y="8"/>
                </a:cubicBezTo>
                <a:cubicBezTo>
                  <a:pt x="134" y="8"/>
                  <a:pt x="131" y="8"/>
                  <a:pt x="128" y="8"/>
                </a:cubicBezTo>
                <a:close/>
                <a:moveTo>
                  <a:pt x="153" y="163"/>
                </a:moveTo>
                <a:cubicBezTo>
                  <a:pt x="153" y="164"/>
                  <a:pt x="153" y="164"/>
                  <a:pt x="154" y="164"/>
                </a:cubicBezTo>
                <a:cubicBezTo>
                  <a:pt x="158" y="163"/>
                  <a:pt x="161" y="164"/>
                  <a:pt x="165" y="164"/>
                </a:cubicBezTo>
                <a:cubicBezTo>
                  <a:pt x="167" y="165"/>
                  <a:pt x="169" y="165"/>
                  <a:pt x="171" y="164"/>
                </a:cubicBezTo>
                <a:cubicBezTo>
                  <a:pt x="172" y="164"/>
                  <a:pt x="172" y="164"/>
                  <a:pt x="173" y="164"/>
                </a:cubicBezTo>
                <a:cubicBezTo>
                  <a:pt x="166" y="163"/>
                  <a:pt x="159" y="163"/>
                  <a:pt x="153" y="163"/>
                </a:cubicBezTo>
                <a:close/>
                <a:moveTo>
                  <a:pt x="114" y="208"/>
                </a:moveTo>
                <a:cubicBezTo>
                  <a:pt x="111" y="211"/>
                  <a:pt x="108" y="213"/>
                  <a:pt x="105" y="215"/>
                </a:cubicBezTo>
                <a:cubicBezTo>
                  <a:pt x="106" y="216"/>
                  <a:pt x="107" y="216"/>
                  <a:pt x="108" y="216"/>
                </a:cubicBezTo>
                <a:cubicBezTo>
                  <a:pt x="109" y="216"/>
                  <a:pt x="109" y="216"/>
                  <a:pt x="110" y="215"/>
                </a:cubicBezTo>
                <a:cubicBezTo>
                  <a:pt x="111" y="214"/>
                  <a:pt x="112" y="212"/>
                  <a:pt x="113" y="210"/>
                </a:cubicBezTo>
                <a:cubicBezTo>
                  <a:pt x="113" y="210"/>
                  <a:pt x="113" y="209"/>
                  <a:pt x="114" y="208"/>
                </a:cubicBezTo>
                <a:close/>
                <a:moveTo>
                  <a:pt x="81" y="89"/>
                </a:moveTo>
                <a:cubicBezTo>
                  <a:pt x="81" y="89"/>
                  <a:pt x="81" y="89"/>
                  <a:pt x="82" y="89"/>
                </a:cubicBezTo>
                <a:cubicBezTo>
                  <a:pt x="83" y="88"/>
                  <a:pt x="83" y="88"/>
                  <a:pt x="83" y="87"/>
                </a:cubicBezTo>
                <a:cubicBezTo>
                  <a:pt x="83" y="86"/>
                  <a:pt x="83" y="85"/>
                  <a:pt x="83" y="84"/>
                </a:cubicBezTo>
                <a:cubicBezTo>
                  <a:pt x="83" y="82"/>
                  <a:pt x="83" y="79"/>
                  <a:pt x="83" y="77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2" y="76"/>
                </a:cubicBezTo>
                <a:cubicBezTo>
                  <a:pt x="82" y="80"/>
                  <a:pt x="81" y="84"/>
                  <a:pt x="81" y="89"/>
                </a:cubicBezTo>
                <a:close/>
                <a:moveTo>
                  <a:pt x="66" y="20"/>
                </a:moveTo>
                <a:cubicBezTo>
                  <a:pt x="65" y="22"/>
                  <a:pt x="64" y="24"/>
                  <a:pt x="63" y="27"/>
                </a:cubicBezTo>
                <a:cubicBezTo>
                  <a:pt x="64" y="27"/>
                  <a:pt x="64" y="27"/>
                  <a:pt x="65" y="27"/>
                </a:cubicBezTo>
                <a:cubicBezTo>
                  <a:pt x="66" y="26"/>
                  <a:pt x="67" y="25"/>
                  <a:pt x="67" y="24"/>
                </a:cubicBezTo>
                <a:cubicBezTo>
                  <a:pt x="67" y="23"/>
                  <a:pt x="67" y="23"/>
                  <a:pt x="68" y="22"/>
                </a:cubicBezTo>
                <a:cubicBezTo>
                  <a:pt x="68" y="22"/>
                  <a:pt x="68" y="21"/>
                  <a:pt x="68" y="21"/>
                </a:cubicBezTo>
                <a:cubicBezTo>
                  <a:pt x="68" y="21"/>
                  <a:pt x="67" y="21"/>
                  <a:pt x="67" y="20"/>
                </a:cubicBezTo>
                <a:cubicBezTo>
                  <a:pt x="67" y="20"/>
                  <a:pt x="66" y="20"/>
                  <a:pt x="66" y="20"/>
                </a:cubicBezTo>
                <a:close/>
                <a:moveTo>
                  <a:pt x="93" y="111"/>
                </a:moveTo>
                <a:cubicBezTo>
                  <a:pt x="93" y="113"/>
                  <a:pt x="92" y="115"/>
                  <a:pt x="92" y="116"/>
                </a:cubicBezTo>
                <a:cubicBezTo>
                  <a:pt x="92" y="116"/>
                  <a:pt x="92" y="116"/>
                  <a:pt x="92" y="117"/>
                </a:cubicBezTo>
                <a:cubicBezTo>
                  <a:pt x="92" y="117"/>
                  <a:pt x="93" y="118"/>
                  <a:pt x="93" y="119"/>
                </a:cubicBezTo>
                <a:cubicBezTo>
                  <a:pt x="94" y="118"/>
                  <a:pt x="95" y="116"/>
                  <a:pt x="96" y="114"/>
                </a:cubicBezTo>
                <a:cubicBezTo>
                  <a:pt x="96" y="114"/>
                  <a:pt x="96" y="114"/>
                  <a:pt x="95" y="114"/>
                </a:cubicBezTo>
                <a:cubicBezTo>
                  <a:pt x="95" y="113"/>
                  <a:pt x="94" y="112"/>
                  <a:pt x="93" y="111"/>
                </a:cubicBezTo>
                <a:close/>
                <a:moveTo>
                  <a:pt x="77" y="57"/>
                </a:moveTo>
                <a:cubicBezTo>
                  <a:pt x="79" y="58"/>
                  <a:pt x="82" y="60"/>
                  <a:pt x="84" y="61"/>
                </a:cubicBezTo>
                <a:cubicBezTo>
                  <a:pt x="84" y="60"/>
                  <a:pt x="84" y="59"/>
                  <a:pt x="84" y="58"/>
                </a:cubicBezTo>
                <a:cubicBezTo>
                  <a:pt x="82" y="57"/>
                  <a:pt x="79" y="56"/>
                  <a:pt x="77" y="55"/>
                </a:cubicBezTo>
                <a:cubicBezTo>
                  <a:pt x="77" y="56"/>
                  <a:pt x="77" y="56"/>
                  <a:pt x="77" y="57"/>
                </a:cubicBezTo>
                <a:close/>
                <a:moveTo>
                  <a:pt x="103" y="11"/>
                </a:moveTo>
                <a:cubicBezTo>
                  <a:pt x="103" y="11"/>
                  <a:pt x="103" y="11"/>
                  <a:pt x="103" y="11"/>
                </a:cubicBezTo>
                <a:cubicBezTo>
                  <a:pt x="102" y="11"/>
                  <a:pt x="101" y="10"/>
                  <a:pt x="99" y="10"/>
                </a:cubicBezTo>
                <a:cubicBezTo>
                  <a:pt x="99" y="10"/>
                  <a:pt x="98" y="10"/>
                  <a:pt x="97" y="10"/>
                </a:cubicBezTo>
                <a:cubicBezTo>
                  <a:pt x="94" y="10"/>
                  <a:pt x="92" y="10"/>
                  <a:pt x="90" y="10"/>
                </a:cubicBezTo>
                <a:cubicBezTo>
                  <a:pt x="89" y="10"/>
                  <a:pt x="89" y="10"/>
                  <a:pt x="89" y="10"/>
                </a:cubicBezTo>
                <a:cubicBezTo>
                  <a:pt x="89" y="10"/>
                  <a:pt x="89" y="10"/>
                  <a:pt x="90" y="10"/>
                </a:cubicBezTo>
                <a:cubicBezTo>
                  <a:pt x="93" y="11"/>
                  <a:pt x="96" y="11"/>
                  <a:pt x="99" y="12"/>
                </a:cubicBezTo>
                <a:cubicBezTo>
                  <a:pt x="99" y="12"/>
                  <a:pt x="99" y="12"/>
                  <a:pt x="100" y="12"/>
                </a:cubicBezTo>
                <a:cubicBezTo>
                  <a:pt x="101" y="12"/>
                  <a:pt x="102" y="11"/>
                  <a:pt x="103" y="11"/>
                </a:cubicBezTo>
                <a:close/>
                <a:moveTo>
                  <a:pt x="70" y="165"/>
                </a:moveTo>
                <a:cubicBezTo>
                  <a:pt x="69" y="163"/>
                  <a:pt x="69" y="162"/>
                  <a:pt x="68" y="16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67" y="160"/>
                  <a:pt x="67" y="159"/>
                  <a:pt x="67" y="159"/>
                </a:cubicBezTo>
                <a:cubicBezTo>
                  <a:pt x="67" y="158"/>
                  <a:pt x="67" y="158"/>
                  <a:pt x="67" y="157"/>
                </a:cubicBezTo>
                <a:cubicBezTo>
                  <a:pt x="67" y="156"/>
                  <a:pt x="66" y="154"/>
                  <a:pt x="66" y="153"/>
                </a:cubicBezTo>
                <a:cubicBezTo>
                  <a:pt x="66" y="155"/>
                  <a:pt x="66" y="157"/>
                  <a:pt x="66" y="159"/>
                </a:cubicBezTo>
                <a:cubicBezTo>
                  <a:pt x="66" y="159"/>
                  <a:pt x="66" y="159"/>
                  <a:pt x="66" y="159"/>
                </a:cubicBezTo>
                <a:cubicBezTo>
                  <a:pt x="67" y="161"/>
                  <a:pt x="67" y="163"/>
                  <a:pt x="68" y="164"/>
                </a:cubicBezTo>
                <a:cubicBezTo>
                  <a:pt x="69" y="165"/>
                  <a:pt x="69" y="165"/>
                  <a:pt x="70" y="165"/>
                </a:cubicBezTo>
                <a:close/>
                <a:moveTo>
                  <a:pt x="117" y="171"/>
                </a:moveTo>
                <a:cubicBezTo>
                  <a:pt x="119" y="171"/>
                  <a:pt x="120" y="171"/>
                  <a:pt x="122" y="170"/>
                </a:cubicBezTo>
                <a:cubicBezTo>
                  <a:pt x="121" y="169"/>
                  <a:pt x="120" y="168"/>
                  <a:pt x="120" y="166"/>
                </a:cubicBezTo>
                <a:cubicBezTo>
                  <a:pt x="119" y="166"/>
                  <a:pt x="118" y="166"/>
                  <a:pt x="118" y="166"/>
                </a:cubicBezTo>
                <a:cubicBezTo>
                  <a:pt x="117" y="168"/>
                  <a:pt x="117" y="169"/>
                  <a:pt x="117" y="171"/>
                </a:cubicBezTo>
                <a:close/>
                <a:moveTo>
                  <a:pt x="109" y="57"/>
                </a:moveTo>
                <a:cubicBezTo>
                  <a:pt x="109" y="55"/>
                  <a:pt x="109" y="53"/>
                  <a:pt x="110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3"/>
                  <a:pt x="108" y="53"/>
                  <a:pt x="107" y="53"/>
                </a:cubicBezTo>
                <a:cubicBezTo>
                  <a:pt x="106" y="52"/>
                  <a:pt x="106" y="53"/>
                  <a:pt x="106" y="53"/>
                </a:cubicBezTo>
                <a:cubicBezTo>
                  <a:pt x="106" y="54"/>
                  <a:pt x="106" y="56"/>
                  <a:pt x="106" y="57"/>
                </a:cubicBezTo>
                <a:cubicBezTo>
                  <a:pt x="107" y="57"/>
                  <a:pt x="108" y="57"/>
                  <a:pt x="109" y="57"/>
                </a:cubicBezTo>
                <a:close/>
                <a:moveTo>
                  <a:pt x="137" y="148"/>
                </a:moveTo>
                <a:cubicBezTo>
                  <a:pt x="138" y="147"/>
                  <a:pt x="139" y="146"/>
                  <a:pt x="139" y="144"/>
                </a:cubicBezTo>
                <a:cubicBezTo>
                  <a:pt x="139" y="144"/>
                  <a:pt x="139" y="144"/>
                  <a:pt x="139" y="144"/>
                </a:cubicBezTo>
                <a:cubicBezTo>
                  <a:pt x="139" y="143"/>
                  <a:pt x="139" y="142"/>
                  <a:pt x="139" y="141"/>
                </a:cubicBezTo>
                <a:cubicBezTo>
                  <a:pt x="138" y="142"/>
                  <a:pt x="137" y="142"/>
                  <a:pt x="136" y="143"/>
                </a:cubicBezTo>
                <a:cubicBezTo>
                  <a:pt x="136" y="145"/>
                  <a:pt x="137" y="146"/>
                  <a:pt x="137" y="148"/>
                </a:cubicBezTo>
                <a:close/>
                <a:moveTo>
                  <a:pt x="99" y="248"/>
                </a:moveTo>
                <a:cubicBezTo>
                  <a:pt x="99" y="248"/>
                  <a:pt x="99" y="248"/>
                  <a:pt x="99" y="248"/>
                </a:cubicBezTo>
                <a:cubicBezTo>
                  <a:pt x="99" y="247"/>
                  <a:pt x="99" y="247"/>
                  <a:pt x="99" y="246"/>
                </a:cubicBezTo>
                <a:cubicBezTo>
                  <a:pt x="99" y="245"/>
                  <a:pt x="99" y="245"/>
                  <a:pt x="98" y="244"/>
                </a:cubicBezTo>
                <a:cubicBezTo>
                  <a:pt x="96" y="242"/>
                  <a:pt x="94" y="241"/>
                  <a:pt x="92" y="239"/>
                </a:cubicBezTo>
                <a:cubicBezTo>
                  <a:pt x="91" y="238"/>
                  <a:pt x="91" y="238"/>
                  <a:pt x="91" y="238"/>
                </a:cubicBezTo>
                <a:cubicBezTo>
                  <a:pt x="94" y="241"/>
                  <a:pt x="96" y="245"/>
                  <a:pt x="99" y="248"/>
                </a:cubicBezTo>
                <a:close/>
                <a:moveTo>
                  <a:pt x="132" y="100"/>
                </a:moveTo>
                <a:cubicBezTo>
                  <a:pt x="131" y="100"/>
                  <a:pt x="131" y="100"/>
                  <a:pt x="131" y="100"/>
                </a:cubicBezTo>
                <a:cubicBezTo>
                  <a:pt x="131" y="101"/>
                  <a:pt x="131" y="102"/>
                  <a:pt x="131" y="103"/>
                </a:cubicBezTo>
                <a:cubicBezTo>
                  <a:pt x="131" y="104"/>
                  <a:pt x="131" y="105"/>
                  <a:pt x="131" y="106"/>
                </a:cubicBezTo>
                <a:cubicBezTo>
                  <a:pt x="131" y="107"/>
                  <a:pt x="131" y="108"/>
                  <a:pt x="131" y="109"/>
                </a:cubicBezTo>
                <a:cubicBezTo>
                  <a:pt x="132" y="108"/>
                  <a:pt x="133" y="107"/>
                  <a:pt x="134" y="106"/>
                </a:cubicBezTo>
                <a:cubicBezTo>
                  <a:pt x="134" y="106"/>
                  <a:pt x="134" y="105"/>
                  <a:pt x="134" y="105"/>
                </a:cubicBezTo>
                <a:cubicBezTo>
                  <a:pt x="133" y="103"/>
                  <a:pt x="132" y="102"/>
                  <a:pt x="132" y="100"/>
                </a:cubicBezTo>
                <a:close/>
                <a:moveTo>
                  <a:pt x="53" y="40"/>
                </a:moveTo>
                <a:cubicBezTo>
                  <a:pt x="54" y="39"/>
                  <a:pt x="55" y="38"/>
                  <a:pt x="56" y="37"/>
                </a:cubicBezTo>
                <a:cubicBezTo>
                  <a:pt x="56" y="37"/>
                  <a:pt x="56" y="36"/>
                  <a:pt x="56" y="36"/>
                </a:cubicBezTo>
                <a:cubicBezTo>
                  <a:pt x="56" y="35"/>
                  <a:pt x="56" y="34"/>
                  <a:pt x="56" y="33"/>
                </a:cubicBezTo>
                <a:cubicBezTo>
                  <a:pt x="55" y="33"/>
                  <a:pt x="55" y="33"/>
                  <a:pt x="55" y="34"/>
                </a:cubicBezTo>
                <a:cubicBezTo>
                  <a:pt x="54" y="35"/>
                  <a:pt x="54" y="36"/>
                  <a:pt x="53" y="36"/>
                </a:cubicBezTo>
                <a:cubicBezTo>
                  <a:pt x="52" y="37"/>
                  <a:pt x="53" y="39"/>
                  <a:pt x="53" y="40"/>
                </a:cubicBezTo>
                <a:close/>
                <a:moveTo>
                  <a:pt x="116" y="177"/>
                </a:moveTo>
                <a:cubicBezTo>
                  <a:pt x="119" y="176"/>
                  <a:pt x="121" y="175"/>
                  <a:pt x="123" y="173"/>
                </a:cubicBezTo>
                <a:cubicBezTo>
                  <a:pt x="123" y="173"/>
                  <a:pt x="123" y="173"/>
                  <a:pt x="122" y="172"/>
                </a:cubicBezTo>
                <a:cubicBezTo>
                  <a:pt x="120" y="173"/>
                  <a:pt x="119" y="173"/>
                  <a:pt x="117" y="173"/>
                </a:cubicBezTo>
                <a:cubicBezTo>
                  <a:pt x="117" y="175"/>
                  <a:pt x="116" y="176"/>
                  <a:pt x="116" y="177"/>
                </a:cubicBezTo>
                <a:close/>
                <a:moveTo>
                  <a:pt x="124" y="64"/>
                </a:moveTo>
                <a:cubicBezTo>
                  <a:pt x="124" y="64"/>
                  <a:pt x="124" y="64"/>
                  <a:pt x="124" y="64"/>
                </a:cubicBezTo>
                <a:cubicBezTo>
                  <a:pt x="124" y="66"/>
                  <a:pt x="124" y="69"/>
                  <a:pt x="124" y="71"/>
                </a:cubicBezTo>
                <a:cubicBezTo>
                  <a:pt x="124" y="71"/>
                  <a:pt x="124" y="71"/>
                  <a:pt x="125" y="71"/>
                </a:cubicBezTo>
                <a:cubicBezTo>
                  <a:pt x="125" y="72"/>
                  <a:pt x="125" y="72"/>
                  <a:pt x="125" y="73"/>
                </a:cubicBezTo>
                <a:cubicBezTo>
                  <a:pt x="125" y="73"/>
                  <a:pt x="124" y="74"/>
                  <a:pt x="124" y="74"/>
                </a:cubicBezTo>
                <a:cubicBezTo>
                  <a:pt x="125" y="76"/>
                  <a:pt x="125" y="78"/>
                  <a:pt x="125" y="80"/>
                </a:cubicBezTo>
                <a:cubicBezTo>
                  <a:pt x="125" y="80"/>
                  <a:pt x="125" y="80"/>
                  <a:pt x="126" y="81"/>
                </a:cubicBezTo>
                <a:cubicBezTo>
                  <a:pt x="126" y="80"/>
                  <a:pt x="126" y="79"/>
                  <a:pt x="126" y="78"/>
                </a:cubicBezTo>
                <a:cubicBezTo>
                  <a:pt x="127" y="77"/>
                  <a:pt x="127" y="77"/>
                  <a:pt x="126" y="76"/>
                </a:cubicBezTo>
                <a:cubicBezTo>
                  <a:pt x="126" y="74"/>
                  <a:pt x="125" y="73"/>
                  <a:pt x="125" y="71"/>
                </a:cubicBezTo>
                <a:cubicBezTo>
                  <a:pt x="125" y="69"/>
                  <a:pt x="124" y="67"/>
                  <a:pt x="124" y="64"/>
                </a:cubicBezTo>
                <a:close/>
                <a:moveTo>
                  <a:pt x="100" y="118"/>
                </a:moveTo>
                <a:cubicBezTo>
                  <a:pt x="99" y="119"/>
                  <a:pt x="99" y="120"/>
                  <a:pt x="98" y="120"/>
                </a:cubicBezTo>
                <a:cubicBezTo>
                  <a:pt x="97" y="122"/>
                  <a:pt x="98" y="123"/>
                  <a:pt x="98" y="124"/>
                </a:cubicBezTo>
                <a:cubicBezTo>
                  <a:pt x="99" y="124"/>
                  <a:pt x="100" y="124"/>
                  <a:pt x="102" y="124"/>
                </a:cubicBezTo>
                <a:cubicBezTo>
                  <a:pt x="101" y="122"/>
                  <a:pt x="100" y="120"/>
                  <a:pt x="100" y="118"/>
                </a:cubicBezTo>
                <a:close/>
                <a:moveTo>
                  <a:pt x="111" y="98"/>
                </a:moveTo>
                <a:cubicBezTo>
                  <a:pt x="110" y="97"/>
                  <a:pt x="109" y="95"/>
                  <a:pt x="107" y="94"/>
                </a:cubicBezTo>
                <a:cubicBezTo>
                  <a:pt x="107" y="95"/>
                  <a:pt x="106" y="96"/>
                  <a:pt x="106" y="97"/>
                </a:cubicBezTo>
                <a:cubicBezTo>
                  <a:pt x="106" y="98"/>
                  <a:pt x="107" y="99"/>
                  <a:pt x="107" y="99"/>
                </a:cubicBezTo>
                <a:cubicBezTo>
                  <a:pt x="109" y="99"/>
                  <a:pt x="110" y="99"/>
                  <a:pt x="111" y="98"/>
                </a:cubicBezTo>
                <a:close/>
                <a:moveTo>
                  <a:pt x="49" y="176"/>
                </a:moveTo>
                <a:cubicBezTo>
                  <a:pt x="49" y="175"/>
                  <a:pt x="49" y="173"/>
                  <a:pt x="49" y="172"/>
                </a:cubicBezTo>
                <a:cubicBezTo>
                  <a:pt x="49" y="172"/>
                  <a:pt x="49" y="172"/>
                  <a:pt x="49" y="172"/>
                </a:cubicBezTo>
                <a:cubicBezTo>
                  <a:pt x="48" y="171"/>
                  <a:pt x="48" y="171"/>
                  <a:pt x="47" y="170"/>
                </a:cubicBezTo>
                <a:cubicBezTo>
                  <a:pt x="47" y="171"/>
                  <a:pt x="46" y="173"/>
                  <a:pt x="46" y="174"/>
                </a:cubicBezTo>
                <a:cubicBezTo>
                  <a:pt x="47" y="175"/>
                  <a:pt x="48" y="175"/>
                  <a:pt x="49" y="176"/>
                </a:cubicBezTo>
                <a:close/>
                <a:moveTo>
                  <a:pt x="135" y="141"/>
                </a:moveTo>
                <a:cubicBezTo>
                  <a:pt x="136" y="140"/>
                  <a:pt x="137" y="139"/>
                  <a:pt x="138" y="138"/>
                </a:cubicBezTo>
                <a:cubicBezTo>
                  <a:pt x="138" y="138"/>
                  <a:pt x="139" y="138"/>
                  <a:pt x="139" y="138"/>
                </a:cubicBezTo>
                <a:cubicBezTo>
                  <a:pt x="139" y="136"/>
                  <a:pt x="138" y="135"/>
                  <a:pt x="138" y="134"/>
                </a:cubicBezTo>
                <a:cubicBezTo>
                  <a:pt x="138" y="134"/>
                  <a:pt x="138" y="134"/>
                  <a:pt x="137" y="135"/>
                </a:cubicBezTo>
                <a:cubicBezTo>
                  <a:pt x="137" y="136"/>
                  <a:pt x="136" y="137"/>
                  <a:pt x="135" y="139"/>
                </a:cubicBezTo>
                <a:cubicBezTo>
                  <a:pt x="134" y="140"/>
                  <a:pt x="134" y="140"/>
                  <a:pt x="135" y="141"/>
                </a:cubicBezTo>
                <a:close/>
                <a:moveTo>
                  <a:pt x="17" y="160"/>
                </a:moveTo>
                <a:cubicBezTo>
                  <a:pt x="17" y="162"/>
                  <a:pt x="17" y="164"/>
                  <a:pt x="18" y="166"/>
                </a:cubicBezTo>
                <a:cubicBezTo>
                  <a:pt x="18" y="166"/>
                  <a:pt x="18" y="166"/>
                  <a:pt x="19" y="165"/>
                </a:cubicBezTo>
                <a:cubicBezTo>
                  <a:pt x="19" y="164"/>
                  <a:pt x="20" y="163"/>
                  <a:pt x="20" y="162"/>
                </a:cubicBezTo>
                <a:cubicBezTo>
                  <a:pt x="21" y="161"/>
                  <a:pt x="21" y="161"/>
                  <a:pt x="20" y="160"/>
                </a:cubicBezTo>
                <a:cubicBezTo>
                  <a:pt x="19" y="160"/>
                  <a:pt x="18" y="160"/>
                  <a:pt x="17" y="160"/>
                </a:cubicBezTo>
                <a:close/>
                <a:moveTo>
                  <a:pt x="88" y="25"/>
                </a:moveTo>
                <a:cubicBezTo>
                  <a:pt x="88" y="26"/>
                  <a:pt x="87" y="26"/>
                  <a:pt x="87" y="26"/>
                </a:cubicBezTo>
                <a:cubicBezTo>
                  <a:pt x="87" y="28"/>
                  <a:pt x="87" y="29"/>
                  <a:pt x="87" y="31"/>
                </a:cubicBezTo>
                <a:cubicBezTo>
                  <a:pt x="87" y="31"/>
                  <a:pt x="88" y="32"/>
                  <a:pt x="89" y="32"/>
                </a:cubicBezTo>
                <a:cubicBezTo>
                  <a:pt x="90" y="32"/>
                  <a:pt x="90" y="32"/>
                  <a:pt x="91" y="31"/>
                </a:cubicBezTo>
                <a:cubicBezTo>
                  <a:pt x="91" y="30"/>
                  <a:pt x="91" y="30"/>
                  <a:pt x="90" y="29"/>
                </a:cubicBezTo>
                <a:cubicBezTo>
                  <a:pt x="90" y="29"/>
                  <a:pt x="90" y="29"/>
                  <a:pt x="89" y="29"/>
                </a:cubicBezTo>
                <a:cubicBezTo>
                  <a:pt x="89" y="29"/>
                  <a:pt x="88" y="29"/>
                  <a:pt x="88" y="28"/>
                </a:cubicBezTo>
                <a:cubicBezTo>
                  <a:pt x="88" y="27"/>
                  <a:pt x="88" y="27"/>
                  <a:pt x="89" y="27"/>
                </a:cubicBezTo>
                <a:cubicBezTo>
                  <a:pt x="89" y="26"/>
                  <a:pt x="89" y="26"/>
                  <a:pt x="90" y="26"/>
                </a:cubicBezTo>
                <a:cubicBezTo>
                  <a:pt x="89" y="26"/>
                  <a:pt x="88" y="26"/>
                  <a:pt x="88" y="25"/>
                </a:cubicBezTo>
                <a:close/>
                <a:moveTo>
                  <a:pt x="123" y="160"/>
                </a:moveTo>
                <a:cubicBezTo>
                  <a:pt x="124" y="161"/>
                  <a:pt x="125" y="162"/>
                  <a:pt x="125" y="163"/>
                </a:cubicBezTo>
                <a:cubicBezTo>
                  <a:pt x="125" y="163"/>
                  <a:pt x="126" y="163"/>
                  <a:pt x="126" y="163"/>
                </a:cubicBezTo>
                <a:cubicBezTo>
                  <a:pt x="127" y="163"/>
                  <a:pt x="128" y="163"/>
                  <a:pt x="129" y="163"/>
                </a:cubicBezTo>
                <a:cubicBezTo>
                  <a:pt x="128" y="161"/>
                  <a:pt x="127" y="159"/>
                  <a:pt x="126" y="159"/>
                </a:cubicBezTo>
                <a:cubicBezTo>
                  <a:pt x="125" y="159"/>
                  <a:pt x="124" y="160"/>
                  <a:pt x="123" y="160"/>
                </a:cubicBezTo>
                <a:close/>
                <a:moveTo>
                  <a:pt x="123" y="3"/>
                </a:moveTo>
                <a:cubicBezTo>
                  <a:pt x="120" y="3"/>
                  <a:pt x="92" y="3"/>
                  <a:pt x="86" y="3"/>
                </a:cubicBezTo>
                <a:cubicBezTo>
                  <a:pt x="92" y="3"/>
                  <a:pt x="98" y="3"/>
                  <a:pt x="104" y="3"/>
                </a:cubicBezTo>
                <a:cubicBezTo>
                  <a:pt x="111" y="3"/>
                  <a:pt x="117" y="3"/>
                  <a:pt x="123" y="3"/>
                </a:cubicBezTo>
                <a:close/>
                <a:moveTo>
                  <a:pt x="45" y="32"/>
                </a:moveTo>
                <a:cubicBezTo>
                  <a:pt x="46" y="32"/>
                  <a:pt x="47" y="31"/>
                  <a:pt x="47" y="29"/>
                </a:cubicBezTo>
                <a:cubicBezTo>
                  <a:pt x="47" y="29"/>
                  <a:pt x="48" y="28"/>
                  <a:pt x="48" y="28"/>
                </a:cubicBezTo>
                <a:cubicBezTo>
                  <a:pt x="48" y="27"/>
                  <a:pt x="49" y="27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6"/>
                  <a:pt x="52" y="25"/>
                  <a:pt x="52" y="24"/>
                </a:cubicBezTo>
                <a:cubicBezTo>
                  <a:pt x="52" y="24"/>
                  <a:pt x="51" y="23"/>
                  <a:pt x="50" y="23"/>
                </a:cubicBezTo>
                <a:cubicBezTo>
                  <a:pt x="48" y="26"/>
                  <a:pt x="47" y="29"/>
                  <a:pt x="45" y="32"/>
                </a:cubicBezTo>
                <a:close/>
                <a:moveTo>
                  <a:pt x="101" y="199"/>
                </a:moveTo>
                <a:cubicBezTo>
                  <a:pt x="100" y="199"/>
                  <a:pt x="100" y="199"/>
                  <a:pt x="99" y="199"/>
                </a:cubicBezTo>
                <a:cubicBezTo>
                  <a:pt x="98" y="198"/>
                  <a:pt x="96" y="196"/>
                  <a:pt x="96" y="194"/>
                </a:cubicBezTo>
                <a:cubicBezTo>
                  <a:pt x="95" y="195"/>
                  <a:pt x="95" y="196"/>
                  <a:pt x="95" y="196"/>
                </a:cubicBezTo>
                <a:cubicBezTo>
                  <a:pt x="95" y="198"/>
                  <a:pt x="96" y="199"/>
                  <a:pt x="96" y="200"/>
                </a:cubicBezTo>
                <a:cubicBezTo>
                  <a:pt x="98" y="200"/>
                  <a:pt x="100" y="200"/>
                  <a:pt x="101" y="199"/>
                </a:cubicBezTo>
                <a:close/>
                <a:moveTo>
                  <a:pt x="100" y="191"/>
                </a:moveTo>
                <a:cubicBezTo>
                  <a:pt x="100" y="191"/>
                  <a:pt x="100" y="191"/>
                  <a:pt x="100" y="192"/>
                </a:cubicBezTo>
                <a:cubicBezTo>
                  <a:pt x="102" y="192"/>
                  <a:pt x="104" y="192"/>
                  <a:pt x="106" y="193"/>
                </a:cubicBezTo>
                <a:cubicBezTo>
                  <a:pt x="105" y="191"/>
                  <a:pt x="105" y="189"/>
                  <a:pt x="104" y="188"/>
                </a:cubicBezTo>
                <a:cubicBezTo>
                  <a:pt x="103" y="189"/>
                  <a:pt x="102" y="190"/>
                  <a:pt x="100" y="191"/>
                </a:cubicBezTo>
                <a:close/>
                <a:moveTo>
                  <a:pt x="116" y="126"/>
                </a:moveTo>
                <a:cubicBezTo>
                  <a:pt x="117" y="124"/>
                  <a:pt x="118" y="122"/>
                  <a:pt x="120" y="121"/>
                </a:cubicBezTo>
                <a:cubicBezTo>
                  <a:pt x="120" y="120"/>
                  <a:pt x="119" y="120"/>
                  <a:pt x="119" y="120"/>
                </a:cubicBezTo>
                <a:cubicBezTo>
                  <a:pt x="118" y="120"/>
                  <a:pt x="116" y="121"/>
                  <a:pt x="115" y="122"/>
                </a:cubicBezTo>
                <a:cubicBezTo>
                  <a:pt x="115" y="123"/>
                  <a:pt x="115" y="124"/>
                  <a:pt x="116" y="126"/>
                </a:cubicBezTo>
                <a:close/>
                <a:moveTo>
                  <a:pt x="134" y="54"/>
                </a:moveTo>
                <a:cubicBezTo>
                  <a:pt x="134" y="54"/>
                  <a:pt x="134" y="54"/>
                  <a:pt x="134" y="54"/>
                </a:cubicBezTo>
                <a:cubicBezTo>
                  <a:pt x="134" y="56"/>
                  <a:pt x="134" y="58"/>
                  <a:pt x="134" y="60"/>
                </a:cubicBezTo>
                <a:cubicBezTo>
                  <a:pt x="134" y="62"/>
                  <a:pt x="134" y="63"/>
                  <a:pt x="134" y="64"/>
                </a:cubicBezTo>
                <a:cubicBezTo>
                  <a:pt x="134" y="65"/>
                  <a:pt x="135" y="66"/>
                  <a:pt x="135" y="66"/>
                </a:cubicBezTo>
                <a:cubicBezTo>
                  <a:pt x="136" y="66"/>
                  <a:pt x="136" y="65"/>
                  <a:pt x="136" y="65"/>
                </a:cubicBezTo>
                <a:cubicBezTo>
                  <a:pt x="136" y="62"/>
                  <a:pt x="135" y="60"/>
                  <a:pt x="135" y="57"/>
                </a:cubicBezTo>
                <a:cubicBezTo>
                  <a:pt x="135" y="56"/>
                  <a:pt x="134" y="55"/>
                  <a:pt x="134" y="54"/>
                </a:cubicBezTo>
                <a:close/>
                <a:moveTo>
                  <a:pt x="45" y="169"/>
                </a:moveTo>
                <a:cubicBezTo>
                  <a:pt x="44" y="168"/>
                  <a:pt x="43" y="168"/>
                  <a:pt x="42" y="167"/>
                </a:cubicBezTo>
                <a:cubicBezTo>
                  <a:pt x="42" y="168"/>
                  <a:pt x="42" y="169"/>
                  <a:pt x="42" y="170"/>
                </a:cubicBezTo>
                <a:cubicBezTo>
                  <a:pt x="42" y="172"/>
                  <a:pt x="42" y="172"/>
                  <a:pt x="44" y="173"/>
                </a:cubicBezTo>
                <a:cubicBezTo>
                  <a:pt x="44" y="173"/>
                  <a:pt x="44" y="173"/>
                  <a:pt x="44" y="173"/>
                </a:cubicBezTo>
                <a:cubicBezTo>
                  <a:pt x="44" y="172"/>
                  <a:pt x="45" y="170"/>
                  <a:pt x="45" y="169"/>
                </a:cubicBezTo>
                <a:close/>
                <a:moveTo>
                  <a:pt x="117" y="198"/>
                </a:moveTo>
                <a:cubicBezTo>
                  <a:pt x="116" y="197"/>
                  <a:pt x="115" y="197"/>
                  <a:pt x="115" y="197"/>
                </a:cubicBezTo>
                <a:cubicBezTo>
                  <a:pt x="114" y="197"/>
                  <a:pt x="113" y="196"/>
                  <a:pt x="112" y="196"/>
                </a:cubicBezTo>
                <a:cubicBezTo>
                  <a:pt x="112" y="197"/>
                  <a:pt x="111" y="197"/>
                  <a:pt x="110" y="197"/>
                </a:cubicBezTo>
                <a:cubicBezTo>
                  <a:pt x="110" y="197"/>
                  <a:pt x="109" y="197"/>
                  <a:pt x="108" y="197"/>
                </a:cubicBezTo>
                <a:cubicBezTo>
                  <a:pt x="108" y="197"/>
                  <a:pt x="107" y="198"/>
                  <a:pt x="106" y="198"/>
                </a:cubicBezTo>
                <a:cubicBezTo>
                  <a:pt x="106" y="198"/>
                  <a:pt x="106" y="199"/>
                  <a:pt x="106" y="199"/>
                </a:cubicBezTo>
                <a:cubicBezTo>
                  <a:pt x="107" y="199"/>
                  <a:pt x="108" y="199"/>
                  <a:pt x="108" y="199"/>
                </a:cubicBezTo>
                <a:cubicBezTo>
                  <a:pt x="111" y="198"/>
                  <a:pt x="114" y="198"/>
                  <a:pt x="117" y="198"/>
                </a:cubicBezTo>
                <a:cubicBezTo>
                  <a:pt x="117" y="198"/>
                  <a:pt x="117" y="198"/>
                  <a:pt x="117" y="198"/>
                </a:cubicBezTo>
                <a:close/>
                <a:moveTo>
                  <a:pt x="75" y="167"/>
                </a:moveTo>
                <a:cubicBezTo>
                  <a:pt x="74" y="167"/>
                  <a:pt x="73" y="167"/>
                  <a:pt x="73" y="167"/>
                </a:cubicBezTo>
                <a:cubicBezTo>
                  <a:pt x="73" y="169"/>
                  <a:pt x="75" y="175"/>
                  <a:pt x="75" y="175"/>
                </a:cubicBezTo>
                <a:cubicBezTo>
                  <a:pt x="75" y="173"/>
                  <a:pt x="75" y="172"/>
                  <a:pt x="75" y="170"/>
                </a:cubicBezTo>
                <a:cubicBezTo>
                  <a:pt x="76" y="169"/>
                  <a:pt x="75" y="168"/>
                  <a:pt x="75" y="167"/>
                </a:cubicBezTo>
                <a:close/>
                <a:moveTo>
                  <a:pt x="71" y="156"/>
                </a:moveTo>
                <a:cubicBezTo>
                  <a:pt x="70" y="157"/>
                  <a:pt x="70" y="158"/>
                  <a:pt x="70" y="159"/>
                </a:cubicBezTo>
                <a:cubicBezTo>
                  <a:pt x="70" y="160"/>
                  <a:pt x="71" y="161"/>
                  <a:pt x="71" y="162"/>
                </a:cubicBezTo>
                <a:cubicBezTo>
                  <a:pt x="71" y="163"/>
                  <a:pt x="72" y="164"/>
                  <a:pt x="72" y="165"/>
                </a:cubicBezTo>
                <a:cubicBezTo>
                  <a:pt x="73" y="165"/>
                  <a:pt x="73" y="165"/>
                  <a:pt x="74" y="165"/>
                </a:cubicBezTo>
                <a:cubicBezTo>
                  <a:pt x="73" y="162"/>
                  <a:pt x="72" y="159"/>
                  <a:pt x="71" y="156"/>
                </a:cubicBezTo>
                <a:close/>
                <a:moveTo>
                  <a:pt x="94" y="33"/>
                </a:moveTo>
                <a:cubicBezTo>
                  <a:pt x="94" y="34"/>
                  <a:pt x="94" y="35"/>
                  <a:pt x="95" y="35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7"/>
                  <a:pt x="96" y="37"/>
                  <a:pt x="97" y="38"/>
                </a:cubicBezTo>
                <a:cubicBezTo>
                  <a:pt x="97" y="37"/>
                  <a:pt x="98" y="37"/>
                  <a:pt x="98" y="36"/>
                </a:cubicBezTo>
                <a:cubicBezTo>
                  <a:pt x="98" y="36"/>
                  <a:pt x="98" y="35"/>
                  <a:pt x="98" y="35"/>
                </a:cubicBezTo>
                <a:cubicBezTo>
                  <a:pt x="97" y="34"/>
                  <a:pt x="97" y="33"/>
                  <a:pt x="96" y="32"/>
                </a:cubicBezTo>
                <a:cubicBezTo>
                  <a:pt x="95" y="32"/>
                  <a:pt x="95" y="33"/>
                  <a:pt x="94" y="33"/>
                </a:cubicBezTo>
                <a:close/>
                <a:moveTo>
                  <a:pt x="99" y="186"/>
                </a:moveTo>
                <a:cubicBezTo>
                  <a:pt x="98" y="188"/>
                  <a:pt x="98" y="189"/>
                  <a:pt x="97" y="191"/>
                </a:cubicBezTo>
                <a:cubicBezTo>
                  <a:pt x="98" y="191"/>
                  <a:pt x="98" y="191"/>
                  <a:pt x="98" y="191"/>
                </a:cubicBezTo>
                <a:cubicBezTo>
                  <a:pt x="100" y="189"/>
                  <a:pt x="101" y="188"/>
                  <a:pt x="103" y="186"/>
                </a:cubicBezTo>
                <a:cubicBezTo>
                  <a:pt x="103" y="186"/>
                  <a:pt x="103" y="186"/>
                  <a:pt x="104" y="185"/>
                </a:cubicBezTo>
                <a:cubicBezTo>
                  <a:pt x="102" y="186"/>
                  <a:pt x="100" y="186"/>
                  <a:pt x="99" y="186"/>
                </a:cubicBezTo>
                <a:close/>
                <a:moveTo>
                  <a:pt x="162" y="166"/>
                </a:moveTo>
                <a:cubicBezTo>
                  <a:pt x="160" y="166"/>
                  <a:pt x="158" y="166"/>
                  <a:pt x="156" y="166"/>
                </a:cubicBezTo>
                <a:cubicBezTo>
                  <a:pt x="156" y="167"/>
                  <a:pt x="156" y="167"/>
                  <a:pt x="156" y="168"/>
                </a:cubicBezTo>
                <a:cubicBezTo>
                  <a:pt x="155" y="168"/>
                  <a:pt x="155" y="168"/>
                  <a:pt x="155" y="169"/>
                </a:cubicBezTo>
                <a:cubicBezTo>
                  <a:pt x="157" y="168"/>
                  <a:pt x="159" y="168"/>
                  <a:pt x="162" y="167"/>
                </a:cubicBezTo>
                <a:cubicBezTo>
                  <a:pt x="162" y="167"/>
                  <a:pt x="162" y="167"/>
                  <a:pt x="162" y="166"/>
                </a:cubicBezTo>
                <a:close/>
                <a:moveTo>
                  <a:pt x="122" y="67"/>
                </a:moveTo>
                <a:cubicBezTo>
                  <a:pt x="121" y="64"/>
                  <a:pt x="121" y="62"/>
                  <a:pt x="121" y="59"/>
                </a:cubicBezTo>
                <a:cubicBezTo>
                  <a:pt x="119" y="60"/>
                  <a:pt x="119" y="60"/>
                  <a:pt x="119" y="61"/>
                </a:cubicBezTo>
                <a:cubicBezTo>
                  <a:pt x="120" y="63"/>
                  <a:pt x="120" y="65"/>
                  <a:pt x="120" y="66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67"/>
                  <a:pt x="121" y="67"/>
                  <a:pt x="122" y="67"/>
                </a:cubicBezTo>
                <a:close/>
                <a:moveTo>
                  <a:pt x="57" y="5"/>
                </a:moveTo>
                <a:cubicBezTo>
                  <a:pt x="55" y="5"/>
                  <a:pt x="54" y="5"/>
                  <a:pt x="52" y="5"/>
                </a:cubicBezTo>
                <a:cubicBezTo>
                  <a:pt x="53" y="6"/>
                  <a:pt x="53" y="7"/>
                  <a:pt x="53" y="8"/>
                </a:cubicBezTo>
                <a:cubicBezTo>
                  <a:pt x="55" y="8"/>
                  <a:pt x="56" y="8"/>
                  <a:pt x="57" y="8"/>
                </a:cubicBezTo>
                <a:cubicBezTo>
                  <a:pt x="57" y="7"/>
                  <a:pt x="57" y="6"/>
                  <a:pt x="57" y="5"/>
                </a:cubicBezTo>
                <a:close/>
                <a:moveTo>
                  <a:pt x="92" y="100"/>
                </a:moveTo>
                <a:cubicBezTo>
                  <a:pt x="92" y="100"/>
                  <a:pt x="92" y="100"/>
                  <a:pt x="92" y="99"/>
                </a:cubicBezTo>
                <a:cubicBezTo>
                  <a:pt x="91" y="101"/>
                  <a:pt x="89" y="103"/>
                  <a:pt x="88" y="105"/>
                </a:cubicBezTo>
                <a:cubicBezTo>
                  <a:pt x="89" y="105"/>
                  <a:pt x="90" y="106"/>
                  <a:pt x="91" y="107"/>
                </a:cubicBezTo>
                <a:cubicBezTo>
                  <a:pt x="91" y="104"/>
                  <a:pt x="92" y="102"/>
                  <a:pt x="92" y="100"/>
                </a:cubicBezTo>
                <a:close/>
                <a:moveTo>
                  <a:pt x="109" y="165"/>
                </a:moveTo>
                <a:cubicBezTo>
                  <a:pt x="108" y="166"/>
                  <a:pt x="108" y="166"/>
                  <a:pt x="108" y="166"/>
                </a:cubicBezTo>
                <a:cubicBezTo>
                  <a:pt x="108" y="167"/>
                  <a:pt x="108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6" y="168"/>
                  <a:pt x="106" y="169"/>
                  <a:pt x="106" y="169"/>
                </a:cubicBezTo>
                <a:cubicBezTo>
                  <a:pt x="106" y="170"/>
                  <a:pt x="106" y="171"/>
                  <a:pt x="106" y="173"/>
                </a:cubicBezTo>
                <a:cubicBezTo>
                  <a:pt x="107" y="172"/>
                  <a:pt x="108" y="171"/>
                  <a:pt x="109" y="170"/>
                </a:cubicBezTo>
                <a:cubicBezTo>
                  <a:pt x="109" y="170"/>
                  <a:pt x="109" y="170"/>
                  <a:pt x="109" y="169"/>
                </a:cubicBezTo>
                <a:cubicBezTo>
                  <a:pt x="109" y="168"/>
                  <a:pt x="109" y="167"/>
                  <a:pt x="109" y="165"/>
                </a:cubicBezTo>
                <a:close/>
                <a:moveTo>
                  <a:pt x="117" y="195"/>
                </a:moveTo>
                <a:cubicBezTo>
                  <a:pt x="118" y="195"/>
                  <a:pt x="119" y="196"/>
                  <a:pt x="119" y="196"/>
                </a:cubicBezTo>
                <a:cubicBezTo>
                  <a:pt x="120" y="193"/>
                  <a:pt x="121" y="190"/>
                  <a:pt x="122" y="188"/>
                </a:cubicBezTo>
                <a:cubicBezTo>
                  <a:pt x="122" y="188"/>
                  <a:pt x="122" y="188"/>
                  <a:pt x="122" y="188"/>
                </a:cubicBezTo>
                <a:cubicBezTo>
                  <a:pt x="122" y="188"/>
                  <a:pt x="121" y="189"/>
                  <a:pt x="121" y="189"/>
                </a:cubicBezTo>
                <a:cubicBezTo>
                  <a:pt x="119" y="191"/>
                  <a:pt x="119" y="193"/>
                  <a:pt x="117" y="195"/>
                </a:cubicBezTo>
                <a:close/>
                <a:moveTo>
                  <a:pt x="133" y="179"/>
                </a:moveTo>
                <a:cubicBezTo>
                  <a:pt x="133" y="179"/>
                  <a:pt x="133" y="179"/>
                  <a:pt x="133" y="179"/>
                </a:cubicBezTo>
                <a:cubicBezTo>
                  <a:pt x="134" y="179"/>
                  <a:pt x="134" y="179"/>
                  <a:pt x="135" y="179"/>
                </a:cubicBezTo>
                <a:cubicBezTo>
                  <a:pt x="136" y="179"/>
                  <a:pt x="137" y="179"/>
                  <a:pt x="138" y="179"/>
                </a:cubicBezTo>
                <a:cubicBezTo>
                  <a:pt x="139" y="179"/>
                  <a:pt x="139" y="179"/>
                  <a:pt x="139" y="179"/>
                </a:cubicBezTo>
                <a:cubicBezTo>
                  <a:pt x="138" y="178"/>
                  <a:pt x="137" y="178"/>
                  <a:pt x="137" y="177"/>
                </a:cubicBezTo>
                <a:cubicBezTo>
                  <a:pt x="137" y="177"/>
                  <a:pt x="137" y="176"/>
                  <a:pt x="137" y="175"/>
                </a:cubicBezTo>
                <a:cubicBezTo>
                  <a:pt x="137" y="175"/>
                  <a:pt x="136" y="174"/>
                  <a:pt x="136" y="174"/>
                </a:cubicBezTo>
                <a:cubicBezTo>
                  <a:pt x="135" y="176"/>
                  <a:pt x="134" y="177"/>
                  <a:pt x="133" y="179"/>
                </a:cubicBezTo>
                <a:close/>
                <a:moveTo>
                  <a:pt x="57" y="162"/>
                </a:moveTo>
                <a:cubicBezTo>
                  <a:pt x="57" y="160"/>
                  <a:pt x="57" y="158"/>
                  <a:pt x="57" y="156"/>
                </a:cubicBezTo>
                <a:cubicBezTo>
                  <a:pt x="57" y="156"/>
                  <a:pt x="57" y="156"/>
                  <a:pt x="56" y="156"/>
                </a:cubicBezTo>
                <a:cubicBezTo>
                  <a:pt x="56" y="155"/>
                  <a:pt x="56" y="155"/>
                  <a:pt x="56" y="154"/>
                </a:cubicBezTo>
                <a:cubicBezTo>
                  <a:pt x="55" y="154"/>
                  <a:pt x="55" y="153"/>
                  <a:pt x="55" y="152"/>
                </a:cubicBezTo>
                <a:cubicBezTo>
                  <a:pt x="55" y="152"/>
                  <a:pt x="55" y="152"/>
                  <a:pt x="55" y="153"/>
                </a:cubicBezTo>
                <a:cubicBezTo>
                  <a:pt x="55" y="156"/>
                  <a:pt x="55" y="159"/>
                  <a:pt x="55" y="162"/>
                </a:cubicBezTo>
                <a:cubicBezTo>
                  <a:pt x="56" y="162"/>
                  <a:pt x="56" y="162"/>
                  <a:pt x="57" y="162"/>
                </a:cubicBezTo>
                <a:close/>
                <a:moveTo>
                  <a:pt x="54" y="22"/>
                </a:moveTo>
                <a:cubicBezTo>
                  <a:pt x="54" y="22"/>
                  <a:pt x="54" y="22"/>
                  <a:pt x="55" y="22"/>
                </a:cubicBezTo>
                <a:cubicBezTo>
                  <a:pt x="55" y="21"/>
                  <a:pt x="55" y="21"/>
                  <a:pt x="55" y="20"/>
                </a:cubicBezTo>
                <a:cubicBezTo>
                  <a:pt x="55" y="19"/>
                  <a:pt x="55" y="18"/>
                  <a:pt x="54" y="17"/>
                </a:cubicBezTo>
                <a:cubicBezTo>
                  <a:pt x="54" y="17"/>
                  <a:pt x="54" y="17"/>
                  <a:pt x="54" y="16"/>
                </a:cubicBezTo>
                <a:cubicBezTo>
                  <a:pt x="53" y="18"/>
                  <a:pt x="52" y="19"/>
                  <a:pt x="51" y="21"/>
                </a:cubicBezTo>
                <a:cubicBezTo>
                  <a:pt x="52" y="21"/>
                  <a:pt x="53" y="22"/>
                  <a:pt x="54" y="22"/>
                </a:cubicBezTo>
                <a:close/>
                <a:moveTo>
                  <a:pt x="44" y="182"/>
                </a:moveTo>
                <a:cubicBezTo>
                  <a:pt x="43" y="182"/>
                  <a:pt x="44" y="183"/>
                  <a:pt x="44" y="183"/>
                </a:cubicBezTo>
                <a:cubicBezTo>
                  <a:pt x="46" y="184"/>
                  <a:pt x="47" y="186"/>
                  <a:pt x="49" y="187"/>
                </a:cubicBezTo>
                <a:cubicBezTo>
                  <a:pt x="49" y="187"/>
                  <a:pt x="49" y="187"/>
                  <a:pt x="50" y="187"/>
                </a:cubicBezTo>
                <a:cubicBezTo>
                  <a:pt x="50" y="186"/>
                  <a:pt x="50" y="185"/>
                  <a:pt x="50" y="184"/>
                </a:cubicBezTo>
                <a:cubicBezTo>
                  <a:pt x="48" y="183"/>
                  <a:pt x="46" y="183"/>
                  <a:pt x="44" y="182"/>
                </a:cubicBezTo>
                <a:close/>
                <a:moveTo>
                  <a:pt x="90" y="58"/>
                </a:moveTo>
                <a:cubicBezTo>
                  <a:pt x="89" y="56"/>
                  <a:pt x="87" y="51"/>
                  <a:pt x="86" y="50"/>
                </a:cubicBezTo>
                <a:cubicBezTo>
                  <a:pt x="86" y="51"/>
                  <a:pt x="86" y="52"/>
                  <a:pt x="86" y="53"/>
                </a:cubicBezTo>
                <a:cubicBezTo>
                  <a:pt x="86" y="53"/>
                  <a:pt x="86" y="54"/>
                  <a:pt x="87" y="54"/>
                </a:cubicBezTo>
                <a:cubicBezTo>
                  <a:pt x="87" y="57"/>
                  <a:pt x="87" y="57"/>
                  <a:pt x="89" y="58"/>
                </a:cubicBezTo>
                <a:cubicBezTo>
                  <a:pt x="90" y="58"/>
                  <a:pt x="90" y="58"/>
                  <a:pt x="90" y="58"/>
                </a:cubicBezTo>
                <a:close/>
                <a:moveTo>
                  <a:pt x="61" y="85"/>
                </a:moveTo>
                <a:cubicBezTo>
                  <a:pt x="62" y="84"/>
                  <a:pt x="62" y="83"/>
                  <a:pt x="62" y="82"/>
                </a:cubicBezTo>
                <a:cubicBezTo>
                  <a:pt x="62" y="80"/>
                  <a:pt x="62" y="78"/>
                  <a:pt x="61" y="76"/>
                </a:cubicBezTo>
                <a:cubicBezTo>
                  <a:pt x="61" y="75"/>
                  <a:pt x="61" y="75"/>
                  <a:pt x="61" y="75"/>
                </a:cubicBezTo>
                <a:cubicBezTo>
                  <a:pt x="61" y="75"/>
                  <a:pt x="60" y="76"/>
                  <a:pt x="60" y="77"/>
                </a:cubicBezTo>
                <a:cubicBezTo>
                  <a:pt x="60" y="79"/>
                  <a:pt x="60" y="81"/>
                  <a:pt x="60" y="84"/>
                </a:cubicBezTo>
                <a:cubicBezTo>
                  <a:pt x="60" y="84"/>
                  <a:pt x="61" y="84"/>
                  <a:pt x="61" y="85"/>
                </a:cubicBezTo>
                <a:close/>
                <a:moveTo>
                  <a:pt x="118" y="44"/>
                </a:moveTo>
                <a:cubicBezTo>
                  <a:pt x="118" y="44"/>
                  <a:pt x="118" y="43"/>
                  <a:pt x="118" y="43"/>
                </a:cubicBezTo>
                <a:cubicBezTo>
                  <a:pt x="116" y="43"/>
                  <a:pt x="115" y="43"/>
                  <a:pt x="113" y="43"/>
                </a:cubicBezTo>
                <a:cubicBezTo>
                  <a:pt x="113" y="44"/>
                  <a:pt x="113" y="46"/>
                  <a:pt x="113" y="47"/>
                </a:cubicBezTo>
                <a:cubicBezTo>
                  <a:pt x="115" y="46"/>
                  <a:pt x="116" y="45"/>
                  <a:pt x="118" y="44"/>
                </a:cubicBezTo>
                <a:close/>
                <a:moveTo>
                  <a:pt x="132" y="66"/>
                </a:moveTo>
                <a:cubicBezTo>
                  <a:pt x="132" y="69"/>
                  <a:pt x="132" y="72"/>
                  <a:pt x="132" y="75"/>
                </a:cubicBezTo>
                <a:cubicBezTo>
                  <a:pt x="132" y="75"/>
                  <a:pt x="132" y="75"/>
                  <a:pt x="132" y="76"/>
                </a:cubicBezTo>
                <a:cubicBezTo>
                  <a:pt x="132" y="77"/>
                  <a:pt x="132" y="78"/>
                  <a:pt x="133" y="79"/>
                </a:cubicBezTo>
                <a:cubicBezTo>
                  <a:pt x="133" y="80"/>
                  <a:pt x="133" y="80"/>
                  <a:pt x="133" y="80"/>
                </a:cubicBezTo>
                <a:cubicBezTo>
                  <a:pt x="133" y="75"/>
                  <a:pt x="133" y="70"/>
                  <a:pt x="132" y="66"/>
                </a:cubicBezTo>
                <a:close/>
                <a:moveTo>
                  <a:pt x="129" y="89"/>
                </a:moveTo>
                <a:cubicBezTo>
                  <a:pt x="129" y="89"/>
                  <a:pt x="129" y="89"/>
                  <a:pt x="129" y="89"/>
                </a:cubicBezTo>
                <a:cubicBezTo>
                  <a:pt x="129" y="88"/>
                  <a:pt x="129" y="88"/>
                  <a:pt x="129" y="88"/>
                </a:cubicBezTo>
                <a:cubicBezTo>
                  <a:pt x="129" y="86"/>
                  <a:pt x="129" y="84"/>
                  <a:pt x="129" y="82"/>
                </a:cubicBezTo>
                <a:cubicBezTo>
                  <a:pt x="129" y="81"/>
                  <a:pt x="129" y="81"/>
                  <a:pt x="128" y="81"/>
                </a:cubicBezTo>
                <a:cubicBezTo>
                  <a:pt x="128" y="81"/>
                  <a:pt x="127" y="82"/>
                  <a:pt x="127" y="83"/>
                </a:cubicBezTo>
                <a:cubicBezTo>
                  <a:pt x="127" y="83"/>
                  <a:pt x="127" y="84"/>
                  <a:pt x="127" y="84"/>
                </a:cubicBezTo>
                <a:cubicBezTo>
                  <a:pt x="127" y="86"/>
                  <a:pt x="128" y="87"/>
                  <a:pt x="129" y="89"/>
                </a:cubicBezTo>
                <a:close/>
                <a:moveTo>
                  <a:pt x="61" y="96"/>
                </a:moveTo>
                <a:cubicBezTo>
                  <a:pt x="62" y="96"/>
                  <a:pt x="62" y="95"/>
                  <a:pt x="62" y="95"/>
                </a:cubicBezTo>
                <a:cubicBezTo>
                  <a:pt x="63" y="94"/>
                  <a:pt x="63" y="94"/>
                  <a:pt x="63" y="93"/>
                </a:cubicBezTo>
                <a:cubicBezTo>
                  <a:pt x="63" y="92"/>
                  <a:pt x="63" y="90"/>
                  <a:pt x="62" y="89"/>
                </a:cubicBezTo>
                <a:cubicBezTo>
                  <a:pt x="62" y="88"/>
                  <a:pt x="62" y="88"/>
                  <a:pt x="62" y="88"/>
                </a:cubicBezTo>
                <a:cubicBezTo>
                  <a:pt x="62" y="88"/>
                  <a:pt x="62" y="88"/>
                  <a:pt x="62" y="88"/>
                </a:cubicBezTo>
                <a:cubicBezTo>
                  <a:pt x="62" y="89"/>
                  <a:pt x="61" y="90"/>
                  <a:pt x="61" y="91"/>
                </a:cubicBezTo>
                <a:cubicBezTo>
                  <a:pt x="61" y="93"/>
                  <a:pt x="61" y="94"/>
                  <a:pt x="61" y="95"/>
                </a:cubicBezTo>
                <a:cubicBezTo>
                  <a:pt x="61" y="95"/>
                  <a:pt x="61" y="96"/>
                  <a:pt x="61" y="96"/>
                </a:cubicBezTo>
                <a:close/>
                <a:moveTo>
                  <a:pt x="67" y="65"/>
                </a:moveTo>
                <a:cubicBezTo>
                  <a:pt x="69" y="63"/>
                  <a:pt x="71" y="61"/>
                  <a:pt x="72" y="59"/>
                </a:cubicBezTo>
                <a:cubicBezTo>
                  <a:pt x="72" y="58"/>
                  <a:pt x="71" y="58"/>
                  <a:pt x="71" y="57"/>
                </a:cubicBezTo>
                <a:cubicBezTo>
                  <a:pt x="69" y="59"/>
                  <a:pt x="68" y="61"/>
                  <a:pt x="67" y="63"/>
                </a:cubicBezTo>
                <a:cubicBezTo>
                  <a:pt x="67" y="64"/>
                  <a:pt x="67" y="64"/>
                  <a:pt x="67" y="65"/>
                </a:cubicBezTo>
                <a:close/>
                <a:moveTo>
                  <a:pt x="83" y="142"/>
                </a:moveTo>
                <a:cubicBezTo>
                  <a:pt x="83" y="142"/>
                  <a:pt x="83" y="142"/>
                  <a:pt x="83" y="143"/>
                </a:cubicBezTo>
                <a:cubicBezTo>
                  <a:pt x="83" y="145"/>
                  <a:pt x="82" y="146"/>
                  <a:pt x="82" y="148"/>
                </a:cubicBezTo>
                <a:cubicBezTo>
                  <a:pt x="82" y="149"/>
                  <a:pt x="82" y="150"/>
                  <a:pt x="83" y="150"/>
                </a:cubicBezTo>
                <a:cubicBezTo>
                  <a:pt x="84" y="148"/>
                  <a:pt x="84" y="147"/>
                  <a:pt x="85" y="145"/>
                </a:cubicBezTo>
                <a:cubicBezTo>
                  <a:pt x="85" y="144"/>
                  <a:pt x="84" y="143"/>
                  <a:pt x="83" y="142"/>
                </a:cubicBezTo>
                <a:close/>
                <a:moveTo>
                  <a:pt x="102" y="92"/>
                </a:moveTo>
                <a:cubicBezTo>
                  <a:pt x="102" y="93"/>
                  <a:pt x="103" y="94"/>
                  <a:pt x="104" y="96"/>
                </a:cubicBezTo>
                <a:cubicBezTo>
                  <a:pt x="105" y="94"/>
                  <a:pt x="105" y="93"/>
                  <a:pt x="106" y="92"/>
                </a:cubicBezTo>
                <a:cubicBezTo>
                  <a:pt x="105" y="91"/>
                  <a:pt x="105" y="91"/>
                  <a:pt x="105" y="90"/>
                </a:cubicBezTo>
                <a:cubicBezTo>
                  <a:pt x="103" y="91"/>
                  <a:pt x="103" y="91"/>
                  <a:pt x="102" y="92"/>
                </a:cubicBezTo>
                <a:close/>
                <a:moveTo>
                  <a:pt x="136" y="157"/>
                </a:moveTo>
                <a:cubicBezTo>
                  <a:pt x="136" y="158"/>
                  <a:pt x="136" y="159"/>
                  <a:pt x="136" y="159"/>
                </a:cubicBezTo>
                <a:cubicBezTo>
                  <a:pt x="136" y="160"/>
                  <a:pt x="135" y="161"/>
                  <a:pt x="135" y="162"/>
                </a:cubicBezTo>
                <a:cubicBezTo>
                  <a:pt x="137" y="162"/>
                  <a:pt x="138" y="161"/>
                  <a:pt x="139" y="161"/>
                </a:cubicBezTo>
                <a:cubicBezTo>
                  <a:pt x="139" y="160"/>
                  <a:pt x="138" y="158"/>
                  <a:pt x="138" y="157"/>
                </a:cubicBezTo>
                <a:cubicBezTo>
                  <a:pt x="137" y="157"/>
                  <a:pt x="137" y="157"/>
                  <a:pt x="136" y="157"/>
                </a:cubicBezTo>
                <a:close/>
                <a:moveTo>
                  <a:pt x="103" y="227"/>
                </a:moveTo>
                <a:cubicBezTo>
                  <a:pt x="104" y="225"/>
                  <a:pt x="105" y="224"/>
                  <a:pt x="106" y="222"/>
                </a:cubicBezTo>
                <a:cubicBezTo>
                  <a:pt x="105" y="222"/>
                  <a:pt x="103" y="222"/>
                  <a:pt x="102" y="222"/>
                </a:cubicBezTo>
                <a:cubicBezTo>
                  <a:pt x="102" y="224"/>
                  <a:pt x="103" y="225"/>
                  <a:pt x="103" y="227"/>
                </a:cubicBezTo>
                <a:close/>
                <a:moveTo>
                  <a:pt x="133" y="161"/>
                </a:moveTo>
                <a:cubicBezTo>
                  <a:pt x="133" y="161"/>
                  <a:pt x="133" y="161"/>
                  <a:pt x="133" y="161"/>
                </a:cubicBezTo>
                <a:cubicBezTo>
                  <a:pt x="134" y="159"/>
                  <a:pt x="135" y="157"/>
                  <a:pt x="134" y="155"/>
                </a:cubicBezTo>
                <a:cubicBezTo>
                  <a:pt x="133" y="155"/>
                  <a:pt x="132" y="155"/>
                  <a:pt x="131" y="156"/>
                </a:cubicBezTo>
                <a:cubicBezTo>
                  <a:pt x="131" y="158"/>
                  <a:pt x="132" y="159"/>
                  <a:pt x="133" y="161"/>
                </a:cubicBezTo>
                <a:close/>
                <a:moveTo>
                  <a:pt x="196" y="164"/>
                </a:moveTo>
                <a:cubicBezTo>
                  <a:pt x="196" y="164"/>
                  <a:pt x="196" y="164"/>
                  <a:pt x="196" y="164"/>
                </a:cubicBezTo>
                <a:cubicBezTo>
                  <a:pt x="193" y="164"/>
                  <a:pt x="190" y="163"/>
                  <a:pt x="187" y="163"/>
                </a:cubicBezTo>
                <a:cubicBezTo>
                  <a:pt x="187" y="164"/>
                  <a:pt x="187" y="164"/>
                  <a:pt x="188" y="164"/>
                </a:cubicBezTo>
                <a:cubicBezTo>
                  <a:pt x="189" y="164"/>
                  <a:pt x="190" y="164"/>
                  <a:pt x="190" y="164"/>
                </a:cubicBezTo>
                <a:cubicBezTo>
                  <a:pt x="191" y="164"/>
                  <a:pt x="192" y="165"/>
                  <a:pt x="192" y="166"/>
                </a:cubicBezTo>
                <a:cubicBezTo>
                  <a:pt x="192" y="166"/>
                  <a:pt x="192" y="166"/>
                  <a:pt x="192" y="167"/>
                </a:cubicBezTo>
                <a:cubicBezTo>
                  <a:pt x="193" y="166"/>
                  <a:pt x="195" y="165"/>
                  <a:pt x="196" y="164"/>
                </a:cubicBezTo>
                <a:close/>
                <a:moveTo>
                  <a:pt x="54" y="95"/>
                </a:moveTo>
                <a:cubicBezTo>
                  <a:pt x="54" y="95"/>
                  <a:pt x="54" y="95"/>
                  <a:pt x="54" y="95"/>
                </a:cubicBezTo>
                <a:cubicBezTo>
                  <a:pt x="55" y="91"/>
                  <a:pt x="55" y="88"/>
                  <a:pt x="55" y="84"/>
                </a:cubicBezTo>
                <a:cubicBezTo>
                  <a:pt x="55" y="83"/>
                  <a:pt x="55" y="83"/>
                  <a:pt x="54" y="83"/>
                </a:cubicBezTo>
                <a:cubicBezTo>
                  <a:pt x="53" y="87"/>
                  <a:pt x="54" y="91"/>
                  <a:pt x="54" y="95"/>
                </a:cubicBezTo>
                <a:close/>
                <a:moveTo>
                  <a:pt x="117" y="57"/>
                </a:moveTo>
                <a:cubicBezTo>
                  <a:pt x="117" y="57"/>
                  <a:pt x="116" y="57"/>
                  <a:pt x="116" y="58"/>
                </a:cubicBezTo>
                <a:cubicBezTo>
                  <a:pt x="114" y="59"/>
                  <a:pt x="112" y="61"/>
                  <a:pt x="110" y="63"/>
                </a:cubicBezTo>
                <a:cubicBezTo>
                  <a:pt x="110" y="63"/>
                  <a:pt x="109" y="64"/>
                  <a:pt x="110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2" y="62"/>
                  <a:pt x="114" y="61"/>
                  <a:pt x="116" y="59"/>
                </a:cubicBezTo>
                <a:cubicBezTo>
                  <a:pt x="117" y="59"/>
                  <a:pt x="117" y="59"/>
                  <a:pt x="117" y="57"/>
                </a:cubicBezTo>
                <a:close/>
                <a:moveTo>
                  <a:pt x="129" y="202"/>
                </a:moveTo>
                <a:cubicBezTo>
                  <a:pt x="129" y="202"/>
                  <a:pt x="128" y="202"/>
                  <a:pt x="128" y="202"/>
                </a:cubicBezTo>
                <a:cubicBezTo>
                  <a:pt x="128" y="202"/>
                  <a:pt x="127" y="202"/>
                  <a:pt x="127" y="202"/>
                </a:cubicBezTo>
                <a:cubicBezTo>
                  <a:pt x="125" y="203"/>
                  <a:pt x="124" y="205"/>
                  <a:pt x="123" y="207"/>
                </a:cubicBezTo>
                <a:cubicBezTo>
                  <a:pt x="123" y="207"/>
                  <a:pt x="122" y="208"/>
                  <a:pt x="122" y="208"/>
                </a:cubicBezTo>
                <a:cubicBezTo>
                  <a:pt x="122" y="208"/>
                  <a:pt x="122" y="209"/>
                  <a:pt x="122" y="209"/>
                </a:cubicBezTo>
                <a:cubicBezTo>
                  <a:pt x="124" y="207"/>
                  <a:pt x="127" y="204"/>
                  <a:pt x="129" y="202"/>
                </a:cubicBezTo>
                <a:close/>
                <a:moveTo>
                  <a:pt x="121" y="148"/>
                </a:moveTo>
                <a:cubicBezTo>
                  <a:pt x="123" y="150"/>
                  <a:pt x="124" y="152"/>
                  <a:pt x="126" y="154"/>
                </a:cubicBezTo>
                <a:cubicBezTo>
                  <a:pt x="125" y="152"/>
                  <a:pt x="124" y="149"/>
                  <a:pt x="123" y="147"/>
                </a:cubicBezTo>
                <a:cubicBezTo>
                  <a:pt x="122" y="147"/>
                  <a:pt x="122" y="148"/>
                  <a:pt x="121" y="148"/>
                </a:cubicBezTo>
                <a:close/>
                <a:moveTo>
                  <a:pt x="122" y="131"/>
                </a:moveTo>
                <a:cubicBezTo>
                  <a:pt x="121" y="132"/>
                  <a:pt x="121" y="132"/>
                  <a:pt x="120" y="133"/>
                </a:cubicBezTo>
                <a:cubicBezTo>
                  <a:pt x="121" y="134"/>
                  <a:pt x="121" y="136"/>
                  <a:pt x="122" y="137"/>
                </a:cubicBezTo>
                <a:cubicBezTo>
                  <a:pt x="122" y="138"/>
                  <a:pt x="123" y="138"/>
                  <a:pt x="124" y="138"/>
                </a:cubicBezTo>
                <a:cubicBezTo>
                  <a:pt x="123" y="136"/>
                  <a:pt x="123" y="134"/>
                  <a:pt x="122" y="131"/>
                </a:cubicBezTo>
                <a:close/>
                <a:moveTo>
                  <a:pt x="63" y="73"/>
                </a:moveTo>
                <a:cubicBezTo>
                  <a:pt x="63" y="75"/>
                  <a:pt x="64" y="77"/>
                  <a:pt x="64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5" y="78"/>
                  <a:pt x="65" y="77"/>
                  <a:pt x="66" y="76"/>
                </a:cubicBezTo>
                <a:cubicBezTo>
                  <a:pt x="66" y="75"/>
                  <a:pt x="66" y="74"/>
                  <a:pt x="66" y="73"/>
                </a:cubicBezTo>
                <a:cubicBezTo>
                  <a:pt x="65" y="73"/>
                  <a:pt x="64" y="73"/>
                  <a:pt x="63" y="73"/>
                </a:cubicBezTo>
                <a:close/>
                <a:moveTo>
                  <a:pt x="86" y="176"/>
                </a:moveTo>
                <a:cubicBezTo>
                  <a:pt x="86" y="175"/>
                  <a:pt x="86" y="175"/>
                  <a:pt x="86" y="174"/>
                </a:cubicBezTo>
                <a:cubicBezTo>
                  <a:pt x="85" y="172"/>
                  <a:pt x="84" y="170"/>
                  <a:pt x="83" y="168"/>
                </a:cubicBezTo>
                <a:cubicBezTo>
                  <a:pt x="83" y="167"/>
                  <a:pt x="82" y="167"/>
                  <a:pt x="81" y="167"/>
                </a:cubicBezTo>
                <a:cubicBezTo>
                  <a:pt x="83" y="170"/>
                  <a:pt x="84" y="173"/>
                  <a:pt x="86" y="176"/>
                </a:cubicBezTo>
                <a:close/>
                <a:moveTo>
                  <a:pt x="68" y="106"/>
                </a:moveTo>
                <a:cubicBezTo>
                  <a:pt x="67" y="107"/>
                  <a:pt x="67" y="107"/>
                  <a:pt x="67" y="108"/>
                </a:cubicBezTo>
                <a:cubicBezTo>
                  <a:pt x="67" y="111"/>
                  <a:pt x="67" y="115"/>
                  <a:pt x="68" y="118"/>
                </a:cubicBezTo>
                <a:cubicBezTo>
                  <a:pt x="68" y="119"/>
                  <a:pt x="68" y="120"/>
                  <a:pt x="68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8" y="116"/>
                  <a:pt x="68" y="111"/>
                  <a:pt x="68" y="106"/>
                </a:cubicBezTo>
                <a:close/>
                <a:moveTo>
                  <a:pt x="66" y="80"/>
                </a:moveTo>
                <a:cubicBezTo>
                  <a:pt x="66" y="80"/>
                  <a:pt x="66" y="80"/>
                  <a:pt x="66" y="80"/>
                </a:cubicBezTo>
                <a:cubicBezTo>
                  <a:pt x="65" y="81"/>
                  <a:pt x="65" y="82"/>
                  <a:pt x="64" y="83"/>
                </a:cubicBezTo>
                <a:cubicBezTo>
                  <a:pt x="64" y="84"/>
                  <a:pt x="64" y="85"/>
                  <a:pt x="64" y="86"/>
                </a:cubicBezTo>
                <a:cubicBezTo>
                  <a:pt x="65" y="86"/>
                  <a:pt x="66" y="87"/>
                  <a:pt x="66" y="87"/>
                </a:cubicBezTo>
                <a:cubicBezTo>
                  <a:pt x="66" y="87"/>
                  <a:pt x="66" y="87"/>
                  <a:pt x="67" y="87"/>
                </a:cubicBezTo>
                <a:cubicBezTo>
                  <a:pt x="66" y="85"/>
                  <a:pt x="66" y="82"/>
                  <a:pt x="66" y="80"/>
                </a:cubicBezTo>
                <a:close/>
                <a:moveTo>
                  <a:pt x="74" y="104"/>
                </a:moveTo>
                <a:cubicBezTo>
                  <a:pt x="75" y="106"/>
                  <a:pt x="75" y="109"/>
                  <a:pt x="75" y="111"/>
                </a:cubicBezTo>
                <a:cubicBezTo>
                  <a:pt x="76" y="110"/>
                  <a:pt x="77" y="109"/>
                  <a:pt x="77" y="108"/>
                </a:cubicBezTo>
                <a:cubicBezTo>
                  <a:pt x="77" y="107"/>
                  <a:pt x="77" y="107"/>
                  <a:pt x="77" y="106"/>
                </a:cubicBezTo>
                <a:cubicBezTo>
                  <a:pt x="77" y="106"/>
                  <a:pt x="77" y="105"/>
                  <a:pt x="77" y="105"/>
                </a:cubicBezTo>
                <a:cubicBezTo>
                  <a:pt x="76" y="105"/>
                  <a:pt x="75" y="104"/>
                  <a:pt x="74" y="104"/>
                </a:cubicBezTo>
                <a:close/>
                <a:moveTo>
                  <a:pt x="80" y="66"/>
                </a:moveTo>
                <a:cubicBezTo>
                  <a:pt x="80" y="66"/>
                  <a:pt x="80" y="67"/>
                  <a:pt x="80" y="67"/>
                </a:cubicBezTo>
                <a:cubicBezTo>
                  <a:pt x="80" y="67"/>
                  <a:pt x="81" y="68"/>
                  <a:pt x="81" y="69"/>
                </a:cubicBezTo>
                <a:cubicBezTo>
                  <a:pt x="82" y="69"/>
                  <a:pt x="82" y="69"/>
                  <a:pt x="82" y="70"/>
                </a:cubicBezTo>
                <a:cubicBezTo>
                  <a:pt x="83" y="70"/>
                  <a:pt x="83" y="70"/>
                  <a:pt x="83" y="70"/>
                </a:cubicBezTo>
                <a:cubicBezTo>
                  <a:pt x="84" y="69"/>
                  <a:pt x="84" y="68"/>
                  <a:pt x="84" y="68"/>
                </a:cubicBezTo>
                <a:cubicBezTo>
                  <a:pt x="84" y="67"/>
                  <a:pt x="84" y="66"/>
                  <a:pt x="83" y="66"/>
                </a:cubicBezTo>
                <a:cubicBezTo>
                  <a:pt x="82" y="66"/>
                  <a:pt x="81" y="66"/>
                  <a:pt x="80" y="66"/>
                </a:cubicBezTo>
                <a:close/>
                <a:moveTo>
                  <a:pt x="66" y="61"/>
                </a:moveTo>
                <a:cubicBezTo>
                  <a:pt x="67" y="59"/>
                  <a:pt x="68" y="57"/>
                  <a:pt x="70" y="55"/>
                </a:cubicBezTo>
                <a:cubicBezTo>
                  <a:pt x="70" y="55"/>
                  <a:pt x="70" y="54"/>
                  <a:pt x="70" y="54"/>
                </a:cubicBezTo>
                <a:cubicBezTo>
                  <a:pt x="69" y="53"/>
                  <a:pt x="69" y="54"/>
                  <a:pt x="68" y="54"/>
                </a:cubicBezTo>
                <a:cubicBezTo>
                  <a:pt x="68" y="56"/>
                  <a:pt x="67" y="57"/>
                  <a:pt x="66" y="58"/>
                </a:cubicBezTo>
                <a:cubicBezTo>
                  <a:pt x="65" y="59"/>
                  <a:pt x="65" y="60"/>
                  <a:pt x="66" y="61"/>
                </a:cubicBezTo>
                <a:close/>
                <a:moveTo>
                  <a:pt x="133" y="40"/>
                </a:moveTo>
                <a:cubicBezTo>
                  <a:pt x="133" y="38"/>
                  <a:pt x="133" y="37"/>
                  <a:pt x="133" y="36"/>
                </a:cubicBezTo>
                <a:cubicBezTo>
                  <a:pt x="133" y="36"/>
                  <a:pt x="133" y="35"/>
                  <a:pt x="133" y="35"/>
                </a:cubicBezTo>
                <a:cubicBezTo>
                  <a:pt x="133" y="33"/>
                  <a:pt x="132" y="31"/>
                  <a:pt x="132" y="30"/>
                </a:cubicBezTo>
                <a:cubicBezTo>
                  <a:pt x="132" y="30"/>
                  <a:pt x="132" y="29"/>
                  <a:pt x="132" y="29"/>
                </a:cubicBezTo>
                <a:cubicBezTo>
                  <a:pt x="132" y="32"/>
                  <a:pt x="132" y="36"/>
                  <a:pt x="132" y="39"/>
                </a:cubicBezTo>
                <a:cubicBezTo>
                  <a:pt x="132" y="39"/>
                  <a:pt x="132" y="40"/>
                  <a:pt x="133" y="40"/>
                </a:cubicBezTo>
                <a:close/>
                <a:moveTo>
                  <a:pt x="116" y="202"/>
                </a:moveTo>
                <a:cubicBezTo>
                  <a:pt x="114" y="202"/>
                  <a:pt x="113" y="202"/>
                  <a:pt x="112" y="203"/>
                </a:cubicBezTo>
                <a:cubicBezTo>
                  <a:pt x="110" y="204"/>
                  <a:pt x="108" y="206"/>
                  <a:pt x="107" y="208"/>
                </a:cubicBezTo>
                <a:cubicBezTo>
                  <a:pt x="107" y="208"/>
                  <a:pt x="106" y="208"/>
                  <a:pt x="106" y="208"/>
                </a:cubicBezTo>
                <a:cubicBezTo>
                  <a:pt x="109" y="206"/>
                  <a:pt x="112" y="204"/>
                  <a:pt x="116" y="202"/>
                </a:cubicBezTo>
                <a:close/>
                <a:moveTo>
                  <a:pt x="52" y="182"/>
                </a:moveTo>
                <a:cubicBezTo>
                  <a:pt x="53" y="183"/>
                  <a:pt x="55" y="183"/>
                  <a:pt x="56" y="184"/>
                </a:cubicBezTo>
                <a:cubicBezTo>
                  <a:pt x="56" y="183"/>
                  <a:pt x="57" y="183"/>
                  <a:pt x="57" y="182"/>
                </a:cubicBezTo>
                <a:cubicBezTo>
                  <a:pt x="55" y="181"/>
                  <a:pt x="53" y="180"/>
                  <a:pt x="52" y="180"/>
                </a:cubicBezTo>
                <a:cubicBezTo>
                  <a:pt x="52" y="180"/>
                  <a:pt x="52" y="181"/>
                  <a:pt x="52" y="182"/>
                </a:cubicBezTo>
                <a:close/>
                <a:moveTo>
                  <a:pt x="110" y="181"/>
                </a:moveTo>
                <a:cubicBezTo>
                  <a:pt x="111" y="180"/>
                  <a:pt x="111" y="180"/>
                  <a:pt x="111" y="180"/>
                </a:cubicBezTo>
                <a:cubicBezTo>
                  <a:pt x="110" y="179"/>
                  <a:pt x="110" y="179"/>
                  <a:pt x="110" y="178"/>
                </a:cubicBezTo>
                <a:cubicBezTo>
                  <a:pt x="110" y="177"/>
                  <a:pt x="110" y="176"/>
                  <a:pt x="110" y="175"/>
                </a:cubicBezTo>
                <a:cubicBezTo>
                  <a:pt x="109" y="175"/>
                  <a:pt x="108" y="175"/>
                  <a:pt x="107" y="175"/>
                </a:cubicBezTo>
                <a:cubicBezTo>
                  <a:pt x="108" y="177"/>
                  <a:pt x="109" y="179"/>
                  <a:pt x="110" y="181"/>
                </a:cubicBezTo>
                <a:close/>
                <a:moveTo>
                  <a:pt x="111" y="132"/>
                </a:moveTo>
                <a:cubicBezTo>
                  <a:pt x="110" y="131"/>
                  <a:pt x="109" y="130"/>
                  <a:pt x="108" y="130"/>
                </a:cubicBezTo>
                <a:cubicBezTo>
                  <a:pt x="108" y="130"/>
                  <a:pt x="107" y="130"/>
                  <a:pt x="107" y="131"/>
                </a:cubicBezTo>
                <a:cubicBezTo>
                  <a:pt x="107" y="131"/>
                  <a:pt x="106" y="131"/>
                  <a:pt x="107" y="132"/>
                </a:cubicBezTo>
                <a:cubicBezTo>
                  <a:pt x="107" y="133"/>
                  <a:pt x="107" y="134"/>
                  <a:pt x="108" y="135"/>
                </a:cubicBezTo>
                <a:cubicBezTo>
                  <a:pt x="109" y="134"/>
                  <a:pt x="110" y="133"/>
                  <a:pt x="111" y="132"/>
                </a:cubicBezTo>
                <a:close/>
                <a:moveTo>
                  <a:pt x="69" y="142"/>
                </a:moveTo>
                <a:cubicBezTo>
                  <a:pt x="70" y="140"/>
                  <a:pt x="70" y="138"/>
                  <a:pt x="71" y="136"/>
                </a:cubicBezTo>
                <a:cubicBezTo>
                  <a:pt x="70" y="136"/>
                  <a:pt x="69" y="136"/>
                  <a:pt x="69" y="135"/>
                </a:cubicBezTo>
                <a:cubicBezTo>
                  <a:pt x="69" y="134"/>
                  <a:pt x="69" y="134"/>
                  <a:pt x="68" y="133"/>
                </a:cubicBezTo>
                <a:cubicBezTo>
                  <a:pt x="68" y="135"/>
                  <a:pt x="69" y="141"/>
                  <a:pt x="69" y="142"/>
                </a:cubicBezTo>
                <a:close/>
                <a:moveTo>
                  <a:pt x="112" y="23"/>
                </a:moveTo>
                <a:cubicBezTo>
                  <a:pt x="112" y="22"/>
                  <a:pt x="111" y="21"/>
                  <a:pt x="111" y="20"/>
                </a:cubicBezTo>
                <a:cubicBezTo>
                  <a:pt x="110" y="19"/>
                  <a:pt x="110" y="19"/>
                  <a:pt x="109" y="19"/>
                </a:cubicBezTo>
                <a:cubicBezTo>
                  <a:pt x="109" y="21"/>
                  <a:pt x="109" y="22"/>
                  <a:pt x="109" y="24"/>
                </a:cubicBezTo>
                <a:cubicBezTo>
                  <a:pt x="110" y="24"/>
                  <a:pt x="111" y="24"/>
                  <a:pt x="112" y="23"/>
                </a:cubicBezTo>
                <a:close/>
                <a:moveTo>
                  <a:pt x="60" y="37"/>
                </a:moveTo>
                <a:cubicBezTo>
                  <a:pt x="61" y="37"/>
                  <a:pt x="62" y="37"/>
                  <a:pt x="62" y="37"/>
                </a:cubicBezTo>
                <a:cubicBezTo>
                  <a:pt x="63" y="36"/>
                  <a:pt x="64" y="35"/>
                  <a:pt x="64" y="33"/>
                </a:cubicBezTo>
                <a:cubicBezTo>
                  <a:pt x="63" y="33"/>
                  <a:pt x="62" y="33"/>
                  <a:pt x="61" y="34"/>
                </a:cubicBezTo>
                <a:cubicBezTo>
                  <a:pt x="61" y="35"/>
                  <a:pt x="61" y="35"/>
                  <a:pt x="61" y="35"/>
                </a:cubicBezTo>
                <a:cubicBezTo>
                  <a:pt x="60" y="36"/>
                  <a:pt x="60" y="36"/>
                  <a:pt x="60" y="37"/>
                </a:cubicBezTo>
                <a:close/>
                <a:moveTo>
                  <a:pt x="85" y="86"/>
                </a:moveTo>
                <a:cubicBezTo>
                  <a:pt x="86" y="85"/>
                  <a:pt x="86" y="85"/>
                  <a:pt x="86" y="84"/>
                </a:cubicBezTo>
                <a:cubicBezTo>
                  <a:pt x="86" y="82"/>
                  <a:pt x="86" y="80"/>
                  <a:pt x="86" y="79"/>
                </a:cubicBezTo>
                <a:cubicBezTo>
                  <a:pt x="86" y="78"/>
                  <a:pt x="86" y="77"/>
                  <a:pt x="85" y="76"/>
                </a:cubicBezTo>
                <a:cubicBezTo>
                  <a:pt x="85" y="79"/>
                  <a:pt x="85" y="83"/>
                  <a:pt x="85" y="86"/>
                </a:cubicBezTo>
                <a:close/>
                <a:moveTo>
                  <a:pt x="61" y="163"/>
                </a:moveTo>
                <a:cubicBezTo>
                  <a:pt x="63" y="164"/>
                  <a:pt x="63" y="164"/>
                  <a:pt x="61" y="165"/>
                </a:cubicBezTo>
                <a:cubicBezTo>
                  <a:pt x="61" y="166"/>
                  <a:pt x="61" y="166"/>
                  <a:pt x="61" y="167"/>
                </a:cubicBezTo>
                <a:cubicBezTo>
                  <a:pt x="62" y="167"/>
                  <a:pt x="62" y="166"/>
                  <a:pt x="63" y="166"/>
                </a:cubicBezTo>
                <a:cubicBezTo>
                  <a:pt x="63" y="162"/>
                  <a:pt x="63" y="160"/>
                  <a:pt x="62" y="158"/>
                </a:cubicBezTo>
                <a:cubicBezTo>
                  <a:pt x="61" y="159"/>
                  <a:pt x="61" y="161"/>
                  <a:pt x="61" y="163"/>
                </a:cubicBezTo>
                <a:close/>
                <a:moveTo>
                  <a:pt x="97" y="161"/>
                </a:moveTo>
                <a:cubicBezTo>
                  <a:pt x="97" y="159"/>
                  <a:pt x="97" y="157"/>
                  <a:pt x="95" y="155"/>
                </a:cubicBezTo>
                <a:cubicBezTo>
                  <a:pt x="94" y="157"/>
                  <a:pt x="94" y="157"/>
                  <a:pt x="95" y="159"/>
                </a:cubicBezTo>
                <a:cubicBezTo>
                  <a:pt x="95" y="159"/>
                  <a:pt x="95" y="160"/>
                  <a:pt x="95" y="160"/>
                </a:cubicBezTo>
                <a:cubicBezTo>
                  <a:pt x="95" y="161"/>
                  <a:pt x="96" y="161"/>
                  <a:pt x="97" y="161"/>
                </a:cubicBezTo>
                <a:close/>
                <a:moveTo>
                  <a:pt x="61" y="26"/>
                </a:moveTo>
                <a:cubicBezTo>
                  <a:pt x="63" y="24"/>
                  <a:pt x="64" y="19"/>
                  <a:pt x="64" y="18"/>
                </a:cubicBezTo>
                <a:cubicBezTo>
                  <a:pt x="62" y="20"/>
                  <a:pt x="61" y="23"/>
                  <a:pt x="60" y="25"/>
                </a:cubicBezTo>
                <a:cubicBezTo>
                  <a:pt x="60" y="26"/>
                  <a:pt x="61" y="26"/>
                  <a:pt x="61" y="26"/>
                </a:cubicBezTo>
                <a:close/>
                <a:moveTo>
                  <a:pt x="137" y="39"/>
                </a:moveTo>
                <a:cubicBezTo>
                  <a:pt x="137" y="39"/>
                  <a:pt x="137" y="39"/>
                  <a:pt x="137" y="39"/>
                </a:cubicBezTo>
                <a:cubicBezTo>
                  <a:pt x="138" y="38"/>
                  <a:pt x="138" y="37"/>
                  <a:pt x="138" y="37"/>
                </a:cubicBezTo>
                <a:cubicBezTo>
                  <a:pt x="138" y="36"/>
                  <a:pt x="139" y="36"/>
                  <a:pt x="139" y="36"/>
                </a:cubicBezTo>
                <a:cubicBezTo>
                  <a:pt x="138" y="32"/>
                  <a:pt x="138" y="29"/>
                  <a:pt x="138" y="25"/>
                </a:cubicBezTo>
                <a:cubicBezTo>
                  <a:pt x="138" y="25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5"/>
                  <a:pt x="137" y="26"/>
                  <a:pt x="138" y="27"/>
                </a:cubicBezTo>
                <a:cubicBezTo>
                  <a:pt x="138" y="29"/>
                  <a:pt x="138" y="32"/>
                  <a:pt x="138" y="34"/>
                </a:cubicBezTo>
                <a:cubicBezTo>
                  <a:pt x="137" y="36"/>
                  <a:pt x="137" y="37"/>
                  <a:pt x="137" y="39"/>
                </a:cubicBezTo>
                <a:close/>
                <a:moveTo>
                  <a:pt x="33" y="173"/>
                </a:moveTo>
                <a:cubicBezTo>
                  <a:pt x="33" y="172"/>
                  <a:pt x="33" y="170"/>
                  <a:pt x="32" y="170"/>
                </a:cubicBezTo>
                <a:cubicBezTo>
                  <a:pt x="31" y="169"/>
                  <a:pt x="31" y="169"/>
                  <a:pt x="30" y="169"/>
                </a:cubicBezTo>
                <a:cubicBezTo>
                  <a:pt x="30" y="168"/>
                  <a:pt x="29" y="168"/>
                  <a:pt x="29" y="167"/>
                </a:cubicBezTo>
                <a:cubicBezTo>
                  <a:pt x="29" y="168"/>
                  <a:pt x="28" y="168"/>
                  <a:pt x="28" y="169"/>
                </a:cubicBezTo>
                <a:cubicBezTo>
                  <a:pt x="30" y="170"/>
                  <a:pt x="31" y="172"/>
                  <a:pt x="33" y="173"/>
                </a:cubicBezTo>
                <a:close/>
                <a:moveTo>
                  <a:pt x="38" y="166"/>
                </a:moveTo>
                <a:cubicBezTo>
                  <a:pt x="37" y="165"/>
                  <a:pt x="36" y="165"/>
                  <a:pt x="35" y="165"/>
                </a:cubicBezTo>
                <a:cubicBezTo>
                  <a:pt x="35" y="166"/>
                  <a:pt x="35" y="166"/>
                  <a:pt x="35" y="167"/>
                </a:cubicBezTo>
                <a:cubicBezTo>
                  <a:pt x="35" y="167"/>
                  <a:pt x="35" y="167"/>
                  <a:pt x="35" y="167"/>
                </a:cubicBezTo>
                <a:cubicBezTo>
                  <a:pt x="36" y="168"/>
                  <a:pt x="37" y="168"/>
                  <a:pt x="37" y="169"/>
                </a:cubicBezTo>
                <a:cubicBezTo>
                  <a:pt x="38" y="168"/>
                  <a:pt x="38" y="167"/>
                  <a:pt x="38" y="166"/>
                </a:cubicBezTo>
                <a:close/>
                <a:moveTo>
                  <a:pt x="48" y="116"/>
                </a:moveTo>
                <a:cubicBezTo>
                  <a:pt x="48" y="116"/>
                  <a:pt x="48" y="116"/>
                  <a:pt x="48" y="116"/>
                </a:cubicBezTo>
                <a:cubicBezTo>
                  <a:pt x="48" y="114"/>
                  <a:pt x="48" y="112"/>
                  <a:pt x="48" y="109"/>
                </a:cubicBezTo>
                <a:cubicBezTo>
                  <a:pt x="47" y="107"/>
                  <a:pt x="47" y="104"/>
                  <a:pt x="47" y="102"/>
                </a:cubicBezTo>
                <a:cubicBezTo>
                  <a:pt x="47" y="98"/>
                  <a:pt x="46" y="95"/>
                  <a:pt x="46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7" y="99"/>
                  <a:pt x="47" y="108"/>
                  <a:pt x="48" y="116"/>
                </a:cubicBezTo>
                <a:close/>
                <a:moveTo>
                  <a:pt x="89" y="184"/>
                </a:moveTo>
                <a:cubicBezTo>
                  <a:pt x="88" y="183"/>
                  <a:pt x="87" y="182"/>
                  <a:pt x="87" y="181"/>
                </a:cubicBezTo>
                <a:cubicBezTo>
                  <a:pt x="86" y="181"/>
                  <a:pt x="86" y="181"/>
                  <a:pt x="85" y="181"/>
                </a:cubicBezTo>
                <a:cubicBezTo>
                  <a:pt x="85" y="182"/>
                  <a:pt x="85" y="183"/>
                  <a:pt x="84" y="183"/>
                </a:cubicBezTo>
                <a:cubicBezTo>
                  <a:pt x="84" y="184"/>
                  <a:pt x="84" y="184"/>
                  <a:pt x="85" y="185"/>
                </a:cubicBezTo>
                <a:cubicBezTo>
                  <a:pt x="86" y="184"/>
                  <a:pt x="87" y="184"/>
                  <a:pt x="89" y="184"/>
                </a:cubicBezTo>
                <a:close/>
                <a:moveTo>
                  <a:pt x="48" y="12"/>
                </a:moveTo>
                <a:cubicBezTo>
                  <a:pt x="48" y="12"/>
                  <a:pt x="48" y="12"/>
                  <a:pt x="48" y="11"/>
                </a:cubicBezTo>
                <a:cubicBezTo>
                  <a:pt x="46" y="13"/>
                  <a:pt x="45" y="14"/>
                  <a:pt x="44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7"/>
                  <a:pt x="43" y="18"/>
                  <a:pt x="44" y="20"/>
                </a:cubicBezTo>
                <a:cubicBezTo>
                  <a:pt x="45" y="17"/>
                  <a:pt x="46" y="14"/>
                  <a:pt x="48" y="12"/>
                </a:cubicBezTo>
                <a:close/>
                <a:moveTo>
                  <a:pt x="64" y="49"/>
                </a:moveTo>
                <a:cubicBezTo>
                  <a:pt x="63" y="48"/>
                  <a:pt x="61" y="47"/>
                  <a:pt x="60" y="47"/>
                </a:cubicBezTo>
                <a:cubicBezTo>
                  <a:pt x="60" y="48"/>
                  <a:pt x="61" y="51"/>
                  <a:pt x="61" y="52"/>
                </a:cubicBezTo>
                <a:cubicBezTo>
                  <a:pt x="61" y="52"/>
                  <a:pt x="61" y="52"/>
                  <a:pt x="61" y="51"/>
                </a:cubicBezTo>
                <a:cubicBezTo>
                  <a:pt x="62" y="51"/>
                  <a:pt x="63" y="50"/>
                  <a:pt x="64" y="49"/>
                </a:cubicBezTo>
                <a:close/>
                <a:moveTo>
                  <a:pt x="101" y="220"/>
                </a:moveTo>
                <a:cubicBezTo>
                  <a:pt x="103" y="220"/>
                  <a:pt x="107" y="220"/>
                  <a:pt x="107" y="219"/>
                </a:cubicBezTo>
                <a:cubicBezTo>
                  <a:pt x="107" y="219"/>
                  <a:pt x="107" y="219"/>
                  <a:pt x="107" y="219"/>
                </a:cubicBezTo>
                <a:cubicBezTo>
                  <a:pt x="105" y="219"/>
                  <a:pt x="104" y="218"/>
                  <a:pt x="102" y="218"/>
                </a:cubicBezTo>
                <a:cubicBezTo>
                  <a:pt x="101" y="218"/>
                  <a:pt x="101" y="218"/>
                  <a:pt x="101" y="218"/>
                </a:cubicBezTo>
                <a:cubicBezTo>
                  <a:pt x="101" y="219"/>
                  <a:pt x="101" y="219"/>
                  <a:pt x="101" y="220"/>
                </a:cubicBezTo>
                <a:close/>
                <a:moveTo>
                  <a:pt x="91" y="159"/>
                </a:moveTo>
                <a:cubicBezTo>
                  <a:pt x="92" y="158"/>
                  <a:pt x="92" y="158"/>
                  <a:pt x="91" y="157"/>
                </a:cubicBezTo>
                <a:cubicBezTo>
                  <a:pt x="90" y="156"/>
                  <a:pt x="90" y="154"/>
                  <a:pt x="89" y="153"/>
                </a:cubicBezTo>
                <a:cubicBezTo>
                  <a:pt x="89" y="153"/>
                  <a:pt x="89" y="152"/>
                  <a:pt x="88" y="152"/>
                </a:cubicBezTo>
                <a:cubicBezTo>
                  <a:pt x="88" y="153"/>
                  <a:pt x="88" y="154"/>
                  <a:pt x="89" y="155"/>
                </a:cubicBezTo>
                <a:cubicBezTo>
                  <a:pt x="89" y="158"/>
                  <a:pt x="89" y="158"/>
                  <a:pt x="91" y="159"/>
                </a:cubicBezTo>
                <a:close/>
                <a:moveTo>
                  <a:pt x="118" y="35"/>
                </a:moveTo>
                <a:cubicBezTo>
                  <a:pt x="119" y="34"/>
                  <a:pt x="118" y="34"/>
                  <a:pt x="118" y="33"/>
                </a:cubicBezTo>
                <a:cubicBezTo>
                  <a:pt x="118" y="32"/>
                  <a:pt x="118" y="30"/>
                  <a:pt x="117" y="28"/>
                </a:cubicBezTo>
                <a:cubicBezTo>
                  <a:pt x="117" y="28"/>
                  <a:pt x="117" y="27"/>
                  <a:pt x="117" y="27"/>
                </a:cubicBezTo>
                <a:cubicBezTo>
                  <a:pt x="117" y="27"/>
                  <a:pt x="117" y="27"/>
                  <a:pt x="116" y="27"/>
                </a:cubicBezTo>
                <a:cubicBezTo>
                  <a:pt x="116" y="28"/>
                  <a:pt x="116" y="28"/>
                  <a:pt x="116" y="29"/>
                </a:cubicBezTo>
                <a:cubicBezTo>
                  <a:pt x="117" y="31"/>
                  <a:pt x="117" y="33"/>
                  <a:pt x="118" y="35"/>
                </a:cubicBezTo>
                <a:close/>
                <a:moveTo>
                  <a:pt x="99" y="58"/>
                </a:moveTo>
                <a:cubicBezTo>
                  <a:pt x="101" y="58"/>
                  <a:pt x="102" y="58"/>
                  <a:pt x="103" y="57"/>
                </a:cubicBezTo>
                <a:cubicBezTo>
                  <a:pt x="103" y="57"/>
                  <a:pt x="103" y="56"/>
                  <a:pt x="103" y="54"/>
                </a:cubicBezTo>
                <a:cubicBezTo>
                  <a:pt x="102" y="55"/>
                  <a:pt x="100" y="56"/>
                  <a:pt x="99" y="58"/>
                </a:cubicBezTo>
                <a:close/>
                <a:moveTo>
                  <a:pt x="59" y="159"/>
                </a:moveTo>
                <a:cubicBezTo>
                  <a:pt x="59" y="159"/>
                  <a:pt x="59" y="159"/>
                  <a:pt x="59" y="159"/>
                </a:cubicBezTo>
                <a:cubicBezTo>
                  <a:pt x="59" y="158"/>
                  <a:pt x="60" y="157"/>
                  <a:pt x="60" y="156"/>
                </a:cubicBezTo>
                <a:cubicBezTo>
                  <a:pt x="60" y="154"/>
                  <a:pt x="59" y="152"/>
                  <a:pt x="59" y="150"/>
                </a:cubicBezTo>
                <a:cubicBezTo>
                  <a:pt x="59" y="149"/>
                  <a:pt x="59" y="148"/>
                  <a:pt x="58" y="147"/>
                </a:cubicBezTo>
                <a:cubicBezTo>
                  <a:pt x="58" y="148"/>
                  <a:pt x="58" y="148"/>
                  <a:pt x="58" y="148"/>
                </a:cubicBezTo>
                <a:cubicBezTo>
                  <a:pt x="58" y="151"/>
                  <a:pt x="59" y="155"/>
                  <a:pt x="59" y="159"/>
                </a:cubicBezTo>
                <a:close/>
                <a:moveTo>
                  <a:pt x="112" y="139"/>
                </a:moveTo>
                <a:cubicBezTo>
                  <a:pt x="112" y="140"/>
                  <a:pt x="113" y="140"/>
                  <a:pt x="113" y="140"/>
                </a:cubicBezTo>
                <a:cubicBezTo>
                  <a:pt x="114" y="141"/>
                  <a:pt x="115" y="141"/>
                  <a:pt x="115" y="142"/>
                </a:cubicBezTo>
                <a:cubicBezTo>
                  <a:pt x="115" y="140"/>
                  <a:pt x="115" y="139"/>
                  <a:pt x="115" y="137"/>
                </a:cubicBezTo>
                <a:cubicBezTo>
                  <a:pt x="114" y="138"/>
                  <a:pt x="113" y="138"/>
                  <a:pt x="112" y="139"/>
                </a:cubicBezTo>
                <a:close/>
                <a:moveTo>
                  <a:pt x="148" y="150"/>
                </a:moveTo>
                <a:cubicBezTo>
                  <a:pt x="148" y="150"/>
                  <a:pt x="148" y="150"/>
                  <a:pt x="148" y="150"/>
                </a:cubicBezTo>
                <a:cubicBezTo>
                  <a:pt x="146" y="151"/>
                  <a:pt x="145" y="152"/>
                  <a:pt x="143" y="154"/>
                </a:cubicBezTo>
                <a:cubicBezTo>
                  <a:pt x="143" y="154"/>
                  <a:pt x="143" y="154"/>
                  <a:pt x="143" y="155"/>
                </a:cubicBezTo>
                <a:cubicBezTo>
                  <a:pt x="143" y="155"/>
                  <a:pt x="144" y="155"/>
                  <a:pt x="144" y="156"/>
                </a:cubicBezTo>
                <a:cubicBezTo>
                  <a:pt x="146" y="154"/>
                  <a:pt x="147" y="152"/>
                  <a:pt x="148" y="150"/>
                </a:cubicBezTo>
                <a:close/>
                <a:moveTo>
                  <a:pt x="139" y="154"/>
                </a:moveTo>
                <a:cubicBezTo>
                  <a:pt x="139" y="154"/>
                  <a:pt x="139" y="154"/>
                  <a:pt x="140" y="153"/>
                </a:cubicBezTo>
                <a:cubicBezTo>
                  <a:pt x="140" y="153"/>
                  <a:pt x="141" y="153"/>
                  <a:pt x="140" y="152"/>
                </a:cubicBezTo>
                <a:cubicBezTo>
                  <a:pt x="140" y="151"/>
                  <a:pt x="140" y="150"/>
                  <a:pt x="140" y="149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39" y="149"/>
                  <a:pt x="139" y="150"/>
                  <a:pt x="138" y="150"/>
                </a:cubicBezTo>
                <a:cubicBezTo>
                  <a:pt x="138" y="151"/>
                  <a:pt x="138" y="151"/>
                  <a:pt x="138" y="151"/>
                </a:cubicBezTo>
                <a:cubicBezTo>
                  <a:pt x="138" y="152"/>
                  <a:pt x="139" y="153"/>
                  <a:pt x="139" y="154"/>
                </a:cubicBezTo>
                <a:close/>
                <a:moveTo>
                  <a:pt x="107" y="50"/>
                </a:moveTo>
                <a:cubicBezTo>
                  <a:pt x="108" y="48"/>
                  <a:pt x="108" y="46"/>
                  <a:pt x="108" y="44"/>
                </a:cubicBezTo>
                <a:cubicBezTo>
                  <a:pt x="107" y="44"/>
                  <a:pt x="107" y="44"/>
                  <a:pt x="106" y="44"/>
                </a:cubicBezTo>
                <a:cubicBezTo>
                  <a:pt x="106" y="46"/>
                  <a:pt x="106" y="48"/>
                  <a:pt x="107" y="50"/>
                </a:cubicBezTo>
                <a:close/>
                <a:moveTo>
                  <a:pt x="90" y="141"/>
                </a:moveTo>
                <a:cubicBezTo>
                  <a:pt x="89" y="140"/>
                  <a:pt x="87" y="135"/>
                  <a:pt x="86" y="135"/>
                </a:cubicBezTo>
                <a:cubicBezTo>
                  <a:pt x="86" y="135"/>
                  <a:pt x="86" y="135"/>
                  <a:pt x="86" y="135"/>
                </a:cubicBezTo>
                <a:cubicBezTo>
                  <a:pt x="86" y="137"/>
                  <a:pt x="86" y="138"/>
                  <a:pt x="87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88" y="140"/>
                  <a:pt x="89" y="140"/>
                  <a:pt x="90" y="141"/>
                </a:cubicBezTo>
                <a:close/>
                <a:moveTo>
                  <a:pt x="127" y="121"/>
                </a:moveTo>
                <a:cubicBezTo>
                  <a:pt x="127" y="121"/>
                  <a:pt x="128" y="120"/>
                  <a:pt x="128" y="120"/>
                </a:cubicBezTo>
                <a:cubicBezTo>
                  <a:pt x="128" y="120"/>
                  <a:pt x="128" y="120"/>
                  <a:pt x="128" y="119"/>
                </a:cubicBezTo>
                <a:cubicBezTo>
                  <a:pt x="129" y="118"/>
                  <a:pt x="128" y="117"/>
                  <a:pt x="128" y="116"/>
                </a:cubicBezTo>
                <a:cubicBezTo>
                  <a:pt x="127" y="117"/>
                  <a:pt x="125" y="119"/>
                  <a:pt x="125" y="120"/>
                </a:cubicBezTo>
                <a:cubicBezTo>
                  <a:pt x="126" y="120"/>
                  <a:pt x="126" y="120"/>
                  <a:pt x="127" y="121"/>
                </a:cubicBezTo>
                <a:close/>
                <a:moveTo>
                  <a:pt x="114" y="41"/>
                </a:moveTo>
                <a:cubicBezTo>
                  <a:pt x="115" y="41"/>
                  <a:pt x="116" y="41"/>
                  <a:pt x="117" y="41"/>
                </a:cubicBezTo>
                <a:cubicBezTo>
                  <a:pt x="117" y="40"/>
                  <a:pt x="117" y="39"/>
                  <a:pt x="116" y="38"/>
                </a:cubicBezTo>
                <a:cubicBezTo>
                  <a:pt x="114" y="38"/>
                  <a:pt x="114" y="38"/>
                  <a:pt x="114" y="40"/>
                </a:cubicBezTo>
                <a:cubicBezTo>
                  <a:pt x="114" y="40"/>
                  <a:pt x="114" y="41"/>
                  <a:pt x="114" y="41"/>
                </a:cubicBezTo>
                <a:close/>
                <a:moveTo>
                  <a:pt x="75" y="127"/>
                </a:moveTo>
                <a:cubicBezTo>
                  <a:pt x="76" y="125"/>
                  <a:pt x="76" y="122"/>
                  <a:pt x="76" y="119"/>
                </a:cubicBezTo>
                <a:cubicBezTo>
                  <a:pt x="76" y="119"/>
                  <a:pt x="76" y="119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5" y="122"/>
                  <a:pt x="74" y="125"/>
                  <a:pt x="75" y="127"/>
                </a:cubicBezTo>
                <a:close/>
                <a:moveTo>
                  <a:pt x="97" y="111"/>
                </a:moveTo>
                <a:cubicBezTo>
                  <a:pt x="98" y="109"/>
                  <a:pt x="98" y="108"/>
                  <a:pt x="99" y="107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7" y="108"/>
                  <a:pt x="96" y="108"/>
                  <a:pt x="94" y="109"/>
                </a:cubicBezTo>
                <a:cubicBezTo>
                  <a:pt x="94" y="109"/>
                  <a:pt x="94" y="109"/>
                  <a:pt x="94" y="110"/>
                </a:cubicBezTo>
                <a:cubicBezTo>
                  <a:pt x="95" y="110"/>
                  <a:pt x="96" y="110"/>
                  <a:pt x="97" y="111"/>
                </a:cubicBezTo>
                <a:close/>
                <a:moveTo>
                  <a:pt x="23" y="169"/>
                </a:moveTo>
                <a:cubicBezTo>
                  <a:pt x="24" y="167"/>
                  <a:pt x="23" y="165"/>
                  <a:pt x="22" y="164"/>
                </a:cubicBezTo>
                <a:cubicBezTo>
                  <a:pt x="21" y="165"/>
                  <a:pt x="21" y="166"/>
                  <a:pt x="20" y="167"/>
                </a:cubicBezTo>
                <a:cubicBezTo>
                  <a:pt x="21" y="168"/>
                  <a:pt x="22" y="168"/>
                  <a:pt x="23" y="169"/>
                </a:cubicBezTo>
                <a:close/>
                <a:moveTo>
                  <a:pt x="139" y="113"/>
                </a:moveTo>
                <a:cubicBezTo>
                  <a:pt x="139" y="112"/>
                  <a:pt x="139" y="112"/>
                  <a:pt x="139" y="112"/>
                </a:cubicBezTo>
                <a:cubicBezTo>
                  <a:pt x="140" y="112"/>
                  <a:pt x="140" y="111"/>
                  <a:pt x="140" y="111"/>
                </a:cubicBezTo>
                <a:cubicBezTo>
                  <a:pt x="140" y="109"/>
                  <a:pt x="140" y="107"/>
                  <a:pt x="140" y="106"/>
                </a:cubicBezTo>
                <a:cubicBezTo>
                  <a:pt x="139" y="105"/>
                  <a:pt x="139" y="105"/>
                  <a:pt x="139" y="104"/>
                </a:cubicBezTo>
                <a:cubicBezTo>
                  <a:pt x="139" y="107"/>
                  <a:pt x="139" y="110"/>
                  <a:pt x="139" y="113"/>
                </a:cubicBezTo>
                <a:close/>
                <a:moveTo>
                  <a:pt x="74" y="141"/>
                </a:moveTo>
                <a:cubicBezTo>
                  <a:pt x="75" y="141"/>
                  <a:pt x="75" y="140"/>
                  <a:pt x="74" y="140"/>
                </a:cubicBezTo>
                <a:cubicBezTo>
                  <a:pt x="74" y="138"/>
                  <a:pt x="74" y="137"/>
                  <a:pt x="73" y="135"/>
                </a:cubicBezTo>
                <a:cubicBezTo>
                  <a:pt x="73" y="135"/>
                  <a:pt x="73" y="135"/>
                  <a:pt x="73" y="134"/>
                </a:cubicBezTo>
                <a:cubicBezTo>
                  <a:pt x="73" y="136"/>
                  <a:pt x="72" y="137"/>
                  <a:pt x="72" y="139"/>
                </a:cubicBezTo>
                <a:cubicBezTo>
                  <a:pt x="72" y="139"/>
                  <a:pt x="72" y="139"/>
                  <a:pt x="72" y="139"/>
                </a:cubicBezTo>
                <a:cubicBezTo>
                  <a:pt x="73" y="140"/>
                  <a:pt x="74" y="141"/>
                  <a:pt x="74" y="141"/>
                </a:cubicBezTo>
                <a:close/>
                <a:moveTo>
                  <a:pt x="137" y="127"/>
                </a:moveTo>
                <a:cubicBezTo>
                  <a:pt x="136" y="130"/>
                  <a:pt x="135" y="134"/>
                  <a:pt x="133" y="137"/>
                </a:cubicBezTo>
                <a:cubicBezTo>
                  <a:pt x="134" y="137"/>
                  <a:pt x="134" y="137"/>
                  <a:pt x="134" y="136"/>
                </a:cubicBezTo>
                <a:cubicBezTo>
                  <a:pt x="135" y="135"/>
                  <a:pt x="136" y="133"/>
                  <a:pt x="137" y="131"/>
                </a:cubicBezTo>
                <a:cubicBezTo>
                  <a:pt x="138" y="130"/>
                  <a:pt x="138" y="130"/>
                  <a:pt x="138" y="130"/>
                </a:cubicBezTo>
                <a:cubicBezTo>
                  <a:pt x="138" y="129"/>
                  <a:pt x="137" y="128"/>
                  <a:pt x="137" y="127"/>
                </a:cubicBezTo>
                <a:close/>
                <a:moveTo>
                  <a:pt x="91" y="120"/>
                </a:moveTo>
                <a:cubicBezTo>
                  <a:pt x="91" y="120"/>
                  <a:pt x="91" y="120"/>
                  <a:pt x="91" y="120"/>
                </a:cubicBezTo>
                <a:cubicBezTo>
                  <a:pt x="91" y="122"/>
                  <a:pt x="90" y="124"/>
                  <a:pt x="90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91" y="125"/>
                  <a:pt x="91" y="124"/>
                  <a:pt x="92" y="122"/>
                </a:cubicBezTo>
                <a:cubicBezTo>
                  <a:pt x="92" y="122"/>
                  <a:pt x="92" y="122"/>
                  <a:pt x="92" y="122"/>
                </a:cubicBezTo>
                <a:cubicBezTo>
                  <a:pt x="92" y="121"/>
                  <a:pt x="92" y="121"/>
                  <a:pt x="91" y="120"/>
                </a:cubicBezTo>
                <a:close/>
                <a:moveTo>
                  <a:pt x="73" y="51"/>
                </a:moveTo>
                <a:cubicBezTo>
                  <a:pt x="74" y="49"/>
                  <a:pt x="75" y="47"/>
                  <a:pt x="74" y="45"/>
                </a:cubicBezTo>
                <a:cubicBezTo>
                  <a:pt x="73" y="46"/>
                  <a:pt x="73" y="48"/>
                  <a:pt x="72" y="49"/>
                </a:cubicBezTo>
                <a:cubicBezTo>
                  <a:pt x="71" y="50"/>
                  <a:pt x="71" y="50"/>
                  <a:pt x="72" y="51"/>
                </a:cubicBezTo>
                <a:cubicBezTo>
                  <a:pt x="72" y="51"/>
                  <a:pt x="73" y="51"/>
                  <a:pt x="73" y="51"/>
                </a:cubicBezTo>
                <a:close/>
                <a:moveTo>
                  <a:pt x="49" y="179"/>
                </a:moveTo>
                <a:cubicBezTo>
                  <a:pt x="48" y="178"/>
                  <a:pt x="47" y="177"/>
                  <a:pt x="45" y="176"/>
                </a:cubicBezTo>
                <a:cubicBezTo>
                  <a:pt x="45" y="177"/>
                  <a:pt x="45" y="177"/>
                  <a:pt x="46" y="178"/>
                </a:cubicBezTo>
                <a:cubicBezTo>
                  <a:pt x="46" y="179"/>
                  <a:pt x="47" y="179"/>
                  <a:pt x="48" y="180"/>
                </a:cubicBezTo>
                <a:cubicBezTo>
                  <a:pt x="48" y="180"/>
                  <a:pt x="49" y="180"/>
                  <a:pt x="49" y="181"/>
                </a:cubicBezTo>
                <a:cubicBezTo>
                  <a:pt x="49" y="180"/>
                  <a:pt x="49" y="179"/>
                  <a:pt x="49" y="179"/>
                </a:cubicBezTo>
                <a:close/>
                <a:moveTo>
                  <a:pt x="88" y="146"/>
                </a:moveTo>
                <a:cubicBezTo>
                  <a:pt x="88" y="146"/>
                  <a:pt x="88" y="146"/>
                  <a:pt x="88" y="146"/>
                </a:cubicBezTo>
                <a:cubicBezTo>
                  <a:pt x="88" y="146"/>
                  <a:pt x="92" y="154"/>
                  <a:pt x="92" y="155"/>
                </a:cubicBezTo>
                <a:cubicBezTo>
                  <a:pt x="93" y="154"/>
                  <a:pt x="93" y="154"/>
                  <a:pt x="93" y="154"/>
                </a:cubicBezTo>
                <a:cubicBezTo>
                  <a:pt x="92" y="153"/>
                  <a:pt x="91" y="152"/>
                  <a:pt x="92" y="151"/>
                </a:cubicBezTo>
                <a:cubicBezTo>
                  <a:pt x="92" y="151"/>
                  <a:pt x="92" y="151"/>
                  <a:pt x="91" y="151"/>
                </a:cubicBezTo>
                <a:cubicBezTo>
                  <a:pt x="90" y="149"/>
                  <a:pt x="89" y="147"/>
                  <a:pt x="88" y="146"/>
                </a:cubicBezTo>
                <a:close/>
                <a:moveTo>
                  <a:pt x="63" y="174"/>
                </a:moveTo>
                <a:cubicBezTo>
                  <a:pt x="65" y="176"/>
                  <a:pt x="68" y="177"/>
                  <a:pt x="69" y="177"/>
                </a:cubicBezTo>
                <a:cubicBezTo>
                  <a:pt x="68" y="176"/>
                  <a:pt x="66" y="174"/>
                  <a:pt x="64" y="173"/>
                </a:cubicBezTo>
                <a:cubicBezTo>
                  <a:pt x="64" y="173"/>
                  <a:pt x="63" y="174"/>
                  <a:pt x="63" y="174"/>
                </a:cubicBezTo>
                <a:close/>
                <a:moveTo>
                  <a:pt x="141" y="125"/>
                </a:moveTo>
                <a:cubicBezTo>
                  <a:pt x="141" y="125"/>
                  <a:pt x="141" y="125"/>
                  <a:pt x="141" y="125"/>
                </a:cubicBezTo>
                <a:cubicBezTo>
                  <a:pt x="141" y="125"/>
                  <a:pt x="141" y="125"/>
                  <a:pt x="141" y="124"/>
                </a:cubicBezTo>
                <a:cubicBezTo>
                  <a:pt x="141" y="121"/>
                  <a:pt x="141" y="118"/>
                  <a:pt x="141" y="115"/>
                </a:cubicBezTo>
                <a:cubicBezTo>
                  <a:pt x="141" y="115"/>
                  <a:pt x="141" y="115"/>
                  <a:pt x="141" y="115"/>
                </a:cubicBezTo>
                <a:cubicBezTo>
                  <a:pt x="141" y="115"/>
                  <a:pt x="141" y="115"/>
                  <a:pt x="141" y="115"/>
                </a:cubicBezTo>
                <a:cubicBezTo>
                  <a:pt x="141" y="116"/>
                  <a:pt x="140" y="117"/>
                  <a:pt x="140" y="118"/>
                </a:cubicBezTo>
                <a:cubicBezTo>
                  <a:pt x="140" y="118"/>
                  <a:pt x="140" y="119"/>
                  <a:pt x="140" y="119"/>
                </a:cubicBezTo>
                <a:cubicBezTo>
                  <a:pt x="140" y="121"/>
                  <a:pt x="140" y="123"/>
                  <a:pt x="141" y="125"/>
                </a:cubicBezTo>
                <a:close/>
                <a:moveTo>
                  <a:pt x="87" y="59"/>
                </a:moveTo>
                <a:cubicBezTo>
                  <a:pt x="88" y="61"/>
                  <a:pt x="88" y="63"/>
                  <a:pt x="88" y="65"/>
                </a:cubicBezTo>
                <a:cubicBezTo>
                  <a:pt x="89" y="64"/>
                  <a:pt x="90" y="62"/>
                  <a:pt x="90" y="60"/>
                </a:cubicBezTo>
                <a:cubicBezTo>
                  <a:pt x="89" y="60"/>
                  <a:pt x="88" y="60"/>
                  <a:pt x="87" y="59"/>
                </a:cubicBezTo>
                <a:close/>
                <a:moveTo>
                  <a:pt x="88" y="89"/>
                </a:moveTo>
                <a:cubicBezTo>
                  <a:pt x="88" y="89"/>
                  <a:pt x="88" y="89"/>
                  <a:pt x="88" y="89"/>
                </a:cubicBezTo>
                <a:cubicBezTo>
                  <a:pt x="88" y="91"/>
                  <a:pt x="88" y="92"/>
                  <a:pt x="87" y="94"/>
                </a:cubicBezTo>
                <a:cubicBezTo>
                  <a:pt x="88" y="93"/>
                  <a:pt x="89" y="93"/>
                  <a:pt x="90" y="93"/>
                </a:cubicBezTo>
                <a:cubicBezTo>
                  <a:pt x="90" y="91"/>
                  <a:pt x="89" y="90"/>
                  <a:pt x="88" y="89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6" y="23"/>
                  <a:pt x="45" y="25"/>
                  <a:pt x="44" y="26"/>
                </a:cubicBezTo>
                <a:cubicBezTo>
                  <a:pt x="44" y="26"/>
                  <a:pt x="44" y="27"/>
                  <a:pt x="44" y="27"/>
                </a:cubicBezTo>
                <a:cubicBezTo>
                  <a:pt x="44" y="28"/>
                  <a:pt x="44" y="29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5" y="27"/>
                  <a:pt x="47" y="25"/>
                  <a:pt x="48" y="22"/>
                </a:cubicBezTo>
                <a:close/>
                <a:moveTo>
                  <a:pt x="48" y="67"/>
                </a:moveTo>
                <a:cubicBezTo>
                  <a:pt x="49" y="66"/>
                  <a:pt x="51" y="64"/>
                  <a:pt x="52" y="63"/>
                </a:cubicBezTo>
                <a:cubicBezTo>
                  <a:pt x="51" y="62"/>
                  <a:pt x="51" y="62"/>
                  <a:pt x="50" y="61"/>
                </a:cubicBezTo>
                <a:cubicBezTo>
                  <a:pt x="49" y="63"/>
                  <a:pt x="48" y="66"/>
                  <a:pt x="48" y="67"/>
                </a:cubicBezTo>
                <a:close/>
                <a:moveTo>
                  <a:pt x="114" y="134"/>
                </a:moveTo>
                <a:cubicBezTo>
                  <a:pt x="113" y="134"/>
                  <a:pt x="113" y="133"/>
                  <a:pt x="112" y="133"/>
                </a:cubicBezTo>
                <a:cubicBezTo>
                  <a:pt x="111" y="134"/>
                  <a:pt x="111" y="135"/>
                  <a:pt x="110" y="136"/>
                </a:cubicBezTo>
                <a:cubicBezTo>
                  <a:pt x="110" y="137"/>
                  <a:pt x="110" y="137"/>
                  <a:pt x="110" y="137"/>
                </a:cubicBezTo>
                <a:cubicBezTo>
                  <a:pt x="112" y="136"/>
                  <a:pt x="113" y="135"/>
                  <a:pt x="114" y="134"/>
                </a:cubicBezTo>
                <a:close/>
                <a:moveTo>
                  <a:pt x="95" y="103"/>
                </a:moveTo>
                <a:cubicBezTo>
                  <a:pt x="95" y="104"/>
                  <a:pt x="94" y="105"/>
                  <a:pt x="94" y="107"/>
                </a:cubicBezTo>
                <a:cubicBezTo>
                  <a:pt x="95" y="106"/>
                  <a:pt x="97" y="105"/>
                  <a:pt x="98" y="105"/>
                </a:cubicBezTo>
                <a:cubicBezTo>
                  <a:pt x="97" y="103"/>
                  <a:pt x="96" y="103"/>
                  <a:pt x="95" y="103"/>
                </a:cubicBezTo>
                <a:close/>
                <a:moveTo>
                  <a:pt x="124" y="32"/>
                </a:moveTo>
                <a:cubicBezTo>
                  <a:pt x="125" y="32"/>
                  <a:pt x="125" y="32"/>
                  <a:pt x="126" y="32"/>
                </a:cubicBezTo>
                <a:cubicBezTo>
                  <a:pt x="126" y="31"/>
                  <a:pt x="126" y="31"/>
                  <a:pt x="127" y="31"/>
                </a:cubicBezTo>
                <a:cubicBezTo>
                  <a:pt x="127" y="29"/>
                  <a:pt x="126" y="28"/>
                  <a:pt x="124" y="28"/>
                </a:cubicBezTo>
                <a:cubicBezTo>
                  <a:pt x="124" y="29"/>
                  <a:pt x="124" y="31"/>
                  <a:pt x="124" y="32"/>
                </a:cubicBezTo>
                <a:close/>
                <a:moveTo>
                  <a:pt x="85" y="167"/>
                </a:moveTo>
                <a:cubicBezTo>
                  <a:pt x="86" y="169"/>
                  <a:pt x="86" y="170"/>
                  <a:pt x="87" y="172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88" y="170"/>
                  <a:pt x="88" y="169"/>
                  <a:pt x="87" y="167"/>
                </a:cubicBezTo>
                <a:cubicBezTo>
                  <a:pt x="87" y="167"/>
                  <a:pt x="86" y="167"/>
                  <a:pt x="85" y="167"/>
                </a:cubicBezTo>
                <a:close/>
                <a:moveTo>
                  <a:pt x="151" y="8"/>
                </a:moveTo>
                <a:cubicBezTo>
                  <a:pt x="151" y="9"/>
                  <a:pt x="152" y="11"/>
                  <a:pt x="152" y="12"/>
                </a:cubicBezTo>
                <a:cubicBezTo>
                  <a:pt x="152" y="11"/>
                  <a:pt x="154" y="9"/>
                  <a:pt x="153" y="8"/>
                </a:cubicBezTo>
                <a:cubicBezTo>
                  <a:pt x="152" y="8"/>
                  <a:pt x="152" y="8"/>
                  <a:pt x="151" y="8"/>
                </a:cubicBezTo>
                <a:close/>
                <a:moveTo>
                  <a:pt x="78" y="38"/>
                </a:moveTo>
                <a:cubicBezTo>
                  <a:pt x="77" y="39"/>
                  <a:pt x="77" y="39"/>
                  <a:pt x="77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6" y="42"/>
                  <a:pt x="76" y="43"/>
                  <a:pt x="76" y="45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3"/>
                  <a:pt x="78" y="41"/>
                  <a:pt x="78" y="38"/>
                </a:cubicBezTo>
                <a:close/>
                <a:moveTo>
                  <a:pt x="116" y="19"/>
                </a:moveTo>
                <a:cubicBezTo>
                  <a:pt x="115" y="19"/>
                  <a:pt x="114" y="19"/>
                  <a:pt x="113" y="19"/>
                </a:cubicBezTo>
                <a:cubicBezTo>
                  <a:pt x="113" y="21"/>
                  <a:pt x="114" y="22"/>
                  <a:pt x="114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5" y="22"/>
                  <a:pt x="116" y="21"/>
                  <a:pt x="116" y="19"/>
                </a:cubicBezTo>
                <a:close/>
                <a:moveTo>
                  <a:pt x="164" y="180"/>
                </a:moveTo>
                <a:cubicBezTo>
                  <a:pt x="163" y="180"/>
                  <a:pt x="158" y="184"/>
                  <a:pt x="158" y="185"/>
                </a:cubicBezTo>
                <a:cubicBezTo>
                  <a:pt x="158" y="186"/>
                  <a:pt x="159" y="186"/>
                  <a:pt x="159" y="185"/>
                </a:cubicBezTo>
                <a:cubicBezTo>
                  <a:pt x="160" y="184"/>
                  <a:pt x="162" y="183"/>
                  <a:pt x="163" y="181"/>
                </a:cubicBezTo>
                <a:cubicBezTo>
                  <a:pt x="163" y="181"/>
                  <a:pt x="164" y="181"/>
                  <a:pt x="164" y="180"/>
                </a:cubicBezTo>
                <a:close/>
                <a:moveTo>
                  <a:pt x="72" y="63"/>
                </a:moveTo>
                <a:cubicBezTo>
                  <a:pt x="72" y="62"/>
                  <a:pt x="72" y="62"/>
                  <a:pt x="72" y="62"/>
                </a:cubicBezTo>
                <a:cubicBezTo>
                  <a:pt x="71" y="64"/>
                  <a:pt x="69" y="65"/>
                  <a:pt x="68" y="67"/>
                </a:cubicBezTo>
                <a:cubicBezTo>
                  <a:pt x="68" y="67"/>
                  <a:pt x="68" y="68"/>
                  <a:pt x="68" y="68"/>
                </a:cubicBezTo>
                <a:cubicBezTo>
                  <a:pt x="69" y="68"/>
                  <a:pt x="70" y="67"/>
                  <a:pt x="70" y="67"/>
                </a:cubicBezTo>
                <a:cubicBezTo>
                  <a:pt x="71" y="65"/>
                  <a:pt x="72" y="64"/>
                  <a:pt x="72" y="63"/>
                </a:cubicBezTo>
                <a:close/>
                <a:moveTo>
                  <a:pt x="145" y="13"/>
                </a:moveTo>
                <a:cubicBezTo>
                  <a:pt x="146" y="14"/>
                  <a:pt x="147" y="14"/>
                  <a:pt x="148" y="15"/>
                </a:cubicBezTo>
                <a:cubicBezTo>
                  <a:pt x="148" y="13"/>
                  <a:pt x="148" y="12"/>
                  <a:pt x="148" y="10"/>
                </a:cubicBezTo>
                <a:cubicBezTo>
                  <a:pt x="148" y="10"/>
                  <a:pt x="148" y="10"/>
                  <a:pt x="148" y="10"/>
                </a:cubicBezTo>
                <a:cubicBezTo>
                  <a:pt x="148" y="10"/>
                  <a:pt x="148" y="10"/>
                  <a:pt x="148" y="10"/>
                </a:cubicBezTo>
                <a:cubicBezTo>
                  <a:pt x="148" y="12"/>
                  <a:pt x="147" y="12"/>
                  <a:pt x="145" y="13"/>
                </a:cubicBezTo>
                <a:close/>
                <a:moveTo>
                  <a:pt x="111" y="149"/>
                </a:moveTo>
                <a:cubicBezTo>
                  <a:pt x="111" y="150"/>
                  <a:pt x="111" y="151"/>
                  <a:pt x="112" y="153"/>
                </a:cubicBezTo>
                <a:cubicBezTo>
                  <a:pt x="112" y="152"/>
                  <a:pt x="113" y="151"/>
                  <a:pt x="114" y="151"/>
                </a:cubicBezTo>
                <a:cubicBezTo>
                  <a:pt x="114" y="150"/>
                  <a:pt x="113" y="149"/>
                  <a:pt x="113" y="149"/>
                </a:cubicBezTo>
                <a:cubicBezTo>
                  <a:pt x="112" y="149"/>
                  <a:pt x="112" y="149"/>
                  <a:pt x="111" y="149"/>
                </a:cubicBezTo>
                <a:close/>
                <a:moveTo>
                  <a:pt x="72" y="24"/>
                </a:moveTo>
                <a:cubicBezTo>
                  <a:pt x="71" y="25"/>
                  <a:pt x="71" y="26"/>
                  <a:pt x="71" y="27"/>
                </a:cubicBezTo>
                <a:cubicBezTo>
                  <a:pt x="70" y="27"/>
                  <a:pt x="70" y="28"/>
                  <a:pt x="70" y="29"/>
                </a:cubicBezTo>
                <a:cubicBezTo>
                  <a:pt x="71" y="29"/>
                  <a:pt x="71" y="29"/>
                  <a:pt x="72" y="29"/>
                </a:cubicBezTo>
                <a:cubicBezTo>
                  <a:pt x="72" y="28"/>
                  <a:pt x="72" y="26"/>
                  <a:pt x="72" y="24"/>
                </a:cubicBezTo>
                <a:close/>
                <a:moveTo>
                  <a:pt x="61" y="102"/>
                </a:moveTo>
                <a:cubicBezTo>
                  <a:pt x="61" y="102"/>
                  <a:pt x="61" y="102"/>
                  <a:pt x="62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3" y="100"/>
                  <a:pt x="64" y="99"/>
                  <a:pt x="63" y="99"/>
                </a:cubicBezTo>
                <a:cubicBezTo>
                  <a:pt x="63" y="98"/>
                  <a:pt x="63" y="98"/>
                  <a:pt x="63" y="97"/>
                </a:cubicBezTo>
                <a:cubicBezTo>
                  <a:pt x="62" y="98"/>
                  <a:pt x="61" y="100"/>
                  <a:pt x="61" y="101"/>
                </a:cubicBezTo>
                <a:cubicBezTo>
                  <a:pt x="61" y="102"/>
                  <a:pt x="61" y="102"/>
                  <a:pt x="61" y="102"/>
                </a:cubicBezTo>
                <a:close/>
                <a:moveTo>
                  <a:pt x="64" y="103"/>
                </a:moveTo>
                <a:cubicBezTo>
                  <a:pt x="64" y="103"/>
                  <a:pt x="64" y="103"/>
                  <a:pt x="64" y="103"/>
                </a:cubicBezTo>
                <a:cubicBezTo>
                  <a:pt x="63" y="104"/>
                  <a:pt x="63" y="105"/>
                  <a:pt x="62" y="105"/>
                </a:cubicBezTo>
                <a:cubicBezTo>
                  <a:pt x="61" y="106"/>
                  <a:pt x="61" y="107"/>
                  <a:pt x="62" y="108"/>
                </a:cubicBezTo>
                <a:cubicBezTo>
                  <a:pt x="62" y="107"/>
                  <a:pt x="63" y="107"/>
                  <a:pt x="64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5"/>
                  <a:pt x="64" y="104"/>
                  <a:pt x="64" y="103"/>
                </a:cubicBezTo>
                <a:close/>
                <a:moveTo>
                  <a:pt x="144" y="31"/>
                </a:moveTo>
                <a:cubicBezTo>
                  <a:pt x="144" y="31"/>
                  <a:pt x="144" y="31"/>
                  <a:pt x="144" y="31"/>
                </a:cubicBezTo>
                <a:cubicBezTo>
                  <a:pt x="144" y="34"/>
                  <a:pt x="144" y="37"/>
                  <a:pt x="144" y="39"/>
                </a:cubicBezTo>
                <a:cubicBezTo>
                  <a:pt x="144" y="39"/>
                  <a:pt x="145" y="39"/>
                  <a:pt x="145" y="39"/>
                </a:cubicBezTo>
                <a:cubicBezTo>
                  <a:pt x="145" y="38"/>
                  <a:pt x="145" y="37"/>
                  <a:pt x="145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5" y="34"/>
                  <a:pt x="144" y="33"/>
                  <a:pt x="144" y="31"/>
                </a:cubicBezTo>
                <a:close/>
                <a:moveTo>
                  <a:pt x="70" y="37"/>
                </a:moveTo>
                <a:cubicBezTo>
                  <a:pt x="70" y="38"/>
                  <a:pt x="70" y="39"/>
                  <a:pt x="71" y="39"/>
                </a:cubicBezTo>
                <a:cubicBezTo>
                  <a:pt x="72" y="39"/>
                  <a:pt x="73" y="38"/>
                  <a:pt x="74" y="38"/>
                </a:cubicBezTo>
                <a:cubicBezTo>
                  <a:pt x="74" y="37"/>
                  <a:pt x="73" y="37"/>
                  <a:pt x="73" y="36"/>
                </a:cubicBezTo>
                <a:cubicBezTo>
                  <a:pt x="72" y="36"/>
                  <a:pt x="71" y="37"/>
                  <a:pt x="70" y="37"/>
                </a:cubicBezTo>
                <a:close/>
                <a:moveTo>
                  <a:pt x="151" y="42"/>
                </a:moveTo>
                <a:cubicBezTo>
                  <a:pt x="151" y="42"/>
                  <a:pt x="151" y="42"/>
                  <a:pt x="151" y="42"/>
                </a:cubicBezTo>
                <a:cubicBezTo>
                  <a:pt x="152" y="37"/>
                  <a:pt x="152" y="32"/>
                  <a:pt x="152" y="27"/>
                </a:cubicBezTo>
                <a:cubicBezTo>
                  <a:pt x="151" y="30"/>
                  <a:pt x="151" y="32"/>
                  <a:pt x="151" y="34"/>
                </a:cubicBezTo>
                <a:cubicBezTo>
                  <a:pt x="151" y="37"/>
                  <a:pt x="151" y="40"/>
                  <a:pt x="151" y="42"/>
                </a:cubicBezTo>
                <a:close/>
                <a:moveTo>
                  <a:pt x="11" y="163"/>
                </a:moveTo>
                <a:cubicBezTo>
                  <a:pt x="12" y="164"/>
                  <a:pt x="14" y="164"/>
                  <a:pt x="15" y="165"/>
                </a:cubicBezTo>
                <a:cubicBezTo>
                  <a:pt x="15" y="164"/>
                  <a:pt x="15" y="162"/>
                  <a:pt x="15" y="161"/>
                </a:cubicBezTo>
                <a:cubicBezTo>
                  <a:pt x="14" y="162"/>
                  <a:pt x="13" y="163"/>
                  <a:pt x="11" y="163"/>
                </a:cubicBezTo>
                <a:close/>
                <a:moveTo>
                  <a:pt x="143" y="22"/>
                </a:moveTo>
                <a:cubicBezTo>
                  <a:pt x="144" y="23"/>
                  <a:pt x="144" y="24"/>
                  <a:pt x="144" y="25"/>
                </a:cubicBezTo>
                <a:cubicBezTo>
                  <a:pt x="145" y="24"/>
                  <a:pt x="146" y="22"/>
                  <a:pt x="147" y="21"/>
                </a:cubicBezTo>
                <a:cubicBezTo>
                  <a:pt x="145" y="21"/>
                  <a:pt x="144" y="21"/>
                  <a:pt x="143" y="22"/>
                </a:cubicBezTo>
                <a:close/>
                <a:moveTo>
                  <a:pt x="43" y="10"/>
                </a:moveTo>
                <a:cubicBezTo>
                  <a:pt x="43" y="10"/>
                  <a:pt x="43" y="10"/>
                  <a:pt x="43" y="10"/>
                </a:cubicBezTo>
                <a:cubicBezTo>
                  <a:pt x="44" y="9"/>
                  <a:pt x="44" y="8"/>
                  <a:pt x="45" y="7"/>
                </a:cubicBezTo>
                <a:cubicBezTo>
                  <a:pt x="45" y="7"/>
                  <a:pt x="46" y="6"/>
                  <a:pt x="47" y="5"/>
                </a:cubicBezTo>
                <a:cubicBezTo>
                  <a:pt x="46" y="5"/>
                  <a:pt x="45" y="5"/>
                  <a:pt x="45" y="5"/>
                </a:cubicBezTo>
                <a:cubicBezTo>
                  <a:pt x="44" y="5"/>
                  <a:pt x="44" y="5"/>
                  <a:pt x="44" y="6"/>
                </a:cubicBezTo>
                <a:cubicBezTo>
                  <a:pt x="44" y="7"/>
                  <a:pt x="43" y="8"/>
                  <a:pt x="43" y="10"/>
                </a:cubicBezTo>
                <a:close/>
                <a:moveTo>
                  <a:pt x="141" y="141"/>
                </a:moveTo>
                <a:cubicBezTo>
                  <a:pt x="143" y="140"/>
                  <a:pt x="145" y="137"/>
                  <a:pt x="145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4" y="137"/>
                  <a:pt x="143" y="137"/>
                  <a:pt x="142" y="138"/>
                </a:cubicBezTo>
                <a:cubicBezTo>
                  <a:pt x="141" y="139"/>
                  <a:pt x="141" y="139"/>
                  <a:pt x="141" y="141"/>
                </a:cubicBezTo>
                <a:cubicBezTo>
                  <a:pt x="141" y="141"/>
                  <a:pt x="141" y="141"/>
                  <a:pt x="141" y="141"/>
                </a:cubicBezTo>
                <a:close/>
                <a:moveTo>
                  <a:pt x="51" y="149"/>
                </a:moveTo>
                <a:cubicBezTo>
                  <a:pt x="52" y="149"/>
                  <a:pt x="52" y="148"/>
                  <a:pt x="52" y="148"/>
                </a:cubicBezTo>
                <a:cubicBezTo>
                  <a:pt x="52" y="145"/>
                  <a:pt x="52" y="143"/>
                  <a:pt x="52" y="140"/>
                </a:cubicBezTo>
                <a:cubicBezTo>
                  <a:pt x="52" y="143"/>
                  <a:pt x="51" y="146"/>
                  <a:pt x="51" y="149"/>
                </a:cubicBezTo>
                <a:close/>
                <a:moveTo>
                  <a:pt x="90" y="204"/>
                </a:moveTo>
                <a:cubicBezTo>
                  <a:pt x="92" y="206"/>
                  <a:pt x="93" y="208"/>
                  <a:pt x="94" y="210"/>
                </a:cubicBezTo>
                <a:cubicBezTo>
                  <a:pt x="94" y="210"/>
                  <a:pt x="94" y="210"/>
                  <a:pt x="94" y="210"/>
                </a:cubicBezTo>
                <a:cubicBezTo>
                  <a:pt x="94" y="208"/>
                  <a:pt x="93" y="206"/>
                  <a:pt x="92" y="203"/>
                </a:cubicBezTo>
                <a:cubicBezTo>
                  <a:pt x="91" y="204"/>
                  <a:pt x="91" y="204"/>
                  <a:pt x="90" y="204"/>
                </a:cubicBezTo>
                <a:close/>
                <a:moveTo>
                  <a:pt x="72" y="126"/>
                </a:moveTo>
                <a:cubicBezTo>
                  <a:pt x="72" y="124"/>
                  <a:pt x="72" y="122"/>
                  <a:pt x="71" y="120"/>
                </a:cubicBezTo>
                <a:cubicBezTo>
                  <a:pt x="71" y="121"/>
                  <a:pt x="71" y="121"/>
                  <a:pt x="71" y="122"/>
                </a:cubicBezTo>
                <a:cubicBezTo>
                  <a:pt x="71" y="123"/>
                  <a:pt x="70" y="125"/>
                  <a:pt x="72" y="126"/>
                </a:cubicBezTo>
                <a:close/>
                <a:moveTo>
                  <a:pt x="54" y="191"/>
                </a:moveTo>
                <a:cubicBezTo>
                  <a:pt x="54" y="191"/>
                  <a:pt x="55" y="190"/>
                  <a:pt x="54" y="190"/>
                </a:cubicBezTo>
                <a:cubicBezTo>
                  <a:pt x="54" y="189"/>
                  <a:pt x="53" y="188"/>
                  <a:pt x="52" y="187"/>
                </a:cubicBezTo>
                <a:cubicBezTo>
                  <a:pt x="52" y="187"/>
                  <a:pt x="52" y="187"/>
                  <a:pt x="52" y="187"/>
                </a:cubicBezTo>
                <a:cubicBezTo>
                  <a:pt x="52" y="188"/>
                  <a:pt x="52" y="188"/>
                  <a:pt x="52" y="189"/>
                </a:cubicBezTo>
                <a:cubicBezTo>
                  <a:pt x="52" y="189"/>
                  <a:pt x="52" y="190"/>
                  <a:pt x="52" y="190"/>
                </a:cubicBezTo>
                <a:cubicBezTo>
                  <a:pt x="53" y="190"/>
                  <a:pt x="54" y="191"/>
                  <a:pt x="54" y="191"/>
                </a:cubicBezTo>
                <a:close/>
                <a:moveTo>
                  <a:pt x="87" y="111"/>
                </a:moveTo>
                <a:cubicBezTo>
                  <a:pt x="86" y="109"/>
                  <a:pt x="86" y="109"/>
                  <a:pt x="84" y="109"/>
                </a:cubicBezTo>
                <a:cubicBezTo>
                  <a:pt x="84" y="110"/>
                  <a:pt x="84" y="111"/>
                  <a:pt x="84" y="112"/>
                </a:cubicBezTo>
                <a:cubicBezTo>
                  <a:pt x="85" y="112"/>
                  <a:pt x="86" y="111"/>
                  <a:pt x="87" y="111"/>
                </a:cubicBezTo>
                <a:close/>
                <a:moveTo>
                  <a:pt x="113" y="215"/>
                </a:moveTo>
                <a:cubicBezTo>
                  <a:pt x="114" y="215"/>
                  <a:pt x="114" y="215"/>
                  <a:pt x="115" y="215"/>
                </a:cubicBezTo>
                <a:cubicBezTo>
                  <a:pt x="115" y="215"/>
                  <a:pt x="115" y="214"/>
                  <a:pt x="116" y="214"/>
                </a:cubicBezTo>
                <a:cubicBezTo>
                  <a:pt x="116" y="213"/>
                  <a:pt x="116" y="212"/>
                  <a:pt x="117" y="210"/>
                </a:cubicBezTo>
                <a:cubicBezTo>
                  <a:pt x="117" y="210"/>
                  <a:pt x="117" y="210"/>
                  <a:pt x="116" y="210"/>
                </a:cubicBezTo>
                <a:cubicBezTo>
                  <a:pt x="115" y="212"/>
                  <a:pt x="114" y="213"/>
                  <a:pt x="113" y="215"/>
                </a:cubicBezTo>
                <a:close/>
                <a:moveTo>
                  <a:pt x="87" y="221"/>
                </a:moveTo>
                <a:cubicBezTo>
                  <a:pt x="87" y="221"/>
                  <a:pt x="86" y="220"/>
                  <a:pt x="85" y="219"/>
                </a:cubicBezTo>
                <a:cubicBezTo>
                  <a:pt x="85" y="220"/>
                  <a:pt x="84" y="221"/>
                  <a:pt x="84" y="221"/>
                </a:cubicBezTo>
                <a:cubicBezTo>
                  <a:pt x="84" y="222"/>
                  <a:pt x="85" y="222"/>
                  <a:pt x="85" y="223"/>
                </a:cubicBezTo>
                <a:cubicBezTo>
                  <a:pt x="86" y="222"/>
                  <a:pt x="87" y="222"/>
                  <a:pt x="87" y="221"/>
                </a:cubicBezTo>
                <a:close/>
                <a:moveTo>
                  <a:pt x="99" y="88"/>
                </a:moveTo>
                <a:cubicBezTo>
                  <a:pt x="99" y="89"/>
                  <a:pt x="99" y="89"/>
                  <a:pt x="99" y="89"/>
                </a:cubicBezTo>
                <a:cubicBezTo>
                  <a:pt x="100" y="88"/>
                  <a:pt x="100" y="87"/>
                  <a:pt x="101" y="86"/>
                </a:cubicBezTo>
                <a:cubicBezTo>
                  <a:pt x="101" y="85"/>
                  <a:pt x="100" y="84"/>
                  <a:pt x="100" y="83"/>
                </a:cubicBezTo>
                <a:cubicBezTo>
                  <a:pt x="99" y="85"/>
                  <a:pt x="99" y="87"/>
                  <a:pt x="99" y="88"/>
                </a:cubicBezTo>
                <a:close/>
                <a:moveTo>
                  <a:pt x="105" y="182"/>
                </a:moveTo>
                <a:cubicBezTo>
                  <a:pt x="106" y="180"/>
                  <a:pt x="105" y="178"/>
                  <a:pt x="105" y="177"/>
                </a:cubicBezTo>
                <a:cubicBezTo>
                  <a:pt x="104" y="178"/>
                  <a:pt x="104" y="178"/>
                  <a:pt x="104" y="180"/>
                </a:cubicBezTo>
                <a:cubicBezTo>
                  <a:pt x="104" y="180"/>
                  <a:pt x="104" y="180"/>
                  <a:pt x="104" y="180"/>
                </a:cubicBezTo>
                <a:cubicBezTo>
                  <a:pt x="104" y="181"/>
                  <a:pt x="105" y="181"/>
                  <a:pt x="105" y="182"/>
                </a:cubicBezTo>
                <a:close/>
                <a:moveTo>
                  <a:pt x="54" y="50"/>
                </a:moveTo>
                <a:cubicBezTo>
                  <a:pt x="54" y="50"/>
                  <a:pt x="54" y="50"/>
                  <a:pt x="54" y="50"/>
                </a:cubicBezTo>
                <a:cubicBezTo>
                  <a:pt x="55" y="48"/>
                  <a:pt x="55" y="46"/>
                  <a:pt x="55" y="44"/>
                </a:cubicBezTo>
                <a:cubicBezTo>
                  <a:pt x="54" y="44"/>
                  <a:pt x="54" y="44"/>
                  <a:pt x="53" y="43"/>
                </a:cubicBezTo>
                <a:cubicBezTo>
                  <a:pt x="54" y="46"/>
                  <a:pt x="54" y="48"/>
                  <a:pt x="54" y="50"/>
                </a:cubicBezTo>
                <a:close/>
                <a:moveTo>
                  <a:pt x="106" y="60"/>
                </a:moveTo>
                <a:cubicBezTo>
                  <a:pt x="106" y="61"/>
                  <a:pt x="106" y="62"/>
                  <a:pt x="106" y="63"/>
                </a:cubicBezTo>
                <a:cubicBezTo>
                  <a:pt x="107" y="62"/>
                  <a:pt x="108" y="61"/>
                  <a:pt x="108" y="59"/>
                </a:cubicBezTo>
                <a:cubicBezTo>
                  <a:pt x="107" y="59"/>
                  <a:pt x="107" y="59"/>
                  <a:pt x="106" y="60"/>
                </a:cubicBezTo>
                <a:close/>
                <a:moveTo>
                  <a:pt x="82" y="113"/>
                </a:moveTo>
                <a:cubicBezTo>
                  <a:pt x="82" y="113"/>
                  <a:pt x="82" y="112"/>
                  <a:pt x="82" y="111"/>
                </a:cubicBezTo>
                <a:cubicBezTo>
                  <a:pt x="81" y="112"/>
                  <a:pt x="80" y="113"/>
                  <a:pt x="79" y="114"/>
                </a:cubicBezTo>
                <a:cubicBezTo>
                  <a:pt x="79" y="114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80" y="115"/>
                  <a:pt x="81" y="114"/>
                  <a:pt x="82" y="113"/>
                </a:cubicBezTo>
                <a:close/>
                <a:moveTo>
                  <a:pt x="63" y="54"/>
                </a:moveTo>
                <a:cubicBezTo>
                  <a:pt x="63" y="55"/>
                  <a:pt x="64" y="56"/>
                  <a:pt x="64" y="57"/>
                </a:cubicBezTo>
                <a:cubicBezTo>
                  <a:pt x="65" y="56"/>
                  <a:pt x="66" y="55"/>
                  <a:pt x="66" y="54"/>
                </a:cubicBezTo>
                <a:cubicBezTo>
                  <a:pt x="65" y="54"/>
                  <a:pt x="64" y="54"/>
                  <a:pt x="63" y="54"/>
                </a:cubicBezTo>
                <a:close/>
                <a:moveTo>
                  <a:pt x="99" y="112"/>
                </a:moveTo>
                <a:cubicBezTo>
                  <a:pt x="100" y="112"/>
                  <a:pt x="101" y="112"/>
                  <a:pt x="101" y="112"/>
                </a:cubicBezTo>
                <a:cubicBezTo>
                  <a:pt x="102" y="113"/>
                  <a:pt x="102" y="112"/>
                  <a:pt x="102" y="112"/>
                </a:cubicBezTo>
                <a:cubicBezTo>
                  <a:pt x="102" y="111"/>
                  <a:pt x="101" y="110"/>
                  <a:pt x="100" y="109"/>
                </a:cubicBezTo>
                <a:cubicBezTo>
                  <a:pt x="100" y="110"/>
                  <a:pt x="100" y="111"/>
                  <a:pt x="99" y="112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5" y="51"/>
                  <a:pt x="95" y="52"/>
                  <a:pt x="95" y="53"/>
                </a:cubicBezTo>
                <a:cubicBezTo>
                  <a:pt x="95" y="53"/>
                  <a:pt x="95" y="54"/>
                  <a:pt x="95" y="54"/>
                </a:cubicBezTo>
                <a:cubicBezTo>
                  <a:pt x="95" y="54"/>
                  <a:pt x="96" y="55"/>
                  <a:pt x="97" y="56"/>
                </a:cubicBezTo>
                <a:cubicBezTo>
                  <a:pt x="97" y="54"/>
                  <a:pt x="96" y="52"/>
                  <a:pt x="96" y="50"/>
                </a:cubicBezTo>
                <a:close/>
                <a:moveTo>
                  <a:pt x="137" y="181"/>
                </a:moveTo>
                <a:cubicBezTo>
                  <a:pt x="136" y="181"/>
                  <a:pt x="135" y="181"/>
                  <a:pt x="134" y="182"/>
                </a:cubicBezTo>
                <a:cubicBezTo>
                  <a:pt x="134" y="182"/>
                  <a:pt x="135" y="183"/>
                  <a:pt x="135" y="184"/>
                </a:cubicBezTo>
                <a:cubicBezTo>
                  <a:pt x="136" y="183"/>
                  <a:pt x="137" y="182"/>
                  <a:pt x="137" y="181"/>
                </a:cubicBezTo>
                <a:close/>
                <a:moveTo>
                  <a:pt x="122" y="166"/>
                </a:moveTo>
                <a:cubicBezTo>
                  <a:pt x="123" y="167"/>
                  <a:pt x="123" y="169"/>
                  <a:pt x="124" y="170"/>
                </a:cubicBezTo>
                <a:cubicBezTo>
                  <a:pt x="124" y="170"/>
                  <a:pt x="124" y="170"/>
                  <a:pt x="124" y="170"/>
                </a:cubicBezTo>
                <a:cubicBezTo>
                  <a:pt x="125" y="170"/>
                  <a:pt x="125" y="170"/>
                  <a:pt x="125" y="170"/>
                </a:cubicBezTo>
                <a:cubicBezTo>
                  <a:pt x="124" y="168"/>
                  <a:pt x="124" y="167"/>
                  <a:pt x="123" y="166"/>
                </a:cubicBezTo>
                <a:cubicBezTo>
                  <a:pt x="123" y="166"/>
                  <a:pt x="123" y="166"/>
                  <a:pt x="122" y="166"/>
                </a:cubicBezTo>
                <a:close/>
                <a:moveTo>
                  <a:pt x="143" y="122"/>
                </a:move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5" y="121"/>
                  <a:pt x="145" y="120"/>
                </a:cubicBezTo>
                <a:cubicBezTo>
                  <a:pt x="145" y="119"/>
                  <a:pt x="144" y="118"/>
                  <a:pt x="144" y="118"/>
                </a:cubicBezTo>
                <a:cubicBezTo>
                  <a:pt x="144" y="117"/>
                  <a:pt x="144" y="117"/>
                  <a:pt x="144" y="117"/>
                </a:cubicBezTo>
                <a:cubicBezTo>
                  <a:pt x="144" y="117"/>
                  <a:pt x="144" y="117"/>
                  <a:pt x="143" y="116"/>
                </a:cubicBezTo>
                <a:cubicBezTo>
                  <a:pt x="143" y="118"/>
                  <a:pt x="143" y="120"/>
                  <a:pt x="143" y="122"/>
                </a:cubicBezTo>
                <a:close/>
                <a:moveTo>
                  <a:pt x="71" y="96"/>
                </a:moveTo>
                <a:cubicBezTo>
                  <a:pt x="72" y="95"/>
                  <a:pt x="72" y="95"/>
                  <a:pt x="72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3"/>
                  <a:pt x="72" y="92"/>
                  <a:pt x="72" y="92"/>
                </a:cubicBezTo>
                <a:cubicBezTo>
                  <a:pt x="71" y="93"/>
                  <a:pt x="70" y="94"/>
                  <a:pt x="71" y="96"/>
                </a:cubicBezTo>
                <a:close/>
                <a:moveTo>
                  <a:pt x="66" y="103"/>
                </a:moveTo>
                <a:cubicBezTo>
                  <a:pt x="68" y="102"/>
                  <a:pt x="68" y="100"/>
                  <a:pt x="67" y="98"/>
                </a:cubicBezTo>
                <a:cubicBezTo>
                  <a:pt x="67" y="99"/>
                  <a:pt x="66" y="100"/>
                  <a:pt x="66" y="100"/>
                </a:cubicBezTo>
                <a:cubicBezTo>
                  <a:pt x="66" y="101"/>
                  <a:pt x="66" y="102"/>
                  <a:pt x="66" y="103"/>
                </a:cubicBezTo>
                <a:close/>
                <a:moveTo>
                  <a:pt x="84" y="25"/>
                </a:moveTo>
                <a:cubicBezTo>
                  <a:pt x="84" y="26"/>
                  <a:pt x="84" y="29"/>
                  <a:pt x="85" y="30"/>
                </a:cubicBezTo>
                <a:cubicBezTo>
                  <a:pt x="85" y="28"/>
                  <a:pt x="85" y="26"/>
                  <a:pt x="85" y="25"/>
                </a:cubicBezTo>
                <a:cubicBezTo>
                  <a:pt x="85" y="25"/>
                  <a:pt x="85" y="25"/>
                  <a:pt x="84" y="25"/>
                </a:cubicBezTo>
                <a:close/>
                <a:moveTo>
                  <a:pt x="95" y="186"/>
                </a:moveTo>
                <a:cubicBezTo>
                  <a:pt x="95" y="188"/>
                  <a:pt x="94" y="189"/>
                  <a:pt x="94" y="190"/>
                </a:cubicBezTo>
                <a:cubicBezTo>
                  <a:pt x="94" y="190"/>
                  <a:pt x="94" y="190"/>
                  <a:pt x="95" y="190"/>
                </a:cubicBezTo>
                <a:cubicBezTo>
                  <a:pt x="95" y="189"/>
                  <a:pt x="96" y="188"/>
                  <a:pt x="96" y="186"/>
                </a:cubicBezTo>
                <a:cubicBezTo>
                  <a:pt x="96" y="186"/>
                  <a:pt x="96" y="186"/>
                  <a:pt x="95" y="186"/>
                </a:cubicBezTo>
                <a:close/>
                <a:moveTo>
                  <a:pt x="119" y="111"/>
                </a:moveTo>
                <a:cubicBezTo>
                  <a:pt x="119" y="111"/>
                  <a:pt x="119" y="111"/>
                  <a:pt x="119" y="111"/>
                </a:cubicBezTo>
                <a:cubicBezTo>
                  <a:pt x="119" y="112"/>
                  <a:pt x="118" y="113"/>
                  <a:pt x="118" y="114"/>
                </a:cubicBezTo>
                <a:cubicBezTo>
                  <a:pt x="118" y="114"/>
                  <a:pt x="119" y="115"/>
                  <a:pt x="119" y="115"/>
                </a:cubicBezTo>
                <a:cubicBezTo>
                  <a:pt x="119" y="116"/>
                  <a:pt x="119" y="116"/>
                  <a:pt x="120" y="117"/>
                </a:cubicBezTo>
                <a:cubicBezTo>
                  <a:pt x="120" y="115"/>
                  <a:pt x="120" y="113"/>
                  <a:pt x="119" y="111"/>
                </a:cubicBezTo>
                <a:close/>
                <a:moveTo>
                  <a:pt x="103" y="183"/>
                </a:moveTo>
                <a:cubicBezTo>
                  <a:pt x="103" y="182"/>
                  <a:pt x="102" y="182"/>
                  <a:pt x="101" y="181"/>
                </a:cubicBezTo>
                <a:cubicBezTo>
                  <a:pt x="100" y="182"/>
                  <a:pt x="100" y="183"/>
                  <a:pt x="100" y="184"/>
                </a:cubicBezTo>
                <a:cubicBezTo>
                  <a:pt x="101" y="184"/>
                  <a:pt x="102" y="183"/>
                  <a:pt x="103" y="183"/>
                </a:cubicBezTo>
                <a:close/>
                <a:moveTo>
                  <a:pt x="65" y="36"/>
                </a:moveTo>
                <a:cubicBezTo>
                  <a:pt x="65" y="36"/>
                  <a:pt x="65" y="36"/>
                  <a:pt x="65" y="36"/>
                </a:cubicBezTo>
                <a:cubicBezTo>
                  <a:pt x="66" y="36"/>
                  <a:pt x="67" y="36"/>
                  <a:pt x="68" y="35"/>
                </a:cubicBezTo>
                <a:cubicBezTo>
                  <a:pt x="68" y="35"/>
                  <a:pt x="68" y="34"/>
                  <a:pt x="68" y="33"/>
                </a:cubicBezTo>
                <a:cubicBezTo>
                  <a:pt x="67" y="33"/>
                  <a:pt x="67" y="33"/>
                  <a:pt x="67" y="34"/>
                </a:cubicBezTo>
                <a:cubicBezTo>
                  <a:pt x="66" y="34"/>
                  <a:pt x="66" y="35"/>
                  <a:pt x="65" y="36"/>
                </a:cubicBezTo>
                <a:close/>
                <a:moveTo>
                  <a:pt x="97" y="148"/>
                </a:moveTo>
                <a:cubicBezTo>
                  <a:pt x="97" y="148"/>
                  <a:pt x="98" y="148"/>
                  <a:pt x="98" y="147"/>
                </a:cubicBezTo>
                <a:cubicBezTo>
                  <a:pt x="98" y="147"/>
                  <a:pt x="99" y="147"/>
                  <a:pt x="99" y="146"/>
                </a:cubicBezTo>
                <a:cubicBezTo>
                  <a:pt x="98" y="146"/>
                  <a:pt x="98" y="145"/>
                  <a:pt x="98" y="144"/>
                </a:cubicBezTo>
                <a:cubicBezTo>
                  <a:pt x="98" y="144"/>
                  <a:pt x="98" y="144"/>
                  <a:pt x="98" y="144"/>
                </a:cubicBezTo>
                <a:cubicBezTo>
                  <a:pt x="97" y="145"/>
                  <a:pt x="97" y="146"/>
                  <a:pt x="96" y="147"/>
                </a:cubicBezTo>
                <a:cubicBezTo>
                  <a:pt x="97" y="147"/>
                  <a:pt x="97" y="148"/>
                  <a:pt x="97" y="148"/>
                </a:cubicBezTo>
                <a:close/>
                <a:moveTo>
                  <a:pt x="81" y="24"/>
                </a:moveTo>
                <a:cubicBezTo>
                  <a:pt x="81" y="25"/>
                  <a:pt x="80" y="25"/>
                  <a:pt x="79" y="25"/>
                </a:cubicBezTo>
                <a:cubicBezTo>
                  <a:pt x="80" y="26"/>
                  <a:pt x="80" y="27"/>
                  <a:pt x="81" y="27"/>
                </a:cubicBezTo>
                <a:cubicBezTo>
                  <a:pt x="82" y="26"/>
                  <a:pt x="82" y="26"/>
                  <a:pt x="81" y="24"/>
                </a:cubicBezTo>
                <a:close/>
                <a:moveTo>
                  <a:pt x="69" y="170"/>
                </a:moveTo>
                <a:cubicBezTo>
                  <a:pt x="70" y="172"/>
                  <a:pt x="70" y="175"/>
                  <a:pt x="73" y="176"/>
                </a:cubicBezTo>
                <a:cubicBezTo>
                  <a:pt x="72" y="174"/>
                  <a:pt x="70" y="172"/>
                  <a:pt x="69" y="170"/>
                </a:cubicBezTo>
                <a:close/>
                <a:moveTo>
                  <a:pt x="129" y="136"/>
                </a:moveTo>
                <a:cubicBezTo>
                  <a:pt x="129" y="137"/>
                  <a:pt x="129" y="138"/>
                  <a:pt x="128" y="140"/>
                </a:cubicBezTo>
                <a:cubicBezTo>
                  <a:pt x="130" y="139"/>
                  <a:pt x="130" y="138"/>
                  <a:pt x="131" y="136"/>
                </a:cubicBezTo>
                <a:cubicBezTo>
                  <a:pt x="130" y="136"/>
                  <a:pt x="130" y="136"/>
                  <a:pt x="129" y="136"/>
                </a:cubicBezTo>
                <a:close/>
                <a:moveTo>
                  <a:pt x="64" y="52"/>
                </a:moveTo>
                <a:cubicBezTo>
                  <a:pt x="65" y="52"/>
                  <a:pt x="66" y="52"/>
                  <a:pt x="67" y="52"/>
                </a:cubicBezTo>
                <a:cubicBezTo>
                  <a:pt x="68" y="52"/>
                  <a:pt x="68" y="51"/>
                  <a:pt x="68" y="51"/>
                </a:cubicBezTo>
                <a:cubicBezTo>
                  <a:pt x="67" y="50"/>
                  <a:pt x="67" y="50"/>
                  <a:pt x="66" y="50"/>
                </a:cubicBezTo>
                <a:cubicBezTo>
                  <a:pt x="65" y="50"/>
                  <a:pt x="65" y="51"/>
                  <a:pt x="64" y="52"/>
                </a:cubicBezTo>
                <a:close/>
                <a:moveTo>
                  <a:pt x="135" y="27"/>
                </a:moveTo>
                <a:cubicBezTo>
                  <a:pt x="135" y="25"/>
                  <a:pt x="135" y="24"/>
                  <a:pt x="134" y="23"/>
                </a:cubicBezTo>
                <a:cubicBezTo>
                  <a:pt x="134" y="23"/>
                  <a:pt x="133" y="23"/>
                  <a:pt x="132" y="23"/>
                </a:cubicBezTo>
                <a:cubicBezTo>
                  <a:pt x="133" y="24"/>
                  <a:pt x="133" y="24"/>
                  <a:pt x="133" y="25"/>
                </a:cubicBezTo>
                <a:cubicBezTo>
                  <a:pt x="134" y="25"/>
                  <a:pt x="134" y="26"/>
                  <a:pt x="135" y="27"/>
                </a:cubicBezTo>
                <a:close/>
                <a:moveTo>
                  <a:pt x="90" y="88"/>
                </a:moveTo>
                <a:cubicBezTo>
                  <a:pt x="90" y="88"/>
                  <a:pt x="90" y="88"/>
                  <a:pt x="90" y="88"/>
                </a:cubicBezTo>
                <a:cubicBezTo>
                  <a:pt x="91" y="89"/>
                  <a:pt x="92" y="91"/>
                  <a:pt x="92" y="92"/>
                </a:cubicBezTo>
                <a:cubicBezTo>
                  <a:pt x="93" y="92"/>
                  <a:pt x="93" y="92"/>
                  <a:pt x="94" y="91"/>
                </a:cubicBezTo>
                <a:cubicBezTo>
                  <a:pt x="93" y="90"/>
                  <a:pt x="91" y="89"/>
                  <a:pt x="90" y="88"/>
                </a:cubicBezTo>
                <a:close/>
                <a:moveTo>
                  <a:pt x="59" y="134"/>
                </a:moveTo>
                <a:cubicBezTo>
                  <a:pt x="58" y="134"/>
                  <a:pt x="58" y="134"/>
                  <a:pt x="57" y="134"/>
                </a:cubicBezTo>
                <a:cubicBezTo>
                  <a:pt x="57" y="135"/>
                  <a:pt x="58" y="137"/>
                  <a:pt x="59" y="138"/>
                </a:cubicBezTo>
                <a:cubicBezTo>
                  <a:pt x="59" y="138"/>
                  <a:pt x="59" y="136"/>
                  <a:pt x="59" y="134"/>
                </a:cubicBezTo>
                <a:close/>
                <a:moveTo>
                  <a:pt x="95" y="30"/>
                </a:moveTo>
                <a:cubicBezTo>
                  <a:pt x="95" y="29"/>
                  <a:pt x="95" y="29"/>
                  <a:pt x="94" y="28"/>
                </a:cubicBezTo>
                <a:cubicBezTo>
                  <a:pt x="94" y="28"/>
                  <a:pt x="93" y="28"/>
                  <a:pt x="92" y="28"/>
                </a:cubicBezTo>
                <a:cubicBezTo>
                  <a:pt x="93" y="29"/>
                  <a:pt x="93" y="30"/>
                  <a:pt x="93" y="31"/>
                </a:cubicBezTo>
                <a:cubicBezTo>
                  <a:pt x="94" y="30"/>
                  <a:pt x="95" y="30"/>
                  <a:pt x="95" y="30"/>
                </a:cubicBezTo>
                <a:close/>
                <a:moveTo>
                  <a:pt x="86" y="70"/>
                </a:moveTo>
                <a:cubicBezTo>
                  <a:pt x="86" y="70"/>
                  <a:pt x="86" y="70"/>
                  <a:pt x="86" y="70"/>
                </a:cubicBezTo>
                <a:cubicBezTo>
                  <a:pt x="86" y="70"/>
                  <a:pt x="85" y="71"/>
                  <a:pt x="85" y="72"/>
                </a:cubicBezTo>
                <a:cubicBezTo>
                  <a:pt x="85" y="72"/>
                  <a:pt x="85" y="72"/>
                  <a:pt x="85" y="73"/>
                </a:cubicBezTo>
                <a:cubicBezTo>
                  <a:pt x="85" y="73"/>
                  <a:pt x="86" y="74"/>
                  <a:pt x="86" y="74"/>
                </a:cubicBezTo>
                <a:cubicBezTo>
                  <a:pt x="86" y="73"/>
                  <a:pt x="86" y="71"/>
                  <a:pt x="86" y="70"/>
                </a:cubicBezTo>
                <a:close/>
                <a:moveTo>
                  <a:pt x="118" y="118"/>
                </a:moveTo>
                <a:cubicBezTo>
                  <a:pt x="117" y="117"/>
                  <a:pt x="117" y="116"/>
                  <a:pt x="117" y="116"/>
                </a:cubicBezTo>
                <a:cubicBezTo>
                  <a:pt x="115" y="117"/>
                  <a:pt x="115" y="118"/>
                  <a:pt x="115" y="119"/>
                </a:cubicBezTo>
                <a:cubicBezTo>
                  <a:pt x="116" y="119"/>
                  <a:pt x="117" y="118"/>
                  <a:pt x="118" y="118"/>
                </a:cubicBezTo>
                <a:close/>
                <a:moveTo>
                  <a:pt x="40" y="162"/>
                </a:moveTo>
                <a:cubicBezTo>
                  <a:pt x="37" y="162"/>
                  <a:pt x="35" y="162"/>
                  <a:pt x="34" y="162"/>
                </a:cubicBezTo>
                <a:cubicBezTo>
                  <a:pt x="35" y="162"/>
                  <a:pt x="35" y="162"/>
                  <a:pt x="35" y="162"/>
                </a:cubicBezTo>
                <a:cubicBezTo>
                  <a:pt x="36" y="163"/>
                  <a:pt x="37" y="163"/>
                  <a:pt x="38" y="163"/>
                </a:cubicBezTo>
                <a:cubicBezTo>
                  <a:pt x="39" y="163"/>
                  <a:pt x="39" y="163"/>
                  <a:pt x="40" y="162"/>
                </a:cubicBezTo>
                <a:close/>
                <a:moveTo>
                  <a:pt x="106" y="35"/>
                </a:moveTo>
                <a:cubicBezTo>
                  <a:pt x="106" y="36"/>
                  <a:pt x="106" y="38"/>
                  <a:pt x="106" y="39"/>
                </a:cubicBezTo>
                <a:cubicBezTo>
                  <a:pt x="107" y="39"/>
                  <a:pt x="107" y="38"/>
                  <a:pt x="108" y="38"/>
                </a:cubicBezTo>
                <a:cubicBezTo>
                  <a:pt x="107" y="37"/>
                  <a:pt x="107" y="36"/>
                  <a:pt x="107" y="35"/>
                </a:cubicBezTo>
                <a:cubicBezTo>
                  <a:pt x="107" y="35"/>
                  <a:pt x="107" y="35"/>
                  <a:pt x="106" y="35"/>
                </a:cubicBezTo>
                <a:close/>
                <a:moveTo>
                  <a:pt x="92" y="87"/>
                </a:moveTo>
                <a:cubicBezTo>
                  <a:pt x="93" y="88"/>
                  <a:pt x="94" y="88"/>
                  <a:pt x="95" y="89"/>
                </a:cubicBezTo>
                <a:cubicBezTo>
                  <a:pt x="95" y="89"/>
                  <a:pt x="95" y="88"/>
                  <a:pt x="95" y="88"/>
                </a:cubicBezTo>
                <a:cubicBezTo>
                  <a:pt x="95" y="87"/>
                  <a:pt x="94" y="87"/>
                  <a:pt x="94" y="86"/>
                </a:cubicBezTo>
                <a:cubicBezTo>
                  <a:pt x="93" y="86"/>
                  <a:pt x="93" y="86"/>
                  <a:pt x="92" y="87"/>
                </a:cubicBezTo>
                <a:close/>
                <a:moveTo>
                  <a:pt x="127" y="110"/>
                </a:moveTo>
                <a:cubicBezTo>
                  <a:pt x="127" y="110"/>
                  <a:pt x="127" y="110"/>
                  <a:pt x="126" y="110"/>
                </a:cubicBezTo>
                <a:cubicBezTo>
                  <a:pt x="126" y="111"/>
                  <a:pt x="125" y="113"/>
                  <a:pt x="125" y="114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26" y="114"/>
                  <a:pt x="126" y="113"/>
                  <a:pt x="127" y="113"/>
                </a:cubicBezTo>
                <a:cubicBezTo>
                  <a:pt x="127" y="112"/>
                  <a:pt x="127" y="111"/>
                  <a:pt x="127" y="110"/>
                </a:cubicBezTo>
                <a:close/>
                <a:moveTo>
                  <a:pt x="129" y="18"/>
                </a:moveTo>
                <a:cubicBezTo>
                  <a:pt x="129" y="17"/>
                  <a:pt x="129" y="17"/>
                  <a:pt x="128" y="17"/>
                </a:cubicBezTo>
                <a:cubicBezTo>
                  <a:pt x="128" y="16"/>
                  <a:pt x="127" y="16"/>
                  <a:pt x="126" y="16"/>
                </a:cubicBezTo>
                <a:cubicBezTo>
                  <a:pt x="126" y="17"/>
                  <a:pt x="126" y="17"/>
                  <a:pt x="126" y="18"/>
                </a:cubicBezTo>
                <a:cubicBezTo>
                  <a:pt x="127" y="18"/>
                  <a:pt x="128" y="18"/>
                  <a:pt x="129" y="18"/>
                </a:cubicBezTo>
                <a:close/>
                <a:moveTo>
                  <a:pt x="52" y="77"/>
                </a:moveTo>
                <a:cubicBezTo>
                  <a:pt x="52" y="77"/>
                  <a:pt x="53" y="77"/>
                  <a:pt x="53" y="77"/>
                </a:cubicBezTo>
                <a:cubicBezTo>
                  <a:pt x="53" y="75"/>
                  <a:pt x="53" y="74"/>
                  <a:pt x="53" y="72"/>
                </a:cubicBezTo>
                <a:cubicBezTo>
                  <a:pt x="52" y="72"/>
                  <a:pt x="52" y="73"/>
                  <a:pt x="52" y="74"/>
                </a:cubicBezTo>
                <a:cubicBezTo>
                  <a:pt x="52" y="75"/>
                  <a:pt x="52" y="76"/>
                  <a:pt x="52" y="77"/>
                </a:cubicBezTo>
                <a:close/>
                <a:moveTo>
                  <a:pt x="134" y="95"/>
                </a:moveTo>
                <a:cubicBezTo>
                  <a:pt x="134" y="95"/>
                  <a:pt x="134" y="95"/>
                  <a:pt x="134" y="95"/>
                </a:cubicBezTo>
                <a:cubicBezTo>
                  <a:pt x="133" y="96"/>
                  <a:pt x="133" y="96"/>
                  <a:pt x="133" y="97"/>
                </a:cubicBezTo>
                <a:cubicBezTo>
                  <a:pt x="133" y="97"/>
                  <a:pt x="133" y="97"/>
                  <a:pt x="133" y="98"/>
                </a:cubicBezTo>
                <a:cubicBezTo>
                  <a:pt x="133" y="99"/>
                  <a:pt x="134" y="99"/>
                  <a:pt x="134" y="10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34" y="99"/>
                  <a:pt x="134" y="97"/>
                  <a:pt x="134" y="95"/>
                </a:cubicBezTo>
                <a:close/>
                <a:moveTo>
                  <a:pt x="129" y="165"/>
                </a:moveTo>
                <a:cubicBezTo>
                  <a:pt x="128" y="165"/>
                  <a:pt x="128" y="165"/>
                  <a:pt x="127" y="165"/>
                </a:cubicBezTo>
                <a:cubicBezTo>
                  <a:pt x="128" y="167"/>
                  <a:pt x="129" y="168"/>
                  <a:pt x="130" y="168"/>
                </a:cubicBezTo>
                <a:cubicBezTo>
                  <a:pt x="129" y="167"/>
                  <a:pt x="129" y="166"/>
                  <a:pt x="129" y="165"/>
                </a:cubicBezTo>
                <a:close/>
                <a:moveTo>
                  <a:pt x="140" y="23"/>
                </a:moveTo>
                <a:cubicBezTo>
                  <a:pt x="140" y="23"/>
                  <a:pt x="140" y="23"/>
                  <a:pt x="140" y="23"/>
                </a:cubicBezTo>
                <a:cubicBezTo>
                  <a:pt x="140" y="26"/>
                  <a:pt x="140" y="29"/>
                  <a:pt x="141" y="32"/>
                </a:cubicBezTo>
                <a:cubicBezTo>
                  <a:pt x="141" y="31"/>
                  <a:pt x="141" y="31"/>
                  <a:pt x="141" y="30"/>
                </a:cubicBezTo>
                <a:cubicBezTo>
                  <a:pt x="141" y="30"/>
                  <a:pt x="141" y="29"/>
                  <a:pt x="141" y="29"/>
                </a:cubicBezTo>
                <a:cubicBezTo>
                  <a:pt x="141" y="27"/>
                  <a:pt x="141" y="25"/>
                  <a:pt x="140" y="23"/>
                </a:cubicBezTo>
                <a:close/>
                <a:moveTo>
                  <a:pt x="119" y="221"/>
                </a:moveTo>
                <a:cubicBezTo>
                  <a:pt x="119" y="221"/>
                  <a:pt x="119" y="221"/>
                  <a:pt x="119" y="221"/>
                </a:cubicBezTo>
                <a:cubicBezTo>
                  <a:pt x="118" y="221"/>
                  <a:pt x="117" y="222"/>
                  <a:pt x="116" y="222"/>
                </a:cubicBezTo>
                <a:cubicBezTo>
                  <a:pt x="116" y="222"/>
                  <a:pt x="116" y="222"/>
                  <a:pt x="116" y="222"/>
                </a:cubicBezTo>
                <a:cubicBezTo>
                  <a:pt x="115" y="223"/>
                  <a:pt x="115" y="224"/>
                  <a:pt x="115" y="225"/>
                </a:cubicBezTo>
                <a:cubicBezTo>
                  <a:pt x="116" y="223"/>
                  <a:pt x="117" y="222"/>
                  <a:pt x="119" y="221"/>
                </a:cubicBezTo>
                <a:close/>
                <a:moveTo>
                  <a:pt x="106" y="161"/>
                </a:moveTo>
                <a:cubicBezTo>
                  <a:pt x="106" y="161"/>
                  <a:pt x="107" y="162"/>
                  <a:pt x="108" y="162"/>
                </a:cubicBezTo>
                <a:cubicBezTo>
                  <a:pt x="108" y="161"/>
                  <a:pt x="108" y="160"/>
                  <a:pt x="107" y="159"/>
                </a:cubicBezTo>
                <a:cubicBezTo>
                  <a:pt x="107" y="160"/>
                  <a:pt x="106" y="160"/>
                  <a:pt x="106" y="161"/>
                </a:cubicBezTo>
                <a:close/>
                <a:moveTo>
                  <a:pt x="64" y="148"/>
                </a:moveTo>
                <a:cubicBezTo>
                  <a:pt x="64" y="148"/>
                  <a:pt x="64" y="148"/>
                  <a:pt x="64" y="148"/>
                </a:cubicBezTo>
                <a:cubicBezTo>
                  <a:pt x="63" y="149"/>
                  <a:pt x="63" y="150"/>
                  <a:pt x="63" y="151"/>
                </a:cubicBezTo>
                <a:cubicBezTo>
                  <a:pt x="62" y="152"/>
                  <a:pt x="63" y="153"/>
                  <a:pt x="64" y="154"/>
                </a:cubicBezTo>
                <a:cubicBezTo>
                  <a:pt x="64" y="152"/>
                  <a:pt x="64" y="150"/>
                  <a:pt x="64" y="148"/>
                </a:cubicBezTo>
                <a:close/>
                <a:moveTo>
                  <a:pt x="132" y="189"/>
                </a:moveTo>
                <a:cubicBezTo>
                  <a:pt x="132" y="189"/>
                  <a:pt x="132" y="189"/>
                  <a:pt x="132" y="189"/>
                </a:cubicBezTo>
                <a:cubicBezTo>
                  <a:pt x="132" y="188"/>
                  <a:pt x="132" y="187"/>
                  <a:pt x="132" y="186"/>
                </a:cubicBezTo>
                <a:cubicBezTo>
                  <a:pt x="132" y="185"/>
                  <a:pt x="131" y="185"/>
                  <a:pt x="131" y="185"/>
                </a:cubicBezTo>
                <a:cubicBezTo>
                  <a:pt x="130" y="185"/>
                  <a:pt x="130" y="185"/>
                  <a:pt x="130" y="186"/>
                </a:cubicBezTo>
                <a:cubicBezTo>
                  <a:pt x="131" y="187"/>
                  <a:pt x="131" y="188"/>
                  <a:pt x="132" y="189"/>
                </a:cubicBezTo>
                <a:close/>
                <a:moveTo>
                  <a:pt x="148" y="42"/>
                </a:moveTo>
                <a:cubicBezTo>
                  <a:pt x="147" y="45"/>
                  <a:pt x="147" y="47"/>
                  <a:pt x="148" y="49"/>
                </a:cubicBezTo>
                <a:cubicBezTo>
                  <a:pt x="148" y="47"/>
                  <a:pt x="148" y="45"/>
                  <a:pt x="148" y="42"/>
                </a:cubicBezTo>
                <a:close/>
                <a:moveTo>
                  <a:pt x="127" y="185"/>
                </a:moveTo>
                <a:cubicBezTo>
                  <a:pt x="127" y="185"/>
                  <a:pt x="126" y="185"/>
                  <a:pt x="126" y="186"/>
                </a:cubicBezTo>
                <a:cubicBezTo>
                  <a:pt x="125" y="187"/>
                  <a:pt x="124" y="189"/>
                  <a:pt x="124" y="190"/>
                </a:cubicBezTo>
                <a:cubicBezTo>
                  <a:pt x="124" y="190"/>
                  <a:pt x="124" y="190"/>
                  <a:pt x="124" y="190"/>
                </a:cubicBezTo>
                <a:cubicBezTo>
                  <a:pt x="125" y="188"/>
                  <a:pt x="126" y="187"/>
                  <a:pt x="127" y="185"/>
                </a:cubicBezTo>
                <a:close/>
                <a:moveTo>
                  <a:pt x="88" y="187"/>
                </a:moveTo>
                <a:cubicBezTo>
                  <a:pt x="87" y="187"/>
                  <a:pt x="86" y="187"/>
                  <a:pt x="86" y="187"/>
                </a:cubicBezTo>
                <a:cubicBezTo>
                  <a:pt x="86" y="187"/>
                  <a:pt x="86" y="187"/>
                  <a:pt x="86" y="187"/>
                </a:cubicBezTo>
                <a:cubicBezTo>
                  <a:pt x="86" y="188"/>
                  <a:pt x="86" y="189"/>
                  <a:pt x="87" y="189"/>
                </a:cubicBezTo>
                <a:cubicBezTo>
                  <a:pt x="88" y="188"/>
                  <a:pt x="88" y="188"/>
                  <a:pt x="88" y="187"/>
                </a:cubicBezTo>
                <a:close/>
                <a:moveTo>
                  <a:pt x="46" y="190"/>
                </a:moveTo>
                <a:cubicBezTo>
                  <a:pt x="46" y="190"/>
                  <a:pt x="46" y="190"/>
                  <a:pt x="46" y="190"/>
                </a:cubicBezTo>
                <a:cubicBezTo>
                  <a:pt x="47" y="192"/>
                  <a:pt x="49" y="193"/>
                  <a:pt x="51" y="194"/>
                </a:cubicBezTo>
                <a:cubicBezTo>
                  <a:pt x="51" y="193"/>
                  <a:pt x="50" y="193"/>
                  <a:pt x="50" y="193"/>
                </a:cubicBezTo>
                <a:cubicBezTo>
                  <a:pt x="48" y="192"/>
                  <a:pt x="47" y="191"/>
                  <a:pt x="46" y="190"/>
                </a:cubicBezTo>
                <a:close/>
                <a:moveTo>
                  <a:pt x="66" y="97"/>
                </a:moveTo>
                <a:cubicBezTo>
                  <a:pt x="67" y="95"/>
                  <a:pt x="67" y="94"/>
                  <a:pt x="67" y="93"/>
                </a:cubicBezTo>
                <a:cubicBezTo>
                  <a:pt x="65" y="95"/>
                  <a:pt x="65" y="94"/>
                  <a:pt x="66" y="97"/>
                </a:cubicBezTo>
                <a:close/>
                <a:moveTo>
                  <a:pt x="146" y="196"/>
                </a:moveTo>
                <a:cubicBezTo>
                  <a:pt x="144" y="197"/>
                  <a:pt x="141" y="201"/>
                  <a:pt x="141" y="202"/>
                </a:cubicBezTo>
                <a:cubicBezTo>
                  <a:pt x="143" y="200"/>
                  <a:pt x="144" y="198"/>
                  <a:pt x="146" y="196"/>
                </a:cubicBezTo>
                <a:close/>
                <a:moveTo>
                  <a:pt x="150" y="176"/>
                </a:moveTo>
                <a:cubicBezTo>
                  <a:pt x="149" y="174"/>
                  <a:pt x="148" y="172"/>
                  <a:pt x="148" y="170"/>
                </a:cubicBezTo>
                <a:cubicBezTo>
                  <a:pt x="148" y="172"/>
                  <a:pt x="148" y="174"/>
                  <a:pt x="148" y="175"/>
                </a:cubicBezTo>
                <a:cubicBezTo>
                  <a:pt x="148" y="176"/>
                  <a:pt x="149" y="176"/>
                  <a:pt x="150" y="176"/>
                </a:cubicBezTo>
                <a:close/>
                <a:moveTo>
                  <a:pt x="115" y="168"/>
                </a:moveTo>
                <a:cubicBezTo>
                  <a:pt x="115" y="168"/>
                  <a:pt x="114" y="168"/>
                  <a:pt x="114" y="169"/>
                </a:cubicBezTo>
                <a:cubicBezTo>
                  <a:pt x="114" y="170"/>
                  <a:pt x="114" y="171"/>
                  <a:pt x="114" y="172"/>
                </a:cubicBezTo>
                <a:cubicBezTo>
                  <a:pt x="115" y="172"/>
                  <a:pt x="115" y="172"/>
                  <a:pt x="115" y="171"/>
                </a:cubicBezTo>
                <a:cubicBezTo>
                  <a:pt x="115" y="170"/>
                  <a:pt x="115" y="169"/>
                  <a:pt x="115" y="168"/>
                </a:cubicBezTo>
                <a:close/>
                <a:moveTo>
                  <a:pt x="123" y="201"/>
                </a:moveTo>
                <a:cubicBezTo>
                  <a:pt x="123" y="201"/>
                  <a:pt x="122" y="201"/>
                  <a:pt x="122" y="201"/>
                </a:cubicBezTo>
                <a:cubicBezTo>
                  <a:pt x="121" y="202"/>
                  <a:pt x="120" y="203"/>
                  <a:pt x="120" y="204"/>
                </a:cubicBezTo>
                <a:cubicBezTo>
                  <a:pt x="122" y="203"/>
                  <a:pt x="123" y="203"/>
                  <a:pt x="123" y="201"/>
                </a:cubicBezTo>
                <a:close/>
                <a:moveTo>
                  <a:pt x="122" y="20"/>
                </a:moveTo>
                <a:cubicBezTo>
                  <a:pt x="122" y="20"/>
                  <a:pt x="121" y="20"/>
                  <a:pt x="121" y="20"/>
                </a:cubicBezTo>
                <a:cubicBezTo>
                  <a:pt x="121" y="21"/>
                  <a:pt x="121" y="22"/>
                  <a:pt x="121" y="23"/>
                </a:cubicBezTo>
                <a:cubicBezTo>
                  <a:pt x="121" y="23"/>
                  <a:pt x="122" y="23"/>
                  <a:pt x="122" y="23"/>
                </a:cubicBezTo>
                <a:cubicBezTo>
                  <a:pt x="122" y="22"/>
                  <a:pt x="122" y="21"/>
                  <a:pt x="122" y="20"/>
                </a:cubicBezTo>
                <a:close/>
                <a:moveTo>
                  <a:pt x="152" y="195"/>
                </a:moveTo>
                <a:cubicBezTo>
                  <a:pt x="150" y="197"/>
                  <a:pt x="148" y="199"/>
                  <a:pt x="146" y="200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47" y="200"/>
                  <a:pt x="148" y="200"/>
                  <a:pt x="148" y="199"/>
                </a:cubicBezTo>
                <a:cubicBezTo>
                  <a:pt x="149" y="198"/>
                  <a:pt x="151" y="197"/>
                  <a:pt x="152" y="196"/>
                </a:cubicBezTo>
                <a:cubicBezTo>
                  <a:pt x="152" y="196"/>
                  <a:pt x="153" y="196"/>
                  <a:pt x="152" y="195"/>
                </a:cubicBezTo>
                <a:close/>
                <a:moveTo>
                  <a:pt x="86" y="154"/>
                </a:moveTo>
                <a:cubicBezTo>
                  <a:pt x="86" y="152"/>
                  <a:pt x="86" y="151"/>
                  <a:pt x="86" y="149"/>
                </a:cubicBezTo>
                <a:cubicBezTo>
                  <a:pt x="84" y="151"/>
                  <a:pt x="85" y="152"/>
                  <a:pt x="86" y="154"/>
                </a:cubicBezTo>
                <a:close/>
                <a:moveTo>
                  <a:pt x="66" y="129"/>
                </a:moveTo>
                <a:cubicBezTo>
                  <a:pt x="66" y="129"/>
                  <a:pt x="66" y="129"/>
                  <a:pt x="66" y="129"/>
                </a:cubicBezTo>
                <a:cubicBezTo>
                  <a:pt x="65" y="131"/>
                  <a:pt x="64" y="133"/>
                  <a:pt x="64" y="134"/>
                </a:cubicBezTo>
                <a:cubicBezTo>
                  <a:pt x="63" y="134"/>
                  <a:pt x="64" y="135"/>
                  <a:pt x="64" y="135"/>
                </a:cubicBezTo>
                <a:cubicBezTo>
                  <a:pt x="64" y="134"/>
                  <a:pt x="65" y="133"/>
                  <a:pt x="65" y="132"/>
                </a:cubicBezTo>
                <a:cubicBezTo>
                  <a:pt x="66" y="131"/>
                  <a:pt x="66" y="130"/>
                  <a:pt x="66" y="129"/>
                </a:cubicBezTo>
                <a:close/>
                <a:moveTo>
                  <a:pt x="66" y="168"/>
                </a:moveTo>
                <a:cubicBezTo>
                  <a:pt x="64" y="168"/>
                  <a:pt x="64" y="168"/>
                  <a:pt x="64" y="170"/>
                </a:cubicBezTo>
                <a:cubicBezTo>
                  <a:pt x="65" y="170"/>
                  <a:pt x="66" y="170"/>
                  <a:pt x="67" y="171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6" y="170"/>
                  <a:pt x="66" y="169"/>
                  <a:pt x="66" y="168"/>
                </a:cubicBezTo>
                <a:close/>
                <a:moveTo>
                  <a:pt x="78" y="99"/>
                </a:moveTo>
                <a:cubicBezTo>
                  <a:pt x="78" y="98"/>
                  <a:pt x="78" y="97"/>
                  <a:pt x="78" y="96"/>
                </a:cubicBezTo>
                <a:cubicBezTo>
                  <a:pt x="76" y="97"/>
                  <a:pt x="76" y="97"/>
                  <a:pt x="77" y="99"/>
                </a:cubicBezTo>
                <a:cubicBezTo>
                  <a:pt x="77" y="99"/>
                  <a:pt x="77" y="99"/>
                  <a:pt x="77" y="99"/>
                </a:cubicBezTo>
                <a:cubicBezTo>
                  <a:pt x="77" y="99"/>
                  <a:pt x="77" y="99"/>
                  <a:pt x="78" y="99"/>
                </a:cubicBezTo>
                <a:close/>
                <a:moveTo>
                  <a:pt x="129" y="20"/>
                </a:moveTo>
                <a:cubicBezTo>
                  <a:pt x="128" y="20"/>
                  <a:pt x="128" y="20"/>
                  <a:pt x="127" y="20"/>
                </a:cubicBezTo>
                <a:cubicBezTo>
                  <a:pt x="127" y="21"/>
                  <a:pt x="127" y="22"/>
                  <a:pt x="127" y="22"/>
                </a:cubicBezTo>
                <a:cubicBezTo>
                  <a:pt x="128" y="22"/>
                  <a:pt x="128" y="22"/>
                  <a:pt x="129" y="22"/>
                </a:cubicBezTo>
                <a:cubicBezTo>
                  <a:pt x="129" y="21"/>
                  <a:pt x="129" y="21"/>
                  <a:pt x="129" y="20"/>
                </a:cubicBezTo>
                <a:close/>
                <a:moveTo>
                  <a:pt x="106" y="15"/>
                </a:moveTo>
                <a:cubicBezTo>
                  <a:pt x="106" y="15"/>
                  <a:pt x="106" y="15"/>
                  <a:pt x="106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5" y="15"/>
                  <a:pt x="103" y="15"/>
                  <a:pt x="102" y="14"/>
                </a:cubicBezTo>
                <a:cubicBezTo>
                  <a:pt x="101" y="14"/>
                  <a:pt x="101" y="15"/>
                  <a:pt x="100" y="15"/>
                </a:cubicBezTo>
                <a:cubicBezTo>
                  <a:pt x="102" y="15"/>
                  <a:pt x="104" y="15"/>
                  <a:pt x="106" y="15"/>
                </a:cubicBezTo>
                <a:close/>
                <a:moveTo>
                  <a:pt x="49" y="165"/>
                </a:moveTo>
                <a:cubicBezTo>
                  <a:pt x="48" y="166"/>
                  <a:pt x="48" y="166"/>
                  <a:pt x="48" y="168"/>
                </a:cubicBezTo>
                <a:cubicBezTo>
                  <a:pt x="48" y="168"/>
                  <a:pt x="49" y="168"/>
                  <a:pt x="49" y="169"/>
                </a:cubicBezTo>
                <a:cubicBezTo>
                  <a:pt x="49" y="168"/>
                  <a:pt x="49" y="167"/>
                  <a:pt x="49" y="165"/>
                </a:cubicBezTo>
                <a:close/>
                <a:moveTo>
                  <a:pt x="64" y="62"/>
                </a:moveTo>
                <a:cubicBezTo>
                  <a:pt x="63" y="63"/>
                  <a:pt x="62" y="64"/>
                  <a:pt x="63" y="66"/>
                </a:cubicBezTo>
                <a:cubicBezTo>
                  <a:pt x="63" y="65"/>
                  <a:pt x="63" y="65"/>
                  <a:pt x="64" y="64"/>
                </a:cubicBezTo>
                <a:cubicBezTo>
                  <a:pt x="64" y="63"/>
                  <a:pt x="64" y="63"/>
                  <a:pt x="64" y="62"/>
                </a:cubicBezTo>
                <a:close/>
                <a:moveTo>
                  <a:pt x="41" y="162"/>
                </a:moveTo>
                <a:cubicBezTo>
                  <a:pt x="41" y="163"/>
                  <a:pt x="41" y="163"/>
                  <a:pt x="42" y="163"/>
                </a:cubicBezTo>
                <a:cubicBezTo>
                  <a:pt x="44" y="163"/>
                  <a:pt x="46" y="163"/>
                  <a:pt x="47" y="163"/>
                </a:cubicBezTo>
                <a:cubicBezTo>
                  <a:pt x="45" y="163"/>
                  <a:pt x="43" y="162"/>
                  <a:pt x="41" y="162"/>
                </a:cubicBezTo>
                <a:close/>
                <a:moveTo>
                  <a:pt x="111" y="104"/>
                </a:moveTo>
                <a:cubicBezTo>
                  <a:pt x="112" y="103"/>
                  <a:pt x="112" y="102"/>
                  <a:pt x="113" y="102"/>
                </a:cubicBezTo>
                <a:cubicBezTo>
                  <a:pt x="113" y="102"/>
                  <a:pt x="113" y="102"/>
                  <a:pt x="113" y="102"/>
                </a:cubicBezTo>
                <a:cubicBezTo>
                  <a:pt x="112" y="102"/>
                  <a:pt x="111" y="102"/>
                  <a:pt x="110" y="102"/>
                </a:cubicBezTo>
                <a:cubicBezTo>
                  <a:pt x="110" y="103"/>
                  <a:pt x="110" y="103"/>
                  <a:pt x="111" y="104"/>
                </a:cubicBezTo>
                <a:close/>
                <a:moveTo>
                  <a:pt x="107" y="29"/>
                </a:moveTo>
                <a:cubicBezTo>
                  <a:pt x="106" y="29"/>
                  <a:pt x="106" y="29"/>
                  <a:pt x="106" y="30"/>
                </a:cubicBezTo>
                <a:cubicBezTo>
                  <a:pt x="106" y="30"/>
                  <a:pt x="106" y="31"/>
                  <a:pt x="106" y="31"/>
                </a:cubicBezTo>
                <a:cubicBezTo>
                  <a:pt x="106" y="32"/>
                  <a:pt x="106" y="32"/>
                  <a:pt x="107" y="33"/>
                </a:cubicBezTo>
                <a:cubicBezTo>
                  <a:pt x="107" y="32"/>
                  <a:pt x="107" y="30"/>
                  <a:pt x="107" y="29"/>
                </a:cubicBezTo>
                <a:close/>
                <a:moveTo>
                  <a:pt x="98" y="150"/>
                </a:moveTo>
                <a:cubicBezTo>
                  <a:pt x="99" y="152"/>
                  <a:pt x="99" y="153"/>
                  <a:pt x="100" y="154"/>
                </a:cubicBezTo>
                <a:cubicBezTo>
                  <a:pt x="100" y="152"/>
                  <a:pt x="99" y="151"/>
                  <a:pt x="99" y="149"/>
                </a:cubicBezTo>
                <a:cubicBezTo>
                  <a:pt x="99" y="150"/>
                  <a:pt x="98" y="150"/>
                  <a:pt x="98" y="150"/>
                </a:cubicBezTo>
                <a:close/>
                <a:moveTo>
                  <a:pt x="76" y="156"/>
                </a:moveTo>
                <a:cubicBezTo>
                  <a:pt x="77" y="154"/>
                  <a:pt x="76" y="152"/>
                  <a:pt x="75" y="150"/>
                </a:cubicBezTo>
                <a:cubicBezTo>
                  <a:pt x="75" y="152"/>
                  <a:pt x="76" y="154"/>
                  <a:pt x="76" y="156"/>
                </a:cubicBezTo>
                <a:close/>
                <a:moveTo>
                  <a:pt x="105" y="81"/>
                </a:moveTo>
                <a:cubicBezTo>
                  <a:pt x="105" y="81"/>
                  <a:pt x="105" y="81"/>
                  <a:pt x="105" y="81"/>
                </a:cubicBezTo>
                <a:cubicBezTo>
                  <a:pt x="104" y="81"/>
                  <a:pt x="103" y="82"/>
                  <a:pt x="102" y="82"/>
                </a:cubicBezTo>
                <a:cubicBezTo>
                  <a:pt x="102" y="83"/>
                  <a:pt x="102" y="83"/>
                  <a:pt x="103" y="84"/>
                </a:cubicBezTo>
                <a:cubicBezTo>
                  <a:pt x="103" y="83"/>
                  <a:pt x="104" y="82"/>
                  <a:pt x="105" y="81"/>
                </a:cubicBezTo>
                <a:close/>
                <a:moveTo>
                  <a:pt x="77" y="85"/>
                </a:moveTo>
                <a:cubicBezTo>
                  <a:pt x="75" y="86"/>
                  <a:pt x="75" y="88"/>
                  <a:pt x="76" y="89"/>
                </a:cubicBezTo>
                <a:cubicBezTo>
                  <a:pt x="76" y="88"/>
                  <a:pt x="77" y="86"/>
                  <a:pt x="77" y="85"/>
                </a:cubicBezTo>
                <a:close/>
                <a:moveTo>
                  <a:pt x="50" y="131"/>
                </a:moveTo>
                <a:cubicBezTo>
                  <a:pt x="50" y="131"/>
                  <a:pt x="51" y="131"/>
                  <a:pt x="51" y="131"/>
                </a:cubicBezTo>
                <a:cubicBezTo>
                  <a:pt x="51" y="130"/>
                  <a:pt x="51" y="130"/>
                  <a:pt x="51" y="129"/>
                </a:cubicBezTo>
                <a:cubicBezTo>
                  <a:pt x="51" y="128"/>
                  <a:pt x="51" y="127"/>
                  <a:pt x="52" y="127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7"/>
                  <a:pt x="51" y="127"/>
                  <a:pt x="50" y="126"/>
                </a:cubicBezTo>
                <a:cubicBezTo>
                  <a:pt x="50" y="128"/>
                  <a:pt x="50" y="129"/>
                  <a:pt x="50" y="131"/>
                </a:cubicBezTo>
                <a:close/>
                <a:moveTo>
                  <a:pt x="146" y="104"/>
                </a:moveTo>
                <a:cubicBezTo>
                  <a:pt x="147" y="106"/>
                  <a:pt x="147" y="108"/>
                  <a:pt x="147" y="110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8" y="110"/>
                  <a:pt x="147" y="106"/>
                  <a:pt x="146" y="104"/>
                </a:cubicBezTo>
                <a:close/>
                <a:moveTo>
                  <a:pt x="112" y="39"/>
                </a:moveTo>
                <a:cubicBezTo>
                  <a:pt x="111" y="39"/>
                  <a:pt x="110" y="40"/>
                  <a:pt x="110" y="40"/>
                </a:cubicBezTo>
                <a:cubicBezTo>
                  <a:pt x="110" y="40"/>
                  <a:pt x="110" y="41"/>
                  <a:pt x="110" y="42"/>
                </a:cubicBezTo>
                <a:cubicBezTo>
                  <a:pt x="110" y="41"/>
                  <a:pt x="111" y="41"/>
                  <a:pt x="111" y="41"/>
                </a:cubicBezTo>
                <a:cubicBezTo>
                  <a:pt x="112" y="41"/>
                  <a:pt x="112" y="40"/>
                  <a:pt x="112" y="39"/>
                </a:cubicBezTo>
                <a:close/>
                <a:moveTo>
                  <a:pt x="139" y="41"/>
                </a:moveTo>
                <a:cubicBezTo>
                  <a:pt x="138" y="42"/>
                  <a:pt x="137" y="43"/>
                  <a:pt x="138" y="44"/>
                </a:cubicBezTo>
                <a:cubicBezTo>
                  <a:pt x="138" y="45"/>
                  <a:pt x="138" y="45"/>
                  <a:pt x="138" y="46"/>
                </a:cubicBezTo>
                <a:cubicBezTo>
                  <a:pt x="138" y="46"/>
                  <a:pt x="139" y="46"/>
                  <a:pt x="139" y="46"/>
                </a:cubicBezTo>
                <a:cubicBezTo>
                  <a:pt x="139" y="44"/>
                  <a:pt x="139" y="43"/>
                  <a:pt x="139" y="41"/>
                </a:cubicBezTo>
                <a:close/>
                <a:moveTo>
                  <a:pt x="13" y="160"/>
                </a:moveTo>
                <a:cubicBezTo>
                  <a:pt x="10" y="160"/>
                  <a:pt x="7" y="160"/>
                  <a:pt x="5" y="160"/>
                </a:cubicBezTo>
                <a:cubicBezTo>
                  <a:pt x="5" y="160"/>
                  <a:pt x="5" y="160"/>
                  <a:pt x="5" y="160"/>
                </a:cubicBezTo>
                <a:cubicBezTo>
                  <a:pt x="6" y="160"/>
                  <a:pt x="6" y="160"/>
                  <a:pt x="6" y="160"/>
                </a:cubicBezTo>
                <a:cubicBezTo>
                  <a:pt x="8" y="160"/>
                  <a:pt x="10" y="160"/>
                  <a:pt x="12" y="160"/>
                </a:cubicBezTo>
                <a:cubicBezTo>
                  <a:pt x="12" y="160"/>
                  <a:pt x="12" y="161"/>
                  <a:pt x="13" y="160"/>
                </a:cubicBezTo>
                <a:close/>
                <a:moveTo>
                  <a:pt x="59" y="28"/>
                </a:moveTo>
                <a:cubicBezTo>
                  <a:pt x="59" y="29"/>
                  <a:pt x="59" y="30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0"/>
                  <a:pt x="60" y="29"/>
                  <a:pt x="61" y="28"/>
                </a:cubicBezTo>
                <a:cubicBezTo>
                  <a:pt x="60" y="28"/>
                  <a:pt x="60" y="28"/>
                  <a:pt x="59" y="28"/>
                </a:cubicBezTo>
                <a:close/>
                <a:moveTo>
                  <a:pt x="70" y="111"/>
                </a:moveTo>
                <a:cubicBezTo>
                  <a:pt x="70" y="111"/>
                  <a:pt x="70" y="111"/>
                  <a:pt x="70" y="111"/>
                </a:cubicBezTo>
                <a:cubicBezTo>
                  <a:pt x="70" y="113"/>
                  <a:pt x="70" y="115"/>
                  <a:pt x="70" y="118"/>
                </a:cubicBezTo>
                <a:cubicBezTo>
                  <a:pt x="71" y="117"/>
                  <a:pt x="71" y="117"/>
                  <a:pt x="71" y="116"/>
                </a:cubicBezTo>
                <a:cubicBezTo>
                  <a:pt x="71" y="114"/>
                  <a:pt x="71" y="113"/>
                  <a:pt x="70" y="111"/>
                </a:cubicBezTo>
                <a:close/>
                <a:moveTo>
                  <a:pt x="75" y="211"/>
                </a:moveTo>
                <a:cubicBezTo>
                  <a:pt x="76" y="213"/>
                  <a:pt x="77" y="214"/>
                  <a:pt x="78" y="215"/>
                </a:cubicBezTo>
                <a:cubicBezTo>
                  <a:pt x="78" y="215"/>
                  <a:pt x="78" y="215"/>
                  <a:pt x="78" y="215"/>
                </a:cubicBezTo>
                <a:cubicBezTo>
                  <a:pt x="78" y="214"/>
                  <a:pt x="78" y="214"/>
                  <a:pt x="78" y="213"/>
                </a:cubicBezTo>
                <a:cubicBezTo>
                  <a:pt x="77" y="212"/>
                  <a:pt x="76" y="211"/>
                  <a:pt x="75" y="211"/>
                </a:cubicBezTo>
                <a:close/>
                <a:moveTo>
                  <a:pt x="110" y="48"/>
                </a:moveTo>
                <a:cubicBezTo>
                  <a:pt x="110" y="48"/>
                  <a:pt x="110" y="48"/>
                  <a:pt x="110" y="48"/>
                </a:cubicBezTo>
                <a:cubicBezTo>
                  <a:pt x="110" y="47"/>
                  <a:pt x="111" y="45"/>
                  <a:pt x="111" y="44"/>
                </a:cubicBezTo>
                <a:cubicBezTo>
                  <a:pt x="111" y="44"/>
                  <a:pt x="110" y="44"/>
                  <a:pt x="110" y="44"/>
                </a:cubicBezTo>
                <a:cubicBezTo>
                  <a:pt x="110" y="45"/>
                  <a:pt x="110" y="47"/>
                  <a:pt x="110" y="48"/>
                </a:cubicBezTo>
                <a:close/>
                <a:moveTo>
                  <a:pt x="113" y="14"/>
                </a:moveTo>
                <a:cubicBezTo>
                  <a:pt x="112" y="13"/>
                  <a:pt x="110" y="12"/>
                  <a:pt x="109" y="13"/>
                </a:cubicBezTo>
                <a:cubicBezTo>
                  <a:pt x="110" y="14"/>
                  <a:pt x="112" y="13"/>
                  <a:pt x="113" y="14"/>
                </a:cubicBezTo>
                <a:close/>
                <a:moveTo>
                  <a:pt x="93" y="149"/>
                </a:moveTo>
                <a:cubicBezTo>
                  <a:pt x="93" y="148"/>
                  <a:pt x="93" y="148"/>
                  <a:pt x="93" y="148"/>
                </a:cubicBezTo>
                <a:cubicBezTo>
                  <a:pt x="92" y="147"/>
                  <a:pt x="91" y="146"/>
                  <a:pt x="91" y="145"/>
                </a:cubicBezTo>
                <a:cubicBezTo>
                  <a:pt x="91" y="145"/>
                  <a:pt x="90" y="144"/>
                  <a:pt x="90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91" y="146"/>
                  <a:pt x="92" y="147"/>
                  <a:pt x="93" y="149"/>
                </a:cubicBezTo>
                <a:close/>
                <a:moveTo>
                  <a:pt x="76" y="36"/>
                </a:moveTo>
                <a:cubicBezTo>
                  <a:pt x="76" y="36"/>
                  <a:pt x="76" y="37"/>
                  <a:pt x="76" y="37"/>
                </a:cubicBezTo>
                <a:cubicBezTo>
                  <a:pt x="76" y="37"/>
                  <a:pt x="77" y="37"/>
                  <a:pt x="77" y="36"/>
                </a:cubicBezTo>
                <a:cubicBezTo>
                  <a:pt x="78" y="36"/>
                  <a:pt x="78" y="36"/>
                  <a:pt x="79" y="35"/>
                </a:cubicBezTo>
                <a:cubicBezTo>
                  <a:pt x="78" y="35"/>
                  <a:pt x="77" y="35"/>
                  <a:pt x="76" y="36"/>
                </a:cubicBezTo>
                <a:close/>
                <a:moveTo>
                  <a:pt x="122" y="16"/>
                </a:moveTo>
                <a:cubicBezTo>
                  <a:pt x="122" y="15"/>
                  <a:pt x="122" y="15"/>
                  <a:pt x="122" y="15"/>
                </a:cubicBezTo>
                <a:cubicBezTo>
                  <a:pt x="121" y="14"/>
                  <a:pt x="121" y="14"/>
                  <a:pt x="120" y="14"/>
                </a:cubicBezTo>
                <a:cubicBezTo>
                  <a:pt x="120" y="15"/>
                  <a:pt x="120" y="15"/>
                  <a:pt x="121" y="15"/>
                </a:cubicBezTo>
                <a:cubicBezTo>
                  <a:pt x="121" y="16"/>
                  <a:pt x="122" y="16"/>
                  <a:pt x="122" y="16"/>
                </a:cubicBezTo>
                <a:close/>
                <a:moveTo>
                  <a:pt x="115" y="193"/>
                </a:moveTo>
                <a:cubicBezTo>
                  <a:pt x="115" y="193"/>
                  <a:pt x="115" y="194"/>
                  <a:pt x="115" y="194"/>
                </a:cubicBezTo>
                <a:cubicBezTo>
                  <a:pt x="116" y="193"/>
                  <a:pt x="117" y="192"/>
                  <a:pt x="117" y="191"/>
                </a:cubicBezTo>
                <a:cubicBezTo>
                  <a:pt x="116" y="192"/>
                  <a:pt x="115" y="192"/>
                  <a:pt x="115" y="193"/>
                </a:cubicBezTo>
                <a:close/>
                <a:moveTo>
                  <a:pt x="122" y="27"/>
                </a:moveTo>
                <a:cubicBezTo>
                  <a:pt x="121" y="29"/>
                  <a:pt x="121" y="32"/>
                  <a:pt x="122" y="33"/>
                </a:cubicBezTo>
                <a:cubicBezTo>
                  <a:pt x="122" y="31"/>
                  <a:pt x="122" y="30"/>
                  <a:pt x="122" y="28"/>
                </a:cubicBezTo>
                <a:cubicBezTo>
                  <a:pt x="122" y="28"/>
                  <a:pt x="122" y="28"/>
                  <a:pt x="122" y="27"/>
                </a:cubicBezTo>
                <a:close/>
                <a:moveTo>
                  <a:pt x="53" y="61"/>
                </a:moveTo>
                <a:cubicBezTo>
                  <a:pt x="53" y="61"/>
                  <a:pt x="53" y="61"/>
                  <a:pt x="53" y="60"/>
                </a:cubicBezTo>
                <a:cubicBezTo>
                  <a:pt x="53" y="59"/>
                  <a:pt x="53" y="58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52" y="58"/>
                  <a:pt x="52" y="59"/>
                  <a:pt x="52" y="59"/>
                </a:cubicBezTo>
                <a:cubicBezTo>
                  <a:pt x="52" y="60"/>
                  <a:pt x="52" y="60"/>
                  <a:pt x="53" y="61"/>
                </a:cubicBezTo>
                <a:close/>
                <a:moveTo>
                  <a:pt x="93" y="167"/>
                </a:moveTo>
                <a:cubicBezTo>
                  <a:pt x="93" y="168"/>
                  <a:pt x="94" y="169"/>
                  <a:pt x="95" y="170"/>
                </a:cubicBezTo>
                <a:cubicBezTo>
                  <a:pt x="95" y="169"/>
                  <a:pt x="95" y="169"/>
                  <a:pt x="95" y="168"/>
                </a:cubicBezTo>
                <a:cubicBezTo>
                  <a:pt x="94" y="168"/>
                  <a:pt x="94" y="167"/>
                  <a:pt x="93" y="167"/>
                </a:cubicBezTo>
                <a:close/>
                <a:moveTo>
                  <a:pt x="149" y="180"/>
                </a:moveTo>
                <a:cubicBezTo>
                  <a:pt x="149" y="181"/>
                  <a:pt x="149" y="182"/>
                  <a:pt x="149" y="182"/>
                </a:cubicBezTo>
                <a:cubicBezTo>
                  <a:pt x="150" y="182"/>
                  <a:pt x="150" y="181"/>
                  <a:pt x="151" y="181"/>
                </a:cubicBezTo>
                <a:cubicBezTo>
                  <a:pt x="150" y="180"/>
                  <a:pt x="150" y="180"/>
                  <a:pt x="149" y="180"/>
                </a:cubicBezTo>
                <a:close/>
                <a:moveTo>
                  <a:pt x="64" y="13"/>
                </a:moveTo>
                <a:cubicBezTo>
                  <a:pt x="63" y="13"/>
                  <a:pt x="63" y="13"/>
                  <a:pt x="61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3" y="14"/>
                  <a:pt x="64" y="14"/>
                  <a:pt x="65" y="14"/>
                </a:cubicBezTo>
                <a:cubicBezTo>
                  <a:pt x="65" y="14"/>
                  <a:pt x="65" y="13"/>
                  <a:pt x="64" y="13"/>
                </a:cubicBezTo>
                <a:close/>
                <a:moveTo>
                  <a:pt x="73" y="34"/>
                </a:moveTo>
                <a:cubicBezTo>
                  <a:pt x="73" y="34"/>
                  <a:pt x="73" y="34"/>
                  <a:pt x="73" y="34"/>
                </a:cubicBezTo>
                <a:cubicBezTo>
                  <a:pt x="72" y="33"/>
                  <a:pt x="71" y="33"/>
                  <a:pt x="70" y="33"/>
                </a:cubicBezTo>
                <a:cubicBezTo>
                  <a:pt x="70" y="34"/>
                  <a:pt x="70" y="34"/>
                  <a:pt x="70" y="35"/>
                </a:cubicBezTo>
                <a:cubicBezTo>
                  <a:pt x="71" y="35"/>
                  <a:pt x="72" y="34"/>
                  <a:pt x="73" y="34"/>
                </a:cubicBezTo>
                <a:close/>
                <a:moveTo>
                  <a:pt x="62" y="132"/>
                </a:moveTo>
                <a:cubicBezTo>
                  <a:pt x="62" y="132"/>
                  <a:pt x="62" y="132"/>
                  <a:pt x="62" y="132"/>
                </a:cubicBezTo>
                <a:cubicBezTo>
                  <a:pt x="63" y="131"/>
                  <a:pt x="63" y="130"/>
                  <a:pt x="64" y="128"/>
                </a:cubicBezTo>
                <a:cubicBezTo>
                  <a:pt x="63" y="129"/>
                  <a:pt x="63" y="129"/>
                  <a:pt x="62" y="129"/>
                </a:cubicBezTo>
                <a:cubicBezTo>
                  <a:pt x="62" y="129"/>
                  <a:pt x="62" y="130"/>
                  <a:pt x="62" y="130"/>
                </a:cubicBezTo>
                <a:cubicBezTo>
                  <a:pt x="62" y="130"/>
                  <a:pt x="62" y="131"/>
                  <a:pt x="62" y="132"/>
                </a:cubicBezTo>
                <a:close/>
                <a:moveTo>
                  <a:pt x="57" y="14"/>
                </a:moveTo>
                <a:cubicBezTo>
                  <a:pt x="57" y="13"/>
                  <a:pt x="57" y="12"/>
                  <a:pt x="57" y="11"/>
                </a:cubicBezTo>
                <a:cubicBezTo>
                  <a:pt x="57" y="12"/>
                  <a:pt x="56" y="13"/>
                  <a:pt x="56" y="13"/>
                </a:cubicBezTo>
                <a:cubicBezTo>
                  <a:pt x="56" y="13"/>
                  <a:pt x="56" y="14"/>
                  <a:pt x="56" y="14"/>
                </a:cubicBezTo>
                <a:cubicBezTo>
                  <a:pt x="56" y="14"/>
                  <a:pt x="57" y="14"/>
                  <a:pt x="57" y="14"/>
                </a:cubicBezTo>
                <a:close/>
                <a:moveTo>
                  <a:pt x="59" y="13"/>
                </a:moveTo>
                <a:cubicBezTo>
                  <a:pt x="60" y="12"/>
                  <a:pt x="61" y="12"/>
                  <a:pt x="61" y="11"/>
                </a:cubicBezTo>
                <a:cubicBezTo>
                  <a:pt x="61" y="11"/>
                  <a:pt x="60" y="10"/>
                  <a:pt x="59" y="11"/>
                </a:cubicBezTo>
                <a:cubicBezTo>
                  <a:pt x="59" y="11"/>
                  <a:pt x="59" y="12"/>
                  <a:pt x="59" y="13"/>
                </a:cubicBezTo>
                <a:close/>
                <a:moveTo>
                  <a:pt x="141" y="159"/>
                </a:moveTo>
                <a:cubicBezTo>
                  <a:pt x="141" y="159"/>
                  <a:pt x="141" y="159"/>
                  <a:pt x="141" y="159"/>
                </a:cubicBezTo>
                <a:cubicBezTo>
                  <a:pt x="141" y="158"/>
                  <a:pt x="141" y="157"/>
                  <a:pt x="141" y="155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7"/>
                  <a:pt x="141" y="158"/>
                  <a:pt x="141" y="159"/>
                </a:cubicBezTo>
                <a:close/>
                <a:moveTo>
                  <a:pt x="121" y="69"/>
                </a:moveTo>
                <a:cubicBezTo>
                  <a:pt x="120" y="70"/>
                  <a:pt x="119" y="71"/>
                  <a:pt x="120" y="72"/>
                </a:cubicBezTo>
                <a:cubicBezTo>
                  <a:pt x="120" y="72"/>
                  <a:pt x="120" y="72"/>
                  <a:pt x="121" y="72"/>
                </a:cubicBezTo>
                <a:cubicBezTo>
                  <a:pt x="121" y="71"/>
                  <a:pt x="121" y="70"/>
                  <a:pt x="121" y="69"/>
                </a:cubicBezTo>
                <a:close/>
                <a:moveTo>
                  <a:pt x="146" y="30"/>
                </a:moveTo>
                <a:cubicBezTo>
                  <a:pt x="146" y="29"/>
                  <a:pt x="146" y="27"/>
                  <a:pt x="147" y="26"/>
                </a:cubicBezTo>
                <a:cubicBezTo>
                  <a:pt x="147" y="26"/>
                  <a:pt x="147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7"/>
                  <a:pt x="145" y="29"/>
                  <a:pt x="146" y="30"/>
                </a:cubicBezTo>
                <a:close/>
                <a:moveTo>
                  <a:pt x="105" y="139"/>
                </a:moveTo>
                <a:cubicBezTo>
                  <a:pt x="105" y="139"/>
                  <a:pt x="105" y="138"/>
                  <a:pt x="105" y="137"/>
                </a:cubicBezTo>
                <a:cubicBezTo>
                  <a:pt x="104" y="137"/>
                  <a:pt x="104" y="136"/>
                  <a:pt x="103" y="136"/>
                </a:cubicBezTo>
                <a:cubicBezTo>
                  <a:pt x="103" y="137"/>
                  <a:pt x="104" y="138"/>
                  <a:pt x="105" y="139"/>
                </a:cubicBezTo>
                <a:close/>
                <a:moveTo>
                  <a:pt x="92" y="198"/>
                </a:moveTo>
                <a:cubicBezTo>
                  <a:pt x="93" y="196"/>
                  <a:pt x="93" y="196"/>
                  <a:pt x="92" y="195"/>
                </a:cubicBezTo>
                <a:cubicBezTo>
                  <a:pt x="91" y="196"/>
                  <a:pt x="91" y="197"/>
                  <a:pt x="92" y="198"/>
                </a:cubicBezTo>
                <a:close/>
                <a:moveTo>
                  <a:pt x="93" y="25"/>
                </a:moveTo>
                <a:cubicBezTo>
                  <a:pt x="92" y="23"/>
                  <a:pt x="91" y="22"/>
                  <a:pt x="90" y="21"/>
                </a:cubicBezTo>
                <a:cubicBezTo>
                  <a:pt x="91" y="22"/>
                  <a:pt x="91" y="23"/>
                  <a:pt x="91" y="24"/>
                </a:cubicBezTo>
                <a:cubicBezTo>
                  <a:pt x="91" y="24"/>
                  <a:pt x="92" y="25"/>
                  <a:pt x="93" y="25"/>
                </a:cubicBezTo>
                <a:close/>
                <a:moveTo>
                  <a:pt x="67" y="89"/>
                </a:moveTo>
                <a:cubicBezTo>
                  <a:pt x="66" y="89"/>
                  <a:pt x="65" y="89"/>
                  <a:pt x="65" y="89"/>
                </a:cubicBezTo>
                <a:cubicBezTo>
                  <a:pt x="65" y="90"/>
                  <a:pt x="65" y="90"/>
                  <a:pt x="65" y="92"/>
                </a:cubicBezTo>
                <a:cubicBezTo>
                  <a:pt x="66" y="91"/>
                  <a:pt x="66" y="90"/>
                  <a:pt x="67" y="89"/>
                </a:cubicBezTo>
                <a:close/>
                <a:moveTo>
                  <a:pt x="57" y="120"/>
                </a:moveTo>
                <a:cubicBezTo>
                  <a:pt x="57" y="117"/>
                  <a:pt x="57" y="115"/>
                  <a:pt x="57" y="113"/>
                </a:cubicBezTo>
                <a:cubicBezTo>
                  <a:pt x="57" y="114"/>
                  <a:pt x="57" y="117"/>
                  <a:pt x="57" y="120"/>
                </a:cubicBezTo>
                <a:close/>
                <a:moveTo>
                  <a:pt x="72" y="107"/>
                </a:moveTo>
                <a:cubicBezTo>
                  <a:pt x="72" y="109"/>
                  <a:pt x="73" y="111"/>
                  <a:pt x="73" y="112"/>
                </a:cubicBezTo>
                <a:cubicBezTo>
                  <a:pt x="73" y="112"/>
                  <a:pt x="73" y="112"/>
                  <a:pt x="73" y="112"/>
                </a:cubicBezTo>
                <a:cubicBezTo>
                  <a:pt x="73" y="111"/>
                  <a:pt x="73" y="109"/>
                  <a:pt x="73" y="107"/>
                </a:cubicBezTo>
                <a:cubicBezTo>
                  <a:pt x="73" y="107"/>
                  <a:pt x="72" y="107"/>
                  <a:pt x="72" y="107"/>
                </a:cubicBezTo>
                <a:close/>
                <a:moveTo>
                  <a:pt x="50" y="38"/>
                </a:moveTo>
                <a:cubicBezTo>
                  <a:pt x="50" y="37"/>
                  <a:pt x="50" y="35"/>
                  <a:pt x="50" y="35"/>
                </a:cubicBezTo>
                <a:cubicBezTo>
                  <a:pt x="49" y="36"/>
                  <a:pt x="49" y="36"/>
                  <a:pt x="50" y="38"/>
                </a:cubicBezTo>
                <a:close/>
                <a:moveTo>
                  <a:pt x="71" y="20"/>
                </a:moveTo>
                <a:cubicBezTo>
                  <a:pt x="70" y="19"/>
                  <a:pt x="70" y="18"/>
                  <a:pt x="70" y="17"/>
                </a:cubicBezTo>
                <a:cubicBezTo>
                  <a:pt x="70" y="17"/>
                  <a:pt x="70" y="18"/>
                  <a:pt x="70" y="19"/>
                </a:cubicBezTo>
                <a:cubicBezTo>
                  <a:pt x="70" y="20"/>
                  <a:pt x="70" y="20"/>
                  <a:pt x="71" y="20"/>
                </a:cubicBezTo>
                <a:close/>
                <a:moveTo>
                  <a:pt x="102" y="139"/>
                </a:moveTo>
                <a:cubicBezTo>
                  <a:pt x="102" y="140"/>
                  <a:pt x="102" y="142"/>
                  <a:pt x="103" y="142"/>
                </a:cubicBezTo>
                <a:cubicBezTo>
                  <a:pt x="103" y="142"/>
                  <a:pt x="103" y="142"/>
                  <a:pt x="103" y="142"/>
                </a:cubicBezTo>
                <a:cubicBezTo>
                  <a:pt x="103" y="141"/>
                  <a:pt x="102" y="140"/>
                  <a:pt x="102" y="139"/>
                </a:cubicBezTo>
                <a:close/>
                <a:moveTo>
                  <a:pt x="106" y="88"/>
                </a:moveTo>
                <a:cubicBezTo>
                  <a:pt x="108" y="88"/>
                  <a:pt x="109" y="87"/>
                  <a:pt x="109" y="85"/>
                </a:cubicBezTo>
                <a:cubicBezTo>
                  <a:pt x="108" y="86"/>
                  <a:pt x="107" y="87"/>
                  <a:pt x="106" y="88"/>
                </a:cubicBezTo>
                <a:close/>
                <a:moveTo>
                  <a:pt x="93" y="162"/>
                </a:moveTo>
                <a:cubicBezTo>
                  <a:pt x="93" y="163"/>
                  <a:pt x="95" y="165"/>
                  <a:pt x="95" y="165"/>
                </a:cubicBezTo>
                <a:cubicBezTo>
                  <a:pt x="95" y="163"/>
                  <a:pt x="94" y="162"/>
                  <a:pt x="93" y="162"/>
                </a:cubicBezTo>
                <a:close/>
                <a:moveTo>
                  <a:pt x="142" y="101"/>
                </a:moveTo>
                <a:cubicBezTo>
                  <a:pt x="141" y="101"/>
                  <a:pt x="141" y="101"/>
                  <a:pt x="140" y="102"/>
                </a:cubicBezTo>
                <a:cubicBezTo>
                  <a:pt x="141" y="102"/>
                  <a:pt x="141" y="103"/>
                  <a:pt x="141" y="104"/>
                </a:cubicBezTo>
                <a:cubicBezTo>
                  <a:pt x="141" y="104"/>
                  <a:pt x="141" y="104"/>
                  <a:pt x="141" y="104"/>
                </a:cubicBezTo>
                <a:cubicBezTo>
                  <a:pt x="142" y="103"/>
                  <a:pt x="142" y="102"/>
                  <a:pt x="142" y="101"/>
                </a:cubicBezTo>
                <a:close/>
                <a:moveTo>
                  <a:pt x="59" y="21"/>
                </a:moveTo>
                <a:cubicBezTo>
                  <a:pt x="60" y="21"/>
                  <a:pt x="61" y="19"/>
                  <a:pt x="61" y="18"/>
                </a:cubicBezTo>
                <a:cubicBezTo>
                  <a:pt x="60" y="19"/>
                  <a:pt x="59" y="20"/>
                  <a:pt x="59" y="21"/>
                </a:cubicBezTo>
                <a:close/>
                <a:moveTo>
                  <a:pt x="71" y="46"/>
                </a:moveTo>
                <a:cubicBezTo>
                  <a:pt x="72" y="44"/>
                  <a:pt x="73" y="43"/>
                  <a:pt x="73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2" y="43"/>
                  <a:pt x="72" y="43"/>
                  <a:pt x="72" y="43"/>
                </a:cubicBezTo>
                <a:cubicBezTo>
                  <a:pt x="71" y="44"/>
                  <a:pt x="71" y="45"/>
                  <a:pt x="71" y="46"/>
                </a:cubicBezTo>
                <a:close/>
                <a:moveTo>
                  <a:pt x="155" y="129"/>
                </a:moveTo>
                <a:cubicBezTo>
                  <a:pt x="155" y="129"/>
                  <a:pt x="155" y="129"/>
                  <a:pt x="155" y="129"/>
                </a:cubicBezTo>
                <a:cubicBezTo>
                  <a:pt x="155" y="132"/>
                  <a:pt x="155" y="135"/>
                  <a:pt x="155" y="139"/>
                </a:cubicBezTo>
                <a:cubicBezTo>
                  <a:pt x="155" y="139"/>
                  <a:pt x="155" y="139"/>
                  <a:pt x="155" y="139"/>
                </a:cubicBezTo>
                <a:cubicBezTo>
                  <a:pt x="155" y="135"/>
                  <a:pt x="155" y="132"/>
                  <a:pt x="155" y="129"/>
                </a:cubicBezTo>
                <a:close/>
                <a:moveTo>
                  <a:pt x="93" y="186"/>
                </a:moveTo>
                <a:cubicBezTo>
                  <a:pt x="92" y="186"/>
                  <a:pt x="91" y="186"/>
                  <a:pt x="91" y="186"/>
                </a:cubicBezTo>
                <a:cubicBezTo>
                  <a:pt x="91" y="187"/>
                  <a:pt x="92" y="188"/>
                  <a:pt x="92" y="189"/>
                </a:cubicBezTo>
                <a:cubicBezTo>
                  <a:pt x="92" y="188"/>
                  <a:pt x="93" y="187"/>
                  <a:pt x="93" y="186"/>
                </a:cubicBezTo>
                <a:close/>
                <a:moveTo>
                  <a:pt x="83" y="218"/>
                </a:moveTo>
                <a:cubicBezTo>
                  <a:pt x="82" y="217"/>
                  <a:pt x="82" y="216"/>
                  <a:pt x="81" y="216"/>
                </a:cubicBezTo>
                <a:cubicBezTo>
                  <a:pt x="82" y="217"/>
                  <a:pt x="82" y="218"/>
                  <a:pt x="83" y="219"/>
                </a:cubicBezTo>
                <a:cubicBezTo>
                  <a:pt x="83" y="218"/>
                  <a:pt x="83" y="218"/>
                  <a:pt x="83" y="218"/>
                </a:cubicBezTo>
                <a:close/>
                <a:moveTo>
                  <a:pt x="51" y="41"/>
                </a:moveTo>
                <a:cubicBezTo>
                  <a:pt x="50" y="43"/>
                  <a:pt x="50" y="44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0" y="44"/>
                  <a:pt x="50" y="44"/>
                  <a:pt x="51" y="43"/>
                </a:cubicBezTo>
                <a:cubicBezTo>
                  <a:pt x="51" y="43"/>
                  <a:pt x="51" y="42"/>
                  <a:pt x="51" y="41"/>
                </a:cubicBezTo>
                <a:close/>
                <a:moveTo>
                  <a:pt x="132" y="171"/>
                </a:moveTo>
                <a:cubicBezTo>
                  <a:pt x="133" y="171"/>
                  <a:pt x="133" y="171"/>
                  <a:pt x="134" y="170"/>
                </a:cubicBezTo>
                <a:cubicBezTo>
                  <a:pt x="134" y="170"/>
                  <a:pt x="133" y="169"/>
                  <a:pt x="133" y="169"/>
                </a:cubicBezTo>
                <a:cubicBezTo>
                  <a:pt x="132" y="169"/>
                  <a:pt x="132" y="170"/>
                  <a:pt x="132" y="171"/>
                </a:cubicBezTo>
                <a:close/>
                <a:moveTo>
                  <a:pt x="106" y="19"/>
                </a:moveTo>
                <a:cubicBezTo>
                  <a:pt x="106" y="20"/>
                  <a:pt x="106" y="23"/>
                  <a:pt x="107" y="24"/>
                </a:cubicBezTo>
                <a:cubicBezTo>
                  <a:pt x="107" y="23"/>
                  <a:pt x="107" y="20"/>
                  <a:pt x="106" y="19"/>
                </a:cubicBezTo>
                <a:close/>
                <a:moveTo>
                  <a:pt x="108" y="142"/>
                </a:moveTo>
                <a:cubicBezTo>
                  <a:pt x="108" y="142"/>
                  <a:pt x="108" y="142"/>
                  <a:pt x="108" y="142"/>
                </a:cubicBezTo>
                <a:cubicBezTo>
                  <a:pt x="107" y="143"/>
                  <a:pt x="108" y="143"/>
                  <a:pt x="108" y="144"/>
                </a:cubicBezTo>
                <a:cubicBezTo>
                  <a:pt x="108" y="144"/>
                  <a:pt x="108" y="145"/>
                  <a:pt x="108" y="146"/>
                </a:cubicBezTo>
                <a:cubicBezTo>
                  <a:pt x="108" y="146"/>
                  <a:pt x="108" y="147"/>
                  <a:pt x="109" y="147"/>
                </a:cubicBezTo>
                <a:cubicBezTo>
                  <a:pt x="108" y="146"/>
                  <a:pt x="108" y="144"/>
                  <a:pt x="108" y="142"/>
                </a:cubicBezTo>
                <a:close/>
                <a:moveTo>
                  <a:pt x="152" y="183"/>
                </a:moveTo>
                <a:cubicBezTo>
                  <a:pt x="151" y="183"/>
                  <a:pt x="150" y="184"/>
                  <a:pt x="150" y="184"/>
                </a:cubicBezTo>
                <a:cubicBezTo>
                  <a:pt x="150" y="185"/>
                  <a:pt x="150" y="185"/>
                  <a:pt x="150" y="185"/>
                </a:cubicBezTo>
                <a:cubicBezTo>
                  <a:pt x="151" y="184"/>
                  <a:pt x="152" y="184"/>
                  <a:pt x="152" y="183"/>
                </a:cubicBezTo>
                <a:close/>
                <a:moveTo>
                  <a:pt x="113" y="143"/>
                </a:moveTo>
                <a:cubicBezTo>
                  <a:pt x="113" y="143"/>
                  <a:pt x="113" y="143"/>
                  <a:pt x="113" y="143"/>
                </a:cubicBezTo>
                <a:cubicBezTo>
                  <a:pt x="114" y="144"/>
                  <a:pt x="114" y="145"/>
                  <a:pt x="114" y="146"/>
                </a:cubicBezTo>
                <a:cubicBezTo>
                  <a:pt x="115" y="146"/>
                  <a:pt x="115" y="146"/>
                  <a:pt x="115" y="145"/>
                </a:cubicBezTo>
                <a:cubicBezTo>
                  <a:pt x="115" y="145"/>
                  <a:pt x="114" y="144"/>
                  <a:pt x="113" y="143"/>
                </a:cubicBezTo>
                <a:close/>
                <a:moveTo>
                  <a:pt x="62" y="60"/>
                </a:moveTo>
                <a:cubicBezTo>
                  <a:pt x="62" y="60"/>
                  <a:pt x="63" y="59"/>
                  <a:pt x="63" y="59"/>
                </a:cubicBezTo>
                <a:cubicBezTo>
                  <a:pt x="62" y="58"/>
                  <a:pt x="62" y="57"/>
                  <a:pt x="62" y="57"/>
                </a:cubicBezTo>
                <a:cubicBezTo>
                  <a:pt x="62" y="57"/>
                  <a:pt x="62" y="57"/>
                  <a:pt x="62" y="57"/>
                </a:cubicBezTo>
                <a:cubicBezTo>
                  <a:pt x="62" y="58"/>
                  <a:pt x="62" y="59"/>
                  <a:pt x="62" y="60"/>
                </a:cubicBezTo>
                <a:close/>
                <a:moveTo>
                  <a:pt x="74" y="66"/>
                </a:moveTo>
                <a:cubicBezTo>
                  <a:pt x="74" y="65"/>
                  <a:pt x="74" y="64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4"/>
                  <a:pt x="73" y="65"/>
                  <a:pt x="73" y="66"/>
                </a:cubicBezTo>
                <a:cubicBezTo>
                  <a:pt x="73" y="66"/>
                  <a:pt x="74" y="66"/>
                  <a:pt x="74" y="66"/>
                </a:cubicBezTo>
                <a:close/>
                <a:moveTo>
                  <a:pt x="125" y="20"/>
                </a:moveTo>
                <a:cubicBezTo>
                  <a:pt x="124" y="21"/>
                  <a:pt x="124" y="22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5" y="21"/>
                  <a:pt x="125" y="20"/>
                </a:cubicBezTo>
                <a:close/>
                <a:moveTo>
                  <a:pt x="82" y="178"/>
                </a:moveTo>
                <a:cubicBezTo>
                  <a:pt x="82" y="179"/>
                  <a:pt x="83" y="180"/>
                  <a:pt x="83" y="181"/>
                </a:cubicBezTo>
                <a:cubicBezTo>
                  <a:pt x="83" y="181"/>
                  <a:pt x="84" y="180"/>
                  <a:pt x="84" y="180"/>
                </a:cubicBezTo>
                <a:cubicBezTo>
                  <a:pt x="83" y="179"/>
                  <a:pt x="83" y="179"/>
                  <a:pt x="82" y="178"/>
                </a:cubicBezTo>
                <a:close/>
                <a:moveTo>
                  <a:pt x="75" y="28"/>
                </a:moveTo>
                <a:cubicBezTo>
                  <a:pt x="74" y="28"/>
                  <a:pt x="74" y="28"/>
                  <a:pt x="74" y="28"/>
                </a:cubicBezTo>
                <a:cubicBezTo>
                  <a:pt x="74" y="29"/>
                  <a:pt x="75" y="29"/>
                  <a:pt x="75" y="30"/>
                </a:cubicBezTo>
                <a:cubicBezTo>
                  <a:pt x="75" y="30"/>
                  <a:pt x="76" y="30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29"/>
                  <a:pt x="75" y="29"/>
                  <a:pt x="75" y="28"/>
                </a:cubicBezTo>
                <a:close/>
                <a:moveTo>
                  <a:pt x="62" y="141"/>
                </a:moveTo>
                <a:cubicBezTo>
                  <a:pt x="62" y="142"/>
                  <a:pt x="62" y="143"/>
                  <a:pt x="62" y="144"/>
                </a:cubicBezTo>
                <a:cubicBezTo>
                  <a:pt x="63" y="143"/>
                  <a:pt x="63" y="142"/>
                  <a:pt x="62" y="141"/>
                </a:cubicBezTo>
                <a:close/>
                <a:moveTo>
                  <a:pt x="84" y="189"/>
                </a:moveTo>
                <a:cubicBezTo>
                  <a:pt x="84" y="188"/>
                  <a:pt x="83" y="187"/>
                  <a:pt x="83" y="187"/>
                </a:cubicBezTo>
                <a:cubicBezTo>
                  <a:pt x="83" y="187"/>
                  <a:pt x="82" y="187"/>
                  <a:pt x="82" y="187"/>
                </a:cubicBezTo>
                <a:cubicBezTo>
                  <a:pt x="83" y="188"/>
                  <a:pt x="83" y="189"/>
                  <a:pt x="84" y="189"/>
                </a:cubicBezTo>
                <a:close/>
                <a:moveTo>
                  <a:pt x="37" y="176"/>
                </a:moveTo>
                <a:cubicBezTo>
                  <a:pt x="38" y="176"/>
                  <a:pt x="39" y="177"/>
                  <a:pt x="39" y="177"/>
                </a:cubicBezTo>
                <a:cubicBezTo>
                  <a:pt x="40" y="176"/>
                  <a:pt x="39" y="175"/>
                  <a:pt x="38" y="175"/>
                </a:cubicBezTo>
                <a:cubicBezTo>
                  <a:pt x="38" y="175"/>
                  <a:pt x="38" y="175"/>
                  <a:pt x="37" y="176"/>
                </a:cubicBezTo>
                <a:close/>
                <a:moveTo>
                  <a:pt x="25" y="165"/>
                </a:moveTo>
                <a:cubicBezTo>
                  <a:pt x="25" y="166"/>
                  <a:pt x="26" y="166"/>
                  <a:pt x="27" y="167"/>
                </a:cubicBezTo>
                <a:cubicBezTo>
                  <a:pt x="27" y="167"/>
                  <a:pt x="27" y="167"/>
                  <a:pt x="27" y="167"/>
                </a:cubicBezTo>
                <a:cubicBezTo>
                  <a:pt x="27" y="167"/>
                  <a:pt x="27" y="166"/>
                  <a:pt x="27" y="166"/>
                </a:cubicBezTo>
                <a:cubicBezTo>
                  <a:pt x="27" y="165"/>
                  <a:pt x="26" y="165"/>
                  <a:pt x="25" y="165"/>
                </a:cubicBezTo>
                <a:close/>
                <a:moveTo>
                  <a:pt x="107" y="126"/>
                </a:moveTo>
                <a:cubicBezTo>
                  <a:pt x="107" y="126"/>
                  <a:pt x="107" y="125"/>
                  <a:pt x="106" y="125"/>
                </a:cubicBezTo>
                <a:cubicBezTo>
                  <a:pt x="106" y="125"/>
                  <a:pt x="106" y="125"/>
                  <a:pt x="105" y="125"/>
                </a:cubicBezTo>
                <a:cubicBezTo>
                  <a:pt x="106" y="126"/>
                  <a:pt x="106" y="126"/>
                  <a:pt x="107" y="127"/>
                </a:cubicBezTo>
                <a:cubicBezTo>
                  <a:pt x="107" y="126"/>
                  <a:pt x="107" y="126"/>
                  <a:pt x="107" y="126"/>
                </a:cubicBezTo>
                <a:close/>
                <a:moveTo>
                  <a:pt x="56" y="192"/>
                </a:moveTo>
                <a:cubicBezTo>
                  <a:pt x="56" y="192"/>
                  <a:pt x="56" y="193"/>
                  <a:pt x="56" y="193"/>
                </a:cubicBezTo>
                <a:cubicBezTo>
                  <a:pt x="57" y="193"/>
                  <a:pt x="57" y="194"/>
                  <a:pt x="58" y="194"/>
                </a:cubicBezTo>
                <a:cubicBezTo>
                  <a:pt x="58" y="194"/>
                  <a:pt x="57" y="193"/>
                  <a:pt x="56" y="192"/>
                </a:cubicBezTo>
                <a:close/>
                <a:moveTo>
                  <a:pt x="89" y="23"/>
                </a:moveTo>
                <a:cubicBezTo>
                  <a:pt x="88" y="22"/>
                  <a:pt x="88" y="21"/>
                  <a:pt x="88" y="21"/>
                </a:cubicBezTo>
                <a:cubicBezTo>
                  <a:pt x="88" y="22"/>
                  <a:pt x="88" y="22"/>
                  <a:pt x="88" y="23"/>
                </a:cubicBezTo>
                <a:cubicBezTo>
                  <a:pt x="88" y="23"/>
                  <a:pt x="88" y="23"/>
                  <a:pt x="89" y="23"/>
                </a:cubicBezTo>
                <a:close/>
                <a:moveTo>
                  <a:pt x="71" y="144"/>
                </a:moveTo>
                <a:cubicBezTo>
                  <a:pt x="71" y="145"/>
                  <a:pt x="70" y="146"/>
                  <a:pt x="72" y="147"/>
                </a:cubicBezTo>
                <a:cubicBezTo>
                  <a:pt x="72" y="146"/>
                  <a:pt x="71" y="145"/>
                  <a:pt x="71" y="144"/>
                </a:cubicBezTo>
                <a:close/>
                <a:moveTo>
                  <a:pt x="108" y="41"/>
                </a:moveTo>
                <a:cubicBezTo>
                  <a:pt x="106" y="41"/>
                  <a:pt x="106" y="41"/>
                  <a:pt x="106" y="42"/>
                </a:cubicBezTo>
                <a:cubicBezTo>
                  <a:pt x="107" y="42"/>
                  <a:pt x="107" y="42"/>
                  <a:pt x="108" y="42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46" y="165"/>
                </a:moveTo>
                <a:cubicBezTo>
                  <a:pt x="45" y="165"/>
                  <a:pt x="44" y="165"/>
                  <a:pt x="44" y="165"/>
                </a:cubicBezTo>
                <a:cubicBezTo>
                  <a:pt x="44" y="165"/>
                  <a:pt x="44" y="166"/>
                  <a:pt x="44" y="166"/>
                </a:cubicBezTo>
                <a:cubicBezTo>
                  <a:pt x="44" y="166"/>
                  <a:pt x="45" y="166"/>
                  <a:pt x="46" y="167"/>
                </a:cubicBezTo>
                <a:cubicBezTo>
                  <a:pt x="46" y="166"/>
                  <a:pt x="46" y="166"/>
                  <a:pt x="46" y="165"/>
                </a:cubicBezTo>
                <a:close/>
                <a:moveTo>
                  <a:pt x="114" y="115"/>
                </a:moveTo>
                <a:cubicBezTo>
                  <a:pt x="114" y="115"/>
                  <a:pt x="114" y="115"/>
                  <a:pt x="115" y="115"/>
                </a:cubicBezTo>
                <a:cubicBezTo>
                  <a:pt x="115" y="114"/>
                  <a:pt x="115" y="114"/>
                  <a:pt x="115" y="113"/>
                </a:cubicBezTo>
                <a:cubicBezTo>
                  <a:pt x="115" y="113"/>
                  <a:pt x="115" y="113"/>
                  <a:pt x="114" y="113"/>
                </a:cubicBezTo>
                <a:cubicBezTo>
                  <a:pt x="114" y="114"/>
                  <a:pt x="114" y="114"/>
                  <a:pt x="114" y="115"/>
                </a:cubicBezTo>
                <a:close/>
                <a:moveTo>
                  <a:pt x="137" y="172"/>
                </a:moveTo>
                <a:cubicBezTo>
                  <a:pt x="137" y="172"/>
                  <a:pt x="137" y="172"/>
                  <a:pt x="138" y="173"/>
                </a:cubicBezTo>
                <a:cubicBezTo>
                  <a:pt x="138" y="172"/>
                  <a:pt x="138" y="171"/>
                  <a:pt x="138" y="170"/>
                </a:cubicBezTo>
                <a:cubicBezTo>
                  <a:pt x="138" y="171"/>
                  <a:pt x="137" y="171"/>
                  <a:pt x="137" y="172"/>
                </a:cubicBezTo>
                <a:close/>
                <a:moveTo>
                  <a:pt x="59" y="41"/>
                </a:moveTo>
                <a:cubicBezTo>
                  <a:pt x="59" y="41"/>
                  <a:pt x="59" y="41"/>
                  <a:pt x="59" y="41"/>
                </a:cubicBezTo>
                <a:cubicBezTo>
                  <a:pt x="60" y="41"/>
                  <a:pt x="60" y="40"/>
                  <a:pt x="61" y="39"/>
                </a:cubicBezTo>
                <a:cubicBezTo>
                  <a:pt x="60" y="39"/>
                  <a:pt x="60" y="39"/>
                  <a:pt x="59" y="39"/>
                </a:cubicBezTo>
                <a:cubicBezTo>
                  <a:pt x="59" y="40"/>
                  <a:pt x="59" y="41"/>
                  <a:pt x="59" y="41"/>
                </a:cubicBezTo>
                <a:close/>
                <a:moveTo>
                  <a:pt x="63" y="110"/>
                </a:moveTo>
                <a:cubicBezTo>
                  <a:pt x="61" y="110"/>
                  <a:pt x="61" y="111"/>
                  <a:pt x="62" y="112"/>
                </a:cubicBezTo>
                <a:cubicBezTo>
                  <a:pt x="62" y="111"/>
                  <a:pt x="63" y="110"/>
                  <a:pt x="63" y="110"/>
                </a:cubicBezTo>
                <a:close/>
                <a:moveTo>
                  <a:pt x="87" y="13"/>
                </a:moveTo>
                <a:cubicBezTo>
                  <a:pt x="85" y="12"/>
                  <a:pt x="84" y="12"/>
                  <a:pt x="82" y="12"/>
                </a:cubicBezTo>
                <a:cubicBezTo>
                  <a:pt x="84" y="13"/>
                  <a:pt x="85" y="13"/>
                  <a:pt x="87" y="13"/>
                </a:cubicBezTo>
                <a:close/>
                <a:moveTo>
                  <a:pt x="144" y="108"/>
                </a:moveTo>
                <a:cubicBezTo>
                  <a:pt x="144" y="109"/>
                  <a:pt x="143" y="110"/>
                  <a:pt x="144" y="111"/>
                </a:cubicBezTo>
                <a:cubicBezTo>
                  <a:pt x="144" y="110"/>
                  <a:pt x="144" y="109"/>
                  <a:pt x="144" y="108"/>
                </a:cubicBezTo>
                <a:close/>
                <a:moveTo>
                  <a:pt x="124" y="182"/>
                </a:moveTo>
                <a:cubicBezTo>
                  <a:pt x="124" y="182"/>
                  <a:pt x="124" y="182"/>
                  <a:pt x="124" y="183"/>
                </a:cubicBezTo>
                <a:cubicBezTo>
                  <a:pt x="124" y="183"/>
                  <a:pt x="123" y="184"/>
                  <a:pt x="123" y="185"/>
                </a:cubicBezTo>
                <a:cubicBezTo>
                  <a:pt x="124" y="184"/>
                  <a:pt x="124" y="184"/>
                  <a:pt x="124" y="182"/>
                </a:cubicBezTo>
                <a:close/>
                <a:moveTo>
                  <a:pt x="60" y="64"/>
                </a:moveTo>
                <a:cubicBezTo>
                  <a:pt x="60" y="64"/>
                  <a:pt x="60" y="64"/>
                  <a:pt x="60" y="64"/>
                </a:cubicBezTo>
                <a:cubicBezTo>
                  <a:pt x="60" y="62"/>
                  <a:pt x="60" y="61"/>
                  <a:pt x="60" y="59"/>
                </a:cubicBezTo>
                <a:cubicBezTo>
                  <a:pt x="60" y="61"/>
                  <a:pt x="60" y="62"/>
                  <a:pt x="60" y="64"/>
                </a:cubicBezTo>
                <a:close/>
                <a:moveTo>
                  <a:pt x="121" y="164"/>
                </a:moveTo>
                <a:cubicBezTo>
                  <a:pt x="122" y="164"/>
                  <a:pt x="122" y="164"/>
                  <a:pt x="122" y="164"/>
                </a:cubicBezTo>
                <a:cubicBezTo>
                  <a:pt x="122" y="163"/>
                  <a:pt x="122" y="163"/>
                  <a:pt x="122" y="162"/>
                </a:cubicBezTo>
                <a:cubicBezTo>
                  <a:pt x="121" y="163"/>
                  <a:pt x="121" y="163"/>
                  <a:pt x="121" y="164"/>
                </a:cubicBezTo>
                <a:close/>
                <a:moveTo>
                  <a:pt x="78" y="187"/>
                </a:moveTo>
                <a:cubicBezTo>
                  <a:pt x="78" y="188"/>
                  <a:pt x="78" y="188"/>
                  <a:pt x="80" y="188"/>
                </a:cubicBezTo>
                <a:cubicBezTo>
                  <a:pt x="79" y="187"/>
                  <a:pt x="79" y="187"/>
                  <a:pt x="78" y="187"/>
                </a:cubicBezTo>
                <a:close/>
                <a:moveTo>
                  <a:pt x="126" y="25"/>
                </a:moveTo>
                <a:cubicBezTo>
                  <a:pt x="125" y="25"/>
                  <a:pt x="125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5" y="26"/>
                  <a:pt x="125" y="26"/>
                  <a:pt x="126" y="26"/>
                </a:cubicBezTo>
                <a:cubicBezTo>
                  <a:pt x="126" y="26"/>
                  <a:pt x="126" y="25"/>
                  <a:pt x="126" y="25"/>
                </a:cubicBezTo>
                <a:close/>
                <a:moveTo>
                  <a:pt x="128" y="25"/>
                </a:moveTo>
                <a:cubicBezTo>
                  <a:pt x="128" y="27"/>
                  <a:pt x="128" y="27"/>
                  <a:pt x="129" y="27"/>
                </a:cubicBezTo>
                <a:cubicBezTo>
                  <a:pt x="129" y="27"/>
                  <a:pt x="129" y="26"/>
                  <a:pt x="129" y="26"/>
                </a:cubicBezTo>
                <a:cubicBezTo>
                  <a:pt x="129" y="26"/>
                  <a:pt x="128" y="25"/>
                  <a:pt x="128" y="25"/>
                </a:cubicBezTo>
                <a:close/>
                <a:moveTo>
                  <a:pt x="74" y="158"/>
                </a:moveTo>
                <a:cubicBezTo>
                  <a:pt x="74" y="159"/>
                  <a:pt x="75" y="161"/>
                  <a:pt x="76" y="162"/>
                </a:cubicBezTo>
                <a:cubicBezTo>
                  <a:pt x="75" y="161"/>
                  <a:pt x="75" y="159"/>
                  <a:pt x="74" y="158"/>
                </a:cubicBezTo>
                <a:close/>
                <a:moveTo>
                  <a:pt x="104" y="27"/>
                </a:moveTo>
                <a:cubicBezTo>
                  <a:pt x="102" y="27"/>
                  <a:pt x="102" y="27"/>
                  <a:pt x="102" y="28"/>
                </a:cubicBezTo>
                <a:cubicBezTo>
                  <a:pt x="104" y="28"/>
                  <a:pt x="104" y="28"/>
                  <a:pt x="104" y="27"/>
                </a:cubicBezTo>
                <a:close/>
                <a:moveTo>
                  <a:pt x="155" y="189"/>
                </a:moveTo>
                <a:cubicBezTo>
                  <a:pt x="156" y="189"/>
                  <a:pt x="156" y="188"/>
                  <a:pt x="157" y="187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5" y="188"/>
                  <a:pt x="155" y="189"/>
                  <a:pt x="155" y="189"/>
                </a:cubicBezTo>
                <a:close/>
                <a:moveTo>
                  <a:pt x="111" y="145"/>
                </a:moveTo>
                <a:cubicBezTo>
                  <a:pt x="111" y="145"/>
                  <a:pt x="111" y="147"/>
                  <a:pt x="111" y="147"/>
                </a:cubicBezTo>
                <a:cubicBezTo>
                  <a:pt x="111" y="147"/>
                  <a:pt x="112" y="147"/>
                  <a:pt x="112" y="147"/>
                </a:cubicBezTo>
                <a:cubicBezTo>
                  <a:pt x="111" y="146"/>
                  <a:pt x="111" y="145"/>
                  <a:pt x="111" y="145"/>
                </a:cubicBezTo>
                <a:close/>
                <a:moveTo>
                  <a:pt x="129" y="105"/>
                </a:moveTo>
                <a:cubicBezTo>
                  <a:pt x="128" y="107"/>
                  <a:pt x="128" y="108"/>
                  <a:pt x="129" y="109"/>
                </a:cubicBezTo>
                <a:cubicBezTo>
                  <a:pt x="129" y="108"/>
                  <a:pt x="129" y="107"/>
                  <a:pt x="129" y="105"/>
                </a:cubicBezTo>
                <a:close/>
                <a:moveTo>
                  <a:pt x="66" y="30"/>
                </a:moveTo>
                <a:cubicBezTo>
                  <a:pt x="65" y="30"/>
                  <a:pt x="65" y="30"/>
                  <a:pt x="64" y="31"/>
                </a:cubicBezTo>
                <a:cubicBezTo>
                  <a:pt x="66" y="31"/>
                  <a:pt x="66" y="31"/>
                  <a:pt x="66" y="30"/>
                </a:cubicBezTo>
                <a:close/>
                <a:moveTo>
                  <a:pt x="117" y="14"/>
                </a:moveTo>
                <a:cubicBezTo>
                  <a:pt x="117" y="13"/>
                  <a:pt x="116" y="13"/>
                  <a:pt x="116" y="13"/>
                </a:cubicBezTo>
                <a:cubicBezTo>
                  <a:pt x="116" y="14"/>
                  <a:pt x="116" y="14"/>
                  <a:pt x="117" y="15"/>
                </a:cubicBezTo>
                <a:cubicBezTo>
                  <a:pt x="117" y="15"/>
                  <a:pt x="117" y="14"/>
                  <a:pt x="117" y="14"/>
                </a:cubicBezTo>
                <a:close/>
                <a:moveTo>
                  <a:pt x="123" y="94"/>
                </a:moveTo>
                <a:cubicBezTo>
                  <a:pt x="123" y="93"/>
                  <a:pt x="123" y="93"/>
                  <a:pt x="122" y="92"/>
                </a:cubicBezTo>
                <a:cubicBezTo>
                  <a:pt x="122" y="92"/>
                  <a:pt x="122" y="92"/>
                  <a:pt x="122" y="91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2" y="92"/>
                  <a:pt x="122" y="93"/>
                  <a:pt x="122" y="94"/>
                </a:cubicBezTo>
                <a:cubicBezTo>
                  <a:pt x="122" y="94"/>
                  <a:pt x="122" y="94"/>
                  <a:pt x="123" y="94"/>
                </a:cubicBezTo>
                <a:close/>
                <a:moveTo>
                  <a:pt x="139" y="69"/>
                </a:moveTo>
                <a:cubicBezTo>
                  <a:pt x="139" y="68"/>
                  <a:pt x="139" y="66"/>
                  <a:pt x="139" y="65"/>
                </a:cubicBezTo>
                <a:cubicBezTo>
                  <a:pt x="138" y="66"/>
                  <a:pt x="139" y="68"/>
                  <a:pt x="139" y="69"/>
                </a:cubicBezTo>
                <a:close/>
                <a:moveTo>
                  <a:pt x="35" y="175"/>
                </a:moveTo>
                <a:cubicBezTo>
                  <a:pt x="35" y="175"/>
                  <a:pt x="35" y="175"/>
                  <a:pt x="36" y="175"/>
                </a:cubicBezTo>
                <a:cubicBezTo>
                  <a:pt x="36" y="174"/>
                  <a:pt x="36" y="174"/>
                  <a:pt x="36" y="173"/>
                </a:cubicBezTo>
                <a:cubicBezTo>
                  <a:pt x="36" y="173"/>
                  <a:pt x="35" y="173"/>
                  <a:pt x="35" y="172"/>
                </a:cubicBezTo>
                <a:cubicBezTo>
                  <a:pt x="35" y="173"/>
                  <a:pt x="35" y="174"/>
                  <a:pt x="35" y="175"/>
                </a:cubicBezTo>
                <a:close/>
                <a:moveTo>
                  <a:pt x="57" y="123"/>
                </a:moveTo>
                <a:cubicBezTo>
                  <a:pt x="57" y="123"/>
                  <a:pt x="57" y="123"/>
                  <a:pt x="57" y="123"/>
                </a:cubicBezTo>
                <a:cubicBezTo>
                  <a:pt x="56" y="124"/>
                  <a:pt x="57" y="126"/>
                  <a:pt x="57" y="127"/>
                </a:cubicBezTo>
                <a:cubicBezTo>
                  <a:pt x="57" y="126"/>
                  <a:pt x="57" y="124"/>
                  <a:pt x="57" y="123"/>
                </a:cubicBezTo>
                <a:close/>
                <a:moveTo>
                  <a:pt x="88" y="82"/>
                </a:moveTo>
                <a:cubicBezTo>
                  <a:pt x="88" y="82"/>
                  <a:pt x="88" y="82"/>
                  <a:pt x="89" y="82"/>
                </a:cubicBezTo>
                <a:cubicBezTo>
                  <a:pt x="89" y="82"/>
                  <a:pt x="89" y="81"/>
                  <a:pt x="89" y="81"/>
                </a:cubicBezTo>
                <a:cubicBezTo>
                  <a:pt x="89" y="81"/>
                  <a:pt x="89" y="81"/>
                  <a:pt x="88" y="80"/>
                </a:cubicBezTo>
                <a:cubicBezTo>
                  <a:pt x="88" y="81"/>
                  <a:pt x="88" y="81"/>
                  <a:pt x="88" y="82"/>
                </a:cubicBezTo>
                <a:close/>
                <a:moveTo>
                  <a:pt x="107" y="152"/>
                </a:moveTo>
                <a:cubicBezTo>
                  <a:pt x="107" y="152"/>
                  <a:pt x="107" y="152"/>
                  <a:pt x="107" y="152"/>
                </a:cubicBezTo>
                <a:cubicBezTo>
                  <a:pt x="107" y="151"/>
                  <a:pt x="107" y="151"/>
                  <a:pt x="107" y="150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6" y="151"/>
                  <a:pt x="106" y="152"/>
                  <a:pt x="107" y="152"/>
                </a:cubicBezTo>
                <a:close/>
                <a:moveTo>
                  <a:pt x="89" y="161"/>
                </a:moveTo>
                <a:cubicBezTo>
                  <a:pt x="89" y="162"/>
                  <a:pt x="89" y="163"/>
                  <a:pt x="90" y="163"/>
                </a:cubicBezTo>
                <a:cubicBezTo>
                  <a:pt x="90" y="162"/>
                  <a:pt x="90" y="162"/>
                  <a:pt x="89" y="161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0" y="163"/>
                </a:cubicBezTo>
                <a:cubicBezTo>
                  <a:pt x="80" y="163"/>
                  <a:pt x="80" y="164"/>
                  <a:pt x="80" y="165"/>
                </a:cubicBezTo>
                <a:cubicBezTo>
                  <a:pt x="81" y="165"/>
                  <a:pt x="81" y="165"/>
                  <a:pt x="82" y="165"/>
                </a:cubicBezTo>
                <a:cubicBezTo>
                  <a:pt x="81" y="164"/>
                  <a:pt x="81" y="163"/>
                  <a:pt x="81" y="163"/>
                </a:cubicBezTo>
                <a:close/>
                <a:moveTo>
                  <a:pt x="137" y="165"/>
                </a:moveTo>
                <a:cubicBezTo>
                  <a:pt x="137" y="165"/>
                  <a:pt x="137" y="165"/>
                  <a:pt x="137" y="165"/>
                </a:cubicBezTo>
                <a:cubicBezTo>
                  <a:pt x="136" y="165"/>
                  <a:pt x="136" y="166"/>
                  <a:pt x="136" y="166"/>
                </a:cubicBezTo>
                <a:cubicBezTo>
                  <a:pt x="135" y="166"/>
                  <a:pt x="135" y="167"/>
                  <a:pt x="136" y="167"/>
                </a:cubicBezTo>
                <a:cubicBezTo>
                  <a:pt x="136" y="166"/>
                  <a:pt x="137" y="166"/>
                  <a:pt x="137" y="165"/>
                </a:cubicBezTo>
                <a:close/>
                <a:moveTo>
                  <a:pt x="109" y="150"/>
                </a:moveTo>
                <a:cubicBezTo>
                  <a:pt x="109" y="150"/>
                  <a:pt x="109" y="150"/>
                  <a:pt x="109" y="150"/>
                </a:cubicBezTo>
                <a:cubicBezTo>
                  <a:pt x="109" y="151"/>
                  <a:pt x="109" y="153"/>
                  <a:pt x="109" y="154"/>
                </a:cubicBezTo>
                <a:cubicBezTo>
                  <a:pt x="109" y="154"/>
                  <a:pt x="109" y="154"/>
                  <a:pt x="110" y="154"/>
                </a:cubicBezTo>
                <a:cubicBezTo>
                  <a:pt x="109" y="153"/>
                  <a:pt x="109" y="151"/>
                  <a:pt x="109" y="150"/>
                </a:cubicBezTo>
                <a:close/>
                <a:moveTo>
                  <a:pt x="105" y="123"/>
                </a:moveTo>
                <a:cubicBezTo>
                  <a:pt x="104" y="123"/>
                  <a:pt x="104" y="122"/>
                  <a:pt x="103" y="122"/>
                </a:cubicBezTo>
                <a:cubicBezTo>
                  <a:pt x="103" y="122"/>
                  <a:pt x="103" y="122"/>
                  <a:pt x="103" y="122"/>
                </a:cubicBezTo>
                <a:cubicBezTo>
                  <a:pt x="103" y="122"/>
                  <a:pt x="104" y="123"/>
                  <a:pt x="104" y="124"/>
                </a:cubicBezTo>
                <a:cubicBezTo>
                  <a:pt x="104" y="123"/>
                  <a:pt x="104" y="123"/>
                  <a:pt x="105" y="123"/>
                </a:cubicBezTo>
                <a:close/>
                <a:moveTo>
                  <a:pt x="53" y="116"/>
                </a:moveTo>
                <a:cubicBezTo>
                  <a:pt x="53" y="116"/>
                  <a:pt x="53" y="116"/>
                  <a:pt x="53" y="116"/>
                </a:cubicBezTo>
                <a:cubicBezTo>
                  <a:pt x="53" y="115"/>
                  <a:pt x="53" y="113"/>
                  <a:pt x="53" y="111"/>
                </a:cubicBezTo>
                <a:cubicBezTo>
                  <a:pt x="53" y="111"/>
                  <a:pt x="53" y="111"/>
                  <a:pt x="53" y="111"/>
                </a:cubicBezTo>
                <a:cubicBezTo>
                  <a:pt x="53" y="113"/>
                  <a:pt x="53" y="115"/>
                  <a:pt x="53" y="116"/>
                </a:cubicBezTo>
                <a:close/>
                <a:moveTo>
                  <a:pt x="113" y="179"/>
                </a:moveTo>
                <a:cubicBezTo>
                  <a:pt x="113" y="179"/>
                  <a:pt x="113" y="179"/>
                  <a:pt x="113" y="179"/>
                </a:cubicBezTo>
                <a:cubicBezTo>
                  <a:pt x="113" y="177"/>
                  <a:pt x="112" y="176"/>
                  <a:pt x="112" y="175"/>
                </a:cubicBezTo>
                <a:cubicBezTo>
                  <a:pt x="112" y="175"/>
                  <a:pt x="112" y="175"/>
                  <a:pt x="112" y="175"/>
                </a:cubicBezTo>
                <a:cubicBezTo>
                  <a:pt x="112" y="176"/>
                  <a:pt x="112" y="177"/>
                  <a:pt x="113" y="179"/>
                </a:cubicBezTo>
                <a:close/>
                <a:moveTo>
                  <a:pt x="110" y="119"/>
                </a:moveTo>
                <a:cubicBezTo>
                  <a:pt x="110" y="119"/>
                  <a:pt x="110" y="119"/>
                  <a:pt x="110" y="119"/>
                </a:cubicBezTo>
                <a:cubicBezTo>
                  <a:pt x="110" y="120"/>
                  <a:pt x="110" y="120"/>
                  <a:pt x="111" y="121"/>
                </a:cubicBezTo>
                <a:cubicBezTo>
                  <a:pt x="111" y="120"/>
                  <a:pt x="111" y="120"/>
                  <a:pt x="111" y="120"/>
                </a:cubicBezTo>
                <a:cubicBezTo>
                  <a:pt x="111" y="120"/>
                  <a:pt x="110" y="119"/>
                  <a:pt x="110" y="119"/>
                </a:cubicBezTo>
                <a:close/>
                <a:moveTo>
                  <a:pt x="43" y="176"/>
                </a:moveTo>
                <a:cubicBezTo>
                  <a:pt x="43" y="175"/>
                  <a:pt x="43" y="175"/>
                  <a:pt x="42" y="174"/>
                </a:cubicBezTo>
                <a:cubicBezTo>
                  <a:pt x="42" y="175"/>
                  <a:pt x="42" y="175"/>
                  <a:pt x="43" y="176"/>
                </a:cubicBezTo>
                <a:close/>
                <a:moveTo>
                  <a:pt x="100" y="143"/>
                </a:moveTo>
                <a:cubicBezTo>
                  <a:pt x="100" y="143"/>
                  <a:pt x="100" y="143"/>
                  <a:pt x="100" y="143"/>
                </a:cubicBezTo>
                <a:cubicBezTo>
                  <a:pt x="100" y="144"/>
                  <a:pt x="100" y="144"/>
                  <a:pt x="101" y="145"/>
                </a:cubicBezTo>
                <a:cubicBezTo>
                  <a:pt x="101" y="145"/>
                  <a:pt x="101" y="145"/>
                  <a:pt x="101" y="145"/>
                </a:cubicBezTo>
                <a:cubicBezTo>
                  <a:pt x="101" y="144"/>
                  <a:pt x="101" y="143"/>
                  <a:pt x="100" y="143"/>
                </a:cubicBezTo>
                <a:close/>
                <a:moveTo>
                  <a:pt x="74" y="54"/>
                </a:moveTo>
                <a:cubicBezTo>
                  <a:pt x="73" y="55"/>
                  <a:pt x="72" y="55"/>
                  <a:pt x="73" y="56"/>
                </a:cubicBezTo>
                <a:cubicBezTo>
                  <a:pt x="73" y="55"/>
                  <a:pt x="73" y="54"/>
                  <a:pt x="74" y="54"/>
                </a:cubicBezTo>
                <a:close/>
                <a:moveTo>
                  <a:pt x="133" y="21"/>
                </a:moveTo>
                <a:cubicBezTo>
                  <a:pt x="133" y="20"/>
                  <a:pt x="132" y="20"/>
                  <a:pt x="132" y="20"/>
                </a:cubicBezTo>
                <a:cubicBezTo>
                  <a:pt x="132" y="21"/>
                  <a:pt x="132" y="21"/>
                  <a:pt x="132" y="21"/>
                </a:cubicBezTo>
                <a:cubicBezTo>
                  <a:pt x="133" y="21"/>
                  <a:pt x="133" y="21"/>
                  <a:pt x="133" y="21"/>
                </a:cubicBezTo>
                <a:close/>
                <a:moveTo>
                  <a:pt x="83" y="31"/>
                </a:moveTo>
                <a:cubicBezTo>
                  <a:pt x="82" y="32"/>
                  <a:pt x="83" y="33"/>
                  <a:pt x="83" y="34"/>
                </a:cubicBezTo>
                <a:cubicBezTo>
                  <a:pt x="83" y="33"/>
                  <a:pt x="83" y="32"/>
                  <a:pt x="83" y="31"/>
                </a:cubicBezTo>
                <a:close/>
                <a:moveTo>
                  <a:pt x="67" y="16"/>
                </a:moveTo>
                <a:cubicBezTo>
                  <a:pt x="67" y="16"/>
                  <a:pt x="67" y="16"/>
                  <a:pt x="67" y="17"/>
                </a:cubicBezTo>
                <a:cubicBezTo>
                  <a:pt x="67" y="17"/>
                  <a:pt x="67" y="18"/>
                  <a:pt x="67" y="18"/>
                </a:cubicBezTo>
                <a:cubicBezTo>
                  <a:pt x="67" y="17"/>
                  <a:pt x="67" y="17"/>
                  <a:pt x="67" y="16"/>
                </a:cubicBezTo>
                <a:close/>
                <a:moveTo>
                  <a:pt x="97" y="118"/>
                </a:moveTo>
                <a:cubicBezTo>
                  <a:pt x="98" y="117"/>
                  <a:pt x="98" y="117"/>
                  <a:pt x="98" y="117"/>
                </a:cubicBezTo>
                <a:cubicBezTo>
                  <a:pt x="98" y="116"/>
                  <a:pt x="98" y="116"/>
                  <a:pt x="97" y="116"/>
                </a:cubicBezTo>
                <a:cubicBezTo>
                  <a:pt x="97" y="116"/>
                  <a:pt x="97" y="117"/>
                  <a:pt x="97" y="117"/>
                </a:cubicBezTo>
                <a:cubicBezTo>
                  <a:pt x="97" y="117"/>
                  <a:pt x="97" y="118"/>
                  <a:pt x="97" y="118"/>
                </a:cubicBezTo>
                <a:close/>
                <a:moveTo>
                  <a:pt x="57" y="104"/>
                </a:moveTo>
                <a:cubicBezTo>
                  <a:pt x="57" y="104"/>
                  <a:pt x="57" y="104"/>
                  <a:pt x="57" y="104"/>
                </a:cubicBezTo>
                <a:cubicBezTo>
                  <a:pt x="57" y="105"/>
                  <a:pt x="57" y="105"/>
                  <a:pt x="57" y="106"/>
                </a:cubicBezTo>
                <a:cubicBezTo>
                  <a:pt x="57" y="107"/>
                  <a:pt x="57" y="108"/>
                  <a:pt x="57" y="108"/>
                </a:cubicBezTo>
                <a:cubicBezTo>
                  <a:pt x="57" y="107"/>
                  <a:pt x="57" y="105"/>
                  <a:pt x="57" y="104"/>
                </a:cubicBezTo>
                <a:close/>
                <a:moveTo>
                  <a:pt x="125" y="133"/>
                </a:moveTo>
                <a:cubicBezTo>
                  <a:pt x="125" y="132"/>
                  <a:pt x="125" y="130"/>
                  <a:pt x="124" y="130"/>
                </a:cubicBezTo>
                <a:cubicBezTo>
                  <a:pt x="124" y="131"/>
                  <a:pt x="124" y="132"/>
                  <a:pt x="125" y="133"/>
                </a:cubicBezTo>
                <a:close/>
                <a:moveTo>
                  <a:pt x="118" y="98"/>
                </a:moveTo>
                <a:cubicBezTo>
                  <a:pt x="117" y="98"/>
                  <a:pt x="116" y="99"/>
                  <a:pt x="115" y="99"/>
                </a:cubicBezTo>
                <a:cubicBezTo>
                  <a:pt x="117" y="99"/>
                  <a:pt x="117" y="99"/>
                  <a:pt x="118" y="98"/>
                </a:cubicBezTo>
                <a:close/>
                <a:moveTo>
                  <a:pt x="147" y="113"/>
                </a:moveTo>
                <a:cubicBezTo>
                  <a:pt x="147" y="113"/>
                  <a:pt x="147" y="115"/>
                  <a:pt x="147" y="116"/>
                </a:cubicBezTo>
                <a:cubicBezTo>
                  <a:pt x="147" y="115"/>
                  <a:pt x="147" y="114"/>
                  <a:pt x="147" y="113"/>
                </a:cubicBezTo>
                <a:close/>
                <a:moveTo>
                  <a:pt x="79" y="178"/>
                </a:moveTo>
                <a:cubicBezTo>
                  <a:pt x="79" y="180"/>
                  <a:pt x="79" y="180"/>
                  <a:pt x="80" y="180"/>
                </a:cubicBezTo>
                <a:cubicBezTo>
                  <a:pt x="80" y="179"/>
                  <a:pt x="80" y="179"/>
                  <a:pt x="79" y="178"/>
                </a:cubicBezTo>
                <a:close/>
                <a:moveTo>
                  <a:pt x="85" y="20"/>
                </a:moveTo>
                <a:cubicBezTo>
                  <a:pt x="85" y="21"/>
                  <a:pt x="85" y="22"/>
                  <a:pt x="85" y="23"/>
                </a:cubicBezTo>
                <a:cubicBezTo>
                  <a:pt x="86" y="22"/>
                  <a:pt x="86" y="22"/>
                  <a:pt x="85" y="20"/>
                </a:cubicBezTo>
                <a:close/>
                <a:moveTo>
                  <a:pt x="96" y="207"/>
                </a:moveTo>
                <a:cubicBezTo>
                  <a:pt x="95" y="205"/>
                  <a:pt x="95" y="205"/>
                  <a:pt x="95" y="205"/>
                </a:cubicBezTo>
                <a:cubicBezTo>
                  <a:pt x="95" y="206"/>
                  <a:pt x="95" y="206"/>
                  <a:pt x="96" y="207"/>
                </a:cubicBezTo>
                <a:close/>
                <a:moveTo>
                  <a:pt x="99" y="39"/>
                </a:moveTo>
                <a:cubicBezTo>
                  <a:pt x="99" y="40"/>
                  <a:pt x="99" y="40"/>
                  <a:pt x="100" y="41"/>
                </a:cubicBezTo>
                <a:cubicBezTo>
                  <a:pt x="100" y="40"/>
                  <a:pt x="100" y="39"/>
                  <a:pt x="99" y="39"/>
                </a:cubicBezTo>
                <a:close/>
                <a:moveTo>
                  <a:pt x="61" y="70"/>
                </a:moveTo>
                <a:cubicBezTo>
                  <a:pt x="61" y="69"/>
                  <a:pt x="61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1" y="70"/>
                </a:cubicBezTo>
                <a:close/>
                <a:moveTo>
                  <a:pt x="71" y="129"/>
                </a:moveTo>
                <a:cubicBezTo>
                  <a:pt x="71" y="130"/>
                  <a:pt x="71" y="131"/>
                  <a:pt x="71" y="131"/>
                </a:cubicBezTo>
                <a:cubicBezTo>
                  <a:pt x="71" y="131"/>
                  <a:pt x="72" y="130"/>
                  <a:pt x="71" y="129"/>
                </a:cubicBezTo>
                <a:close/>
                <a:moveTo>
                  <a:pt x="120" y="160"/>
                </a:moveTo>
                <a:cubicBezTo>
                  <a:pt x="120" y="160"/>
                  <a:pt x="120" y="160"/>
                  <a:pt x="120" y="160"/>
                </a:cubicBezTo>
                <a:cubicBezTo>
                  <a:pt x="120" y="159"/>
                  <a:pt x="120" y="159"/>
                  <a:pt x="119" y="158"/>
                </a:cubicBezTo>
                <a:cubicBezTo>
                  <a:pt x="119" y="159"/>
                  <a:pt x="120" y="160"/>
                  <a:pt x="120" y="160"/>
                </a:cubicBezTo>
                <a:close/>
                <a:moveTo>
                  <a:pt x="116" y="35"/>
                </a:moveTo>
                <a:cubicBezTo>
                  <a:pt x="116" y="35"/>
                  <a:pt x="115" y="34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34"/>
                  <a:pt x="115" y="35"/>
                  <a:pt x="115" y="36"/>
                </a:cubicBezTo>
                <a:cubicBezTo>
                  <a:pt x="115" y="36"/>
                  <a:pt x="115" y="35"/>
                  <a:pt x="116" y="35"/>
                </a:cubicBezTo>
                <a:close/>
                <a:moveTo>
                  <a:pt x="86" y="127"/>
                </a:moveTo>
                <a:cubicBezTo>
                  <a:pt x="86" y="126"/>
                  <a:pt x="86" y="126"/>
                  <a:pt x="85" y="126"/>
                </a:cubicBezTo>
                <a:cubicBezTo>
                  <a:pt x="85" y="126"/>
                  <a:pt x="86" y="127"/>
                  <a:pt x="86" y="127"/>
                </a:cubicBezTo>
                <a:close/>
                <a:moveTo>
                  <a:pt x="153" y="161"/>
                </a:moveTo>
                <a:cubicBezTo>
                  <a:pt x="153" y="160"/>
                  <a:pt x="154" y="160"/>
                  <a:pt x="153" y="159"/>
                </a:cubicBezTo>
                <a:cubicBezTo>
                  <a:pt x="153" y="160"/>
                  <a:pt x="152" y="160"/>
                  <a:pt x="153" y="161"/>
                </a:cubicBezTo>
                <a:close/>
                <a:moveTo>
                  <a:pt x="81" y="107"/>
                </a:moveTo>
                <a:cubicBezTo>
                  <a:pt x="81" y="107"/>
                  <a:pt x="80" y="107"/>
                  <a:pt x="80" y="107"/>
                </a:cubicBezTo>
                <a:cubicBezTo>
                  <a:pt x="81" y="107"/>
                  <a:pt x="81" y="108"/>
                  <a:pt x="81" y="108"/>
                </a:cubicBezTo>
                <a:cubicBezTo>
                  <a:pt x="82" y="108"/>
                  <a:pt x="82" y="108"/>
                  <a:pt x="82" y="107"/>
                </a:cubicBezTo>
                <a:cubicBezTo>
                  <a:pt x="81" y="107"/>
                  <a:pt x="81" y="107"/>
                  <a:pt x="81" y="107"/>
                </a:cubicBezTo>
                <a:close/>
                <a:moveTo>
                  <a:pt x="119" y="22"/>
                </a:moveTo>
                <a:cubicBezTo>
                  <a:pt x="118" y="21"/>
                  <a:pt x="119" y="20"/>
                  <a:pt x="118" y="19"/>
                </a:cubicBezTo>
                <a:cubicBezTo>
                  <a:pt x="118" y="20"/>
                  <a:pt x="118" y="21"/>
                  <a:pt x="119" y="22"/>
                </a:cubicBezTo>
                <a:close/>
                <a:moveTo>
                  <a:pt x="119" y="39"/>
                </a:moveTo>
                <a:cubicBezTo>
                  <a:pt x="119" y="39"/>
                  <a:pt x="119" y="39"/>
                  <a:pt x="119" y="39"/>
                </a:cubicBezTo>
                <a:cubicBezTo>
                  <a:pt x="119" y="38"/>
                  <a:pt x="119" y="37"/>
                  <a:pt x="119" y="37"/>
                </a:cubicBezTo>
                <a:cubicBezTo>
                  <a:pt x="119" y="37"/>
                  <a:pt x="119" y="37"/>
                  <a:pt x="118" y="37"/>
                </a:cubicBezTo>
                <a:cubicBezTo>
                  <a:pt x="118" y="37"/>
                  <a:pt x="119" y="38"/>
                  <a:pt x="119" y="39"/>
                </a:cubicBezTo>
                <a:close/>
                <a:moveTo>
                  <a:pt x="48" y="39"/>
                </a:moveTo>
                <a:cubicBezTo>
                  <a:pt x="48" y="40"/>
                  <a:pt x="48" y="40"/>
                  <a:pt x="48" y="41"/>
                </a:cubicBezTo>
                <a:cubicBezTo>
                  <a:pt x="49" y="40"/>
                  <a:pt x="49" y="40"/>
                  <a:pt x="48" y="39"/>
                </a:cubicBezTo>
                <a:close/>
                <a:moveTo>
                  <a:pt x="73" y="203"/>
                </a:moveTo>
                <a:cubicBezTo>
                  <a:pt x="73" y="203"/>
                  <a:pt x="73" y="204"/>
                  <a:pt x="74" y="204"/>
                </a:cubicBezTo>
                <a:cubicBezTo>
                  <a:pt x="74" y="203"/>
                  <a:pt x="74" y="203"/>
                  <a:pt x="73" y="203"/>
                </a:cubicBezTo>
                <a:close/>
                <a:moveTo>
                  <a:pt x="32" y="166"/>
                </a:moveTo>
                <a:cubicBezTo>
                  <a:pt x="32" y="165"/>
                  <a:pt x="32" y="165"/>
                  <a:pt x="31" y="165"/>
                </a:cubicBezTo>
                <a:cubicBezTo>
                  <a:pt x="32" y="165"/>
                  <a:pt x="32" y="165"/>
                  <a:pt x="32" y="166"/>
                </a:cubicBezTo>
                <a:close/>
                <a:moveTo>
                  <a:pt x="154" y="191"/>
                </a:moveTo>
                <a:cubicBezTo>
                  <a:pt x="153" y="191"/>
                  <a:pt x="153" y="191"/>
                  <a:pt x="152" y="192"/>
                </a:cubicBezTo>
                <a:cubicBezTo>
                  <a:pt x="153" y="192"/>
                  <a:pt x="153" y="192"/>
                  <a:pt x="154" y="191"/>
                </a:cubicBezTo>
                <a:close/>
                <a:moveTo>
                  <a:pt x="147" y="94"/>
                </a:moveTo>
                <a:cubicBezTo>
                  <a:pt x="147" y="93"/>
                  <a:pt x="147" y="92"/>
                  <a:pt x="146" y="91"/>
                </a:cubicBezTo>
                <a:cubicBezTo>
                  <a:pt x="146" y="92"/>
                  <a:pt x="147" y="93"/>
                  <a:pt x="147" y="94"/>
                </a:cubicBezTo>
                <a:close/>
                <a:moveTo>
                  <a:pt x="145" y="98"/>
                </a:moveTo>
                <a:cubicBezTo>
                  <a:pt x="145" y="97"/>
                  <a:pt x="145" y="97"/>
                  <a:pt x="145" y="96"/>
                </a:cubicBezTo>
                <a:cubicBezTo>
                  <a:pt x="145" y="97"/>
                  <a:pt x="145" y="97"/>
                  <a:pt x="145" y="98"/>
                </a:cubicBezTo>
                <a:close/>
                <a:moveTo>
                  <a:pt x="67" y="13"/>
                </a:moveTo>
                <a:cubicBezTo>
                  <a:pt x="67" y="13"/>
                  <a:pt x="67" y="13"/>
                  <a:pt x="67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4"/>
                  <a:pt x="67" y="14"/>
                  <a:pt x="68" y="13"/>
                </a:cubicBezTo>
                <a:cubicBezTo>
                  <a:pt x="68" y="13"/>
                  <a:pt x="67" y="13"/>
                  <a:pt x="67" y="13"/>
                </a:cubicBezTo>
                <a:close/>
                <a:moveTo>
                  <a:pt x="124" y="123"/>
                </a:moveTo>
                <a:cubicBezTo>
                  <a:pt x="124" y="122"/>
                  <a:pt x="124" y="122"/>
                  <a:pt x="124" y="121"/>
                </a:cubicBezTo>
                <a:cubicBezTo>
                  <a:pt x="123" y="122"/>
                  <a:pt x="123" y="122"/>
                  <a:pt x="124" y="123"/>
                </a:cubicBezTo>
                <a:close/>
                <a:moveTo>
                  <a:pt x="182" y="160"/>
                </a:moveTo>
                <a:cubicBezTo>
                  <a:pt x="182" y="160"/>
                  <a:pt x="182" y="160"/>
                  <a:pt x="182" y="160"/>
                </a:cubicBezTo>
                <a:cubicBezTo>
                  <a:pt x="181" y="160"/>
                  <a:pt x="180" y="160"/>
                  <a:pt x="179" y="160"/>
                </a:cubicBezTo>
                <a:cubicBezTo>
                  <a:pt x="179" y="160"/>
                  <a:pt x="179" y="160"/>
                  <a:pt x="179" y="160"/>
                </a:cubicBezTo>
                <a:cubicBezTo>
                  <a:pt x="180" y="160"/>
                  <a:pt x="181" y="160"/>
                  <a:pt x="182" y="160"/>
                </a:cubicBezTo>
                <a:close/>
                <a:moveTo>
                  <a:pt x="137" y="154"/>
                </a:moveTo>
                <a:cubicBezTo>
                  <a:pt x="136" y="154"/>
                  <a:pt x="136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4"/>
                  <a:pt x="137" y="154"/>
                  <a:pt x="137" y="154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69" y="47"/>
                  <a:pt x="69" y="47"/>
                  <a:pt x="69" y="46"/>
                </a:cubicBezTo>
                <a:cubicBezTo>
                  <a:pt x="69" y="47"/>
                  <a:pt x="68" y="47"/>
                  <a:pt x="68" y="47"/>
                </a:cubicBezTo>
                <a:cubicBezTo>
                  <a:pt x="68" y="48"/>
                  <a:pt x="69" y="48"/>
                  <a:pt x="69" y="48"/>
                </a:cubicBezTo>
                <a:close/>
                <a:moveTo>
                  <a:pt x="80" y="110"/>
                </a:moveTo>
                <a:cubicBezTo>
                  <a:pt x="80" y="110"/>
                  <a:pt x="79" y="109"/>
                  <a:pt x="79" y="109"/>
                </a:cubicBezTo>
                <a:cubicBezTo>
                  <a:pt x="79" y="110"/>
                  <a:pt x="79" y="110"/>
                  <a:pt x="79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79" y="110"/>
                  <a:pt x="80" y="110"/>
                  <a:pt x="80" y="110"/>
                </a:cubicBezTo>
                <a:close/>
                <a:moveTo>
                  <a:pt x="120" y="85"/>
                </a:moveTo>
                <a:cubicBezTo>
                  <a:pt x="120" y="85"/>
                  <a:pt x="120" y="85"/>
                  <a:pt x="120" y="85"/>
                </a:cubicBezTo>
                <a:cubicBezTo>
                  <a:pt x="120" y="85"/>
                  <a:pt x="120" y="84"/>
                  <a:pt x="120" y="83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20" y="84"/>
                  <a:pt x="120" y="85"/>
                  <a:pt x="120" y="85"/>
                </a:cubicBezTo>
                <a:close/>
                <a:moveTo>
                  <a:pt x="103" y="24"/>
                </a:moveTo>
                <a:cubicBezTo>
                  <a:pt x="104" y="24"/>
                  <a:pt x="104" y="23"/>
                  <a:pt x="104" y="22"/>
                </a:cubicBezTo>
                <a:cubicBezTo>
                  <a:pt x="104" y="23"/>
                  <a:pt x="104" y="23"/>
                  <a:pt x="103" y="24"/>
                </a:cubicBezTo>
                <a:close/>
                <a:moveTo>
                  <a:pt x="102" y="89"/>
                </a:moveTo>
                <a:cubicBezTo>
                  <a:pt x="103" y="88"/>
                  <a:pt x="103" y="88"/>
                  <a:pt x="103" y="87"/>
                </a:cubicBezTo>
                <a:cubicBezTo>
                  <a:pt x="102" y="88"/>
                  <a:pt x="102" y="88"/>
                  <a:pt x="102" y="89"/>
                </a:cubicBezTo>
                <a:close/>
                <a:moveTo>
                  <a:pt x="64" y="67"/>
                </a:moveTo>
                <a:cubicBezTo>
                  <a:pt x="64" y="67"/>
                  <a:pt x="64" y="67"/>
                  <a:pt x="64" y="68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6"/>
                  <a:pt x="65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67"/>
                  <a:pt x="65" y="67"/>
                  <a:pt x="64" y="67"/>
                </a:cubicBezTo>
                <a:close/>
                <a:moveTo>
                  <a:pt x="55" y="187"/>
                </a:moveTo>
                <a:cubicBezTo>
                  <a:pt x="55" y="186"/>
                  <a:pt x="55" y="186"/>
                  <a:pt x="54" y="186"/>
                </a:cubicBezTo>
                <a:cubicBezTo>
                  <a:pt x="55" y="186"/>
                  <a:pt x="55" y="187"/>
                  <a:pt x="55" y="187"/>
                </a:cubicBezTo>
                <a:close/>
                <a:moveTo>
                  <a:pt x="82" y="173"/>
                </a:moveTo>
                <a:cubicBezTo>
                  <a:pt x="82" y="173"/>
                  <a:pt x="82" y="173"/>
                  <a:pt x="82" y="173"/>
                </a:cubicBezTo>
                <a:cubicBezTo>
                  <a:pt x="81" y="173"/>
                  <a:pt x="81" y="172"/>
                  <a:pt x="81" y="171"/>
                </a:cubicBezTo>
                <a:cubicBezTo>
                  <a:pt x="81" y="171"/>
                  <a:pt x="81" y="172"/>
                  <a:pt x="81" y="172"/>
                </a:cubicBezTo>
                <a:cubicBezTo>
                  <a:pt x="81" y="172"/>
                  <a:pt x="81" y="173"/>
                  <a:pt x="82" y="173"/>
                </a:cubicBezTo>
                <a:close/>
                <a:moveTo>
                  <a:pt x="57" y="16"/>
                </a:moveTo>
                <a:cubicBezTo>
                  <a:pt x="56" y="17"/>
                  <a:pt x="57" y="17"/>
                  <a:pt x="57" y="18"/>
                </a:cubicBezTo>
                <a:cubicBezTo>
                  <a:pt x="57" y="17"/>
                  <a:pt x="57" y="17"/>
                  <a:pt x="57" y="16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6"/>
                </a:cubicBezTo>
                <a:cubicBezTo>
                  <a:pt x="126" y="146"/>
                  <a:pt x="126" y="145"/>
                  <a:pt x="126" y="145"/>
                </a:cubicBezTo>
                <a:close/>
                <a:moveTo>
                  <a:pt x="96" y="40"/>
                </a:moveTo>
                <a:cubicBezTo>
                  <a:pt x="96" y="40"/>
                  <a:pt x="96" y="41"/>
                  <a:pt x="96" y="41"/>
                </a:cubicBezTo>
                <a:cubicBezTo>
                  <a:pt x="97" y="40"/>
                  <a:pt x="97" y="40"/>
                  <a:pt x="96" y="40"/>
                </a:cubicBezTo>
                <a:close/>
                <a:moveTo>
                  <a:pt x="73" y="85"/>
                </a:moveTo>
                <a:cubicBezTo>
                  <a:pt x="73" y="85"/>
                  <a:pt x="73" y="85"/>
                  <a:pt x="73" y="86"/>
                </a:cubicBezTo>
                <a:cubicBezTo>
                  <a:pt x="73" y="86"/>
                  <a:pt x="73" y="85"/>
                  <a:pt x="73" y="85"/>
                </a:cubicBezTo>
                <a:close/>
                <a:moveTo>
                  <a:pt x="113" y="124"/>
                </a:moveTo>
                <a:cubicBezTo>
                  <a:pt x="113" y="123"/>
                  <a:pt x="113" y="123"/>
                  <a:pt x="113" y="123"/>
                </a:cubicBezTo>
                <a:cubicBezTo>
                  <a:pt x="113" y="123"/>
                  <a:pt x="112" y="123"/>
                  <a:pt x="112" y="123"/>
                </a:cubicBezTo>
                <a:cubicBezTo>
                  <a:pt x="112" y="123"/>
                  <a:pt x="112" y="123"/>
                  <a:pt x="113" y="124"/>
                </a:cubicBezTo>
                <a:close/>
                <a:moveTo>
                  <a:pt x="128" y="128"/>
                </a:moveTo>
                <a:cubicBezTo>
                  <a:pt x="127" y="128"/>
                  <a:pt x="127" y="129"/>
                  <a:pt x="127" y="129"/>
                </a:cubicBezTo>
                <a:cubicBezTo>
                  <a:pt x="128" y="129"/>
                  <a:pt x="128" y="129"/>
                  <a:pt x="128" y="129"/>
                </a:cubicBezTo>
                <a:cubicBezTo>
                  <a:pt x="128" y="129"/>
                  <a:pt x="128" y="129"/>
                  <a:pt x="128" y="128"/>
                </a:cubicBezTo>
                <a:close/>
                <a:moveTo>
                  <a:pt x="64" y="125"/>
                </a:moveTo>
                <a:cubicBezTo>
                  <a:pt x="65" y="124"/>
                  <a:pt x="65" y="124"/>
                  <a:pt x="65" y="123"/>
                </a:cubicBezTo>
                <a:cubicBezTo>
                  <a:pt x="65" y="124"/>
                  <a:pt x="65" y="124"/>
                  <a:pt x="64" y="125"/>
                </a:cubicBezTo>
                <a:close/>
                <a:moveTo>
                  <a:pt x="79" y="88"/>
                </a:moveTo>
                <a:cubicBezTo>
                  <a:pt x="78" y="88"/>
                  <a:pt x="78" y="88"/>
                  <a:pt x="78" y="89"/>
                </a:cubicBezTo>
                <a:cubicBezTo>
                  <a:pt x="79" y="89"/>
                  <a:pt x="79" y="88"/>
                  <a:pt x="79" y="88"/>
                </a:cubicBezTo>
                <a:close/>
                <a:moveTo>
                  <a:pt x="98" y="165"/>
                </a:moveTo>
                <a:cubicBezTo>
                  <a:pt x="98" y="164"/>
                  <a:pt x="98" y="164"/>
                  <a:pt x="97" y="164"/>
                </a:cubicBezTo>
                <a:cubicBezTo>
                  <a:pt x="98" y="164"/>
                  <a:pt x="98" y="165"/>
                  <a:pt x="98" y="165"/>
                </a:cubicBezTo>
                <a:close/>
                <a:moveTo>
                  <a:pt x="57" y="56"/>
                </a:move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5"/>
                  <a:pt x="57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5"/>
                  <a:pt x="57" y="55"/>
                  <a:pt x="57" y="56"/>
                </a:cubicBezTo>
                <a:close/>
                <a:moveTo>
                  <a:pt x="127" y="125"/>
                </a:moveTo>
                <a:cubicBezTo>
                  <a:pt x="126" y="125"/>
                  <a:pt x="126" y="125"/>
                  <a:pt x="126" y="125"/>
                </a:cubicBezTo>
                <a:cubicBezTo>
                  <a:pt x="126" y="125"/>
                  <a:pt x="126" y="126"/>
                  <a:pt x="126" y="126"/>
                </a:cubicBezTo>
                <a:cubicBezTo>
                  <a:pt x="127" y="126"/>
                  <a:pt x="127" y="125"/>
                  <a:pt x="127" y="125"/>
                </a:cubicBezTo>
                <a:close/>
                <a:moveTo>
                  <a:pt x="111" y="166"/>
                </a:moveTo>
                <a:cubicBezTo>
                  <a:pt x="111" y="166"/>
                  <a:pt x="111" y="166"/>
                  <a:pt x="111" y="166"/>
                </a:cubicBezTo>
                <a:cubicBezTo>
                  <a:pt x="111" y="167"/>
                  <a:pt x="111" y="167"/>
                  <a:pt x="111" y="168"/>
                </a:cubicBezTo>
                <a:cubicBezTo>
                  <a:pt x="111" y="168"/>
                  <a:pt x="111" y="168"/>
                  <a:pt x="111" y="168"/>
                </a:cubicBezTo>
                <a:cubicBezTo>
                  <a:pt x="111" y="167"/>
                  <a:pt x="111" y="167"/>
                  <a:pt x="111" y="166"/>
                </a:cubicBezTo>
                <a:close/>
                <a:moveTo>
                  <a:pt x="107" y="183"/>
                </a:move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07" y="183"/>
                </a:cubicBezTo>
                <a:close/>
                <a:moveTo>
                  <a:pt x="86" y="158"/>
                </a:moveTo>
                <a:cubicBezTo>
                  <a:pt x="86" y="158"/>
                  <a:pt x="86" y="159"/>
                  <a:pt x="87" y="159"/>
                </a:cubicBezTo>
                <a:cubicBezTo>
                  <a:pt x="87" y="158"/>
                  <a:pt x="87" y="158"/>
                  <a:pt x="86" y="158"/>
                </a:cubicBezTo>
                <a:close/>
                <a:moveTo>
                  <a:pt x="102" y="249"/>
                </a:moveTo>
                <a:cubicBezTo>
                  <a:pt x="102" y="248"/>
                  <a:pt x="102" y="248"/>
                  <a:pt x="102" y="248"/>
                </a:cubicBezTo>
                <a:cubicBezTo>
                  <a:pt x="102" y="248"/>
                  <a:pt x="102" y="248"/>
                  <a:pt x="102" y="248"/>
                </a:cubicBezTo>
                <a:cubicBezTo>
                  <a:pt x="101" y="248"/>
                  <a:pt x="101" y="248"/>
                  <a:pt x="102" y="249"/>
                </a:cubicBezTo>
                <a:close/>
                <a:moveTo>
                  <a:pt x="76" y="114"/>
                </a:moveTo>
                <a:cubicBezTo>
                  <a:pt x="76" y="114"/>
                  <a:pt x="76" y="114"/>
                  <a:pt x="76" y="113"/>
                </a:cubicBezTo>
                <a:cubicBezTo>
                  <a:pt x="76" y="113"/>
                  <a:pt x="76" y="114"/>
                  <a:pt x="76" y="114"/>
                </a:cubicBezTo>
                <a:close/>
                <a:moveTo>
                  <a:pt x="120" y="57"/>
                </a:moveTo>
                <a:cubicBezTo>
                  <a:pt x="119" y="57"/>
                  <a:pt x="119" y="57"/>
                  <a:pt x="119" y="57"/>
                </a:cubicBezTo>
                <a:cubicBezTo>
                  <a:pt x="120" y="57"/>
                  <a:pt x="120" y="57"/>
                  <a:pt x="120" y="57"/>
                </a:cubicBezTo>
                <a:close/>
                <a:moveTo>
                  <a:pt x="129" y="32"/>
                </a:moveTo>
                <a:cubicBezTo>
                  <a:pt x="129" y="32"/>
                  <a:pt x="129" y="32"/>
                  <a:pt x="129" y="32"/>
                </a:cubicBezTo>
                <a:cubicBezTo>
                  <a:pt x="129" y="33"/>
                  <a:pt x="129" y="33"/>
                  <a:pt x="129" y="33"/>
                </a:cubicBezTo>
                <a:cubicBezTo>
                  <a:pt x="129" y="33"/>
                  <a:pt x="129" y="33"/>
                  <a:pt x="129" y="33"/>
                </a:cubicBezTo>
                <a:cubicBezTo>
                  <a:pt x="129" y="33"/>
                  <a:pt x="129" y="32"/>
                  <a:pt x="129" y="32"/>
                </a:cubicBezTo>
                <a:close/>
                <a:moveTo>
                  <a:pt x="99" y="32"/>
                </a:moveTo>
                <a:cubicBezTo>
                  <a:pt x="99" y="32"/>
                  <a:pt x="99" y="32"/>
                  <a:pt x="99" y="31"/>
                </a:cubicBezTo>
                <a:cubicBezTo>
                  <a:pt x="98" y="32"/>
                  <a:pt x="98" y="32"/>
                  <a:pt x="99" y="32"/>
                </a:cubicBezTo>
                <a:close/>
                <a:moveTo>
                  <a:pt x="71" y="87"/>
                </a:moveTo>
                <a:cubicBezTo>
                  <a:pt x="71" y="88"/>
                  <a:pt x="71" y="88"/>
                  <a:pt x="70" y="88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8"/>
                  <a:pt x="71" y="88"/>
                  <a:pt x="71" y="87"/>
                </a:cubicBezTo>
                <a:close/>
                <a:moveTo>
                  <a:pt x="166" y="192"/>
                </a:moveTo>
                <a:cubicBezTo>
                  <a:pt x="166" y="192"/>
                  <a:pt x="166" y="192"/>
                  <a:pt x="166" y="192"/>
                </a:cubicBezTo>
                <a:cubicBezTo>
                  <a:pt x="166" y="192"/>
                  <a:pt x="166" y="192"/>
                  <a:pt x="167" y="191"/>
                </a:cubicBezTo>
                <a:cubicBezTo>
                  <a:pt x="166" y="192"/>
                  <a:pt x="166" y="192"/>
                  <a:pt x="166" y="192"/>
                </a:cubicBezTo>
                <a:close/>
                <a:moveTo>
                  <a:pt x="159" y="195"/>
                </a:moveTo>
                <a:cubicBezTo>
                  <a:pt x="159" y="195"/>
                  <a:pt x="159" y="195"/>
                  <a:pt x="159" y="195"/>
                </a:cubicBezTo>
                <a:cubicBezTo>
                  <a:pt x="159" y="195"/>
                  <a:pt x="159" y="196"/>
                  <a:pt x="158" y="196"/>
                </a:cubicBezTo>
                <a:cubicBezTo>
                  <a:pt x="158" y="196"/>
                  <a:pt x="158" y="196"/>
                  <a:pt x="158" y="196"/>
                </a:cubicBezTo>
                <a:cubicBezTo>
                  <a:pt x="159" y="196"/>
                  <a:pt x="159" y="195"/>
                  <a:pt x="159" y="195"/>
                </a:cubicBezTo>
                <a:close/>
                <a:moveTo>
                  <a:pt x="69" y="44"/>
                </a:moveTo>
                <a:cubicBezTo>
                  <a:pt x="68" y="44"/>
                  <a:pt x="68" y="44"/>
                  <a:pt x="68" y="45"/>
                </a:cubicBezTo>
                <a:cubicBezTo>
                  <a:pt x="68" y="44"/>
                  <a:pt x="68" y="44"/>
                  <a:pt x="69" y="44"/>
                </a:cubicBezTo>
                <a:close/>
                <a:moveTo>
                  <a:pt x="51" y="55"/>
                </a:moveTo>
                <a:cubicBezTo>
                  <a:pt x="51" y="55"/>
                  <a:pt x="51" y="55"/>
                  <a:pt x="51" y="55"/>
                </a:cubicBezTo>
                <a:cubicBezTo>
                  <a:pt x="51" y="56"/>
                  <a:pt x="51" y="56"/>
                  <a:pt x="50" y="56"/>
                </a:cubicBezTo>
                <a:cubicBezTo>
                  <a:pt x="50" y="56"/>
                  <a:pt x="51" y="56"/>
                  <a:pt x="51" y="56"/>
                </a:cubicBezTo>
                <a:cubicBezTo>
                  <a:pt x="51" y="56"/>
                  <a:pt x="51" y="56"/>
                  <a:pt x="51" y="55"/>
                </a:cubicBezTo>
                <a:close/>
                <a:moveTo>
                  <a:pt x="107" y="27"/>
                </a:moveTo>
                <a:cubicBezTo>
                  <a:pt x="107" y="26"/>
                  <a:pt x="107" y="26"/>
                  <a:pt x="107" y="26"/>
                </a:cubicBezTo>
                <a:cubicBezTo>
                  <a:pt x="106" y="26"/>
                  <a:pt x="106" y="27"/>
                  <a:pt x="106" y="27"/>
                </a:cubicBezTo>
                <a:cubicBezTo>
                  <a:pt x="106" y="27"/>
                  <a:pt x="107" y="27"/>
                  <a:pt x="107" y="27"/>
                </a:cubicBezTo>
                <a:cubicBezTo>
                  <a:pt x="107" y="27"/>
                  <a:pt x="107" y="27"/>
                  <a:pt x="107" y="27"/>
                </a:cubicBezTo>
                <a:close/>
                <a:moveTo>
                  <a:pt x="99" y="103"/>
                </a:moveTo>
                <a:cubicBezTo>
                  <a:pt x="100" y="104"/>
                  <a:pt x="100" y="104"/>
                  <a:pt x="101" y="103"/>
                </a:cubicBezTo>
                <a:cubicBezTo>
                  <a:pt x="100" y="103"/>
                  <a:pt x="100" y="103"/>
                  <a:pt x="99" y="103"/>
                </a:cubicBezTo>
                <a:close/>
                <a:moveTo>
                  <a:pt x="96" y="82"/>
                </a:moveTo>
                <a:cubicBezTo>
                  <a:pt x="96" y="82"/>
                  <a:pt x="97" y="82"/>
                  <a:pt x="97" y="82"/>
                </a:cubicBezTo>
                <a:cubicBezTo>
                  <a:pt x="97" y="82"/>
                  <a:pt x="96" y="82"/>
                  <a:pt x="96" y="82"/>
                </a:cubicBezTo>
                <a:close/>
                <a:moveTo>
                  <a:pt x="49" y="31"/>
                </a:moveTo>
                <a:cubicBezTo>
                  <a:pt x="49" y="31"/>
                  <a:pt x="49" y="31"/>
                  <a:pt x="49" y="31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1"/>
                </a:cubicBezTo>
                <a:close/>
                <a:moveTo>
                  <a:pt x="95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121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1"/>
                  <a:pt x="95" y="121"/>
                </a:cubicBezTo>
                <a:close/>
                <a:moveTo>
                  <a:pt x="112" y="155"/>
                </a:moveTo>
                <a:cubicBezTo>
                  <a:pt x="112" y="156"/>
                  <a:pt x="112" y="156"/>
                  <a:pt x="112" y="156"/>
                </a:cubicBezTo>
                <a:cubicBezTo>
                  <a:pt x="112" y="155"/>
                  <a:pt x="112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5"/>
                  <a:pt x="112" y="155"/>
                  <a:pt x="112" y="155"/>
                </a:cubicBezTo>
                <a:close/>
                <a:moveTo>
                  <a:pt x="57" y="166"/>
                </a:moveTo>
                <a:cubicBezTo>
                  <a:pt x="57" y="166"/>
                  <a:pt x="57" y="166"/>
                  <a:pt x="58" y="166"/>
                </a:cubicBezTo>
                <a:cubicBezTo>
                  <a:pt x="57" y="165"/>
                  <a:pt x="57" y="165"/>
                  <a:pt x="56" y="165"/>
                </a:cubicBezTo>
                <a:cubicBezTo>
                  <a:pt x="57" y="166"/>
                  <a:pt x="57" y="166"/>
                  <a:pt x="57" y="166"/>
                </a:cubicBezTo>
                <a:close/>
                <a:moveTo>
                  <a:pt x="104" y="175"/>
                </a:moveTo>
                <a:cubicBezTo>
                  <a:pt x="104" y="175"/>
                  <a:pt x="104" y="175"/>
                  <a:pt x="104" y="175"/>
                </a:cubicBezTo>
                <a:cubicBezTo>
                  <a:pt x="103" y="175"/>
                  <a:pt x="103" y="175"/>
                  <a:pt x="103" y="175"/>
                </a:cubicBezTo>
                <a:cubicBezTo>
                  <a:pt x="103" y="175"/>
                  <a:pt x="103" y="175"/>
                  <a:pt x="103" y="176"/>
                </a:cubicBezTo>
                <a:cubicBezTo>
                  <a:pt x="103" y="175"/>
                  <a:pt x="103" y="175"/>
                  <a:pt x="104" y="175"/>
                </a:cubicBezTo>
                <a:close/>
                <a:moveTo>
                  <a:pt x="107" y="13"/>
                </a:moveTo>
                <a:cubicBezTo>
                  <a:pt x="107" y="13"/>
                  <a:pt x="107" y="13"/>
                  <a:pt x="107" y="13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3"/>
                  <a:pt x="107" y="13"/>
                  <a:pt x="107" y="13"/>
                </a:cubicBezTo>
                <a:close/>
                <a:moveTo>
                  <a:pt x="75" y="187"/>
                </a:moveTo>
                <a:cubicBezTo>
                  <a:pt x="75" y="187"/>
                  <a:pt x="75" y="187"/>
                  <a:pt x="75" y="187"/>
                </a:cubicBezTo>
                <a:cubicBezTo>
                  <a:pt x="75" y="187"/>
                  <a:pt x="76" y="188"/>
                  <a:pt x="76" y="188"/>
                </a:cubicBezTo>
                <a:cubicBezTo>
                  <a:pt x="76" y="188"/>
                  <a:pt x="76" y="187"/>
                  <a:pt x="76" y="187"/>
                </a:cubicBezTo>
                <a:cubicBezTo>
                  <a:pt x="76" y="187"/>
                  <a:pt x="75" y="187"/>
                  <a:pt x="75" y="187"/>
                </a:cubicBezTo>
                <a:close/>
                <a:moveTo>
                  <a:pt x="116" y="76"/>
                </a:moveTo>
                <a:cubicBezTo>
                  <a:pt x="116" y="76"/>
                  <a:pt x="116" y="76"/>
                  <a:pt x="117" y="76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17" y="76"/>
                  <a:pt x="117" y="76"/>
                  <a:pt x="116" y="76"/>
                </a:cubicBezTo>
                <a:close/>
                <a:moveTo>
                  <a:pt x="141" y="62"/>
                </a:moveTo>
                <a:cubicBezTo>
                  <a:pt x="141" y="62"/>
                  <a:pt x="141" y="62"/>
                  <a:pt x="141" y="62"/>
                </a:cubicBezTo>
                <a:cubicBezTo>
                  <a:pt x="141" y="61"/>
                  <a:pt x="141" y="61"/>
                  <a:pt x="141" y="61"/>
                </a:cubicBezTo>
                <a:cubicBezTo>
                  <a:pt x="141" y="61"/>
                  <a:pt x="141" y="61"/>
                  <a:pt x="141" y="61"/>
                </a:cubicBezTo>
                <a:cubicBezTo>
                  <a:pt x="141" y="61"/>
                  <a:pt x="141" y="61"/>
                  <a:pt x="141" y="62"/>
                </a:cubicBezTo>
                <a:close/>
                <a:moveTo>
                  <a:pt x="94" y="80"/>
                </a:move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1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lose/>
                <a:moveTo>
                  <a:pt x="136" y="219"/>
                </a:moveTo>
                <a:cubicBezTo>
                  <a:pt x="136" y="219"/>
                  <a:pt x="136" y="220"/>
                  <a:pt x="136" y="220"/>
                </a:cubicBezTo>
                <a:cubicBezTo>
                  <a:pt x="137" y="219"/>
                  <a:pt x="137" y="219"/>
                  <a:pt x="137" y="219"/>
                </a:cubicBezTo>
                <a:cubicBezTo>
                  <a:pt x="137" y="219"/>
                  <a:pt x="137" y="219"/>
                  <a:pt x="137" y="219"/>
                </a:cubicBezTo>
                <a:cubicBezTo>
                  <a:pt x="137" y="219"/>
                  <a:pt x="136" y="219"/>
                  <a:pt x="136" y="219"/>
                </a:cubicBezTo>
                <a:close/>
                <a:moveTo>
                  <a:pt x="57" y="51"/>
                </a:moveTo>
                <a:cubicBezTo>
                  <a:pt x="57" y="51"/>
                  <a:pt x="57" y="51"/>
                  <a:pt x="57" y="51"/>
                </a:cubicBezTo>
                <a:cubicBezTo>
                  <a:pt x="57" y="51"/>
                  <a:pt x="57" y="51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1"/>
                  <a:pt x="57" y="51"/>
                  <a:pt x="57" y="51"/>
                </a:cubicBezTo>
                <a:close/>
                <a:moveTo>
                  <a:pt x="147" y="86"/>
                </a:moveTo>
                <a:cubicBezTo>
                  <a:pt x="147" y="86"/>
                  <a:pt x="147" y="86"/>
                  <a:pt x="147" y="86"/>
                </a:cubicBezTo>
                <a:cubicBezTo>
                  <a:pt x="147" y="87"/>
                  <a:pt x="147" y="87"/>
                  <a:pt x="147" y="87"/>
                </a:cubicBezTo>
                <a:cubicBezTo>
                  <a:pt x="147" y="87"/>
                  <a:pt x="147" y="87"/>
                  <a:pt x="147" y="87"/>
                </a:cubicBezTo>
                <a:cubicBezTo>
                  <a:pt x="147" y="87"/>
                  <a:pt x="147" y="86"/>
                  <a:pt x="147" y="86"/>
                </a:cubicBezTo>
                <a:close/>
                <a:moveTo>
                  <a:pt x="116" y="148"/>
                </a:moveTo>
                <a:cubicBezTo>
                  <a:pt x="116" y="148"/>
                  <a:pt x="116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lose/>
                <a:moveTo>
                  <a:pt x="112" y="172"/>
                </a:moveTo>
                <a:cubicBezTo>
                  <a:pt x="112" y="172"/>
                  <a:pt x="112" y="172"/>
                  <a:pt x="112" y="172"/>
                </a:cubicBezTo>
                <a:cubicBezTo>
                  <a:pt x="112" y="171"/>
                  <a:pt x="112" y="171"/>
                  <a:pt x="112" y="171"/>
                </a:cubicBezTo>
                <a:cubicBezTo>
                  <a:pt x="112" y="171"/>
                  <a:pt x="112" y="171"/>
                  <a:pt x="112" y="171"/>
                </a:cubicBezTo>
                <a:cubicBezTo>
                  <a:pt x="112" y="171"/>
                  <a:pt x="112" y="171"/>
                  <a:pt x="112" y="172"/>
                </a:cubicBezTo>
                <a:close/>
                <a:moveTo>
                  <a:pt x="67" y="28"/>
                </a:moveTo>
                <a:cubicBezTo>
                  <a:pt x="68" y="28"/>
                  <a:pt x="68" y="28"/>
                  <a:pt x="67" y="27"/>
                </a:cubicBezTo>
                <a:cubicBezTo>
                  <a:pt x="67" y="28"/>
                  <a:pt x="67" y="28"/>
                  <a:pt x="67" y="28"/>
                </a:cubicBezTo>
                <a:close/>
                <a:moveTo>
                  <a:pt x="79" y="154"/>
                </a:moveTo>
                <a:cubicBezTo>
                  <a:pt x="79" y="154"/>
                  <a:pt x="79" y="154"/>
                  <a:pt x="79" y="154"/>
                </a:cubicBezTo>
                <a:cubicBezTo>
                  <a:pt x="79" y="154"/>
                  <a:pt x="79" y="153"/>
                  <a:pt x="79" y="153"/>
                </a:cubicBezTo>
                <a:cubicBezTo>
                  <a:pt x="79" y="153"/>
                  <a:pt x="79" y="153"/>
                  <a:pt x="79" y="153"/>
                </a:cubicBezTo>
                <a:cubicBezTo>
                  <a:pt x="79" y="153"/>
                  <a:pt x="79" y="154"/>
                  <a:pt x="79" y="154"/>
                </a:cubicBezTo>
                <a:close/>
                <a:moveTo>
                  <a:pt x="95" y="25"/>
                </a:moveTo>
                <a:cubicBezTo>
                  <a:pt x="95" y="24"/>
                  <a:pt x="95" y="24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95" y="24"/>
                  <a:pt x="95" y="25"/>
                  <a:pt x="95" y="25"/>
                </a:cubicBezTo>
                <a:close/>
                <a:moveTo>
                  <a:pt x="112" y="128"/>
                </a:moveTo>
                <a:cubicBezTo>
                  <a:pt x="112" y="128"/>
                  <a:pt x="112" y="128"/>
                  <a:pt x="113" y="128"/>
                </a:cubicBezTo>
                <a:cubicBezTo>
                  <a:pt x="112" y="128"/>
                  <a:pt x="112" y="128"/>
                  <a:pt x="112" y="127"/>
                </a:cubicBezTo>
                <a:cubicBezTo>
                  <a:pt x="112" y="127"/>
                  <a:pt x="112" y="127"/>
                  <a:pt x="112" y="127"/>
                </a:cubicBezTo>
                <a:cubicBezTo>
                  <a:pt x="112" y="128"/>
                  <a:pt x="112" y="128"/>
                  <a:pt x="112" y="128"/>
                </a:cubicBezTo>
                <a:close/>
                <a:moveTo>
                  <a:pt x="132" y="42"/>
                </a:moveTo>
                <a:cubicBezTo>
                  <a:pt x="132" y="42"/>
                  <a:pt x="132" y="42"/>
                  <a:pt x="132" y="42"/>
                </a:cubicBezTo>
                <a:cubicBezTo>
                  <a:pt x="132" y="42"/>
                  <a:pt x="132" y="42"/>
                  <a:pt x="132" y="42"/>
                </a:cubicBezTo>
                <a:cubicBezTo>
                  <a:pt x="132" y="42"/>
                  <a:pt x="132" y="42"/>
                  <a:pt x="132" y="41"/>
                </a:cubicBezTo>
                <a:cubicBezTo>
                  <a:pt x="132" y="42"/>
                  <a:pt x="132" y="42"/>
                  <a:pt x="132" y="42"/>
                </a:cubicBezTo>
                <a:close/>
                <a:moveTo>
                  <a:pt x="36" y="179"/>
                </a:moveTo>
                <a:cubicBezTo>
                  <a:pt x="36" y="179"/>
                  <a:pt x="36" y="179"/>
                  <a:pt x="36" y="179"/>
                </a:cubicBezTo>
                <a:cubicBezTo>
                  <a:pt x="36" y="179"/>
                  <a:pt x="35" y="178"/>
                  <a:pt x="35" y="178"/>
                </a:cubicBezTo>
                <a:cubicBezTo>
                  <a:pt x="35" y="178"/>
                  <a:pt x="35" y="178"/>
                  <a:pt x="35" y="178"/>
                </a:cubicBezTo>
                <a:cubicBezTo>
                  <a:pt x="35" y="179"/>
                  <a:pt x="35" y="179"/>
                  <a:pt x="36" y="179"/>
                </a:cubicBezTo>
                <a:close/>
                <a:moveTo>
                  <a:pt x="53" y="166"/>
                </a:moveTo>
                <a:cubicBezTo>
                  <a:pt x="54" y="166"/>
                  <a:pt x="54" y="166"/>
                  <a:pt x="54" y="165"/>
                </a:cubicBezTo>
                <a:cubicBezTo>
                  <a:pt x="54" y="165"/>
                  <a:pt x="53" y="165"/>
                  <a:pt x="53" y="166"/>
                </a:cubicBezTo>
                <a:close/>
                <a:moveTo>
                  <a:pt x="118" y="135"/>
                </a:moveTo>
                <a:cubicBezTo>
                  <a:pt x="118" y="135"/>
                  <a:pt x="118" y="135"/>
                  <a:pt x="118" y="135"/>
                </a:cubicBezTo>
                <a:cubicBezTo>
                  <a:pt x="118" y="134"/>
                  <a:pt x="118" y="134"/>
                  <a:pt x="118" y="134"/>
                </a:cubicBezTo>
                <a:cubicBezTo>
                  <a:pt x="118" y="134"/>
                  <a:pt x="118" y="134"/>
                  <a:pt x="118" y="134"/>
                </a:cubicBezTo>
                <a:cubicBezTo>
                  <a:pt x="118" y="134"/>
                  <a:pt x="118" y="135"/>
                  <a:pt x="118" y="135"/>
                </a:cubicBezTo>
                <a:close/>
                <a:moveTo>
                  <a:pt x="68" y="151"/>
                </a:moveTo>
                <a:cubicBezTo>
                  <a:pt x="68" y="151"/>
                  <a:pt x="68" y="151"/>
                  <a:pt x="68" y="151"/>
                </a:cubicBezTo>
                <a:cubicBezTo>
                  <a:pt x="68" y="151"/>
                  <a:pt x="68" y="150"/>
                  <a:pt x="68" y="150"/>
                </a:cubicBezTo>
                <a:cubicBezTo>
                  <a:pt x="68" y="150"/>
                  <a:pt x="68" y="150"/>
                  <a:pt x="68" y="150"/>
                </a:cubicBezTo>
                <a:cubicBezTo>
                  <a:pt x="68" y="150"/>
                  <a:pt x="68" y="151"/>
                  <a:pt x="68" y="151"/>
                </a:cubicBezTo>
                <a:close/>
                <a:moveTo>
                  <a:pt x="95" y="79"/>
                </a:moveTo>
                <a:cubicBezTo>
                  <a:pt x="95" y="79"/>
                  <a:pt x="95" y="79"/>
                  <a:pt x="95" y="79"/>
                </a:cubicBezTo>
                <a:cubicBezTo>
                  <a:pt x="95" y="79"/>
                  <a:pt x="95" y="79"/>
                  <a:pt x="95" y="79"/>
                </a:cubicBezTo>
                <a:cubicBezTo>
                  <a:pt x="95" y="79"/>
                  <a:pt x="95" y="79"/>
                  <a:pt x="95" y="79"/>
                </a:cubicBezTo>
                <a:cubicBezTo>
                  <a:pt x="95" y="79"/>
                  <a:pt x="95" y="79"/>
                  <a:pt x="95" y="79"/>
                </a:cubicBezTo>
                <a:close/>
                <a:moveTo>
                  <a:pt x="55" y="200"/>
                </a:moveTo>
                <a:cubicBezTo>
                  <a:pt x="54" y="200"/>
                  <a:pt x="54" y="200"/>
                  <a:pt x="54" y="200"/>
                </a:cubicBezTo>
                <a:cubicBezTo>
                  <a:pt x="55" y="201"/>
                  <a:pt x="55" y="201"/>
                  <a:pt x="55" y="201"/>
                </a:cubicBezTo>
                <a:cubicBezTo>
                  <a:pt x="55" y="201"/>
                  <a:pt x="55" y="201"/>
                  <a:pt x="55" y="201"/>
                </a:cubicBezTo>
                <a:cubicBezTo>
                  <a:pt x="55" y="201"/>
                  <a:pt x="55" y="200"/>
                  <a:pt x="55" y="200"/>
                </a:cubicBezTo>
                <a:close/>
                <a:moveTo>
                  <a:pt x="148" y="186"/>
                </a:moveTo>
                <a:cubicBezTo>
                  <a:pt x="148" y="186"/>
                  <a:pt x="148" y="186"/>
                  <a:pt x="149" y="186"/>
                </a:cubicBezTo>
                <a:cubicBezTo>
                  <a:pt x="148" y="186"/>
                  <a:pt x="148" y="186"/>
                  <a:pt x="148" y="186"/>
                </a:cubicBezTo>
                <a:close/>
                <a:moveTo>
                  <a:pt x="94" y="200"/>
                </a:moveTo>
                <a:cubicBezTo>
                  <a:pt x="94" y="200"/>
                  <a:pt x="94" y="200"/>
                  <a:pt x="94" y="200"/>
                </a:cubicBezTo>
                <a:cubicBezTo>
                  <a:pt x="94" y="200"/>
                  <a:pt x="94" y="201"/>
                  <a:pt x="94" y="201"/>
                </a:cubicBezTo>
                <a:cubicBezTo>
                  <a:pt x="94" y="201"/>
                  <a:pt x="94" y="201"/>
                  <a:pt x="94" y="201"/>
                </a:cubicBezTo>
                <a:cubicBezTo>
                  <a:pt x="94" y="201"/>
                  <a:pt x="94" y="200"/>
                  <a:pt x="94" y="200"/>
                </a:cubicBezTo>
                <a:close/>
                <a:moveTo>
                  <a:pt x="111" y="125"/>
                </a:moveTo>
                <a:cubicBezTo>
                  <a:pt x="111" y="125"/>
                  <a:pt x="111" y="125"/>
                  <a:pt x="111" y="125"/>
                </a:cubicBezTo>
                <a:cubicBezTo>
                  <a:pt x="111" y="125"/>
                  <a:pt x="110" y="125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1" y="126"/>
                  <a:pt x="111" y="125"/>
                  <a:pt x="111" y="125"/>
                </a:cubicBezTo>
                <a:close/>
                <a:moveTo>
                  <a:pt x="152" y="187"/>
                </a:moveTo>
                <a:cubicBezTo>
                  <a:pt x="152" y="187"/>
                  <a:pt x="152" y="187"/>
                  <a:pt x="152" y="187"/>
                </a:cubicBezTo>
                <a:cubicBezTo>
                  <a:pt x="152" y="187"/>
                  <a:pt x="152" y="187"/>
                  <a:pt x="153" y="186"/>
                </a:cubicBezTo>
                <a:cubicBezTo>
                  <a:pt x="152" y="186"/>
                  <a:pt x="152" y="186"/>
                  <a:pt x="152" y="186"/>
                </a:cubicBezTo>
                <a:cubicBezTo>
                  <a:pt x="152" y="186"/>
                  <a:pt x="152" y="186"/>
                  <a:pt x="152" y="187"/>
                </a:cubicBezTo>
                <a:close/>
                <a:moveTo>
                  <a:pt x="125" y="172"/>
                </a:moveTo>
                <a:cubicBezTo>
                  <a:pt x="125" y="172"/>
                  <a:pt x="125" y="172"/>
                  <a:pt x="125" y="172"/>
                </a:cubicBezTo>
                <a:cubicBezTo>
                  <a:pt x="125" y="172"/>
                  <a:pt x="125" y="172"/>
                  <a:pt x="125" y="172"/>
                </a:cubicBezTo>
                <a:cubicBezTo>
                  <a:pt x="125" y="172"/>
                  <a:pt x="125" y="172"/>
                  <a:pt x="125" y="172"/>
                </a:cubicBezTo>
                <a:cubicBezTo>
                  <a:pt x="125" y="172"/>
                  <a:pt x="125" y="172"/>
                  <a:pt x="125" y="172"/>
                </a:cubicBezTo>
                <a:close/>
                <a:moveTo>
                  <a:pt x="100" y="94"/>
                </a:moveTo>
                <a:cubicBezTo>
                  <a:pt x="100" y="94"/>
                  <a:pt x="100" y="94"/>
                  <a:pt x="100" y="94"/>
                </a:cubicBezTo>
                <a:cubicBezTo>
                  <a:pt x="100" y="94"/>
                  <a:pt x="100" y="95"/>
                  <a:pt x="101" y="95"/>
                </a:cubicBezTo>
                <a:cubicBezTo>
                  <a:pt x="101" y="95"/>
                  <a:pt x="101" y="95"/>
                  <a:pt x="101" y="95"/>
                </a:cubicBezTo>
                <a:cubicBezTo>
                  <a:pt x="101" y="95"/>
                  <a:pt x="100" y="94"/>
                  <a:pt x="100" y="94"/>
                </a:cubicBezTo>
                <a:close/>
                <a:moveTo>
                  <a:pt x="153" y="19"/>
                </a:moveTo>
                <a:cubicBezTo>
                  <a:pt x="153" y="19"/>
                  <a:pt x="153" y="19"/>
                  <a:pt x="153" y="19"/>
                </a:cubicBezTo>
                <a:cubicBezTo>
                  <a:pt x="153" y="20"/>
                  <a:pt x="153" y="20"/>
                  <a:pt x="153" y="20"/>
                </a:cubicBezTo>
                <a:cubicBezTo>
                  <a:pt x="153" y="20"/>
                  <a:pt x="153" y="20"/>
                  <a:pt x="153" y="20"/>
                </a:cubicBezTo>
                <a:cubicBezTo>
                  <a:pt x="153" y="20"/>
                  <a:pt x="153" y="20"/>
                  <a:pt x="153" y="19"/>
                </a:cubicBezTo>
                <a:close/>
                <a:moveTo>
                  <a:pt x="52" y="171"/>
                </a:moveTo>
                <a:cubicBezTo>
                  <a:pt x="52" y="171"/>
                  <a:pt x="52" y="171"/>
                  <a:pt x="52" y="171"/>
                </a:cubicBezTo>
                <a:cubicBezTo>
                  <a:pt x="52" y="171"/>
                  <a:pt x="52" y="171"/>
                  <a:pt x="52" y="170"/>
                </a:cubicBezTo>
                <a:cubicBezTo>
                  <a:pt x="52" y="170"/>
                  <a:pt x="52" y="171"/>
                  <a:pt x="52" y="171"/>
                </a:cubicBezTo>
                <a:cubicBezTo>
                  <a:pt x="52" y="171"/>
                  <a:pt x="52" y="171"/>
                  <a:pt x="52" y="171"/>
                </a:cubicBezTo>
                <a:close/>
                <a:moveTo>
                  <a:pt x="119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9" y="209"/>
                  <a:pt x="119" y="209"/>
                  <a:pt x="119" y="208"/>
                </a:cubicBezTo>
                <a:cubicBezTo>
                  <a:pt x="119" y="209"/>
                  <a:pt x="119" y="209"/>
                  <a:pt x="119" y="209"/>
                </a:cubicBezTo>
                <a:cubicBezTo>
                  <a:pt x="119" y="209"/>
                  <a:pt x="119" y="209"/>
                  <a:pt x="119" y="20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5F7797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26" grpId="0"/>
      <p:bldP spid="4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壹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待字闺中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584960" y="770890"/>
            <a:ext cx="7957185" cy="583565"/>
          </a:xfrm>
          <a:prstGeom prst="rect">
            <a:avLst/>
          </a:prstGeom>
          <a:noFill/>
          <a:ln w="28575" cmpd="dbl">
            <a:noFill/>
            <a:prstDash val="solid"/>
          </a:ln>
        </p:spPr>
        <p:txBody>
          <a:bodyPr vert="horz" wrap="square" rtlCol="0">
            <a:spAutoFit/>
          </a:bodyPr>
          <a:lstStyle/>
          <a:p>
            <a:r>
              <a:rPr lang="zh-CN" altLang="en-US" sz="3200">
                <a:solidFill>
                  <a:srgbClr val="900000"/>
                </a:solidFill>
                <a:latin typeface="文鼎行楷碑体_B" panose="04020800000000000000" charset="-122"/>
                <a:ea typeface="文鼎行楷碑体_B" panose="04020800000000000000" charset="-122"/>
              </a:rPr>
              <a:t>阅读技巧一：善于发现诗歌情感的曲折变化</a:t>
            </a:r>
            <a:endParaRPr lang="zh-CN" altLang="en-US" sz="3200">
              <a:solidFill>
                <a:srgbClr val="900000"/>
              </a:solidFill>
              <a:latin typeface="文鼎行楷碑体_B" panose="04020800000000000000" charset="-122"/>
              <a:ea typeface="文鼎行楷碑体_B" panose="0402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4960" y="1658620"/>
            <a:ext cx="8843645" cy="431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>
              <a:lnSpc>
                <a:spcPct val="140000"/>
              </a:lnSpc>
            </a:pPr>
            <a:r>
              <a:rPr lang="en-US" alt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两首《如梦令》都是李清照早期的作品，在这两首《如梦令》的阅读中，我们感受到了十六七岁的李清照的青春是明媚的，“兴尽晚回舟”，是多么地自由；我们也感受到了“知否，知否？应是绿肥红瘦”的忧伤，又是那么地透明。快乐也好，忧伤也罢，都是一个少女真实内心的流露，“此情无计可消除”，也不需要去消除，这正是闺中少女内心自然而细腻的情感表现。</a:t>
            </a:r>
            <a:endParaRPr lang="zh-CN" altLang="en-US"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>
            <a:off x="0" y="0"/>
            <a:ext cx="920115" cy="9112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23215" y="247015"/>
            <a:ext cx="523875" cy="52387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贰</a:t>
            </a:r>
            <a:endParaRPr lang="zh-CN" altLang="en-US" sz="3200" b="1"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" y="911225"/>
            <a:ext cx="675005" cy="1936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latin typeface="汉仪尚巍手书W" panose="00020600040101010101" charset="-122"/>
                <a:ea typeface="汉仪尚巍手书W" panose="00020600040101010101" charset="-122"/>
              </a:rPr>
              <a:t>初嫁初别</a:t>
            </a:r>
            <a:endParaRPr lang="zh-CN" altLang="en-US" sz="32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50349" t="37679" r="24860" b="45170"/>
          <a:stretch>
            <a:fillRect/>
          </a:stretch>
        </p:blipFill>
        <p:spPr>
          <a:xfrm flipH="1" flipV="1">
            <a:off x="9542145" y="4233545"/>
            <a:ext cx="2649855" cy="26244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847090" y="911225"/>
            <a:ext cx="0" cy="3686175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575435" y="1040130"/>
            <a:ext cx="9041765" cy="4227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60000"/>
              </a:lnSpc>
            </a:pPr>
            <a:r>
              <a:rPr 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这样的一位明媚透明的少女，在最美好的岁月里嫁给了一位最适合的人。她与赵明诚的婚姻是幸运的。他们身为夫妇而擅朋友之胜，他们有着共同的志趣，有着毕一生之力共同致力的事业——金石</a:t>
            </a:r>
            <a:r>
              <a:rPr lang="zh-CN" sz="2800" b="0" baseline="30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</a:t>
            </a:r>
            <a:r>
              <a:rPr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研究，这是她人生际遇中最值得书写的一笔。</a:t>
            </a:r>
            <a:endParaRPr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eaLnBrk="1" latinLnBrk="0" hangingPunct="1">
              <a:lnSpc>
                <a:spcPct val="160000"/>
              </a:lnSpc>
            </a:pPr>
            <a:r>
              <a:rPr lang="zh-CN" altLang="en-US" sz="28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注释：指古代镌刻文字、颂功纪事的钟鼎碑碣之属。</a:t>
            </a:r>
            <a:endParaRPr lang="zh-CN" altLang="en-US" sz="2800" b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TABLE_BEAUTIFY" val="smartTable{e5d1fc7e-a14f-4ad1-815a-823220d6f15d}"/>
  <p:tag name="TABLE_ENDDRAG_ORIGIN_RECT" val="703*212"/>
  <p:tag name="TABLE_ENDDRAG_RECT" val="119*288*703*212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mFhZTY5OTEwYjk4ODE0ZTQ3MDBlYTc1NzJkMWNmY2Mi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144</Paragraphs>
  <Slides>25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7">
      <vt:lpstr>Arial</vt:lpstr>
      <vt:lpstr>Calibri Light</vt:lpstr>
      <vt:lpstr>Calibri</vt:lpstr>
      <vt:lpstr>宋体</vt:lpstr>
      <vt:lpstr>汉仪尚巍手书W</vt:lpstr>
      <vt:lpstr>微软雅黑</vt:lpstr>
      <vt:lpstr>方正清刻本悦宋简体</vt:lpstr>
      <vt:lpstr>文鼎行楷碑体_B</vt:lpstr>
      <vt:lpstr>方正仿宋_GBK</vt:lpstr>
      <vt:lpstr>Aa语文老师的字</vt:lpstr>
      <vt:lpstr>仿宋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Administrator</dc:creator>
  <cp:lastModifiedBy>骏</cp:lastModifiedBy>
  <cp:revision>87</cp:revision>
  <dcterms:created xsi:type="dcterms:W3CDTF">2018-09-10T14:06:00Z</dcterms:created>
  <dcterms:modified xsi:type="dcterms:W3CDTF">2022-05-25T14:14:12Z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844E0FF5922440C19DBB067B9EA613AE</vt:lpwstr>
  </property>
  <property fmtid="{D5CDD505-2E9C-101B-9397-08002B2CF9AE}" pid="3" name="KSOProductBuildVer">
    <vt:lpwstr>2052-11.1.0.11744</vt:lpwstr>
  </property>
</Properties>
</file>