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1"/>
    <p:sldMasterId id="2147483651" r:id="rId3"/>
    <p:sldMasterId id="2147483663" r:id="rId4"/>
  </p:sldMasterIdLst>
  <p:notesMasterIdLst>
    <p:notesMasterId r:id="rId6"/>
  </p:notesMasterIdLst>
  <p:sldIdLst>
    <p:sldId id="271" r:id="rId5"/>
    <p:sldId id="279" r:id="rId7"/>
    <p:sldId id="280" r:id="rId8"/>
    <p:sldId id="285" r:id="rId9"/>
    <p:sldId id="284" r:id="rId10"/>
    <p:sldId id="306" r:id="rId11"/>
    <p:sldId id="307" r:id="rId12"/>
    <p:sldId id="283" r:id="rId13"/>
    <p:sldId id="289" r:id="rId14"/>
    <p:sldId id="290" r:id="rId15"/>
    <p:sldId id="308" r:id="rId16"/>
    <p:sldId id="321" r:id="rId17"/>
    <p:sldId id="310" r:id="rId18"/>
    <p:sldId id="293" r:id="rId19"/>
    <p:sldId id="311" r:id="rId20"/>
    <p:sldId id="312" r:id="rId21"/>
    <p:sldId id="338" r:id="rId22"/>
    <p:sldId id="331" r:id="rId23"/>
    <p:sldId id="313" r:id="rId24"/>
    <p:sldId id="314" r:id="rId25"/>
    <p:sldId id="332" r:id="rId26"/>
    <p:sldId id="282" r:id="rId27"/>
    <p:sldId id="298" r:id="rId28"/>
    <p:sldId id="315" r:id="rId29"/>
  </p:sldIdLst>
  <p:sldSz cx="12192000" cy="6858000"/>
  <p:notesSz cx="6858000" cy="9144000"/>
  <p:embeddedFontLst>
    <p:embeddedFont>
      <p:font typeface="Bookman Old Style" panose="02050604050505020204" pitchFamily="18" charset="0"/>
      <p:regular r:id="rId33"/>
      <p:bold r:id="rId34"/>
      <p:italic r:id="rId35"/>
    </p:embeddedFont>
    <p:embeddedFont>
      <p:font typeface="等线 Light" panose="02010600030101010101" charset="-122"/>
      <p:regular r:id="rId36"/>
    </p:embeddedFont>
    <p:embeddedFont>
      <p:font typeface="微软雅黑" panose="020B0503020204020204" charset="-122"/>
      <p:regular r:id="rId37"/>
    </p:embeddedFont>
    <p:embeddedFont>
      <p:font typeface="等线" panose="02010600030101010101" charset="-122"/>
      <p:regular r:id="rId38"/>
    </p:embeddedFont>
  </p:embeddedFontLst>
  <p:custDataLst>
    <p:tags r:id="rId3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FF6600"/>
    <a:srgbClr val="4F81BD"/>
    <a:srgbClr val="247105"/>
    <a:srgbClr val="1D5C04"/>
    <a:srgbClr val="5E7594"/>
    <a:srgbClr val="4F6A94"/>
    <a:srgbClr val="C64106"/>
    <a:srgbClr val="1D458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83" autoAdjust="0"/>
    <p:restoredTop sz="94640"/>
  </p:normalViewPr>
  <p:slideViewPr>
    <p:cSldViewPr snapToGrid="0" snapToObjects="1">
      <p:cViewPr varScale="1">
        <p:scale>
          <a:sx n="76" d="100"/>
          <a:sy n="76" d="100"/>
        </p:scale>
        <p:origin x="-90" y="-288"/>
      </p:cViewPr>
      <p:guideLst>
        <p:guide orient="horz" pos="4299"/>
        <p:guide orient="horz" pos="3453"/>
        <p:guide pos="3840"/>
        <p:guide pos="2102"/>
        <p:guide pos="793"/>
        <p:guide pos="3931"/>
        <p:guide pos="5087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slide" Target="slides/slide2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9" Type="http://schemas.openxmlformats.org/officeDocument/2006/relationships/tags" Target="tags/tag1.xml"/><Relationship Id="rId38" Type="http://schemas.openxmlformats.org/officeDocument/2006/relationships/font" Target="fonts/font6.fntdata"/><Relationship Id="rId37" Type="http://schemas.openxmlformats.org/officeDocument/2006/relationships/font" Target="fonts/font5.fntdata"/><Relationship Id="rId36" Type="http://schemas.openxmlformats.org/officeDocument/2006/relationships/font" Target="fonts/font4.fntdata"/><Relationship Id="rId35" Type="http://schemas.openxmlformats.org/officeDocument/2006/relationships/font" Target="fonts/font3.fntdata"/><Relationship Id="rId34" Type="http://schemas.openxmlformats.org/officeDocument/2006/relationships/font" Target="fonts/font2.fntdata"/><Relationship Id="rId33" Type="http://schemas.openxmlformats.org/officeDocument/2006/relationships/font" Target="fonts/font1.fntdata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4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52292F64-3ECE-46B4-AB40-350A055A0DC0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EDCE78D3-EE32-45B3-BBD9-52BBFF2E7FE1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3072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0723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B55B1145-1744-475F-A100-C4312FF691B4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3000">
    <p:wheel spokes="1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altLang="zh-CN"/>
              <a:t>Click to edit Master text styles</a:t>
            </a:r>
            <a:endParaRPr lang="en-US" altLang="zh-CN"/>
          </a:p>
          <a:p>
            <a:pPr lvl="1"/>
            <a:r>
              <a:rPr lang="en-US" altLang="zh-CN"/>
              <a:t>Second level</a:t>
            </a:r>
            <a:endParaRPr lang="en-US" altLang="zh-CN"/>
          </a:p>
          <a:p>
            <a:pPr lvl="2"/>
            <a:r>
              <a:rPr lang="en-US" altLang="zh-CN"/>
              <a:t>Third level</a:t>
            </a:r>
            <a:endParaRPr lang="en-US" altLang="zh-CN"/>
          </a:p>
          <a:p>
            <a:pPr lvl="3"/>
            <a:r>
              <a:rPr lang="en-US" altLang="zh-CN"/>
              <a:t>Fourth level</a:t>
            </a:r>
            <a:endParaRPr lang="en-US" altLang="zh-CN"/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altLang="zh-CN"/>
              <a:t>Click to edit Master text styles</a:t>
            </a:r>
            <a:endParaRPr lang="en-US" altLang="zh-CN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BAB116-7257-4CE3-B14F-18FE067D4ED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847D5A-89FA-4AEE-8D23-6FEEFF23985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altLang="zh-CN"/>
              <a:t>Click to edit Master text styles</a:t>
            </a:r>
            <a:endParaRPr lang="en-US" altLang="zh-CN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CE9B31-FD16-4B94-8399-54800849CB4B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6D29AE-FB94-494C-A304-91425B86230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altLang="zh-CN"/>
              <a:t>Click to edit Master text styles</a:t>
            </a:r>
            <a:endParaRPr lang="en-US" altLang="zh-CN"/>
          </a:p>
          <a:p>
            <a:pPr lvl="1"/>
            <a:r>
              <a:rPr lang="en-US" altLang="zh-CN"/>
              <a:t>Second level</a:t>
            </a:r>
            <a:endParaRPr lang="en-US" altLang="zh-CN"/>
          </a:p>
          <a:p>
            <a:pPr lvl="2"/>
            <a:r>
              <a:rPr lang="en-US" altLang="zh-CN"/>
              <a:t>Third level</a:t>
            </a:r>
            <a:endParaRPr lang="en-US" altLang="zh-CN"/>
          </a:p>
          <a:p>
            <a:pPr lvl="3"/>
            <a:r>
              <a:rPr lang="en-US" altLang="zh-CN"/>
              <a:t>Fourth level</a:t>
            </a:r>
            <a:endParaRPr lang="en-US" altLang="zh-CN"/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BEAC60-F37C-4B8C-A3F4-E496277A3317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33D4E1-A61D-484D-A253-950412D1579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altLang="zh-CN"/>
              <a:t>Click to edit Master text styles</a:t>
            </a:r>
            <a:endParaRPr lang="en-US" altLang="zh-CN"/>
          </a:p>
          <a:p>
            <a:pPr lvl="1"/>
            <a:r>
              <a:rPr lang="en-US" altLang="zh-CN"/>
              <a:t>Second level</a:t>
            </a:r>
            <a:endParaRPr lang="en-US" altLang="zh-CN"/>
          </a:p>
          <a:p>
            <a:pPr lvl="2"/>
            <a:r>
              <a:rPr lang="en-US" altLang="zh-CN"/>
              <a:t>Third level</a:t>
            </a:r>
            <a:endParaRPr lang="en-US" altLang="zh-CN"/>
          </a:p>
          <a:p>
            <a:pPr lvl="3"/>
            <a:r>
              <a:rPr lang="en-US" altLang="zh-CN"/>
              <a:t>Fourth level</a:t>
            </a:r>
            <a:endParaRPr lang="en-US" altLang="zh-CN"/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F0E118-6AC4-4070-AFB4-7B0671B23F3B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948AA3-5B2C-4239-B1BA-DAF7E18C570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altLang="zh-CN"/>
              <a:t>Click to edit Master subtitle style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33B693-E8EC-40AE-B022-8D6F149C0B80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673B9A-1E17-4E87-9243-E3F650898E5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zh-CN"/>
              <a:t>Click to edit Master text styles</a:t>
            </a:r>
            <a:endParaRPr lang="en-US" altLang="zh-CN"/>
          </a:p>
          <a:p>
            <a:pPr lvl="1"/>
            <a:r>
              <a:rPr lang="en-US" altLang="zh-CN"/>
              <a:t>Second level</a:t>
            </a:r>
            <a:endParaRPr lang="en-US" altLang="zh-CN"/>
          </a:p>
          <a:p>
            <a:pPr lvl="2"/>
            <a:r>
              <a:rPr lang="en-US" altLang="zh-CN"/>
              <a:t>Third level</a:t>
            </a:r>
            <a:endParaRPr lang="en-US" altLang="zh-CN"/>
          </a:p>
          <a:p>
            <a:pPr lvl="3"/>
            <a:r>
              <a:rPr lang="en-US" altLang="zh-CN"/>
              <a:t>Fourth level</a:t>
            </a:r>
            <a:endParaRPr lang="en-US" altLang="zh-CN"/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FC5026-2F85-4949-B07F-7A011EC05248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DC6944-7B41-4308-A09D-4D8B2FD35DC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/>
              <a:t>Click to edit Master text styles</a:t>
            </a:r>
            <a:endParaRPr lang="en-US" altLang="zh-CN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722832-272E-4996-8D06-D94AB9E0C9CF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A44617-D83A-4629-B140-A0F83FFDC10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altLang="zh-CN"/>
              <a:t>Click to edit Master text styles</a:t>
            </a:r>
            <a:endParaRPr lang="en-US" altLang="zh-CN"/>
          </a:p>
          <a:p>
            <a:pPr lvl="1"/>
            <a:r>
              <a:rPr lang="en-US" altLang="zh-CN"/>
              <a:t>Second level</a:t>
            </a:r>
            <a:endParaRPr lang="en-US" altLang="zh-CN"/>
          </a:p>
          <a:p>
            <a:pPr lvl="2"/>
            <a:r>
              <a:rPr lang="en-US" altLang="zh-CN"/>
              <a:t>Third level</a:t>
            </a:r>
            <a:endParaRPr lang="en-US" altLang="zh-CN"/>
          </a:p>
          <a:p>
            <a:pPr lvl="3"/>
            <a:r>
              <a:rPr lang="en-US" altLang="zh-CN"/>
              <a:t>Fourth level</a:t>
            </a:r>
            <a:endParaRPr lang="en-US" altLang="zh-CN"/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altLang="zh-CN"/>
              <a:t>Click to edit Master text styles</a:t>
            </a:r>
            <a:endParaRPr lang="en-US" altLang="zh-CN"/>
          </a:p>
          <a:p>
            <a:pPr lvl="1"/>
            <a:r>
              <a:rPr lang="en-US" altLang="zh-CN"/>
              <a:t>Second level</a:t>
            </a:r>
            <a:endParaRPr lang="en-US" altLang="zh-CN"/>
          </a:p>
          <a:p>
            <a:pPr lvl="2"/>
            <a:r>
              <a:rPr lang="en-US" altLang="zh-CN"/>
              <a:t>Third level</a:t>
            </a:r>
            <a:endParaRPr lang="en-US" altLang="zh-CN"/>
          </a:p>
          <a:p>
            <a:pPr lvl="3"/>
            <a:r>
              <a:rPr lang="en-US" altLang="zh-CN"/>
              <a:t>Fourth level</a:t>
            </a:r>
            <a:endParaRPr lang="en-US" altLang="zh-CN"/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6B5D54-F9CC-491A-A51C-B80A4B597173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DE3EED-3F5E-47AD-9D41-F2CD98265B4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/>
              <a:t>Click to edit Master text styles</a:t>
            </a:r>
            <a:endParaRPr lang="en-US" altLang="zh-CN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altLang="zh-CN"/>
              <a:t>Click to edit Master text styles</a:t>
            </a:r>
            <a:endParaRPr lang="en-US" altLang="zh-CN"/>
          </a:p>
          <a:p>
            <a:pPr lvl="1"/>
            <a:r>
              <a:rPr lang="en-US" altLang="zh-CN"/>
              <a:t>Second level</a:t>
            </a:r>
            <a:endParaRPr lang="en-US" altLang="zh-CN"/>
          </a:p>
          <a:p>
            <a:pPr lvl="2"/>
            <a:r>
              <a:rPr lang="en-US" altLang="zh-CN"/>
              <a:t>Third level</a:t>
            </a:r>
            <a:endParaRPr lang="en-US" altLang="zh-CN"/>
          </a:p>
          <a:p>
            <a:pPr lvl="3"/>
            <a:r>
              <a:rPr lang="en-US" altLang="zh-CN"/>
              <a:t>Fourth level</a:t>
            </a:r>
            <a:endParaRPr lang="en-US" altLang="zh-CN"/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/>
              <a:t>Click to edit Master text styles</a:t>
            </a:r>
            <a:endParaRPr lang="en-US" altLang="zh-CN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altLang="zh-CN"/>
              <a:t>Click to edit Master text styles</a:t>
            </a:r>
            <a:endParaRPr lang="en-US" altLang="zh-CN"/>
          </a:p>
          <a:p>
            <a:pPr lvl="1"/>
            <a:r>
              <a:rPr lang="en-US" altLang="zh-CN"/>
              <a:t>Second level</a:t>
            </a:r>
            <a:endParaRPr lang="en-US" altLang="zh-CN"/>
          </a:p>
          <a:p>
            <a:pPr lvl="2"/>
            <a:r>
              <a:rPr lang="en-US" altLang="zh-CN"/>
              <a:t>Third level</a:t>
            </a:r>
            <a:endParaRPr lang="en-US" altLang="zh-CN"/>
          </a:p>
          <a:p>
            <a:pPr lvl="3"/>
            <a:r>
              <a:rPr lang="en-US" altLang="zh-CN"/>
              <a:t>Fourth level</a:t>
            </a:r>
            <a:endParaRPr lang="en-US" altLang="zh-CN"/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56D30A-DB03-4B45-B262-C316836747BD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353A66-27CE-4C29-A4FA-7A537A19B6C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D22D87-E444-438E-B0DE-B208397EFD4B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C27B0E-C4CE-4183-B3E7-CF28ED349D1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 spd="slow">
    <p:wheel spokes="1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76B4E8-AF96-4949-B845-DAD66C6FCCD5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3FC981-4000-4F65-A2D2-480CD7B2C11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altLang="zh-CN"/>
              <a:t>Click to edit Master text styles</a:t>
            </a:r>
            <a:endParaRPr lang="en-US" altLang="zh-CN"/>
          </a:p>
          <a:p>
            <a:pPr lvl="1"/>
            <a:r>
              <a:rPr lang="en-US" altLang="zh-CN"/>
              <a:t>Second level</a:t>
            </a:r>
            <a:endParaRPr lang="en-US" altLang="zh-CN"/>
          </a:p>
          <a:p>
            <a:pPr lvl="2"/>
            <a:r>
              <a:rPr lang="en-US" altLang="zh-CN"/>
              <a:t>Third level</a:t>
            </a:r>
            <a:endParaRPr lang="en-US" altLang="zh-CN"/>
          </a:p>
          <a:p>
            <a:pPr lvl="3"/>
            <a:r>
              <a:rPr lang="en-US" altLang="zh-CN"/>
              <a:t>Fourth level</a:t>
            </a:r>
            <a:endParaRPr lang="en-US" altLang="zh-CN"/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altLang="zh-CN"/>
              <a:t>Click to edit Master text styles</a:t>
            </a:r>
            <a:endParaRPr lang="en-US" altLang="zh-CN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269CA6-1F4F-42BF-B42B-21DD779F94BC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D402D5-7642-49BA-8F3B-74B84FB993E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altLang="zh-CN"/>
              <a:t>Click to edit Master text styles</a:t>
            </a:r>
            <a:endParaRPr lang="en-US" altLang="zh-CN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3B4146-5552-4DF5-9A9D-35B12B513A00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11F974-8046-4D5D-BB57-C4F8912A5C7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altLang="zh-CN"/>
              <a:t>Click to edit Master text styles</a:t>
            </a:r>
            <a:endParaRPr lang="en-US" altLang="zh-CN"/>
          </a:p>
          <a:p>
            <a:pPr lvl="1"/>
            <a:r>
              <a:rPr lang="en-US" altLang="zh-CN"/>
              <a:t>Second level</a:t>
            </a:r>
            <a:endParaRPr lang="en-US" altLang="zh-CN"/>
          </a:p>
          <a:p>
            <a:pPr lvl="2"/>
            <a:r>
              <a:rPr lang="en-US" altLang="zh-CN"/>
              <a:t>Third level</a:t>
            </a:r>
            <a:endParaRPr lang="en-US" altLang="zh-CN"/>
          </a:p>
          <a:p>
            <a:pPr lvl="3"/>
            <a:r>
              <a:rPr lang="en-US" altLang="zh-CN"/>
              <a:t>Fourth level</a:t>
            </a:r>
            <a:endParaRPr lang="en-US" altLang="zh-CN"/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33A0F2-0717-43BA-A02E-E98DF73554DF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2717DC-BFEE-4C11-A0C6-926FEEE5835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altLang="zh-CN"/>
              <a:t>Click to edit Master text styles</a:t>
            </a:r>
            <a:endParaRPr lang="en-US" altLang="zh-CN"/>
          </a:p>
          <a:p>
            <a:pPr lvl="1"/>
            <a:r>
              <a:rPr lang="en-US" altLang="zh-CN"/>
              <a:t>Second level</a:t>
            </a:r>
            <a:endParaRPr lang="en-US" altLang="zh-CN"/>
          </a:p>
          <a:p>
            <a:pPr lvl="2"/>
            <a:r>
              <a:rPr lang="en-US" altLang="zh-CN"/>
              <a:t>Third level</a:t>
            </a:r>
            <a:endParaRPr lang="en-US" altLang="zh-CN"/>
          </a:p>
          <a:p>
            <a:pPr lvl="3"/>
            <a:r>
              <a:rPr lang="en-US" altLang="zh-CN"/>
              <a:t>Fourth level</a:t>
            </a:r>
            <a:endParaRPr lang="en-US" altLang="zh-CN"/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C47BBC-D2D6-40A5-B799-161AC7BEA55A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2EEB81-3975-40D9-86E6-494F01550D0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altLang="zh-CN"/>
              <a:t>Click to edit Master subtitle style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853C9-91F8-4A0F-8992-0E587C6B3817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25C369-041B-4A7D-9EAB-D11C1F3ECE1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zh-CN"/>
              <a:t>Click to edit Master text styles</a:t>
            </a:r>
            <a:endParaRPr lang="en-US" altLang="zh-CN"/>
          </a:p>
          <a:p>
            <a:pPr lvl="1"/>
            <a:r>
              <a:rPr lang="en-US" altLang="zh-CN"/>
              <a:t>Second level</a:t>
            </a:r>
            <a:endParaRPr lang="en-US" altLang="zh-CN"/>
          </a:p>
          <a:p>
            <a:pPr lvl="2"/>
            <a:r>
              <a:rPr lang="en-US" altLang="zh-CN"/>
              <a:t>Third level</a:t>
            </a:r>
            <a:endParaRPr lang="en-US" altLang="zh-CN"/>
          </a:p>
          <a:p>
            <a:pPr lvl="3"/>
            <a:r>
              <a:rPr lang="en-US" altLang="zh-CN"/>
              <a:t>Fourth level</a:t>
            </a:r>
            <a:endParaRPr lang="en-US" altLang="zh-CN"/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8A2530-8073-4BD0-97F0-0BFABE5627F7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658FDB-749E-4343-9E0D-91CB2371FAF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/>
              <a:t>Click to edit Master text styles</a:t>
            </a:r>
            <a:endParaRPr lang="en-US" altLang="zh-CN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E534B7-1F5A-4D1E-8174-5DC403A20CA5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0DE92C-B4EA-4070-8B09-31E5A5B93E5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altLang="zh-CN"/>
              <a:t>Click to edit Master text styles</a:t>
            </a:r>
            <a:endParaRPr lang="en-US" altLang="zh-CN"/>
          </a:p>
          <a:p>
            <a:pPr lvl="1"/>
            <a:r>
              <a:rPr lang="en-US" altLang="zh-CN"/>
              <a:t>Second level</a:t>
            </a:r>
            <a:endParaRPr lang="en-US" altLang="zh-CN"/>
          </a:p>
          <a:p>
            <a:pPr lvl="2"/>
            <a:r>
              <a:rPr lang="en-US" altLang="zh-CN"/>
              <a:t>Third level</a:t>
            </a:r>
            <a:endParaRPr lang="en-US" altLang="zh-CN"/>
          </a:p>
          <a:p>
            <a:pPr lvl="3"/>
            <a:r>
              <a:rPr lang="en-US" altLang="zh-CN"/>
              <a:t>Fourth level</a:t>
            </a:r>
            <a:endParaRPr lang="en-US" altLang="zh-CN"/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altLang="zh-CN"/>
              <a:t>Click to edit Master text styles</a:t>
            </a:r>
            <a:endParaRPr lang="en-US" altLang="zh-CN"/>
          </a:p>
          <a:p>
            <a:pPr lvl="1"/>
            <a:r>
              <a:rPr lang="en-US" altLang="zh-CN"/>
              <a:t>Second level</a:t>
            </a:r>
            <a:endParaRPr lang="en-US" altLang="zh-CN"/>
          </a:p>
          <a:p>
            <a:pPr lvl="2"/>
            <a:r>
              <a:rPr lang="en-US" altLang="zh-CN"/>
              <a:t>Third level</a:t>
            </a:r>
            <a:endParaRPr lang="en-US" altLang="zh-CN"/>
          </a:p>
          <a:p>
            <a:pPr lvl="3"/>
            <a:r>
              <a:rPr lang="en-US" altLang="zh-CN"/>
              <a:t>Fourth level</a:t>
            </a:r>
            <a:endParaRPr lang="en-US" altLang="zh-CN"/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8D36E4-63BE-4A4A-9FF2-6967759924B7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DF11A0-3890-4559-B4E5-236B7622AD8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/>
              <a:t>Click to edit Master text styles</a:t>
            </a:r>
            <a:endParaRPr lang="en-US" altLang="zh-CN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altLang="zh-CN"/>
              <a:t>Click to edit Master text styles</a:t>
            </a:r>
            <a:endParaRPr lang="en-US" altLang="zh-CN"/>
          </a:p>
          <a:p>
            <a:pPr lvl="1"/>
            <a:r>
              <a:rPr lang="en-US" altLang="zh-CN"/>
              <a:t>Second level</a:t>
            </a:r>
            <a:endParaRPr lang="en-US" altLang="zh-CN"/>
          </a:p>
          <a:p>
            <a:pPr lvl="2"/>
            <a:r>
              <a:rPr lang="en-US" altLang="zh-CN"/>
              <a:t>Third level</a:t>
            </a:r>
            <a:endParaRPr lang="en-US" altLang="zh-CN"/>
          </a:p>
          <a:p>
            <a:pPr lvl="3"/>
            <a:r>
              <a:rPr lang="en-US" altLang="zh-CN"/>
              <a:t>Fourth level</a:t>
            </a:r>
            <a:endParaRPr lang="en-US" altLang="zh-CN"/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/>
              <a:t>Click to edit Master text styles</a:t>
            </a:r>
            <a:endParaRPr lang="en-US" altLang="zh-CN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altLang="zh-CN"/>
              <a:t>Click to edit Master text styles</a:t>
            </a:r>
            <a:endParaRPr lang="en-US" altLang="zh-CN"/>
          </a:p>
          <a:p>
            <a:pPr lvl="1"/>
            <a:r>
              <a:rPr lang="en-US" altLang="zh-CN"/>
              <a:t>Second level</a:t>
            </a:r>
            <a:endParaRPr lang="en-US" altLang="zh-CN"/>
          </a:p>
          <a:p>
            <a:pPr lvl="2"/>
            <a:r>
              <a:rPr lang="en-US" altLang="zh-CN"/>
              <a:t>Third level</a:t>
            </a:r>
            <a:endParaRPr lang="en-US" altLang="zh-CN"/>
          </a:p>
          <a:p>
            <a:pPr lvl="3"/>
            <a:r>
              <a:rPr lang="en-US" altLang="zh-CN"/>
              <a:t>Fourth level</a:t>
            </a:r>
            <a:endParaRPr lang="en-US" altLang="zh-CN"/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947252-B57D-4BC9-9174-C885DC32E30E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34B431-B87F-4B29-81B6-5CDCB18EA64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6F8311-CFF3-439D-A1EB-B6B3D0134EC1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A0F70B-990D-447B-8F9B-2EE66F82947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142033-5EDB-4AD7-9D9C-C473921DA2B0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3EAAC6-A6C3-402F-A927-03A09A1AEED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1.xml"/><Relationship Id="rId8" Type="http://schemas.openxmlformats.org/officeDocument/2006/relationships/slideLayout" Target="../slideLayouts/slideLayout10.xml"/><Relationship Id="rId7" Type="http://schemas.openxmlformats.org/officeDocument/2006/relationships/slideLayout" Target="../slideLayouts/slideLayout9.xml"/><Relationship Id="rId6" Type="http://schemas.openxmlformats.org/officeDocument/2006/relationships/slideLayout" Target="../slideLayouts/slideLayout8.xml"/><Relationship Id="rId5" Type="http://schemas.openxmlformats.org/officeDocument/2006/relationships/slideLayout" Target="../slideLayouts/slideLayout7.xml"/><Relationship Id="rId4" Type="http://schemas.openxmlformats.org/officeDocument/2006/relationships/slideLayout" Target="../slideLayouts/slideLayout6.xml"/><Relationship Id="rId3" Type="http://schemas.openxmlformats.org/officeDocument/2006/relationships/slideLayout" Target="../slideLayouts/slideLayout5.xml"/><Relationship Id="rId2" Type="http://schemas.openxmlformats.org/officeDocument/2006/relationships/slideLayout" Target="../slideLayouts/slideLayout4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13.xml"/><Relationship Id="rId10" Type="http://schemas.openxmlformats.org/officeDocument/2006/relationships/slideLayout" Target="../slideLayouts/slideLayout12.xml"/><Relationship Id="rId1" Type="http://schemas.openxmlformats.org/officeDocument/2006/relationships/slideLayout" Target="../slideLayouts/slideLayout3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2.xml"/><Relationship Id="rId8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0.xml"/><Relationship Id="rId6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5.xml"/><Relationship Id="rId12" Type="http://schemas.openxmlformats.org/officeDocument/2006/relationships/theme" Target="../theme/theme3.xml"/><Relationship Id="rId11" Type="http://schemas.openxmlformats.org/officeDocument/2006/relationships/slideLayout" Target="../slideLayouts/slideLayout24.xml"/><Relationship Id="rId10" Type="http://schemas.openxmlformats.org/officeDocument/2006/relationships/slideLayout" Target="../slideLayouts/slideLayout23.xml"/><Relationship Id="rId1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0253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ransition spd="slow">
    <p:wheel spokes="1"/>
  </p:transition>
  <p:txStyles>
    <p:titleStyle>
      <a:lvl1pPr algn="ctr" rtl="0" fontAlgn="base">
        <a:lnSpc>
          <a:spcPct val="90000"/>
        </a:lnSpc>
        <a:spcBef>
          <a:spcPct val="0"/>
        </a:spcBef>
        <a:spcAft>
          <a:spcPct val="0"/>
        </a:spcAft>
        <a:defRPr sz="3400" b="1" kern="1200" cap="all">
          <a:solidFill>
            <a:schemeClr val="tx1"/>
          </a:solidFill>
          <a:effectLst>
            <a:outerShdw blurRad="50800" dist="63500" dir="2700000" algn="tl" rotWithShape="0">
              <a:srgbClr val="000000">
                <a:alpha val="48000"/>
              </a:srgbClr>
            </a:outerShdw>
          </a:effectLst>
          <a:latin typeface="+mj-lt"/>
          <a:ea typeface="+mj-ea"/>
          <a:cs typeface="+mj-cs"/>
        </a:defRPr>
      </a:lvl1pPr>
      <a:lvl2pPr algn="ctr" rtl="0" fontAlgn="base">
        <a:lnSpc>
          <a:spcPct val="90000"/>
        </a:lnSpc>
        <a:spcBef>
          <a:spcPct val="0"/>
        </a:spcBef>
        <a:spcAft>
          <a:spcPct val="0"/>
        </a:spcAft>
        <a:defRPr sz="3400" b="1">
          <a:solidFill>
            <a:schemeClr val="tx1"/>
          </a:solidFill>
          <a:latin typeface="Bookman Old Style" panose="02050604050505020204" pitchFamily="18" charset="0"/>
          <a:ea typeface="宋体" panose="02010600030101010101" pitchFamily="2" charset="-122"/>
        </a:defRPr>
      </a:lvl2pPr>
      <a:lvl3pPr algn="ctr" rtl="0" fontAlgn="base">
        <a:lnSpc>
          <a:spcPct val="90000"/>
        </a:lnSpc>
        <a:spcBef>
          <a:spcPct val="0"/>
        </a:spcBef>
        <a:spcAft>
          <a:spcPct val="0"/>
        </a:spcAft>
        <a:defRPr sz="3400" b="1">
          <a:solidFill>
            <a:schemeClr val="tx1"/>
          </a:solidFill>
          <a:latin typeface="Bookman Old Style" panose="02050604050505020204" pitchFamily="18" charset="0"/>
          <a:ea typeface="宋体" panose="02010600030101010101" pitchFamily="2" charset="-122"/>
        </a:defRPr>
      </a:lvl3pPr>
      <a:lvl4pPr algn="ctr" rtl="0" fontAlgn="base">
        <a:lnSpc>
          <a:spcPct val="90000"/>
        </a:lnSpc>
        <a:spcBef>
          <a:spcPct val="0"/>
        </a:spcBef>
        <a:spcAft>
          <a:spcPct val="0"/>
        </a:spcAft>
        <a:defRPr sz="3400" b="1">
          <a:solidFill>
            <a:schemeClr val="tx1"/>
          </a:solidFill>
          <a:latin typeface="Bookman Old Style" panose="02050604050505020204" pitchFamily="18" charset="0"/>
          <a:ea typeface="宋体" panose="02010600030101010101" pitchFamily="2" charset="-122"/>
        </a:defRPr>
      </a:lvl4pPr>
      <a:lvl5pPr algn="ctr" rtl="0" fontAlgn="base">
        <a:lnSpc>
          <a:spcPct val="90000"/>
        </a:lnSpc>
        <a:spcBef>
          <a:spcPct val="0"/>
        </a:spcBef>
        <a:spcAft>
          <a:spcPct val="0"/>
        </a:spcAft>
        <a:defRPr sz="3400" b="1">
          <a:solidFill>
            <a:schemeClr val="tx1"/>
          </a:solidFill>
          <a:latin typeface="Bookman Old Style" panose="02050604050505020204" pitchFamily="18" charset="0"/>
          <a:ea typeface="宋体" panose="02010600030101010101" pitchFamily="2" charset="-122"/>
        </a:defRPr>
      </a:lvl5pPr>
      <a:lvl6pPr marL="457200" algn="ctr" rtl="0" fontAlgn="base">
        <a:lnSpc>
          <a:spcPct val="90000"/>
        </a:lnSpc>
        <a:spcBef>
          <a:spcPct val="0"/>
        </a:spcBef>
        <a:spcAft>
          <a:spcPct val="0"/>
        </a:spcAft>
        <a:defRPr sz="3400" b="1">
          <a:solidFill>
            <a:schemeClr val="tx1"/>
          </a:solidFill>
          <a:latin typeface="Bookman Old Style" panose="02050604050505020204" pitchFamily="18" charset="0"/>
          <a:ea typeface="宋体" panose="02010600030101010101" pitchFamily="2" charset="-122"/>
        </a:defRPr>
      </a:lvl6pPr>
      <a:lvl7pPr marL="914400" algn="ctr" rtl="0" fontAlgn="base">
        <a:lnSpc>
          <a:spcPct val="90000"/>
        </a:lnSpc>
        <a:spcBef>
          <a:spcPct val="0"/>
        </a:spcBef>
        <a:spcAft>
          <a:spcPct val="0"/>
        </a:spcAft>
        <a:defRPr sz="3400" b="1">
          <a:solidFill>
            <a:schemeClr val="tx1"/>
          </a:solidFill>
          <a:latin typeface="Bookman Old Style" panose="02050604050505020204" pitchFamily="18" charset="0"/>
          <a:ea typeface="宋体" panose="02010600030101010101" pitchFamily="2" charset="-122"/>
        </a:defRPr>
      </a:lvl7pPr>
      <a:lvl8pPr marL="1371600" algn="ctr" rtl="0" fontAlgn="base">
        <a:lnSpc>
          <a:spcPct val="90000"/>
        </a:lnSpc>
        <a:spcBef>
          <a:spcPct val="0"/>
        </a:spcBef>
        <a:spcAft>
          <a:spcPct val="0"/>
        </a:spcAft>
        <a:defRPr sz="3400" b="1">
          <a:solidFill>
            <a:schemeClr val="tx1"/>
          </a:solidFill>
          <a:latin typeface="Bookman Old Style" panose="02050604050505020204" pitchFamily="18" charset="0"/>
          <a:ea typeface="宋体" panose="02010600030101010101" pitchFamily="2" charset="-122"/>
        </a:defRPr>
      </a:lvl8pPr>
      <a:lvl9pPr marL="1828800" algn="ctr" rtl="0" fontAlgn="base">
        <a:lnSpc>
          <a:spcPct val="90000"/>
        </a:lnSpc>
        <a:spcBef>
          <a:spcPct val="0"/>
        </a:spcBef>
        <a:spcAft>
          <a:spcPct val="0"/>
        </a:spcAft>
        <a:defRPr sz="3400" b="1">
          <a:solidFill>
            <a:schemeClr val="tx1"/>
          </a:solidFill>
          <a:latin typeface="Bookman Old Style" panose="02050604050505020204" pitchFamily="18" charset="0"/>
          <a:ea typeface="宋体" panose="02010600030101010101" pitchFamily="2" charset="-122"/>
        </a:defRPr>
      </a:lvl9pPr>
    </p:titleStyle>
    <p:bodyStyle>
      <a:lvl1pPr marL="228600" indent="-228600" algn="l" rtl="0" fontAlgn="base">
        <a:lnSpc>
          <a:spcPct val="12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1pPr>
      <a:lvl2pPr marL="685800" indent="-228600" algn="l" rtl="0" fontAlgn="base">
        <a:lnSpc>
          <a:spcPct val="12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2pPr>
      <a:lvl3pPr marL="1143000" indent="-228600" algn="l" rtl="0" fontAlgn="base">
        <a:lnSpc>
          <a:spcPct val="12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16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3pPr>
      <a:lvl4pPr marL="1600200" indent="-228600" algn="l" rtl="0" fontAlgn="base">
        <a:lnSpc>
          <a:spcPct val="12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14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4pPr>
      <a:lvl5pPr marL="2057400" indent="-228600" algn="l" rtl="0" fontAlgn="base">
        <a:lnSpc>
          <a:spcPct val="12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占位符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4099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6563E517-41CF-4C85-A700-A7D18FB6C265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E40F54A2-B828-4502-BBA7-FDF572601B02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62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charset="-122"/>
          <a:ea typeface="等线 Light" panose="02010600030101010101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charset="-122"/>
          <a:ea typeface="等线 Light" panose="02010600030101010101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charset="-122"/>
          <a:ea typeface="等线 Light" panose="02010600030101010101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charset="-122"/>
          <a:ea typeface="等线 Light" panose="02010600030101010101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charset="-122"/>
          <a:ea typeface="等线 Light" panose="02010600030101010101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charset="-122"/>
          <a:ea typeface="等线 Light" panose="02010600030101010101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charset="-122"/>
          <a:ea typeface="等线 Light" panose="02010600030101010101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charset="-122"/>
          <a:ea typeface="等线 Light" panose="02010600030101010101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标题占位符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638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53FE108-FD49-4E4E-9514-AF9560A849F4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C7E46B9D-DC19-4465-87F2-F1CCBAE3B238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charset="-122"/>
          <a:ea typeface="等线 Light" panose="02010600030101010101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charset="-122"/>
          <a:ea typeface="等线 Light" panose="02010600030101010101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charset="-122"/>
          <a:ea typeface="等线 Light" panose="02010600030101010101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charset="-122"/>
          <a:ea typeface="等线 Light" panose="02010600030101010101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charset="-122"/>
          <a:ea typeface="等线 Light" panose="02010600030101010101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charset="-122"/>
          <a:ea typeface="等线 Light" panose="02010600030101010101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charset="-122"/>
          <a:ea typeface="等线 Light" panose="02010600030101010101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charset="-122"/>
          <a:ea typeface="等线 Light" panose="02010600030101010101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00" name="文本框 6"/>
          <p:cNvSpPr txBox="1">
            <a:spLocks noChangeArrowheads="1"/>
          </p:cNvSpPr>
          <p:nvPr/>
        </p:nvSpPr>
        <p:spPr bwMode="auto">
          <a:xfrm>
            <a:off x="558800" y="2116138"/>
            <a:ext cx="11077575" cy="1016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6000" b="1">
                <a:latin typeface="微软雅黑" panose="020B0503020204020204" charset="-122"/>
                <a:ea typeface="微软雅黑" panose="020B0503020204020204" charset="-122"/>
              </a:rPr>
              <a:t>无言之美</a:t>
            </a:r>
            <a:endParaRPr lang="zh-CN" altLang="en-US" sz="60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9701" name="文本框 9"/>
          <p:cNvSpPr txBox="1">
            <a:spLocks noChangeArrowheads="1"/>
          </p:cNvSpPr>
          <p:nvPr/>
        </p:nvSpPr>
        <p:spPr bwMode="auto">
          <a:xfrm>
            <a:off x="3827463" y="3211513"/>
            <a:ext cx="4541837" cy="522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</a:rPr>
              <a:t>部编版九年级下册  语文</a:t>
            </a:r>
            <a:endParaRPr lang="zh-CN" altLang="en-US" sz="280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文本框 6"/>
          <p:cNvSpPr txBox="1">
            <a:spLocks noChangeArrowheads="1"/>
          </p:cNvSpPr>
          <p:nvPr/>
        </p:nvSpPr>
        <p:spPr bwMode="auto">
          <a:xfrm>
            <a:off x="1260475" y="1571625"/>
            <a:ext cx="10277475" cy="1200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600">
                <a:latin typeface="微软雅黑" panose="020B0503020204020204" charset="-122"/>
                <a:ea typeface="微软雅黑" panose="020B0503020204020204" charset="-122"/>
              </a:rPr>
              <a:t>作为“以言达意”的一种美术，文学又讲求怎样的言意关系呢？</a:t>
            </a:r>
            <a:endParaRPr lang="en-US" altLang="zh-CN" sz="36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257300" y="3308350"/>
            <a:ext cx="9677400" cy="1200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dirty="0">
                <a:solidFill>
                  <a:schemeClr val="accent6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在文学作品中，言语之先的意象，和情绪意旨所附丽的语言，都要</a:t>
            </a:r>
            <a:r>
              <a:rPr lang="zh-CN" altLang="en-US" sz="3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尽善尽美</a:t>
            </a:r>
            <a:r>
              <a:rPr lang="zh-CN" altLang="en-US" sz="3600" dirty="0">
                <a:solidFill>
                  <a:schemeClr val="accent6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，才能引起美感。</a:t>
            </a:r>
            <a:endParaRPr lang="en-US" altLang="zh-CN" sz="3600" dirty="0">
              <a:solidFill>
                <a:schemeClr val="accent6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文本框 6"/>
          <p:cNvSpPr txBox="1">
            <a:spLocks noChangeArrowheads="1"/>
          </p:cNvSpPr>
          <p:nvPr/>
        </p:nvSpPr>
        <p:spPr bwMode="auto">
          <a:xfrm>
            <a:off x="1260475" y="1606550"/>
            <a:ext cx="10609263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600">
                <a:latin typeface="微软雅黑" panose="020B0503020204020204" charset="-122"/>
                <a:ea typeface="微软雅黑" panose="020B0503020204020204" charset="-122"/>
              </a:rPr>
              <a:t>你同意“美术作品”不能说谎这一观点吗？</a:t>
            </a:r>
            <a:endParaRPr lang="zh-CN" altLang="en-US" sz="36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739775" y="3081338"/>
            <a:ext cx="6008688" cy="17541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600">
                <a:latin typeface="微软雅黑" panose="020B0503020204020204" charset="-122"/>
                <a:ea typeface="微软雅黑" panose="020B0503020204020204" charset="-122"/>
              </a:rPr>
              <a:t>以言达意</a:t>
            </a:r>
            <a:r>
              <a:rPr lang="en-US" altLang="zh-CN" sz="3600">
                <a:latin typeface="微软雅黑" panose="020B0503020204020204" charset="-122"/>
                <a:ea typeface="微软雅黑" panose="020B0503020204020204" charset="-122"/>
              </a:rPr>
              <a:t>     </a:t>
            </a:r>
            <a:r>
              <a:rPr lang="zh-CN" altLang="en-US" sz="3600">
                <a:latin typeface="微软雅黑" panose="020B0503020204020204" charset="-122"/>
                <a:ea typeface="微软雅黑" panose="020B0503020204020204" charset="-122"/>
              </a:rPr>
              <a:t>尽善尽美</a:t>
            </a:r>
            <a:endParaRPr lang="en-US" altLang="zh-CN" sz="3600"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en-US" altLang="zh-CN" sz="3600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3600">
                <a:latin typeface="微软雅黑" panose="020B0503020204020204" charset="-122"/>
                <a:ea typeface="微软雅黑" panose="020B0503020204020204" charset="-122"/>
              </a:rPr>
              <a:t>              （和自然逼真）</a:t>
            </a:r>
            <a:r>
              <a:rPr lang="en-US" altLang="zh-CN" sz="3600">
                <a:latin typeface="微软雅黑" panose="020B0503020204020204" charset="-122"/>
                <a:ea typeface="微软雅黑" panose="020B0503020204020204" charset="-122"/>
              </a:rPr>
              <a:t>                                      </a:t>
            </a:r>
            <a:endParaRPr lang="zh-CN" altLang="en-US" sz="3600"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9" name="直接箭头连接符 8"/>
          <p:cNvCxnSpPr/>
          <p:nvPr/>
        </p:nvCxnSpPr>
        <p:spPr>
          <a:xfrm>
            <a:off x="2708275" y="3417888"/>
            <a:ext cx="595313" cy="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0" name="直接箭头连接符 9"/>
          <p:cNvCxnSpPr/>
          <p:nvPr/>
        </p:nvCxnSpPr>
        <p:spPr>
          <a:xfrm>
            <a:off x="5276850" y="3417888"/>
            <a:ext cx="989013" cy="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1" name="直接箭头连接符 10"/>
          <p:cNvCxnSpPr/>
          <p:nvPr/>
        </p:nvCxnSpPr>
        <p:spPr>
          <a:xfrm>
            <a:off x="5334000" y="3643313"/>
            <a:ext cx="1012825" cy="706437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6346825" y="3081338"/>
            <a:ext cx="5845175" cy="17541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dirty="0">
                <a:solidFill>
                  <a:schemeClr val="accent6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不是做不到吗？</a:t>
            </a:r>
            <a:endParaRPr lang="en-US" altLang="zh-CN" sz="3600" dirty="0">
              <a:solidFill>
                <a:schemeClr val="accent6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dirty="0">
                <a:solidFill>
                  <a:schemeClr val="accent6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                                           </a:t>
            </a:r>
            <a:endParaRPr lang="en-US" altLang="zh-CN" sz="3600" dirty="0">
              <a:solidFill>
                <a:schemeClr val="accent6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dirty="0">
                <a:solidFill>
                  <a:schemeClr val="accent6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是不是文学上所应希求的？</a:t>
            </a:r>
            <a:endParaRPr lang="zh-CN" altLang="en-US" sz="3600" dirty="0">
              <a:solidFill>
                <a:schemeClr val="accent6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1260475" y="2041525"/>
            <a:ext cx="9080500" cy="23066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dirty="0">
                <a:solidFill>
                  <a:schemeClr val="accent6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文字语言固然</a:t>
            </a:r>
            <a:r>
              <a:rPr lang="zh-CN" altLang="en-US" sz="3600" dirty="0">
                <a:latin typeface="微软雅黑" panose="020B0503020204020204" charset="-122"/>
                <a:ea typeface="微软雅黑" panose="020B0503020204020204" charset="-122"/>
              </a:rPr>
              <a:t>不能完全传达情绪意旨</a:t>
            </a:r>
            <a:r>
              <a:rPr lang="zh-CN" altLang="en-US" sz="3600" dirty="0">
                <a:solidFill>
                  <a:schemeClr val="accent6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，假使能够，</a:t>
            </a:r>
            <a:r>
              <a:rPr lang="zh-CN" altLang="en-US" sz="3600" dirty="0">
                <a:latin typeface="微软雅黑" panose="020B0503020204020204" charset="-122"/>
                <a:ea typeface="微软雅黑" panose="020B0503020204020204" charset="-122"/>
              </a:rPr>
              <a:t>也并非文学所应希求的</a:t>
            </a:r>
            <a:r>
              <a:rPr lang="zh-CN" altLang="en-US" sz="3600" dirty="0">
                <a:solidFill>
                  <a:schemeClr val="accent6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。一切美术作品也都是这样，尽量表现，非唯不能，而且不必。</a:t>
            </a:r>
            <a:endParaRPr lang="zh-CN" altLang="en-US" sz="3600" dirty="0">
              <a:solidFill>
                <a:schemeClr val="accent6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文本框 6"/>
          <p:cNvSpPr txBox="1">
            <a:spLocks noChangeArrowheads="1"/>
          </p:cNvSpPr>
          <p:nvPr/>
        </p:nvSpPr>
        <p:spPr bwMode="auto">
          <a:xfrm>
            <a:off x="1260475" y="1571625"/>
            <a:ext cx="10277475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600">
                <a:latin typeface="微软雅黑" panose="020B0503020204020204" charset="-122"/>
                <a:ea typeface="微软雅黑" panose="020B0503020204020204" charset="-122"/>
              </a:rPr>
              <a:t>怎样理解“假使能够，也并非文学所应希求的”？</a:t>
            </a:r>
            <a:endParaRPr lang="en-US" altLang="zh-CN" sz="36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260475" y="2886075"/>
            <a:ext cx="9161463" cy="17541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dirty="0">
                <a:solidFill>
                  <a:schemeClr val="accent6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对一切美术作品而言，文字语言都只能尽量表现情绪意旨，却</a:t>
            </a:r>
            <a:r>
              <a:rPr lang="zh-CN" altLang="en-US" sz="3600" dirty="0">
                <a:latin typeface="微软雅黑" panose="020B0503020204020204" charset="-122"/>
                <a:ea typeface="微软雅黑" panose="020B0503020204020204" charset="-122"/>
              </a:rPr>
              <a:t>不能</a:t>
            </a:r>
            <a:r>
              <a:rPr lang="zh-CN" altLang="en-US" sz="3600" dirty="0">
                <a:solidFill>
                  <a:schemeClr val="accent6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完全传达；即使能够完全传达，也</a:t>
            </a:r>
            <a:r>
              <a:rPr lang="zh-CN" altLang="en-US" sz="3600" dirty="0">
                <a:latin typeface="微软雅黑" panose="020B0503020204020204" charset="-122"/>
                <a:ea typeface="微软雅黑" panose="020B0503020204020204" charset="-122"/>
              </a:rPr>
              <a:t>没有必要</a:t>
            </a:r>
            <a:r>
              <a:rPr lang="zh-CN" altLang="en-US" sz="3600" dirty="0">
                <a:solidFill>
                  <a:schemeClr val="accent6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3600" dirty="0">
              <a:solidFill>
                <a:schemeClr val="accent6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260475" y="1674813"/>
            <a:ext cx="8328025" cy="17541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dirty="0">
                <a:solidFill>
                  <a:schemeClr val="accent6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举例论证</a:t>
            </a:r>
            <a:endParaRPr lang="en-US" altLang="zh-CN" sz="3600" dirty="0">
              <a:solidFill>
                <a:schemeClr val="accent6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3600" dirty="0">
              <a:solidFill>
                <a:schemeClr val="accent6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dirty="0">
                <a:latin typeface="微软雅黑" panose="020B0503020204020204" charset="-122"/>
                <a:ea typeface="微软雅黑" panose="020B0503020204020204" charset="-122"/>
              </a:rPr>
              <a:t>             图画、文学作品、音乐、雕刻</a:t>
            </a:r>
            <a:endParaRPr lang="zh-CN" altLang="en-US" sz="36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260475" y="692150"/>
            <a:ext cx="8958263" cy="2308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dirty="0">
                <a:solidFill>
                  <a:schemeClr val="accent6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图画</a:t>
            </a:r>
            <a:endParaRPr lang="en-US" altLang="zh-CN" sz="3600" dirty="0">
              <a:solidFill>
                <a:schemeClr val="accent6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36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dirty="0">
                <a:latin typeface="微软雅黑" panose="020B0503020204020204" charset="-122"/>
                <a:ea typeface="微软雅黑" panose="020B0503020204020204" charset="-122"/>
              </a:rPr>
              <a:t>在作者看来，摄影家和美术家的创作有什么不同呢？</a:t>
            </a:r>
            <a:endParaRPr lang="zh-CN" altLang="en-US" sz="36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5" name="图片 4" descr="IMG_4832(20200323-205934)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546475" y="3159125"/>
            <a:ext cx="3524250" cy="3665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 descr="IMG_4836(20200323-210223)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70725" y="3159125"/>
            <a:ext cx="3663950" cy="3665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260475" y="1108075"/>
            <a:ext cx="9515475" cy="39693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dirty="0">
                <a:solidFill>
                  <a:schemeClr val="accent6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文学作品</a:t>
            </a:r>
            <a:endParaRPr lang="en-US" altLang="zh-CN" sz="3600" dirty="0">
              <a:solidFill>
                <a:schemeClr val="accent6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36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dirty="0">
                <a:latin typeface="微软雅黑" panose="020B0503020204020204" charset="-122"/>
                <a:ea typeface="微软雅黑" panose="020B0503020204020204" charset="-122"/>
              </a:rPr>
              <a:t>一类是写感受、情绪、情感的</a:t>
            </a:r>
            <a:endParaRPr lang="zh-CN" altLang="en-US" sz="36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6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dirty="0">
                <a:solidFill>
                  <a:schemeClr val="accent6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如“逝者如斯夫，不舍昼夜”“有风自南，翼彼新苗”“微雨从东来，好风与之俱”“曲终人不见，江上数峰青”等。</a:t>
            </a:r>
            <a:endParaRPr lang="zh-CN" altLang="en-US" sz="3600" dirty="0">
              <a:solidFill>
                <a:schemeClr val="accent6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260475" y="1108075"/>
            <a:ext cx="10291763" cy="452310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dirty="0">
                <a:solidFill>
                  <a:schemeClr val="accent6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文学作品</a:t>
            </a:r>
            <a:endParaRPr lang="en-US" altLang="zh-CN" sz="3600" dirty="0">
              <a:solidFill>
                <a:schemeClr val="accent6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6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dirty="0">
                <a:latin typeface="微软雅黑" panose="020B0503020204020204" charset="-122"/>
                <a:ea typeface="微软雅黑" panose="020B0503020204020204" charset="-122"/>
              </a:rPr>
              <a:t>另一类是写景的</a:t>
            </a:r>
            <a:endParaRPr lang="zh-CN" altLang="en-US" sz="36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6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dirty="0">
                <a:latin typeface="微软雅黑" panose="020B0503020204020204" charset="-122"/>
                <a:ea typeface="微软雅黑" panose="020B0503020204020204" charset="-122"/>
              </a:rPr>
              <a:t>如陶渊明的《归园田居》、杜工部的《后出塞》</a:t>
            </a:r>
            <a:endParaRPr lang="zh-CN" altLang="en-US" sz="36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6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dirty="0">
                <a:solidFill>
                  <a:schemeClr val="accent6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在上等文学作品中</a:t>
            </a:r>
            <a:r>
              <a:rPr lang="en-US" altLang="zh-CN" sz="3600" dirty="0">
                <a:solidFill>
                  <a:schemeClr val="accent6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——</a:t>
            </a:r>
            <a:r>
              <a:rPr lang="zh-CN" altLang="en-US" sz="3600" dirty="0">
                <a:solidFill>
                  <a:schemeClr val="accent6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尤其在诗词中</a:t>
            </a:r>
            <a:r>
              <a:rPr lang="en-US" altLang="zh-CN" sz="3600" dirty="0">
                <a:solidFill>
                  <a:schemeClr val="accent6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——</a:t>
            </a:r>
            <a:r>
              <a:rPr lang="zh-CN" altLang="en-US" sz="3600" dirty="0">
                <a:solidFill>
                  <a:schemeClr val="accent6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这种言不尽意的例子处处可见。</a:t>
            </a:r>
            <a:endParaRPr lang="zh-CN" altLang="en-US" sz="3600" dirty="0">
              <a:solidFill>
                <a:schemeClr val="accent6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260475" y="1677988"/>
            <a:ext cx="8958263" cy="2308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dirty="0">
                <a:solidFill>
                  <a:schemeClr val="accent6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文学作品</a:t>
            </a:r>
            <a:endParaRPr lang="en-US" altLang="zh-CN" sz="3600" dirty="0">
              <a:solidFill>
                <a:schemeClr val="accent6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36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dirty="0">
                <a:latin typeface="微软雅黑" panose="020B0503020204020204" charset="-122"/>
                <a:ea typeface="微软雅黑" panose="020B0503020204020204" charset="-122"/>
              </a:rPr>
              <a:t>你能体会到陈子昂的</a:t>
            </a:r>
            <a:r>
              <a:rPr lang="en-US" altLang="zh-CN" sz="3600" dirty="0">
                <a:latin typeface="微软雅黑" panose="020B0503020204020204" charset="-122"/>
                <a:ea typeface="微软雅黑" panose="020B0503020204020204" charset="-122"/>
              </a:rPr>
              <a:t>《</a:t>
            </a:r>
            <a:r>
              <a:rPr lang="zh-CN" altLang="en-US" sz="3600" dirty="0">
                <a:latin typeface="微软雅黑" panose="020B0503020204020204" charset="-122"/>
                <a:ea typeface="微软雅黑" panose="020B0503020204020204" charset="-122"/>
              </a:rPr>
              <a:t>登幽州台歌</a:t>
            </a:r>
            <a:r>
              <a:rPr lang="en-US" altLang="zh-CN" sz="3600" dirty="0">
                <a:latin typeface="微软雅黑" panose="020B0503020204020204" charset="-122"/>
                <a:ea typeface="微软雅黑" panose="020B0503020204020204" charset="-122"/>
              </a:rPr>
              <a:t>》</a:t>
            </a:r>
            <a:r>
              <a:rPr lang="zh-CN" altLang="en-US" sz="3600" dirty="0">
                <a:latin typeface="微软雅黑" panose="020B0503020204020204" charset="-122"/>
                <a:ea typeface="微软雅黑" panose="020B0503020204020204" charset="-122"/>
              </a:rPr>
              <a:t>和李白的</a:t>
            </a:r>
            <a:r>
              <a:rPr lang="en-US" altLang="zh-CN" sz="3600" dirty="0">
                <a:latin typeface="微软雅黑" panose="020B0503020204020204" charset="-122"/>
                <a:ea typeface="微软雅黑" panose="020B0503020204020204" charset="-122"/>
              </a:rPr>
              <a:t>《</a:t>
            </a:r>
            <a:r>
              <a:rPr lang="zh-CN" altLang="en-US" sz="3600" dirty="0">
                <a:latin typeface="微软雅黑" panose="020B0503020204020204" charset="-122"/>
                <a:ea typeface="微软雅黑" panose="020B0503020204020204" charset="-122"/>
              </a:rPr>
              <a:t>怨情</a:t>
            </a:r>
            <a:r>
              <a:rPr lang="en-US" altLang="zh-CN" sz="3600" dirty="0">
                <a:latin typeface="微软雅黑" panose="020B0503020204020204" charset="-122"/>
                <a:ea typeface="微软雅黑" panose="020B0503020204020204" charset="-122"/>
              </a:rPr>
              <a:t>》</a:t>
            </a:r>
            <a:r>
              <a:rPr lang="zh-CN" altLang="en-US" sz="3600" dirty="0">
                <a:latin typeface="微软雅黑" panose="020B0503020204020204" charset="-122"/>
                <a:ea typeface="微软雅黑" panose="020B0503020204020204" charset="-122"/>
              </a:rPr>
              <a:t>这两首诗中“深远”的情感吗？</a:t>
            </a:r>
            <a:endParaRPr lang="zh-CN" altLang="en-US" sz="36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260475" y="1107758"/>
            <a:ext cx="9750425" cy="507746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dirty="0">
                <a:solidFill>
                  <a:schemeClr val="accent6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音乐</a:t>
            </a:r>
            <a:endParaRPr lang="en-US" altLang="zh-CN" sz="3600" dirty="0">
              <a:solidFill>
                <a:schemeClr val="accent6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36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dirty="0">
                <a:latin typeface="微软雅黑" panose="020B0503020204020204" charset="-122"/>
                <a:ea typeface="微软雅黑" panose="020B0503020204020204" charset="-122"/>
              </a:rPr>
              <a:t>“</a:t>
            </a:r>
            <a:r>
              <a:rPr lang="zh-CN" altLang="en-US" sz="3600" dirty="0">
                <a:latin typeface="微软雅黑" panose="020B0503020204020204" charset="-122"/>
                <a:ea typeface="微软雅黑" panose="020B0503020204020204" charset="-122"/>
              </a:rPr>
              <a:t>冰泉冷涩弦凝绝，凝绝不通声暂歇。别有幽愁暗恨生，</a:t>
            </a:r>
            <a:r>
              <a:rPr lang="zh-CN" altLang="en-US" sz="3600" dirty="0">
                <a:solidFill>
                  <a:schemeClr val="accent6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此时无声胜有声</a:t>
            </a:r>
            <a:r>
              <a:rPr lang="zh-CN" altLang="en-US" sz="3600" dirty="0">
                <a:latin typeface="微软雅黑" panose="020B0503020204020204" charset="-122"/>
                <a:ea typeface="微软雅黑" panose="020B0503020204020204" charset="-122"/>
              </a:rPr>
              <a:t>。</a:t>
            </a:r>
            <a:r>
              <a:rPr lang="en-US" altLang="zh-CN" sz="3600" dirty="0">
                <a:latin typeface="微软雅黑" panose="020B0503020204020204" charset="-122"/>
                <a:ea typeface="微软雅黑" panose="020B0503020204020204" charset="-122"/>
              </a:rPr>
              <a:t>”</a:t>
            </a:r>
            <a:endParaRPr lang="en-US" altLang="zh-CN" sz="36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dirty="0">
                <a:latin typeface="微软雅黑" panose="020B0503020204020204" charset="-122"/>
                <a:ea typeface="微软雅黑" panose="020B0503020204020204" charset="-122"/>
              </a:rPr>
              <a:t>——白居易《琵琶行》</a:t>
            </a:r>
            <a:endParaRPr lang="en-US" altLang="zh-CN" sz="36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36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dirty="0">
                <a:latin typeface="微软雅黑" panose="020B0503020204020204" charset="-122"/>
                <a:ea typeface="微软雅黑" panose="020B0503020204020204" charset="-122"/>
              </a:rPr>
              <a:t>“</a:t>
            </a:r>
            <a:r>
              <a:rPr lang="zh-CN" altLang="en-US" sz="3600" dirty="0">
                <a:latin typeface="微软雅黑" panose="020B0503020204020204" charset="-122"/>
                <a:ea typeface="微软雅黑" panose="020B0503020204020204" charset="-122"/>
              </a:rPr>
              <a:t>听得见的声调固然幽美，听不见的声调尤其幽美。</a:t>
            </a:r>
            <a:r>
              <a:rPr lang="en-US" altLang="zh-CN" sz="3600" dirty="0">
                <a:latin typeface="微软雅黑" panose="020B0503020204020204" charset="-122"/>
                <a:ea typeface="微软雅黑" panose="020B0503020204020204" charset="-122"/>
              </a:rPr>
              <a:t>”</a:t>
            </a:r>
            <a:endParaRPr lang="en-US" altLang="zh-CN" sz="36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dirty="0">
                <a:latin typeface="微软雅黑" panose="020B0503020204020204" charset="-122"/>
                <a:ea typeface="微软雅黑" panose="020B0503020204020204" charset="-122"/>
              </a:rPr>
              <a:t>——</a:t>
            </a:r>
            <a:r>
              <a:rPr lang="en-US" altLang="zh-CN" sz="3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济慈《希腊花瓶歌》</a:t>
            </a:r>
            <a:endParaRPr lang="en-US" altLang="zh-CN" sz="36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260475" y="1571625"/>
            <a:ext cx="10609263" cy="33877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r>
              <a:rPr lang="zh-CN" altLang="en-US" sz="3600">
                <a:solidFill>
                  <a:srgbClr val="E46C0A"/>
                </a:solidFill>
                <a:latin typeface="微软雅黑" panose="020B0503020204020204" charset="-122"/>
                <a:ea typeface="微软雅黑" panose="020B0503020204020204" charset="-122"/>
              </a:rPr>
              <a:t>自读目标</a:t>
            </a:r>
            <a:endParaRPr lang="en-US" altLang="zh-CN" sz="3600">
              <a:solidFill>
                <a:srgbClr val="E46C0A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en-US" altLang="zh-CN" sz="3600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en-US" altLang="zh-CN" sz="3600"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zh-CN" sz="3600">
                <a:latin typeface="微软雅黑" panose="020B0503020204020204" charset="-122"/>
                <a:ea typeface="微软雅黑" panose="020B0503020204020204" charset="-122"/>
              </a:rPr>
              <a:t>、理清文章论证思路，把握</a:t>
            </a:r>
            <a:r>
              <a:rPr lang="zh-CN" altLang="en-US" sz="3600">
                <a:latin typeface="微软雅黑" panose="020B0503020204020204" charset="-122"/>
                <a:ea typeface="微软雅黑" panose="020B0503020204020204" charset="-122"/>
              </a:rPr>
              <a:t>作者</a:t>
            </a:r>
            <a:r>
              <a:rPr lang="zh-CN" altLang="zh-CN" sz="3600">
                <a:latin typeface="微软雅黑" panose="020B0503020204020204" charset="-122"/>
                <a:ea typeface="微软雅黑" panose="020B0503020204020204" charset="-122"/>
              </a:rPr>
              <a:t>核心观点。</a:t>
            </a:r>
            <a:endParaRPr lang="zh-CN" altLang="zh-CN" sz="3600"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en-US" altLang="zh-CN" sz="3600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en-US" altLang="zh-CN" sz="3600"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zh-CN" sz="3600"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lang="zh-CN" altLang="en-US" sz="3600">
                <a:latin typeface="微软雅黑" panose="020B0503020204020204" charset="-122"/>
                <a:ea typeface="微软雅黑" panose="020B0503020204020204" charset="-122"/>
              </a:rPr>
              <a:t>学习</a:t>
            </a:r>
            <a:r>
              <a:rPr lang="zh-CN" altLang="zh-CN" sz="3600">
                <a:latin typeface="微软雅黑" panose="020B0503020204020204" charset="-122"/>
                <a:ea typeface="微软雅黑" panose="020B0503020204020204" charset="-122"/>
              </a:rPr>
              <a:t>文中的理论方法，</a:t>
            </a:r>
            <a:r>
              <a:rPr lang="zh-CN" altLang="en-US" sz="3600">
                <a:latin typeface="微软雅黑" panose="020B0503020204020204" charset="-122"/>
                <a:ea typeface="微软雅黑" panose="020B0503020204020204" charset="-122"/>
              </a:rPr>
              <a:t>试着</a:t>
            </a:r>
            <a:r>
              <a:rPr lang="zh-CN" altLang="zh-CN" sz="3600">
                <a:latin typeface="微软雅黑" panose="020B0503020204020204" charset="-122"/>
                <a:ea typeface="微软雅黑" panose="020B0503020204020204" charset="-122"/>
              </a:rPr>
              <a:t>鉴赏文学艺术作品。</a:t>
            </a:r>
            <a:endParaRPr lang="zh-CN" altLang="zh-CN" sz="3600"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zh-CN" altLang="en-US" sz="360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260475" y="1500188"/>
            <a:ext cx="5068888" cy="6461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dirty="0">
                <a:solidFill>
                  <a:schemeClr val="accent6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雕刻</a:t>
            </a:r>
            <a:endParaRPr lang="en-US" altLang="zh-CN" sz="36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49155" name="图片 4" descr="timg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570288" y="2368550"/>
            <a:ext cx="5584825" cy="3462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260475" y="1166813"/>
            <a:ext cx="5068888" cy="39703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dirty="0">
                <a:solidFill>
                  <a:schemeClr val="accent6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雕刻</a:t>
            </a:r>
            <a:endParaRPr lang="en-US" altLang="zh-CN" sz="3600" dirty="0">
              <a:solidFill>
                <a:schemeClr val="accent6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3600" dirty="0">
              <a:solidFill>
                <a:schemeClr val="accent6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dirty="0">
                <a:latin typeface="微软雅黑" panose="020B0503020204020204" charset="-122"/>
                <a:ea typeface="微软雅黑" panose="020B0503020204020204" charset="-122"/>
              </a:rPr>
              <a:t>抓住人物“将达苦痛极点前一顷刻的神情“来雕刻，含而不露，避免了”挣扎呼号”的直露，反而给人更深刻的印象。</a:t>
            </a:r>
            <a:endParaRPr lang="en-US" altLang="zh-CN" sz="36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7013575" y="1108075"/>
            <a:ext cx="4467225" cy="4710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260475" y="1508125"/>
            <a:ext cx="9410700" cy="37861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dirty="0">
                <a:solidFill>
                  <a:schemeClr val="accent6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归纳小结</a:t>
            </a:r>
            <a:endParaRPr lang="en-US" altLang="zh-CN" sz="3600" dirty="0">
              <a:solidFill>
                <a:schemeClr val="accent6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3600" dirty="0">
              <a:solidFill>
                <a:schemeClr val="accent6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</a:rPr>
              <a:t>拿美术来表现思想和情感，与其尽量流露，不如稍有含蓄；与其吐肚子把一切都说出来，不如留一大部分让欣赏者自己去领会。</a:t>
            </a:r>
            <a:endParaRPr lang="en-US" altLang="zh-CN" sz="28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28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</a:rPr>
              <a:t>欣赏艺术作品时，不仅要注意有形有象的部分，还要关注其中的“空白”，懂得感受作品的“无言之美”。</a:t>
            </a:r>
            <a:endParaRPr lang="en-US" altLang="zh-CN" sz="28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260475" y="1571625"/>
            <a:ext cx="8061325" cy="2308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dirty="0">
                <a:solidFill>
                  <a:schemeClr val="accent6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拓展延伸</a:t>
            </a:r>
            <a:endParaRPr lang="en-US" altLang="zh-CN" sz="3600" dirty="0">
              <a:solidFill>
                <a:schemeClr val="accent6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36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dirty="0">
                <a:latin typeface="微软雅黑" panose="020B0503020204020204" charset="-122"/>
                <a:ea typeface="微软雅黑" panose="020B0503020204020204" charset="-122"/>
              </a:rPr>
              <a:t>你还能举出一些其他的例子来谈一谈对“无言之美”的理解吗？</a:t>
            </a:r>
            <a:endParaRPr lang="zh-CN" altLang="en-US" sz="36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827088" y="1108075"/>
            <a:ext cx="10698162" cy="42164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dirty="0">
                <a:solidFill>
                  <a:schemeClr val="accent6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拓展延伸</a:t>
            </a:r>
            <a:endParaRPr lang="en-US" altLang="zh-CN" sz="3600" dirty="0">
              <a:solidFill>
                <a:schemeClr val="accent6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dirty="0">
                <a:solidFill>
                  <a:schemeClr val="accent6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请在下面体现“无言之美”的文学作品中任选一例进行赏析。（</a:t>
            </a:r>
            <a:r>
              <a:rPr lang="en-US" altLang="zh-CN" sz="3200" dirty="0">
                <a:solidFill>
                  <a:schemeClr val="accent6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100</a:t>
            </a:r>
            <a:r>
              <a:rPr lang="zh-CN" altLang="en-US" sz="3200" dirty="0">
                <a:solidFill>
                  <a:schemeClr val="accent6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字左右）</a:t>
            </a:r>
            <a:endParaRPr lang="zh-CN" altLang="en-US" sz="3200" dirty="0">
              <a:solidFill>
                <a:schemeClr val="accent6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28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</a:rPr>
              <a:t>马作的卢飞快，弓如霹雳弦惊。</a:t>
            </a:r>
            <a:endParaRPr lang="en-US" altLang="zh-CN" sz="28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latin typeface="微软雅黑" panose="020B0503020204020204" charset="-122"/>
                <a:ea typeface="微软雅黑" panose="020B0503020204020204" charset="-122"/>
              </a:rPr>
              <a:t>——《</a:t>
            </a: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</a:rPr>
              <a:t>破阵子</a:t>
            </a:r>
            <a:r>
              <a:rPr lang="en-US" altLang="zh-CN" sz="2800" dirty="0">
                <a:latin typeface="微软雅黑" panose="020B0503020204020204" charset="-122"/>
                <a:ea typeface="微软雅黑" panose="020B0503020204020204" charset="-122"/>
              </a:rPr>
              <a:t>·</a:t>
            </a: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</a:rPr>
              <a:t>为陈同甫赋壮词以寄之</a:t>
            </a:r>
            <a:r>
              <a:rPr lang="en-US" altLang="zh-CN" sz="2800" dirty="0">
                <a:latin typeface="微软雅黑" panose="020B0503020204020204" charset="-122"/>
                <a:ea typeface="微软雅黑" panose="020B0503020204020204" charset="-122"/>
              </a:rPr>
              <a:t>》</a:t>
            </a:r>
            <a:endParaRPr lang="en-US" altLang="zh-CN" sz="28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28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</a:rPr>
              <a:t>我到现在终于没有见</a:t>
            </a:r>
            <a:r>
              <a:rPr lang="en-US" altLang="zh-CN" sz="2800" dirty="0">
                <a:latin typeface="微软雅黑" panose="020B0503020204020204" charset="-122"/>
                <a:ea typeface="微软雅黑" panose="020B0503020204020204" charset="-122"/>
              </a:rPr>
              <a:t>——</a:t>
            </a: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</a:rPr>
              <a:t>大约孔乙己的确死了。</a:t>
            </a:r>
            <a:endParaRPr lang="zh-CN" altLang="en-US" sz="28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latin typeface="微软雅黑" panose="020B0503020204020204" charset="-122"/>
                <a:ea typeface="微软雅黑" panose="020B0503020204020204" charset="-122"/>
              </a:rPr>
              <a:t>——《</a:t>
            </a: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</a:rPr>
              <a:t>孔乙己</a:t>
            </a:r>
            <a:r>
              <a:rPr lang="en-US" altLang="zh-CN" sz="2800" dirty="0">
                <a:latin typeface="微软雅黑" panose="020B0503020204020204" charset="-122"/>
                <a:ea typeface="微软雅黑" panose="020B0503020204020204" charset="-122"/>
              </a:rPr>
              <a:t>》</a:t>
            </a:r>
            <a:endParaRPr lang="en-US" altLang="zh-CN" sz="28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260475" y="1562100"/>
            <a:ext cx="9304338" cy="29241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dirty="0">
                <a:solidFill>
                  <a:schemeClr val="accent6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作者简介</a:t>
            </a:r>
            <a:endParaRPr lang="en-US" altLang="zh-CN" sz="3600" dirty="0">
              <a:solidFill>
                <a:schemeClr val="accent6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600" dirty="0">
              <a:solidFill>
                <a:schemeClr val="accent6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</a:rPr>
              <a:t>朱光潜（</a:t>
            </a:r>
            <a:r>
              <a:rPr lang="en-US" altLang="zh-CN" sz="2800" dirty="0">
                <a:latin typeface="微软雅黑" panose="020B0503020204020204" charset="-122"/>
                <a:ea typeface="微软雅黑" panose="020B0503020204020204" charset="-122"/>
              </a:rPr>
              <a:t>1897-1986</a:t>
            </a: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</a:rPr>
              <a:t>），安徽桐城人，美学家、翻译家。他是我国现代美学的开拓者和奠基者之一，也是第一个在中国广泛介绍西方美学的人。其主要作品有</a:t>
            </a:r>
            <a:r>
              <a:rPr lang="en-US" altLang="zh-CN" sz="2800" dirty="0">
                <a:latin typeface="微软雅黑" panose="020B0503020204020204" charset="-122"/>
                <a:ea typeface="微软雅黑" panose="020B0503020204020204" charset="-122"/>
              </a:rPr>
              <a:t>《</a:t>
            </a: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</a:rPr>
              <a:t>文艺心理学</a:t>
            </a:r>
            <a:r>
              <a:rPr lang="en-US" altLang="zh-CN" sz="2800" dirty="0">
                <a:latin typeface="微软雅黑" panose="020B0503020204020204" charset="-122"/>
                <a:ea typeface="微软雅黑" panose="020B0503020204020204" charset="-122"/>
              </a:rPr>
              <a:t>》《</a:t>
            </a: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</a:rPr>
              <a:t>谈美</a:t>
            </a:r>
            <a:r>
              <a:rPr lang="en-US" altLang="zh-CN" sz="2800" dirty="0">
                <a:latin typeface="微软雅黑" panose="020B0503020204020204" charset="-122"/>
                <a:ea typeface="微软雅黑" panose="020B0503020204020204" charset="-122"/>
              </a:rPr>
              <a:t>》《</a:t>
            </a: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</a:rPr>
              <a:t>西方美学史</a:t>
            </a:r>
            <a:r>
              <a:rPr lang="en-US" altLang="zh-CN" sz="2800" dirty="0">
                <a:latin typeface="微软雅黑" panose="020B0503020204020204" charset="-122"/>
                <a:ea typeface="微软雅黑" panose="020B0503020204020204" charset="-122"/>
              </a:rPr>
              <a:t>》</a:t>
            </a: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</a:rPr>
              <a:t>等。</a:t>
            </a:r>
            <a:endParaRPr lang="zh-CN" altLang="en-US" sz="28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260475" y="1571625"/>
            <a:ext cx="10387013" cy="39703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dirty="0">
                <a:solidFill>
                  <a:schemeClr val="accent6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自读要求</a:t>
            </a:r>
            <a:endParaRPr lang="en-US" altLang="zh-CN" sz="3600" dirty="0">
              <a:solidFill>
                <a:schemeClr val="accent6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3600" dirty="0">
              <a:solidFill>
                <a:schemeClr val="accent6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dirty="0">
                <a:latin typeface="微软雅黑" panose="020B0503020204020204" charset="-122"/>
                <a:ea typeface="微软雅黑" panose="020B0503020204020204" charset="-122"/>
              </a:rPr>
              <a:t>注意</a:t>
            </a:r>
            <a:r>
              <a:rPr lang="zh-CN" altLang="en-US" sz="3600" u="heavy" dirty="0">
                <a:uFill>
                  <a:solidFill>
                    <a:schemeClr val="accent6">
                      <a:lumMod val="75000"/>
                    </a:schemeClr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积累生字词</a:t>
            </a:r>
            <a:r>
              <a:rPr lang="zh-CN" altLang="en-US" sz="3600" dirty="0">
                <a:latin typeface="微软雅黑" panose="020B0503020204020204" charset="-122"/>
                <a:ea typeface="微软雅黑" panose="020B0503020204020204" charset="-122"/>
              </a:rPr>
              <a:t>，结合</a:t>
            </a:r>
            <a:r>
              <a:rPr lang="zh-CN" altLang="en-US" sz="3600" dirty="0">
                <a:solidFill>
                  <a:schemeClr val="accent6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旁批和阅读提示</a:t>
            </a:r>
            <a:endParaRPr lang="en-US" altLang="zh-CN" sz="3600" dirty="0">
              <a:solidFill>
                <a:schemeClr val="accent6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3600" dirty="0">
              <a:solidFill>
                <a:schemeClr val="accent6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dirty="0">
                <a:latin typeface="微软雅黑" panose="020B0503020204020204" charset="-122"/>
                <a:ea typeface="微软雅黑" panose="020B0503020204020204" charset="-122"/>
              </a:rPr>
              <a:t>初步</a:t>
            </a:r>
            <a:r>
              <a:rPr lang="zh-CN" altLang="en-US" sz="3600" u="heavy" dirty="0">
                <a:uFill>
                  <a:solidFill>
                    <a:schemeClr val="accent6">
                      <a:lumMod val="75000"/>
                    </a:schemeClr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了解课文内容</a:t>
            </a:r>
            <a:r>
              <a:rPr lang="zh-CN" altLang="en-US" sz="3600" dirty="0">
                <a:latin typeface="微软雅黑" panose="020B0503020204020204" charset="-122"/>
                <a:ea typeface="微软雅黑" panose="020B0503020204020204" charset="-122"/>
              </a:rPr>
              <a:t>，</a:t>
            </a:r>
            <a:r>
              <a:rPr lang="zh-CN" altLang="en-US" sz="3600" u="heavy" dirty="0">
                <a:uFill>
                  <a:solidFill>
                    <a:schemeClr val="accent6">
                      <a:lumMod val="75000"/>
                    </a:schemeClr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找出表明作者观点的句子</a:t>
            </a:r>
            <a:r>
              <a:rPr lang="zh-CN" altLang="en-US" sz="3600" dirty="0">
                <a:uFill>
                  <a:solidFill>
                    <a:schemeClr val="accent6">
                      <a:lumMod val="75000"/>
                    </a:schemeClr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，</a:t>
            </a:r>
            <a:endParaRPr lang="en-US" altLang="zh-CN" sz="3600" dirty="0">
              <a:uFill>
                <a:solidFill>
                  <a:schemeClr val="accent6">
                    <a:lumMod val="75000"/>
                  </a:schemeClr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3600" dirty="0">
              <a:uFill>
                <a:solidFill>
                  <a:schemeClr val="accent6">
                    <a:lumMod val="75000"/>
                  </a:schemeClr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dirty="0">
                <a:uFill>
                  <a:solidFill>
                    <a:schemeClr val="accent6">
                      <a:lumMod val="75000"/>
                    </a:schemeClr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并试着</a:t>
            </a:r>
            <a:r>
              <a:rPr lang="zh-CN" altLang="en-US" sz="3600" u="heavy" dirty="0">
                <a:uFill>
                  <a:solidFill>
                    <a:schemeClr val="accent6">
                      <a:lumMod val="75000"/>
                    </a:schemeClr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理清文章的论证思路</a:t>
            </a:r>
            <a:r>
              <a:rPr lang="zh-CN" altLang="en-US" sz="3600" dirty="0">
                <a:uFill>
                  <a:solidFill>
                    <a:schemeClr val="accent6">
                      <a:lumMod val="75000"/>
                    </a:schemeClr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3600" dirty="0">
              <a:uFill>
                <a:solidFill>
                  <a:schemeClr val="accent6">
                    <a:lumMod val="75000"/>
                  </a:schemeClr>
                </a:solidFill>
              </a:u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260475" y="1108075"/>
            <a:ext cx="10609263" cy="55079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dirty="0">
                <a:solidFill>
                  <a:schemeClr val="accent6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字词积累</a:t>
            </a:r>
            <a:endParaRPr lang="en-US" altLang="zh-CN" sz="3600" dirty="0">
              <a:solidFill>
                <a:schemeClr val="accent6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600" dirty="0">
              <a:solidFill>
                <a:schemeClr val="accent6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</a:rPr>
              <a:t>附丽（</a:t>
            </a:r>
            <a:r>
              <a:rPr lang="en-US" altLang="zh-CN" sz="2800" dirty="0" err="1">
                <a:latin typeface="微软雅黑" panose="020B0503020204020204" charset="-122"/>
                <a:ea typeface="微软雅黑" panose="020B0503020204020204" charset="-122"/>
              </a:rPr>
              <a:t>fù</a:t>
            </a: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</a:rPr>
              <a:t>）    铢两悉称（</a:t>
            </a:r>
            <a:r>
              <a:rPr lang="en-US" altLang="zh-CN" sz="2800" dirty="0" err="1">
                <a:latin typeface="微软雅黑" panose="020B0503020204020204" charset="-122"/>
                <a:ea typeface="微软雅黑" panose="020B0503020204020204" charset="-122"/>
              </a:rPr>
              <a:t>zhū</a:t>
            </a:r>
            <a:r>
              <a:rPr lang="en-US" altLang="zh-CN" sz="2800" dirty="0"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en-US" altLang="zh-CN" sz="2800" dirty="0" err="1">
                <a:latin typeface="微软雅黑" panose="020B0503020204020204" charset="-122"/>
                <a:ea typeface="微软雅黑" panose="020B0503020204020204" charset="-122"/>
              </a:rPr>
              <a:t>chèn</a:t>
            </a: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</a:rPr>
              <a:t>）    颦（</a:t>
            </a:r>
            <a:r>
              <a:rPr lang="en-US" altLang="zh-CN" sz="2800" dirty="0" err="1">
                <a:latin typeface="微软雅黑" panose="020B0503020204020204" charset="-122"/>
                <a:ea typeface="微软雅黑" panose="020B0503020204020204" charset="-122"/>
              </a:rPr>
              <a:t>pín</a:t>
            </a: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</a:rPr>
              <a:t>）</a:t>
            </a:r>
            <a:endParaRPr lang="en-US" altLang="zh-CN" sz="28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28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</a:rPr>
              <a:t>暧暧（</a:t>
            </a:r>
            <a:r>
              <a:rPr lang="en-US" altLang="zh-CN" sz="2800" dirty="0" err="1">
                <a:latin typeface="微软雅黑" panose="020B0503020204020204" charset="-122"/>
                <a:ea typeface="微软雅黑" panose="020B0503020204020204" charset="-122"/>
              </a:rPr>
              <a:t>ài</a:t>
            </a: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</a:rPr>
              <a:t>）     惟妙惟肖（</a:t>
            </a:r>
            <a:r>
              <a:rPr lang="en-US" altLang="zh-CN" sz="2800" dirty="0" err="1">
                <a:latin typeface="微软雅黑" panose="020B0503020204020204" charset="-122"/>
                <a:ea typeface="微软雅黑" panose="020B0503020204020204" charset="-122"/>
              </a:rPr>
              <a:t>xiào</a:t>
            </a: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</a:rPr>
              <a:t>）       信手拈来（</a:t>
            </a:r>
            <a:r>
              <a:rPr lang="en-US" altLang="zh-CN" sz="2800" dirty="0" err="1">
                <a:latin typeface="微软雅黑" panose="020B0503020204020204" charset="-122"/>
                <a:ea typeface="微软雅黑" panose="020B0503020204020204" charset="-122"/>
              </a:rPr>
              <a:t>niān</a:t>
            </a: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</a:rPr>
              <a:t>）</a:t>
            </a:r>
            <a:endParaRPr lang="zh-CN" altLang="en-US" sz="28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28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latin typeface="微软雅黑" panose="020B0503020204020204" charset="-122"/>
                <a:ea typeface="微软雅黑" panose="020B0503020204020204" charset="-122"/>
              </a:rPr>
              <a:t>铢两悉称</a:t>
            </a:r>
            <a:r>
              <a:rPr lang="zh-CN" altLang="zh-CN" sz="2800" dirty="0">
                <a:latin typeface="微软雅黑" panose="020B0503020204020204" charset="-122"/>
                <a:ea typeface="微软雅黑" panose="020B0503020204020204" charset="-122"/>
              </a:rPr>
              <a:t>：</a:t>
            </a:r>
            <a:r>
              <a:rPr lang="en-US" altLang="zh-CN" sz="2800" dirty="0">
                <a:latin typeface="微软雅黑" panose="020B0503020204020204" charset="-122"/>
                <a:ea typeface="微软雅黑" panose="020B0503020204020204" charset="-122"/>
              </a:rPr>
              <a:t>形容两方面轻重相当或优劣相等。</a:t>
            </a:r>
            <a:endParaRPr lang="en-US" altLang="zh-CN" sz="28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latin typeface="微软雅黑" panose="020B0503020204020204" charset="-122"/>
                <a:ea typeface="微软雅黑" panose="020B0503020204020204" charset="-122"/>
              </a:rPr>
              <a:t>惟妙惟肖</a:t>
            </a: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</a:rPr>
              <a:t>：</a:t>
            </a:r>
            <a:r>
              <a:rPr lang="en-US" altLang="zh-CN" sz="2800" dirty="0">
                <a:latin typeface="微软雅黑" panose="020B0503020204020204" charset="-122"/>
                <a:ea typeface="微软雅黑" panose="020B0503020204020204" charset="-122"/>
              </a:rPr>
              <a:t>形容描写或模仿得非常好，非常逼真。</a:t>
            </a:r>
            <a:endParaRPr lang="en-US" altLang="zh-CN" sz="28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信手拈来：随手拿来。多形容写文章时词汇或材料丰富，不费思索就能写出来。</a:t>
            </a:r>
            <a:endParaRPr lang="zh-CN" altLang="en-US" sz="2800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</a:rPr>
              <a:t>轻描淡写：现多指说话、写文章时把重要问题轻轻带过。</a:t>
            </a:r>
            <a:endParaRPr lang="zh-CN" altLang="en-US" sz="28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</a:rPr>
              <a:t>目不忍睹：眼睛不忍看，形容景象很凄惨。</a:t>
            </a:r>
            <a:endParaRPr lang="zh-CN" altLang="en-US" sz="28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260475" y="1571625"/>
            <a:ext cx="10164763" cy="2308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dirty="0">
                <a:solidFill>
                  <a:schemeClr val="accent6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作者观点</a:t>
            </a:r>
            <a:endParaRPr lang="en-US" altLang="zh-CN" sz="3600" dirty="0">
              <a:solidFill>
                <a:schemeClr val="accent6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36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dirty="0">
                <a:latin typeface="微软雅黑" panose="020B0503020204020204" charset="-122"/>
                <a:ea typeface="微软雅黑" panose="020B0503020204020204" charset="-122"/>
              </a:rPr>
              <a:t>说出来的越少，留着不说的越多，所引起的美感就越大越深越真切。</a:t>
            </a:r>
            <a:endParaRPr lang="zh-CN" altLang="en-US" sz="36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260475" y="1571625"/>
            <a:ext cx="8496300" cy="3416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dirty="0">
                <a:solidFill>
                  <a:schemeClr val="accent6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论证思路</a:t>
            </a:r>
            <a:endParaRPr lang="en-US" altLang="zh-CN" sz="3600" dirty="0">
              <a:solidFill>
                <a:schemeClr val="accent6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3600" dirty="0">
              <a:solidFill>
                <a:schemeClr val="accent6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dirty="0">
                <a:latin typeface="微软雅黑" panose="020B0503020204020204" charset="-122"/>
                <a:ea typeface="微软雅黑" panose="020B0503020204020204" charset="-122"/>
              </a:rPr>
              <a:t>       第一部分（</a:t>
            </a:r>
            <a:r>
              <a:rPr lang="en-US" altLang="zh-CN" sz="3600" dirty="0">
                <a:latin typeface="微软雅黑" panose="020B0503020204020204" charset="-122"/>
                <a:ea typeface="微软雅黑" panose="020B0503020204020204" charset="-122"/>
              </a:rPr>
              <a:t>1-2</a:t>
            </a:r>
            <a:r>
              <a:rPr lang="zh-CN" altLang="en-US" sz="3600" dirty="0">
                <a:latin typeface="微软雅黑" panose="020B0503020204020204" charset="-122"/>
                <a:ea typeface="微软雅黑" panose="020B0503020204020204" charset="-122"/>
              </a:rPr>
              <a:t>）     话题导入</a:t>
            </a:r>
            <a:endParaRPr lang="zh-CN" altLang="en-US" sz="36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dirty="0">
                <a:latin typeface="微软雅黑" panose="020B0503020204020204" charset="-122"/>
                <a:ea typeface="微软雅黑" panose="020B0503020204020204" charset="-122"/>
              </a:rPr>
              <a:t>       第二部分（</a:t>
            </a:r>
            <a:r>
              <a:rPr lang="en-US" altLang="zh-CN" sz="3600" dirty="0">
                <a:latin typeface="微软雅黑" panose="020B0503020204020204" charset="-122"/>
                <a:ea typeface="微软雅黑" panose="020B0503020204020204" charset="-122"/>
              </a:rPr>
              <a:t>3-6</a:t>
            </a:r>
            <a:r>
              <a:rPr lang="zh-CN" altLang="en-US" sz="3600" dirty="0">
                <a:latin typeface="微软雅黑" panose="020B0503020204020204" charset="-122"/>
                <a:ea typeface="微软雅黑" panose="020B0503020204020204" charset="-122"/>
              </a:rPr>
              <a:t>）     提出问题</a:t>
            </a:r>
            <a:endParaRPr lang="zh-CN" altLang="en-US" sz="36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dirty="0">
                <a:latin typeface="微软雅黑" panose="020B0503020204020204" charset="-122"/>
                <a:ea typeface="微软雅黑" panose="020B0503020204020204" charset="-122"/>
              </a:rPr>
              <a:t>       第三部分（</a:t>
            </a:r>
            <a:r>
              <a:rPr lang="en-US" altLang="zh-CN" sz="3600" dirty="0">
                <a:latin typeface="微软雅黑" panose="020B0503020204020204" charset="-122"/>
                <a:ea typeface="微软雅黑" panose="020B0503020204020204" charset="-122"/>
              </a:rPr>
              <a:t>7-12</a:t>
            </a:r>
            <a:r>
              <a:rPr lang="zh-CN" altLang="en-US" sz="3600" dirty="0">
                <a:latin typeface="微软雅黑" panose="020B0503020204020204" charset="-122"/>
                <a:ea typeface="微软雅黑" panose="020B0503020204020204" charset="-122"/>
              </a:rPr>
              <a:t>）   分析问题</a:t>
            </a:r>
            <a:endParaRPr lang="zh-CN" altLang="en-US" sz="36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dirty="0">
                <a:latin typeface="微软雅黑" panose="020B0503020204020204" charset="-122"/>
                <a:ea typeface="微软雅黑" panose="020B0503020204020204" charset="-122"/>
              </a:rPr>
              <a:t>       第四部分（</a:t>
            </a:r>
            <a:r>
              <a:rPr lang="en-US" altLang="zh-CN" sz="3600" dirty="0">
                <a:latin typeface="微软雅黑" panose="020B0503020204020204" charset="-122"/>
                <a:ea typeface="微软雅黑" panose="020B0503020204020204" charset="-122"/>
              </a:rPr>
              <a:t>13</a:t>
            </a:r>
            <a:r>
              <a:rPr lang="zh-CN" altLang="en-US" sz="3600" dirty="0">
                <a:latin typeface="微软雅黑" panose="020B0503020204020204" charset="-122"/>
                <a:ea typeface="微软雅黑" panose="020B0503020204020204" charset="-122"/>
              </a:rPr>
              <a:t>）       得出结论</a:t>
            </a:r>
            <a:endParaRPr lang="zh-CN" altLang="en-US" sz="36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文本框 6"/>
          <p:cNvSpPr txBox="1">
            <a:spLocks noChangeArrowheads="1"/>
          </p:cNvSpPr>
          <p:nvPr/>
        </p:nvSpPr>
        <p:spPr bwMode="auto">
          <a:xfrm>
            <a:off x="1260475" y="1565275"/>
            <a:ext cx="10537825" cy="6477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600">
                <a:latin typeface="微软雅黑" panose="020B0503020204020204" charset="-122"/>
                <a:ea typeface="微软雅黑" panose="020B0503020204020204" charset="-122"/>
              </a:rPr>
              <a:t>作者是如何引出“无言”这个话题的？</a:t>
            </a:r>
            <a:endParaRPr lang="en-US" altLang="zh-CN" sz="36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058988" y="3302000"/>
            <a:ext cx="7786687" cy="17541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dirty="0">
                <a:latin typeface="微软雅黑" panose="020B0503020204020204" charset="-122"/>
                <a:ea typeface="微软雅黑" panose="020B0503020204020204" charset="-122"/>
              </a:rPr>
              <a:t>孔子</a:t>
            </a:r>
            <a:r>
              <a:rPr lang="en-US" altLang="zh-CN" sz="3600" dirty="0">
                <a:latin typeface="微软雅黑" panose="020B0503020204020204" charset="-122"/>
                <a:ea typeface="微软雅黑" panose="020B0503020204020204" charset="-122"/>
              </a:rPr>
              <a:t>        </a:t>
            </a:r>
            <a:r>
              <a:rPr lang="zh-CN" altLang="en-US" sz="3600" dirty="0">
                <a:latin typeface="微软雅黑" panose="020B0503020204020204" charset="-122"/>
                <a:ea typeface="微软雅黑" panose="020B0503020204020204" charset="-122"/>
              </a:rPr>
              <a:t>无言        教育方面</a:t>
            </a:r>
            <a:endParaRPr lang="en-US" altLang="zh-CN" sz="36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6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dirty="0">
                <a:latin typeface="微软雅黑" panose="020B0503020204020204" charset="-122"/>
                <a:ea typeface="微软雅黑" panose="020B0503020204020204" charset="-122"/>
              </a:rPr>
              <a:t>朱光潜</a:t>
            </a:r>
            <a:r>
              <a:rPr lang="en-US" altLang="zh-CN" sz="3600" dirty="0">
                <a:latin typeface="微软雅黑" panose="020B0503020204020204" charset="-122"/>
                <a:ea typeface="微软雅黑" panose="020B0503020204020204" charset="-122"/>
              </a:rPr>
              <a:t>                   </a:t>
            </a:r>
            <a:r>
              <a:rPr lang="zh-CN" altLang="en-US" sz="3600" dirty="0">
                <a:solidFill>
                  <a:schemeClr val="accent6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美术观点</a:t>
            </a:r>
            <a:endParaRPr lang="zh-CN" altLang="en-US" sz="3600" dirty="0">
              <a:solidFill>
                <a:schemeClr val="accent6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8" name="直接箭头连接符 7"/>
          <p:cNvCxnSpPr/>
          <p:nvPr/>
        </p:nvCxnSpPr>
        <p:spPr>
          <a:xfrm>
            <a:off x="3187700" y="3611563"/>
            <a:ext cx="887413" cy="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9" name="直接箭头连接符 8"/>
          <p:cNvCxnSpPr/>
          <p:nvPr/>
        </p:nvCxnSpPr>
        <p:spPr>
          <a:xfrm>
            <a:off x="5168900" y="3638550"/>
            <a:ext cx="887413" cy="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0" name="直接箭头连接符 9"/>
          <p:cNvCxnSpPr/>
          <p:nvPr/>
        </p:nvCxnSpPr>
        <p:spPr>
          <a:xfrm>
            <a:off x="3621088" y="4741863"/>
            <a:ext cx="2363787" cy="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828675" y="1108075"/>
            <a:ext cx="11179175" cy="28622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dirty="0">
                <a:latin typeface="微软雅黑" panose="020B0503020204020204" charset="-122"/>
                <a:ea typeface="微软雅黑" panose="020B0503020204020204" charset="-122"/>
              </a:rPr>
              <a:t>“言”与“意”之间的关系是怎样的？</a:t>
            </a:r>
            <a:endParaRPr lang="zh-CN" altLang="en-US" sz="36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6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dirty="0">
                <a:solidFill>
                  <a:schemeClr val="accent6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言所以达意，然而意决不是完全可以言达的。</a:t>
            </a:r>
            <a:endParaRPr lang="zh-CN" altLang="en-US" sz="3600" dirty="0">
              <a:solidFill>
                <a:schemeClr val="accent6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600" dirty="0">
              <a:solidFill>
                <a:schemeClr val="accent6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dirty="0">
                <a:solidFill>
                  <a:schemeClr val="accent6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以言达意，好像用断续的虚线画实物，只能得其近似。</a:t>
            </a:r>
            <a:endParaRPr lang="en-US" altLang="zh-CN" sz="3600" dirty="0">
              <a:solidFill>
                <a:schemeClr val="accent6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2201863" y="4484688"/>
            <a:ext cx="5459412" cy="1200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600">
                <a:latin typeface="微软雅黑" panose="020B0503020204020204" charset="-122"/>
                <a:ea typeface="微软雅黑" panose="020B0503020204020204" charset="-122"/>
              </a:rPr>
              <a:t>言不尽意</a:t>
            </a:r>
            <a:endParaRPr lang="zh-CN" altLang="en-US" sz="3600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3600">
                <a:latin typeface="微软雅黑" panose="020B0503020204020204" charset="-122"/>
                <a:ea typeface="微软雅黑" panose="020B0503020204020204" charset="-122"/>
              </a:rPr>
              <a:t>言有尽而意无穷</a:t>
            </a:r>
            <a:endParaRPr lang="zh-CN" altLang="en-US" sz="360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tags/tag1.xml><?xml version="1.0" encoding="utf-8"?>
<p:tagLst xmlns:p="http://schemas.openxmlformats.org/presentationml/2006/main">
  <p:tag name="ISPRING_PRESENTATION_TITLE" val="企业员工团队时间管理技能培训课件PPT模板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Damask">
  <a:themeElements>
    <a:clrScheme name="Office 2007-20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Damask">
      <a:majorFont>
        <a:latin typeface="Bookman Old Style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Rockwel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amask">
      <a: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105000"/>
                <a:lumMod val="110000"/>
              </a:schemeClr>
            </a:gs>
            <a:gs pos="100000">
              <a:schemeClr val="phClr">
                <a:tint val="78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0000"/>
                <a:lumMod val="104000"/>
              </a:schemeClr>
            </a:gs>
            <a:gs pos="69000">
              <a:schemeClr val="phClr">
                <a:shade val="86000"/>
                <a:satMod val="130000"/>
                <a:lumMod val="102000"/>
              </a:schemeClr>
            </a:gs>
            <a:gs pos="100000">
              <a:schemeClr val="phClr">
                <a:shade val="72000"/>
                <a:satMod val="130000"/>
                <a:lumMod val="100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38100" dir="5400000" sy="96000" rotWithShape="0">
              <a:srgbClr val="000000">
                <a:alpha val="54000"/>
              </a:srgbClr>
            </a:outerShdw>
          </a:effectLst>
        </a:effectStyle>
        <a:effectStyle>
          <a:effectLst>
            <a:outerShdw blurRad="76200" dist="38100" dir="5400000" algn="ctr" rotWithShape="0">
              <a:srgbClr val="000000">
                <a:alpha val="76000"/>
              </a:srgbClr>
            </a:outerShdw>
          </a:effectLst>
          <a:scene3d>
            <a:camera prst="orthographicFront">
              <a:rot lat="0" lon="0" rev="0"/>
            </a:camera>
            <a:lightRig rig="balanced" dir="t"/>
          </a:scene3d>
          <a:sp3d prstMaterial="matte">
            <a:bevelT w="25400" h="25400" prst="relaxedInse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18000"/>
                <a:satMod val="160000"/>
                <a:lumMod val="28000"/>
              </a:schemeClr>
              <a:schemeClr val="phClr">
                <a:tint val="95000"/>
                <a:satMod val="160000"/>
                <a:lumMod val="116000"/>
              </a:schemeClr>
            </a:duotone>
          </a:blip>
          <a:stretch>
            <a:fillRect/>
          </a:stretch>
        </a:blip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TM04033921[[fn=花纹]]</Template>
  <TotalTime>0</TotalTime>
  <Words>1647</Words>
  <Application>WPS 演示</Application>
  <PresentationFormat>Custom</PresentationFormat>
  <Paragraphs>140</Paragraphs>
  <Slides>24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24</vt:i4>
      </vt:variant>
    </vt:vector>
  </HeadingPairs>
  <TitlesOfParts>
    <vt:vector size="36" baseType="lpstr">
      <vt:lpstr>Arial</vt:lpstr>
      <vt:lpstr>宋体</vt:lpstr>
      <vt:lpstr>Wingdings</vt:lpstr>
      <vt:lpstr>Bookman Old Style</vt:lpstr>
      <vt:lpstr>等线 Light</vt:lpstr>
      <vt:lpstr>微软雅黑</vt:lpstr>
      <vt:lpstr>Rockwell</vt:lpstr>
      <vt:lpstr>Arial Unicode MS</vt:lpstr>
      <vt:lpstr>等线</vt:lpstr>
      <vt:lpstr>Damask</vt:lpstr>
      <vt:lpstr>1_自定义设计方案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13184</dc:creator>
  <cp:lastModifiedBy>.</cp:lastModifiedBy>
  <cp:revision>125</cp:revision>
  <dcterms:created xsi:type="dcterms:W3CDTF">2017-12-18T08:33:00Z</dcterms:created>
  <dcterms:modified xsi:type="dcterms:W3CDTF">2020-04-19T13:23:39Z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2052-11.1.0.9584</vt:lpwstr>
  </property>
</Properties>
</file>