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</p:sldMasterIdLst>
  <p:notesMasterIdLst>
    <p:notesMasterId r:id="rId4"/>
  </p:notesMasterIdLst>
  <p:handoutMasterIdLst>
    <p:handoutMasterId r:id="rId5"/>
  </p:handoutMasterIdLst>
  <p:sldIdLst>
    <p:sldId id="439" r:id="rId6"/>
    <p:sldId id="437" r:id="rId7"/>
    <p:sldId id="438" r:id="rId8"/>
    <p:sldId id="385" r:id="rId9"/>
    <p:sldId id="386" r:id="rId10"/>
    <p:sldId id="387" r:id="rId11"/>
    <p:sldId id="388" r:id="rId12"/>
    <p:sldId id="389" r:id="rId13"/>
    <p:sldId id="309" r:id="rId14"/>
    <p:sldId id="358" r:id="rId15"/>
    <p:sldId id="441" r:id="rId16"/>
    <p:sldId id="268" r:id="rId17"/>
    <p:sldId id="258" r:id="rId18"/>
    <p:sldId id="260" r:id="rId19"/>
    <p:sldId id="442" r:id="rId20"/>
    <p:sldId id="398" r:id="rId21"/>
    <p:sldId id="399" r:id="rId22"/>
    <p:sldId id="261" r:id="rId23"/>
    <p:sldId id="280" r:id="rId24"/>
    <p:sldId id="262" r:id="rId25"/>
    <p:sldId id="270" r:id="rId26"/>
    <p:sldId id="443" r:id="rId27"/>
    <p:sldId id="347" r:id="rId28"/>
    <p:sldId id="472" r:id="rId29"/>
    <p:sldId id="473" r:id="rId30"/>
    <p:sldId id="279" r:id="rId31"/>
    <p:sldId id="447" r:id="rId32"/>
    <p:sldId id="272" r:id="rId33"/>
    <p:sldId id="273" r:id="rId34"/>
    <p:sldId id="308" r:id="rId35"/>
    <p:sldId id="445" r:id="rId36"/>
    <p:sldId id="446" r:id="rId37"/>
    <p:sldId id="448" r:id="rId38"/>
    <p:sldId id="449" r:id="rId39"/>
    <p:sldId id="444" r:id="rId40"/>
  </p:sldIdLst>
  <p:sldSz cx="9144000" cy="6858000" type="screen4x3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710"/>
  </p:normalViewPr>
  <p:slideViewPr>
    <p:cSldViewPr showGuides="1">
      <p:cViewPr varScale="1">
        <p:scale>
          <a:sx n="104" d="100"/>
          <a:sy n="104" d="100"/>
        </p:scale>
        <p:origin x="984" y="108"/>
      </p:cViewPr>
      <p:guideLst>
        <p:guide orient="horz" pos="2153"/>
        <p:guide pos="2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notesMaster" Target="notesMasters/notesMaster1.xml" /><Relationship Id="rId40" Type="http://schemas.openxmlformats.org/officeDocument/2006/relationships/slide" Target="slides/slide35.xml" /><Relationship Id="rId41" Type="http://schemas.openxmlformats.org/officeDocument/2006/relationships/tags" Target="tags/tag363.xml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handoutMaster" Target="handoutMasters/handout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emf" /><Relationship Id="rId2" Type="http://schemas.openxmlformats.org/officeDocument/2006/relationships/image" Target="../media/image13.emf" /><Relationship Id="rId3" Type="http://schemas.openxmlformats.org/officeDocument/2006/relationships/image" Target="../media/image14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5.e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3.xml" /><Relationship Id="rId2" Type="http://schemas.openxmlformats.org/officeDocument/2006/relationships/tags" Target="../tags/tag164.xml" /><Relationship Id="rId3" Type="http://schemas.openxmlformats.org/officeDocument/2006/relationships/tags" Target="../tags/tag165.xml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6.xml" /><Relationship Id="rId2" Type="http://schemas.openxmlformats.org/officeDocument/2006/relationships/tags" Target="../tags/tag157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41" name="备注占位符 4"/>
          <p:cNvSpPr>
            <a:spLocks noGrp="1"/>
          </p:cNvSpPr>
          <p:nvPr>
            <p:ph type="body" sz="quarter" idx="7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2.xml" /><Relationship Id="rId4" Type="http://schemas.openxmlformats.org/officeDocument/2006/relationships/tags" Target="../tags/tag183.xml" /><Relationship Id="rId5" Type="http://schemas.openxmlformats.org/officeDocument/2006/relationships/tags" Target="../tags/tag184.xml" /><Relationship Id="rId6" Type="http://schemas.openxmlformats.org/officeDocument/2006/relationships/tags" Target="../tags/tag185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3.xml" /><Relationship Id="rId4" Type="http://schemas.openxmlformats.org/officeDocument/2006/relationships/tags" Target="../tags/tag314.xml" /><Relationship Id="rId5" Type="http://schemas.openxmlformats.org/officeDocument/2006/relationships/tags" Target="../tags/tag315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tags" Target="../tags/tag19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Relationship Id="rId6" Type="http://schemas.openxmlformats.org/officeDocument/2006/relationships/tags" Target="../tags/tag25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tags" Target="../tags/tag260.xml" /><Relationship Id="rId6" Type="http://schemas.openxmlformats.org/officeDocument/2006/relationships/tags" Target="../tags/tag26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47106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3554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tags" Target="../tags/tag113.xml" /><Relationship Id="rId9" Type="http://schemas.openxmlformats.org/officeDocument/2006/relationships/tags" Target="../tags/tag11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4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1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4.xml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5.xml" /><Relationship Id="rId14" Type="http://schemas.openxmlformats.org/officeDocument/2006/relationships/tags" Target="../tags/tag76.xml" /><Relationship Id="rId15" Type="http://schemas.openxmlformats.org/officeDocument/2006/relationships/tags" Target="../tags/tag77.xml" /><Relationship Id="rId16" Type="http://schemas.openxmlformats.org/officeDocument/2006/relationships/tags" Target="../tags/tag78.xml" /><Relationship Id="rId17" Type="http://schemas.openxmlformats.org/officeDocument/2006/relationships/tags" Target="../tags/tag79.xml" /><Relationship Id="rId18" Type="http://schemas.openxmlformats.org/officeDocument/2006/relationships/tags" Target="../tags/tag80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tags" Target="../tags/tag150.xml" /><Relationship Id="rId13" Type="http://schemas.openxmlformats.org/officeDocument/2006/relationships/tags" Target="../tags/tag151.xml" /><Relationship Id="rId14" Type="http://schemas.openxmlformats.org/officeDocument/2006/relationships/tags" Target="../tags/tag152.xml" /><Relationship Id="rId15" Type="http://schemas.openxmlformats.org/officeDocument/2006/relationships/tags" Target="../tags/tag153.xml" /><Relationship Id="rId16" Type="http://schemas.openxmlformats.org/officeDocument/2006/relationships/tags" Target="../tags/tag154.xml" /><Relationship Id="rId17" Type="http://schemas.openxmlformats.org/officeDocument/2006/relationships/tags" Target="../tags/tag155.xml" /><Relationship Id="rId18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  <p:custDataLst>
              <p:tags r:id="rId15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8.xml" /><Relationship Id="rId3" Type="http://schemas.openxmlformats.org/officeDocument/2006/relationships/image" Target="../media/image1.jpeg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tags" Target="../tags/tag17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image" Target="../media/image9.jpeg" /><Relationship Id="rId5" Type="http://schemas.openxmlformats.org/officeDocument/2006/relationships/tags" Target="../tags/tag21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8.xml" /><Relationship Id="rId3" Type="http://schemas.openxmlformats.org/officeDocument/2006/relationships/image" Target="../media/image10.jpeg" /><Relationship Id="rId4" Type="http://schemas.openxmlformats.org/officeDocument/2006/relationships/tags" Target="../tags/tag219.xml" /><Relationship Id="rId5" Type="http://schemas.openxmlformats.org/officeDocument/2006/relationships/tags" Target="../tags/tag22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oleObject" Target="../embeddings/oleObject2.bin" TargetMode="Internal" /><Relationship Id="rId11" Type="http://schemas.openxmlformats.org/officeDocument/2006/relationships/image" Target="../media/image13.emf" /><Relationship Id="rId12" Type="http://schemas.openxmlformats.org/officeDocument/2006/relationships/tags" Target="../tags/tag228.xml" /><Relationship Id="rId13" Type="http://schemas.openxmlformats.org/officeDocument/2006/relationships/oleObject" Target="../embeddings/oleObject3.bin" TargetMode="Internal" /><Relationship Id="rId14" Type="http://schemas.openxmlformats.org/officeDocument/2006/relationships/image" Target="../media/image14.emf" /><Relationship Id="rId15" Type="http://schemas.openxmlformats.org/officeDocument/2006/relationships/tags" Target="../tags/tag229.xml" /><Relationship Id="rId16" Type="http://schemas.openxmlformats.org/officeDocument/2006/relationships/vmlDrawing" Target="../drawings/vmlDrawing1.v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24.xml" /><Relationship Id="rId4" Type="http://schemas.openxmlformats.org/officeDocument/2006/relationships/image" Target="../media/image11.jpeg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oleObject" Target="../embeddings/oleObject1.bin" TargetMode="Internal" /><Relationship Id="rId8" Type="http://schemas.openxmlformats.org/officeDocument/2006/relationships/image" Target="../media/image12.emf" /><Relationship Id="rId9" Type="http://schemas.openxmlformats.org/officeDocument/2006/relationships/tags" Target="../tags/tag22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0.xml" /><Relationship Id="rId3" Type="http://schemas.openxmlformats.org/officeDocument/2006/relationships/image" Target="../media/image11.jpeg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Relationship Id="rId7" Type="http://schemas.openxmlformats.org/officeDocument/2006/relationships/tags" Target="../tags/tag23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38.xml" /><Relationship Id="rId4" Type="http://schemas.openxmlformats.org/officeDocument/2006/relationships/image" Target="../media/image11.jpeg" /><Relationship Id="rId5" Type="http://schemas.openxmlformats.org/officeDocument/2006/relationships/tags" Target="../tags/tag239.xml" /><Relationship Id="rId6" Type="http://schemas.openxmlformats.org/officeDocument/2006/relationships/tags" Target="../tags/tag240.xml" /><Relationship Id="rId7" Type="http://schemas.openxmlformats.org/officeDocument/2006/relationships/oleObject" Target="../embeddings/oleObject4.bin" TargetMode="Internal" /><Relationship Id="rId8" Type="http://schemas.openxmlformats.org/officeDocument/2006/relationships/image" Target="../media/image15.emf" /><Relationship Id="rId9" Type="http://schemas.openxmlformats.org/officeDocument/2006/relationships/vmlDrawing" Target="../drawings/vmlDrawing2.v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41.xml" /><Relationship Id="rId3" Type="http://schemas.openxmlformats.org/officeDocument/2006/relationships/image" Target="../media/image11.jpeg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tags" Target="../tags/tag254.xml" /><Relationship Id="rId6" Type="http://schemas.openxmlformats.org/officeDocument/2006/relationships/tags" Target="../tags/tag255.xml" /><Relationship Id="rId7" Type="http://schemas.openxmlformats.org/officeDocument/2006/relationships/image" Target="../media/image16.jpeg" /><Relationship Id="rId8" Type="http://schemas.openxmlformats.org/officeDocument/2006/relationships/tags" Target="../tags/tag256.xml" /><Relationship Id="rId9" Type="http://schemas.openxmlformats.org/officeDocument/2006/relationships/tags" Target="../tags/tag25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66.xml" /><Relationship Id="rId11" Type="http://schemas.openxmlformats.org/officeDocument/2006/relationships/tags" Target="../tags/tag267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62.xml" /><Relationship Id="rId4" Type="http://schemas.openxmlformats.org/officeDocument/2006/relationships/image" Target="../media/image16.jpeg" /><Relationship Id="rId5" Type="http://schemas.openxmlformats.org/officeDocument/2006/relationships/tags" Target="../tags/tag263.xml" /><Relationship Id="rId6" Type="http://schemas.openxmlformats.org/officeDocument/2006/relationships/image" Target="../media/image17.png" /><Relationship Id="rId7" Type="http://schemas.openxmlformats.org/officeDocument/2006/relationships/tags" Target="../tags/tag264.xml" /><Relationship Id="rId8" Type="http://schemas.openxmlformats.org/officeDocument/2006/relationships/tags" Target="../tags/tag265.xml" /><Relationship Id="rId9" Type="http://schemas.openxmlformats.org/officeDocument/2006/relationships/image" Target="../media/image18.gif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8.xml" /><Relationship Id="rId3" Type="http://schemas.openxmlformats.org/officeDocument/2006/relationships/image" Target="../media/image11.jpeg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Relationship Id="rId7" Type="http://schemas.openxmlformats.org/officeDocument/2006/relationships/tags" Target="../tags/tag272.xml" /><Relationship Id="rId8" Type="http://schemas.openxmlformats.org/officeDocument/2006/relationships/image" Target="../media/image19.png" /><Relationship Id="rId9" Type="http://schemas.openxmlformats.org/officeDocument/2006/relationships/tags" Target="../tags/tag27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4.xml" /><Relationship Id="rId3" Type="http://schemas.openxmlformats.org/officeDocument/2006/relationships/image" Target="../media/image11.jpeg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3.xml" /><Relationship Id="rId3" Type="http://schemas.openxmlformats.org/officeDocument/2006/relationships/image" Target="../media/image2.jpeg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ags" Target="../tags/tag17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8.xml" /><Relationship Id="rId3" Type="http://schemas.openxmlformats.org/officeDocument/2006/relationships/image" Target="../media/image11.jpeg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tags" Target="../tags/tag281.xml" /><Relationship Id="rId7" Type="http://schemas.openxmlformats.org/officeDocument/2006/relationships/tags" Target="../tags/tag28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3.xml" /><Relationship Id="rId3" Type="http://schemas.openxmlformats.org/officeDocument/2006/relationships/image" Target="../media/image11.jpeg" /><Relationship Id="rId4" Type="http://schemas.openxmlformats.org/officeDocument/2006/relationships/tags" Target="../tags/tag284.xml" /><Relationship Id="rId5" Type="http://schemas.openxmlformats.org/officeDocument/2006/relationships/tags" Target="../tags/tag28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6.xml" /><Relationship Id="rId3" Type="http://schemas.openxmlformats.org/officeDocument/2006/relationships/tags" Target="../tags/tag287.xml" /><Relationship Id="rId4" Type="http://schemas.openxmlformats.org/officeDocument/2006/relationships/tags" Target="../tags/tag28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9.xml" /><Relationship Id="rId3" Type="http://schemas.openxmlformats.org/officeDocument/2006/relationships/image" Target="../media/image11.jpeg" /><Relationship Id="rId4" Type="http://schemas.openxmlformats.org/officeDocument/2006/relationships/tags" Target="../tags/tag290.xml" /><Relationship Id="rId5" Type="http://schemas.openxmlformats.org/officeDocument/2006/relationships/tags" Target="../tags/tag29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2.xml" /><Relationship Id="rId3" Type="http://schemas.openxmlformats.org/officeDocument/2006/relationships/tags" Target="../tags/tag293.xml" /><Relationship Id="rId4" Type="http://schemas.openxmlformats.org/officeDocument/2006/relationships/tags" Target="../tags/tag29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5.xml" /><Relationship Id="rId3" Type="http://schemas.openxmlformats.org/officeDocument/2006/relationships/tags" Target="../tags/tag29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97.xml" /><Relationship Id="rId3" Type="http://schemas.openxmlformats.org/officeDocument/2006/relationships/image" Target="../media/image11.jpeg" /><Relationship Id="rId4" Type="http://schemas.openxmlformats.org/officeDocument/2006/relationships/tags" Target="../tags/tag298.xml" /><Relationship Id="rId5" Type="http://schemas.openxmlformats.org/officeDocument/2006/relationships/tags" Target="../tags/tag299.xml" /><Relationship Id="rId6" Type="http://schemas.openxmlformats.org/officeDocument/2006/relationships/tags" Target="../tags/tag300.xml" /><Relationship Id="rId7" Type="http://schemas.openxmlformats.org/officeDocument/2006/relationships/tags" Target="../tags/tag301.xml" /><Relationship Id="rId8" Type="http://schemas.openxmlformats.org/officeDocument/2006/relationships/tags" Target="../tags/tag30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03.xml" /><Relationship Id="rId3" Type="http://schemas.openxmlformats.org/officeDocument/2006/relationships/tags" Target="../tags/tag30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05.xml" /><Relationship Id="rId3" Type="http://schemas.openxmlformats.org/officeDocument/2006/relationships/image" Target="../media/image11.jpeg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09.xml" /><Relationship Id="rId3" Type="http://schemas.openxmlformats.org/officeDocument/2006/relationships/image" Target="../media/image11.jpeg" /><Relationship Id="rId4" Type="http://schemas.openxmlformats.org/officeDocument/2006/relationships/tags" Target="../tags/tag310.xml" /><Relationship Id="rId5" Type="http://schemas.openxmlformats.org/officeDocument/2006/relationships/tags" Target="../tags/tag311.xml" /><Relationship Id="rId6" Type="http://schemas.openxmlformats.org/officeDocument/2006/relationships/tags" Target="../tags/tag3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316.xml" /><Relationship Id="rId4" Type="http://schemas.openxmlformats.org/officeDocument/2006/relationships/image" Target="../media/image11.jpeg" /><Relationship Id="rId5" Type="http://schemas.openxmlformats.org/officeDocument/2006/relationships/tags" Target="../tags/tag317.xml" /><Relationship Id="rId6" Type="http://schemas.openxmlformats.org/officeDocument/2006/relationships/tags" Target="../tags/tag31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19.xml" /><Relationship Id="rId3" Type="http://schemas.openxmlformats.org/officeDocument/2006/relationships/tags" Target="../tags/tag320.xml" /><Relationship Id="rId4" Type="http://schemas.openxmlformats.org/officeDocument/2006/relationships/tags" Target="../tags/tag32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22.xml" /><Relationship Id="rId3" Type="http://schemas.openxmlformats.org/officeDocument/2006/relationships/tags" Target="../tags/tag32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324.xml" /><Relationship Id="rId3" Type="http://schemas.openxmlformats.org/officeDocument/2006/relationships/image" Target="../media/image20.jpeg" /><Relationship Id="rId4" Type="http://schemas.openxmlformats.org/officeDocument/2006/relationships/tags" Target="../tags/tag325.xml" /><Relationship Id="rId5" Type="http://schemas.openxmlformats.org/officeDocument/2006/relationships/tags" Target="../tags/tag326.xml" /><Relationship Id="rId6" Type="http://schemas.openxmlformats.org/officeDocument/2006/relationships/tags" Target="../tags/tag327.xml" /><Relationship Id="rId7" Type="http://schemas.openxmlformats.org/officeDocument/2006/relationships/tags" Target="../tags/tag328.xml" /><Relationship Id="rId8" Type="http://schemas.openxmlformats.org/officeDocument/2006/relationships/tags" Target="../tags/tag329.xml" /><Relationship Id="rId9" Type="http://schemas.openxmlformats.org/officeDocument/2006/relationships/tags" Target="../tags/tag330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338.xml" /><Relationship Id="rId2" Type="http://schemas.openxmlformats.org/officeDocument/2006/relationships/tags" Target="../tags/tag331.xml" /><Relationship Id="rId3" Type="http://schemas.openxmlformats.org/officeDocument/2006/relationships/image" Target="../media/image20.jpeg" /><Relationship Id="rId4" Type="http://schemas.openxmlformats.org/officeDocument/2006/relationships/tags" Target="../tags/tag332.xml" /><Relationship Id="rId5" Type="http://schemas.openxmlformats.org/officeDocument/2006/relationships/tags" Target="../tags/tag333.xml" /><Relationship Id="rId6" Type="http://schemas.openxmlformats.org/officeDocument/2006/relationships/tags" Target="../tags/tag334.xml" /><Relationship Id="rId7" Type="http://schemas.openxmlformats.org/officeDocument/2006/relationships/tags" Target="../tags/tag335.xml" /><Relationship Id="rId8" Type="http://schemas.openxmlformats.org/officeDocument/2006/relationships/tags" Target="../tags/tag336.xml" /><Relationship Id="rId9" Type="http://schemas.openxmlformats.org/officeDocument/2006/relationships/tags" Target="../tags/tag33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slide" Target="slide7.xml" TargetMode="Internal" /><Relationship Id="rId11" Type="http://schemas.openxmlformats.org/officeDocument/2006/relationships/tags" Target="../tags/tag345.xml" /><Relationship Id="rId12" Type="http://schemas.openxmlformats.org/officeDocument/2006/relationships/tags" Target="../tags/tag346.xml" /><Relationship Id="rId13" Type="http://schemas.openxmlformats.org/officeDocument/2006/relationships/tags" Target="../tags/tag347.xml" /><Relationship Id="rId14" Type="http://schemas.openxmlformats.org/officeDocument/2006/relationships/tags" Target="../tags/tag348.xml" /><Relationship Id="rId15" Type="http://schemas.openxmlformats.org/officeDocument/2006/relationships/tags" Target="../tags/tag349.xml" /><Relationship Id="rId16" Type="http://schemas.openxmlformats.org/officeDocument/2006/relationships/tags" Target="../tags/tag350.xml" /><Relationship Id="rId17" Type="http://schemas.openxmlformats.org/officeDocument/2006/relationships/slide" Target="slide18.xml" TargetMode="Internal" /><Relationship Id="rId18" Type="http://schemas.openxmlformats.org/officeDocument/2006/relationships/tags" Target="../tags/tag351.xml" /><Relationship Id="rId19" Type="http://schemas.openxmlformats.org/officeDocument/2006/relationships/tags" Target="../tags/tag352.xml" /><Relationship Id="rId2" Type="http://schemas.openxmlformats.org/officeDocument/2006/relationships/tags" Target="../tags/tag339.xml" /><Relationship Id="rId20" Type="http://schemas.openxmlformats.org/officeDocument/2006/relationships/tags" Target="../tags/tag353.xml" /><Relationship Id="rId21" Type="http://schemas.openxmlformats.org/officeDocument/2006/relationships/tags" Target="../tags/tag354.xml" /><Relationship Id="rId22" Type="http://schemas.openxmlformats.org/officeDocument/2006/relationships/tags" Target="../tags/tag355.xml" /><Relationship Id="rId23" Type="http://schemas.openxmlformats.org/officeDocument/2006/relationships/tags" Target="../tags/tag356.xml" /><Relationship Id="rId24" Type="http://schemas.openxmlformats.org/officeDocument/2006/relationships/tags" Target="../tags/tag357.xml" /><Relationship Id="rId25" Type="http://schemas.openxmlformats.org/officeDocument/2006/relationships/tags" Target="../tags/tag358.xml" /><Relationship Id="rId26" Type="http://schemas.openxmlformats.org/officeDocument/2006/relationships/tags" Target="../tags/tag359.xml" /><Relationship Id="rId27" Type="http://schemas.openxmlformats.org/officeDocument/2006/relationships/tags" Target="../tags/tag360.xml" /><Relationship Id="rId28" Type="http://schemas.openxmlformats.org/officeDocument/2006/relationships/tags" Target="../tags/tag361.xml" /><Relationship Id="rId29" Type="http://schemas.openxmlformats.org/officeDocument/2006/relationships/image" Target="../media/image21.png" /><Relationship Id="rId3" Type="http://schemas.openxmlformats.org/officeDocument/2006/relationships/tags" Target="../tags/tag340.xml" /><Relationship Id="rId30" Type="http://schemas.openxmlformats.org/officeDocument/2006/relationships/tags" Target="../tags/tag362.xml" /><Relationship Id="rId4" Type="http://schemas.openxmlformats.org/officeDocument/2006/relationships/slide" Target="slide1.xml" TargetMode="Internal" /><Relationship Id="rId5" Type="http://schemas.openxmlformats.org/officeDocument/2006/relationships/tags" Target="../tags/tag341.xml" /><Relationship Id="rId6" Type="http://schemas.openxmlformats.org/officeDocument/2006/relationships/tags" Target="../tags/tag342.xml" /><Relationship Id="rId7" Type="http://schemas.openxmlformats.org/officeDocument/2006/relationships/hyperlink" Target="&#20208;&#26395;&#26143;&#31354;MTV&#8212;&#21098;&#36753;78&#31186;.wmv" TargetMode="External" /><Relationship Id="rId8" Type="http://schemas.openxmlformats.org/officeDocument/2006/relationships/tags" Target="../tags/tag343.xml" /><Relationship Id="rId9" Type="http://schemas.openxmlformats.org/officeDocument/2006/relationships/tags" Target="../tags/tag34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86.xml" /><Relationship Id="rId4" Type="http://schemas.openxmlformats.org/officeDocument/2006/relationships/image" Target="../media/image3.jpeg" /><Relationship Id="rId5" Type="http://schemas.openxmlformats.org/officeDocument/2006/relationships/tags" Target="../tags/tag18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92.xml" /><Relationship Id="rId4" Type="http://schemas.openxmlformats.org/officeDocument/2006/relationships/image" Target="../media/image4.jpeg" /><Relationship Id="rId5" Type="http://schemas.openxmlformats.org/officeDocument/2006/relationships/tags" Target="../tags/tag19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98.xml" /><Relationship Id="rId4" Type="http://schemas.openxmlformats.org/officeDocument/2006/relationships/image" Target="../media/image5.jpeg" /><Relationship Id="rId5" Type="http://schemas.openxmlformats.org/officeDocument/2006/relationships/tags" Target="../tags/tag19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04.xml" /><Relationship Id="rId4" Type="http://schemas.openxmlformats.org/officeDocument/2006/relationships/image" Target="../media/image6.jpeg" /><Relationship Id="rId5" Type="http://schemas.openxmlformats.org/officeDocument/2006/relationships/tags" Target="../tags/tag20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10.xml" /><Relationship Id="rId4" Type="http://schemas.openxmlformats.org/officeDocument/2006/relationships/image" Target="../media/image7.jpeg" /><Relationship Id="rId5" Type="http://schemas.openxmlformats.org/officeDocument/2006/relationships/tags" Target="../tags/tag21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image" Target="../media/image8.jpeg" /><Relationship Id="rId5" Type="http://schemas.openxmlformats.org/officeDocument/2006/relationships/tags" Target="../tags/tag21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170" name="图片 1" descr="卡尔•萨根03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4000" y="0"/>
            <a:ext cx="5640388" cy="6858000"/>
          </a:xfrm>
          <a:prstGeom prst="rect">
            <a:avLst/>
          </a:prstGeom>
          <a:noFill/>
          <a:ln w="9525" cap="flat" cmpd="sng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171" name="矩形 2"/>
          <p:cNvSpPr/>
          <p:nvPr>
            <p:custDataLst>
              <p:tags r:id="rId5"/>
            </p:custDataLst>
          </p:nvPr>
        </p:nvSpPr>
        <p:spPr>
          <a:xfrm>
            <a:off x="7386638" y="4495800"/>
            <a:ext cx="620712" cy="1701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>
            <a:spAutoFit/>
          </a:bodyPr>
          <a:lstStyle/>
          <a:p>
            <a:pPr eaLnBrk="0" hangingPunct="0"/>
            <a:r>
              <a:rPr lang="zh-CN" altLang="en-US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卡尔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•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萨根</a:t>
            </a:r>
            <a:endParaRPr lang="zh-CN" altLang="en-US" sz="28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4" name="矩形 2063"/>
          <p:cNvSpPr/>
          <p:nvPr>
            <p:custDataLst>
              <p:tags r:id="rId6"/>
            </p:custDataLst>
          </p:nvPr>
        </p:nvSpPr>
        <p:spPr>
          <a:xfrm>
            <a:off x="608965" y="1557655"/>
            <a:ext cx="7851140" cy="168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宇宙的边疆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Rectangle 5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3275965" y="3118485"/>
            <a:ext cx="4968240" cy="16694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25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en-US" altLang="zh-CN" sz="3200" kern="1200">
                <a:latin typeface="+mn-lt"/>
                <a:ea typeface="+mn-ea"/>
                <a:cs typeface="+mn-cs"/>
              </a:rPr>
              <a:t>    </a:t>
            </a:r>
            <a:endParaRPr lang="en-US" altLang="zh-CN" kern="120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indent="0" algn="ctr">
              <a:buNone/>
            </a:pPr>
            <a:r>
              <a:rPr lang="en-US" altLang="zh-CN" sz="10000" kern="1200">
                <a:latin typeface="+mn-lt"/>
                <a:ea typeface="+mn-ea"/>
                <a:cs typeface="+mn-cs"/>
              </a:rPr>
              <a:t> </a:t>
            </a:r>
            <a:r>
              <a:rPr lang="zh-CN" altLang="en-US" sz="10000" b="1">
                <a:solidFill>
                  <a:srgbClr val="648BAE"/>
                </a:solidFill>
                <a:highlight>
                  <a:srgbClr val="0000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语文部编版</a:t>
            </a:r>
            <a:endParaRPr lang="zh-CN" altLang="en-US" sz="10000" b="1">
              <a:solidFill>
                <a:srgbClr val="648BAE"/>
              </a:solidFill>
              <a:highlight>
                <a:srgbClr val="0000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10000" b="1">
                <a:solidFill>
                  <a:srgbClr val="648BAE"/>
                </a:solidFill>
                <a:highlight>
                  <a:srgbClr val="0000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必修下册</a:t>
            </a:r>
            <a:r>
              <a:rPr lang="en-US" altLang="zh-CN" sz="10000" kern="1200">
                <a:highlight>
                  <a:srgbClr val="000000"/>
                </a:highlight>
                <a:latin typeface="+mn-lt"/>
                <a:ea typeface="+mn-ea"/>
                <a:cs typeface="+mn-cs"/>
              </a:rPr>
              <a:t> </a:t>
            </a:r>
            <a:r>
              <a:rPr lang="en-US" altLang="zh-CN" sz="10000" kern="1200">
                <a:latin typeface="+mn-lt"/>
                <a:ea typeface="+mn-ea"/>
                <a:cs typeface="+mn-cs"/>
              </a:rPr>
              <a:t>  </a:t>
            </a:r>
            <a:r>
              <a:rPr lang="en-US" altLang="zh-CN" sz="3200" kern="1200">
                <a:latin typeface="+mn-lt"/>
                <a:ea typeface="+mn-ea"/>
                <a:cs typeface="+mn-cs"/>
              </a:rPr>
              <a:t>     </a:t>
            </a:r>
            <a:endParaRPr lang="en-US" altLang="zh-CN" sz="3200" kern="120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09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anchor="ctr"/>
          <a:lstStyle/>
          <a:p>
            <a:endParaRPr lang="zh-CN" altLang="en-US"/>
          </a:p>
        </p:txBody>
      </p:sp>
      <p:pic>
        <p:nvPicPr>
          <p:cNvPr id="3" name="内容占位符 2" descr="7730-150413103525-51"/>
          <p:cNvPicPr>
            <a:picLocks noGrp="1"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46990" y="-53340"/>
            <a:ext cx="9238615" cy="6928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d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194" name="图片 1" descr="卡尔萨根与海盗号着陆器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13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2"/>
          <p:cNvSpPr/>
          <p:nvPr>
            <p:custDataLst>
              <p:tags r:id="rId5"/>
            </p:custDataLst>
          </p:nvPr>
        </p:nvSpPr>
        <p:spPr>
          <a:xfrm>
            <a:off x="2362200" y="6172200"/>
            <a:ext cx="4283075" cy="528638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卡尔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•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萨根与海盗号着陆器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8433" name="图片 2" descr="57a96904690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0795" y="-47625"/>
            <a:ext cx="9180830" cy="693039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8434" name="对象 16392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325438" y="766763"/>
          <a:ext cx="8366125" cy="17668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7" imgW="8427720" imgH="1779905" progId="Word.Document.8">
                  <p:embed/>
                </p:oleObj>
              </mc:Choice>
              <mc:Fallback>
                <p:oleObj r:id="rId7" imgW="8427720" imgH="177990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5438" y="766763"/>
                        <a:ext cx="8366125" cy="1766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对象 16393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323850" y="2717800"/>
          <a:ext cx="8366125" cy="29432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10" imgW="8427720" imgH="2959735" progId="Word.Document.8">
                  <p:embed/>
                </p:oleObj>
              </mc:Choice>
              <mc:Fallback>
                <p:oleObj r:id="rId10" imgW="8427720" imgH="29597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3850" y="2717800"/>
                        <a:ext cx="8366125" cy="2943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对象 16394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323850" y="5300663"/>
          <a:ext cx="8424863" cy="118586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13" imgW="8427720" imgH="1188720" progId="Word.Document.8">
                  <p:embed/>
                </p:oleObj>
              </mc:Choice>
              <mc:Fallback>
                <p:oleObj r:id="rId13" imgW="8427720" imgH="118872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3850" y="5300663"/>
                        <a:ext cx="8424863" cy="1185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7" name="文本框 1"/>
          <p:cNvSpPr txBox="1"/>
          <p:nvPr>
            <p:custDataLst>
              <p:tags r:id="rId15"/>
            </p:custDataLst>
          </p:nvPr>
        </p:nvSpPr>
        <p:spPr>
          <a:xfrm>
            <a:off x="3452813" y="66675"/>
            <a:ext cx="293211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zh-CN" sz="4000" b="1">
                <a:solidFill>
                  <a:srgbClr val="FFCC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 习 目 标</a:t>
            </a:r>
            <a:endParaRPr lang="zh-CN" altLang="zh-CN" sz="4000" b="1">
              <a:solidFill>
                <a:srgbClr val="FFCC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1505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3495" y="-41910"/>
            <a:ext cx="9190990" cy="6941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5125"/>
          <p:cNvSpPr txBox="1"/>
          <p:nvPr>
            <p:custDataLst>
              <p:tags r:id="rId5"/>
            </p:custDataLst>
          </p:nvPr>
        </p:nvSpPr>
        <p:spPr>
          <a:xfrm>
            <a:off x="2895600" y="2532063"/>
            <a:ext cx="1841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>
              <a:spcBef>
                <a:spcPct val="0"/>
              </a:spcBef>
            </a:pPr>
            <a:endParaRPr lang="zh-CN" altLang="en-US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文本框 5127"/>
          <p:cNvSpPr txBox="1"/>
          <p:nvPr>
            <p:custDataLst>
              <p:tags r:id="rId6"/>
            </p:custDataLst>
          </p:nvPr>
        </p:nvSpPr>
        <p:spPr>
          <a:xfrm>
            <a:off x="250825" y="260350"/>
            <a:ext cx="59055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0"/>
              </a:spcBef>
            </a:pPr>
            <a:r>
              <a:rPr lang="zh-CN" altLang="en-US" sz="4000" b="1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作者作品介绍</a:t>
            </a:r>
            <a:endParaRPr lang="zh-CN" altLang="en-US" sz="4000" b="1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50825" y="1115060"/>
            <a:ext cx="8663305" cy="423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卡尔</a:t>
            </a:r>
            <a:r>
              <a:rPr lang="zh-CN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·</a:t>
            </a:r>
            <a:r>
              <a:rPr lang="zh-CN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萨根（</a:t>
            </a:r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Carl Sagan</a:t>
            </a:r>
            <a:r>
              <a:rPr lang="zh-CN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1934——1996</a:t>
            </a:r>
            <a:r>
              <a:rPr lang="zh-CN" altLang="en-US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）美国天文学家、科幻作家，和非常成功的天文学、天体物理学等方面的科普作家。行星学会的成立者。</a:t>
            </a:r>
            <a:endParaRPr lang="zh-CN" altLang="en-US" sz="3200" b="1">
              <a:solidFill>
                <a:schemeClr val="bg1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/>
            <a:r>
              <a:rPr lang="zh-CN" altLang="en-US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    曾任康奈尔大学行星研究中心主任，被称为</a:t>
            </a:r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rgbClr val="FFFF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大众天文学家</a:t>
            </a:r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和</a:t>
            </a:r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公众科学家</a:t>
            </a:r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。他以对科学的热诚和个人巨大的影响力，引导几代年轻人走上探索科学之路。</a:t>
            </a:r>
            <a:endParaRPr lang="zh-CN" altLang="en-US" sz="3200" b="1">
              <a:solidFill>
                <a:schemeClr val="bg1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over dir="r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2529" name="图片 2" descr="57a96904690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0795" y="-47625"/>
            <a:ext cx="9180830" cy="692023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2530" name="内容占位符 8199"/>
          <p:cNvGraphicFramePr>
            <a:graphicFrameLocks noGrp="1"/>
          </p:cNvGraphicFramePr>
          <p:nvPr>
            <p:ph idx="4294967295"/>
            <p:custDataLst>
              <p:tags r:id="rId6"/>
            </p:custDataLst>
          </p:nvPr>
        </p:nvGraphicFramePr>
        <p:xfrm>
          <a:off x="323850" y="1104583"/>
          <a:ext cx="8229600" cy="40528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7" imgW="8427720" imgH="4151630" progId="Word.Document.8">
                  <p:embed/>
                </p:oleObj>
              </mc:Choice>
              <mc:Fallback>
                <p:oleObj r:id="rId7" imgW="8427720" imgH="41516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3850" y="1104583"/>
                        <a:ext cx="8229600" cy="405288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8673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80830" cy="6930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文本框 4101"/>
          <p:cNvSpPr txBox="1"/>
          <p:nvPr>
            <p:custDataLst>
              <p:tags r:id="rId5"/>
            </p:custDataLst>
          </p:nvPr>
        </p:nvSpPr>
        <p:spPr>
          <a:xfrm>
            <a:off x="900113" y="1844675"/>
            <a:ext cx="777557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endParaRPr lang="zh-CN" altLang="en-US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矩形 4104"/>
          <p:cNvSpPr/>
          <p:nvPr>
            <p:custDataLst>
              <p:tags r:id="rId6"/>
            </p:custDataLst>
          </p:nvPr>
        </p:nvSpPr>
        <p:spPr>
          <a:xfrm>
            <a:off x="282575" y="320675"/>
            <a:ext cx="34972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解说词的特点</a:t>
            </a:r>
            <a:r>
              <a:rPr lang="en-US" altLang="zh-CN" sz="4000" b="1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4000" b="1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76" name="文本框 28680"/>
          <p:cNvSpPr txBox="1"/>
          <p:nvPr>
            <p:custDataLst>
              <p:tags r:id="rId7"/>
            </p:custDataLst>
          </p:nvPr>
        </p:nvSpPr>
        <p:spPr>
          <a:xfrm>
            <a:off x="468313" y="1196975"/>
            <a:ext cx="8567737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解说词要抓住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解说对象的特点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，突出事物的主要方面。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简单概括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一句话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：就是要很好的配合电视画面内容。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7" name="文本框 28681"/>
          <p:cNvSpPr txBox="1"/>
          <p:nvPr>
            <p:custDataLst>
              <p:tags r:id="rId8"/>
            </p:custDataLst>
          </p:nvPr>
        </p:nvSpPr>
        <p:spPr>
          <a:xfrm>
            <a:off x="468313" y="2924175"/>
            <a:ext cx="8496300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解说词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补充和增加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解说对象的相关信息，主要是知识和情理的扩展，使读者接受到画面和实物本身无法传递和难以表达的涵义。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8" name="文本框 28682"/>
          <p:cNvSpPr txBox="1"/>
          <p:nvPr>
            <p:custDataLst>
              <p:tags r:id="rId9"/>
            </p:custDataLst>
          </p:nvPr>
        </p:nvSpPr>
        <p:spPr>
          <a:xfrm>
            <a:off x="395288" y="4724400"/>
            <a:ext cx="8497887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解说词可以自成一个有机的整体，出现在语文课程中就是科普说明文。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48609" name="标题 1048608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0" y="960438"/>
            <a:ext cx="6062663" cy="132556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>
            <a:lvl1pPr marL="0" indent="0" algn="ctr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4400" b="0" i="0" u="none" baseline="0">
                <a:solidFill>
                  <a:schemeClr val="lt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</a:lstStyle>
          <a:p>
            <a:pPr lvl="0"/>
            <a:br/>
            <a:endParaRPr lang="zh-CN" altLang="en-US" b="1">
              <a:solidFill>
                <a:srgbClr val="33CC33"/>
              </a:solidFill>
            </a:endParaRPr>
          </a:p>
        </p:txBody>
      </p:sp>
      <p:sp>
        <p:nvSpPr>
          <p:cNvPr id="1048611" name="文本框 1048610"/>
          <p:cNvSpPr txBox="1"/>
          <p:nvPr>
            <p:custDataLst>
              <p:tags r:id="rId5"/>
            </p:custDataLst>
          </p:nvPr>
        </p:nvSpPr>
        <p:spPr>
          <a:xfrm>
            <a:off x="2362200" y="419808"/>
            <a:ext cx="4419600" cy="92333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r>
              <a:rPr lang="zh-CN" altLang="en-US" sz="5400" b="1" kern="10">
                <a:ln w="12700" cap="flat" cmpd="sng">
                  <a:solidFill>
                    <a:srgbClr val="EAEAEA">
                      <a:alpha val="100000"/>
                    </a:srgbClr>
                  </a:solidFill>
                  <a:prstDash val="lgDash"/>
                  <a:round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>
                    <a:srgbClr val="C0C0C0">
                      <a:alpha val="79999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自探提纲</a:t>
            </a:r>
            <a:endParaRPr lang="zh-CN" altLang="en-US" sz="5400" b="1" kern="10">
              <a:ln w="12700" cap="flat" cmpd="sng">
                <a:solidFill>
                  <a:srgbClr val="EAEAEA">
                    <a:alpha val="100000"/>
                  </a:srgbClr>
                </a:solidFill>
                <a:prstDash val="lgDash"/>
                <a:round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>
                  <a:srgbClr val="C0C0C0">
                    <a:alpha val="79999"/>
                  </a:srgbClr>
                </a:outerShdw>
              </a:effectLst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251520" y="2204864"/>
            <a:ext cx="8568952" cy="3473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作者是按照什么顺序做介绍的，分几个部分，归纳一下每个部分的主要内容。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作者对宇宙有怎样的认识？</a:t>
            </a:r>
            <a:endParaRPr lang="en-US" altLang="zh-CN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本文采用了哪些修辞手法？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　　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8"/>
            </p:custDataLst>
          </p:nvPr>
        </p:nvPicPr>
        <p:blipFill>
          <a:blip r:embed="rId7">
            <a:lum contrast="12000"/>
          </a:blip>
          <a:stretch>
            <a:fillRect/>
          </a:stretch>
        </p:blipFill>
        <p:spPr>
          <a:xfrm>
            <a:off x="6299835" y="119380"/>
            <a:ext cx="2678430" cy="2166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/>
          <p:nvPr>
            <p:custDataLst>
              <p:tags r:id="rId9"/>
            </p:custDataLst>
          </p:nvPr>
        </p:nvPicPr>
        <p:blipFill>
          <a:blip r:embed="rId7">
            <a:lum contrast="12000"/>
          </a:blip>
          <a:stretch>
            <a:fillRect/>
          </a:stretch>
        </p:blipFill>
        <p:spPr>
          <a:xfrm>
            <a:off x="251460" y="5085080"/>
            <a:ext cx="2642235" cy="14611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hecker dir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097165" name="图片 2097164"/>
          <p:cNvPicPr/>
          <p:nvPr>
            <p:custDataLst>
              <p:tags r:id="rId5"/>
            </p:custDataLst>
          </p:nvPr>
        </p:nvPicPr>
        <p:blipFill>
          <a:blip r:embed="rId4">
            <a:lum contrast="12000"/>
          </a:blip>
          <a:stretch>
            <a:fillRect/>
          </a:stretch>
        </p:blipFill>
        <p:spPr>
          <a:xfrm>
            <a:off x="6858000" y="304800"/>
            <a:ext cx="2286000" cy="204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66" name="图片 2097165"/>
          <p:cNvPicPr/>
          <p:nvPr>
            <p:custDataLst>
              <p:tags r:id="rId7"/>
            </p:custDataLst>
          </p:nvPr>
        </p:nvPicPr>
        <p:blipFill>
          <a:blip r:embed="rId6"/>
          <a:srcRect r="44470"/>
          <a:stretch>
            <a:fillRect/>
          </a:stretch>
        </p:blipFill>
        <p:spPr>
          <a:xfrm>
            <a:off x="2286000" y="0"/>
            <a:ext cx="5105400" cy="1747837"/>
          </a:xfrm>
          <a:prstGeom prst="rect">
            <a:avLst/>
          </a:prstGeom>
          <a:noFill/>
          <a:ln>
            <a:noFill/>
          </a:ln>
        </p:spPr>
      </p:pic>
      <p:sp>
        <p:nvSpPr>
          <p:cNvPr id="1048613" name="矩形 1048612"/>
          <p:cNvSpPr/>
          <p:nvPr>
            <p:custDataLst>
              <p:tags r:id="rId8"/>
            </p:custDataLst>
          </p:nvPr>
        </p:nvSpPr>
        <p:spPr>
          <a:xfrm>
            <a:off x="304800" y="1752600"/>
            <a:ext cx="9296400" cy="138499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r>
              <a:rPr lang="en-US" altLang="en-US" sz="2800" b="1" err="1">
                <a:latin typeface="Times New Roman" panose="02020603050405020304" pitchFamily="49" charset="-122"/>
                <a:ea typeface="楷体" panose="02010609060101010101" pitchFamily="49" charset="-122"/>
              </a:rPr>
              <a:t>自探要求：</a:t>
            </a:r>
            <a:endParaRPr lang="en-US" altLang="en-US" sz="2800" b="1"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en-US" sz="2800" b="1">
                <a:latin typeface="Times New Roman" panose="02020603050405020304" pitchFamily="49" charset="-122"/>
                <a:ea typeface="楷体" panose="02010609060101010101" pitchFamily="49" charset="-122"/>
              </a:rPr>
              <a:t>1.独立构建知识网络。结合所学，</a:t>
            </a:r>
            <a:r>
              <a:rPr lang="zh-CN" altLang="en-US" sz="2800" b="1">
                <a:latin typeface="Times New Roman" panose="02020603050405020304" pitchFamily="49" charset="-122"/>
                <a:ea typeface="楷体" panose="02010609060101010101" pitchFamily="49" charset="-122"/>
              </a:rPr>
              <a:t>归纳整理。</a:t>
            </a:r>
            <a:endParaRPr lang="en-US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en-US" altLang="en-US" sz="2800" b="1">
                <a:latin typeface="Times New Roman" panose="02020603050405020304" pitchFamily="49" charset="-122"/>
                <a:ea typeface="楷体" panose="02010609060101010101" pitchFamily="49" charset="-122"/>
              </a:rPr>
              <a:t>2.主动思考，积极投入。</a:t>
            </a:r>
            <a:endParaRPr lang="en-US" altLang="en-US" sz="2800" b="1"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pic>
        <p:nvPicPr>
          <p:cNvPr id="2097167" name="图片 2097166" descr="t01b89933cda0c7d32b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124200" y="3962400"/>
            <a:ext cx="5029200" cy="199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68" name="图片 2097167"/>
          <p:cNvPicPr/>
          <p:nvPr>
            <p:custDataLst>
              <p:tags r:id="rId11"/>
            </p:custDataLst>
          </p:nvPr>
        </p:nvPicPr>
        <p:blipFill>
          <a:blip r:embed="rId4">
            <a:lum contrast="12000"/>
          </a:blip>
          <a:stretch>
            <a:fillRect/>
          </a:stretch>
        </p:blipFill>
        <p:spPr>
          <a:xfrm>
            <a:off x="0" y="4810125"/>
            <a:ext cx="2286000" cy="204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hecker dir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1745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75" y="-15875"/>
            <a:ext cx="9203055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9220"/>
          <p:cNvSpPr txBox="1"/>
          <p:nvPr>
            <p:custDataLst>
              <p:tags r:id="rId5"/>
            </p:custDataLst>
          </p:nvPr>
        </p:nvSpPr>
        <p:spPr>
          <a:xfrm>
            <a:off x="250825" y="3500438"/>
            <a:ext cx="8893175" cy="1465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宇宙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星系（星系群、子星系）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 </a:t>
            </a:r>
            <a:r>
              <a:rPr lang="zh-CN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银河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系</a:t>
            </a:r>
            <a:endParaRPr lang="en-US" altLang="zh-CN" sz="3600" b="1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/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 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恒星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→ 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太阳系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→ 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行星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 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地球 </a:t>
            </a:r>
            <a:endParaRPr lang="zh-CN" altLang="en-US" sz="3600" b="1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47" name="矩形 9222"/>
          <p:cNvSpPr/>
          <p:nvPr>
            <p:custDataLst>
              <p:tags r:id="rId6"/>
            </p:custDataLst>
          </p:nvPr>
        </p:nvSpPr>
        <p:spPr>
          <a:xfrm>
            <a:off x="179388" y="188913"/>
            <a:ext cx="40068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本文的说明顺序 </a:t>
            </a:r>
            <a:endParaRPr lang="zh-CN" altLang="en-US" sz="4000" b="1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48" name="文本框 31749"/>
          <p:cNvSpPr txBox="1"/>
          <p:nvPr>
            <p:custDataLst>
              <p:tags r:id="rId7"/>
            </p:custDataLst>
          </p:nvPr>
        </p:nvSpPr>
        <p:spPr>
          <a:xfrm>
            <a:off x="395288" y="1484313"/>
            <a:ext cx="8640762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       解说词具有一定的视觉性，随着摄影镜头由大尺度空间到小尺度空间，缓慢推进，本文采取的是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空间顺序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49" name="New picture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176000" y="10934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69400" cy="6941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文本框 33796"/>
          <p:cNvSpPr txBox="1"/>
          <p:nvPr>
            <p:custDataLst>
              <p:tags r:id="rId5"/>
            </p:custDataLst>
          </p:nvPr>
        </p:nvSpPr>
        <p:spPr>
          <a:xfrm>
            <a:off x="539750" y="1773238"/>
            <a:ext cx="82804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．跳出宇宙之外，将它作为纯客观的说明对象来解说，这样能够更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清晰、直观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的介绍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5" name="文本框 33797"/>
          <p:cNvSpPr txBox="1"/>
          <p:nvPr>
            <p:custDataLst>
              <p:tags r:id="rId6"/>
            </p:custDataLst>
          </p:nvPr>
        </p:nvSpPr>
        <p:spPr>
          <a:xfrm>
            <a:off x="468313" y="280988"/>
            <a:ext cx="61483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CC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这样的说明顺序，好处在于：</a:t>
            </a:r>
            <a:endParaRPr lang="zh-CN" altLang="en-US" sz="3600" b="1">
              <a:solidFill>
                <a:srgbClr val="FFCC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074" name="图片 3073" descr="1068003146_65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91200" y="0"/>
            <a:ext cx="3352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3074"/>
          <p:cNvSpPr txBox="1"/>
          <p:nvPr>
            <p:custDataLst>
              <p:tags r:id="rId5"/>
            </p:custDataLst>
          </p:nvPr>
        </p:nvSpPr>
        <p:spPr>
          <a:xfrm>
            <a:off x="0" y="0"/>
            <a:ext cx="5715000" cy="15636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只要我看到涌来的星空，我总是能被深深地震撼。                               　　　　　　　　　　　　　　　　　                             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_          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－爱因斯坦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6" name="文本框 3075"/>
          <p:cNvSpPr txBox="1"/>
          <p:nvPr>
            <p:custDataLst>
              <p:tags r:id="rId6"/>
            </p:custDataLst>
          </p:nvPr>
        </p:nvSpPr>
        <p:spPr>
          <a:xfrm>
            <a:off x="0" y="1600200"/>
            <a:ext cx="5791200" cy="15636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理论是从注视天空开始的，最早的哲学家是天文学家。                                      　　　　　　　　　　　　　　　　　－         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－费尔巴哈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7" name="文本框 3076"/>
          <p:cNvSpPr txBox="1"/>
          <p:nvPr>
            <p:custDataLst>
              <p:tags r:id="rId7"/>
            </p:custDataLst>
          </p:nvPr>
        </p:nvSpPr>
        <p:spPr>
          <a:xfrm>
            <a:off x="0" y="3276600"/>
            <a:ext cx="5791200" cy="32702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假如星星一千年才出现一次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设想一下那将是多么令人激动的景象啊！然而由于天空中每晚都有星星，我们几乎难得看上一眼。　　　　　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r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－－拉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华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爱默生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论自然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078" name="文本框 3077"/>
          <p:cNvSpPr txBox="1"/>
          <p:nvPr>
            <p:custDataLst>
              <p:tags r:id="rId8"/>
            </p:custDataLst>
          </p:nvPr>
        </p:nvSpPr>
        <p:spPr>
          <a:xfrm>
            <a:off x="1752600" y="65579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华文新魏" panose="02010800040101010101" charset="-122"/>
              </a:rPr>
              <a:t>   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  <p:bldP spid="3077" grpId="0"/>
      <p:bldP spid="307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4817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69400" cy="693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文本框 34820"/>
          <p:cNvSpPr txBox="1"/>
          <p:nvPr>
            <p:custDataLst>
              <p:tags r:id="rId5"/>
            </p:custDataLst>
          </p:nvPr>
        </p:nvSpPr>
        <p:spPr>
          <a:xfrm>
            <a:off x="468313" y="280988"/>
            <a:ext cx="61483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CC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这样的说明顺序，好处在于：</a:t>
            </a:r>
            <a:endParaRPr lang="zh-CN" altLang="en-US" sz="3600" b="1">
              <a:solidFill>
                <a:srgbClr val="FFCC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4819" name="文本框 34821"/>
          <p:cNvSpPr txBox="1"/>
          <p:nvPr>
            <p:custDataLst>
              <p:tags r:id="rId6"/>
            </p:custDataLst>
          </p:nvPr>
        </p:nvSpPr>
        <p:spPr>
          <a:xfrm>
            <a:off x="539750" y="1773238"/>
            <a:ext cx="82804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．跳出宇宙之外，将它作为纯客观的说明对象来解说，这样能够更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清晰、直观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的介绍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文本框 34822"/>
          <p:cNvSpPr txBox="1"/>
          <p:nvPr>
            <p:custDataLst>
              <p:tags r:id="rId7"/>
            </p:custDataLst>
          </p:nvPr>
        </p:nvSpPr>
        <p:spPr>
          <a:xfrm>
            <a:off x="539750" y="3068638"/>
            <a:ext cx="8208963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．空间尺度由大到小，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先整体后局部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，符合读者思维习惯，顺序清楚，层次分明。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5841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90990" cy="6951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文本框 35843"/>
          <p:cNvSpPr txBox="1"/>
          <p:nvPr>
            <p:custDataLst>
              <p:tags r:id="rId5"/>
            </p:custDataLst>
          </p:nvPr>
        </p:nvSpPr>
        <p:spPr>
          <a:xfrm>
            <a:off x="362903" y="1463040"/>
            <a:ext cx="8443912" cy="3505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由广阔的宇宙，穿过无尽的空间，最终回到人类的家园，这是探索和发现的目的所在。表现出人类对宇宙的敬畏和“我们掌握自己命运”的自信。“人类的未来取决于我们对这个宇宙的了解程度”，由宇宙再反观地球，就是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人类的未来之路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，说明顺序和作者的思想达到某种契合。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750">
        <p:wipe dir="r"/>
      </p:transition>
    </mc:Choice>
    <mc:Fallback>
      <p:transition spd="slow">
        <p:wipe dir="r"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6" name="标题 1638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00113" y="76200"/>
            <a:ext cx="7467600" cy="2286000"/>
          </a:xfrm>
        </p:spPr>
        <p:txBody>
          <a:bodyPr vert="horz" wrap="square" anchor="ctr" anchorCtr="0"/>
          <a:lstStyle/>
          <a:p>
            <a:pPr algn="l"/>
            <a:r>
              <a:rPr lang="zh-CN" altLang="en-US" sz="4000">
                <a:solidFill>
                  <a:srgbClr val="FF3300"/>
                </a:solidFill>
                <a:ea typeface="迷你简启体" pitchFamily="1" charset="-122"/>
              </a:rPr>
              <a:t>人类认识宇宙，是从地球开始的，为什么作者的解说，不沿着人类认识发展的轨迹进行呢？</a:t>
            </a:r>
            <a:endParaRPr lang="zh-CN" altLang="en-US" sz="4000">
              <a:solidFill>
                <a:srgbClr val="FF3300"/>
              </a:solidFill>
              <a:ea typeface="迷你简启体" pitchFamily="1" charset="-122"/>
            </a:endParaRPr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81000" y="1981200"/>
            <a:ext cx="8458200" cy="4800600"/>
          </a:xfrm>
        </p:spPr>
        <p:txBody>
          <a:bodyPr vert="horz" wrap="square" anchor="ctr" anchorCtr="0"/>
          <a:lstStyle/>
          <a:p>
            <a:pPr marL="0" indent="0">
              <a:spcBef>
                <a:spcPct val="0"/>
              </a:spcBef>
            </a:pPr>
            <a:r>
              <a:rPr lang="en-US" altLang="zh-CN" sz="3600" b="1">
                <a:solidFill>
                  <a:srgbClr val="000066"/>
                </a:solidFill>
                <a:latin typeface="方正隶变简体" pitchFamily="1" charset="-122"/>
                <a:ea typeface="方正隶变简体" pitchFamily="1" charset="-122"/>
              </a:rPr>
              <a:t>  </a:t>
            </a:r>
            <a:r>
              <a:rPr lang="zh-CN" altLang="en-US" sz="3600" b="1">
                <a:solidFill>
                  <a:srgbClr val="000066"/>
                </a:solidFill>
                <a:latin typeface="方正隶变简体" pitchFamily="1" charset="-122"/>
                <a:ea typeface="方正隶变简体" pitchFamily="1" charset="-122"/>
              </a:rPr>
              <a:t>课文的介绍顺序，是符合宇宙演化规律的，先有宇宙，次有星系，再有恒星，再有行星，这样介绍便于知识的梳理。</a:t>
            </a:r>
            <a:endParaRPr lang="zh-CN" altLang="en-US" sz="3600" b="1">
              <a:solidFill>
                <a:srgbClr val="000066"/>
              </a:solidFill>
              <a:latin typeface="方正隶变简体" pitchFamily="1" charset="-122"/>
              <a:ea typeface="方正隶变简体" pitchFamily="1" charset="-122"/>
            </a:endParaRPr>
          </a:p>
          <a:p>
            <a:pPr marL="0" indent="0">
              <a:spcBef>
                <a:spcPct val="0"/>
              </a:spcBef>
            </a:pPr>
            <a:r>
              <a:rPr lang="zh-CN" altLang="en-US" sz="3600" b="1">
                <a:solidFill>
                  <a:srgbClr val="000066"/>
                </a:solidFill>
                <a:latin typeface="方正隶变简体" pitchFamily="1" charset="-122"/>
                <a:ea typeface="方正隶变简体" pitchFamily="1" charset="-122"/>
              </a:rPr>
              <a:t>  这是电视片的解说词，由摄影的角度来看，先整体后局部便于把握，而先局部后整体，表述上容易混乱，视觉画面也不好协调。 </a:t>
            </a:r>
            <a:endParaRPr lang="zh-CN" altLang="en-US" sz="3600" b="1">
              <a:solidFill>
                <a:srgbClr val="000066"/>
              </a:solidFill>
              <a:latin typeface="方正隶变简体" pitchFamily="1" charset="-122"/>
              <a:ea typeface="方正隶变简体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6865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90990" cy="6952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文本框 1"/>
          <p:cNvSpPr txBox="1"/>
          <p:nvPr>
            <p:custDataLst>
              <p:tags r:id="rId5"/>
            </p:custDataLst>
          </p:nvPr>
        </p:nvSpPr>
        <p:spPr>
          <a:xfrm>
            <a:off x="354013" y="914400"/>
            <a:ext cx="8280400" cy="3262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“四方上下谓之宇，古往今来谓之宙。”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西汉《淮南子》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宇宙是所有时间、空间、物质的总和，是物质世界的整体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2466" name="标题 6246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04800" y="228600"/>
            <a:ext cx="2553970" cy="609600"/>
          </a:xfrm>
          <a:prstGeom prst="rect">
            <a:avLst/>
          </a:prstGeom>
          <a:solidFill>
            <a:srgbClr val="008000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baseline="0">
                <a:solidFill>
                  <a:schemeClr val="tx2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 algn="l"/>
            <a:r>
              <a:rPr lang="zh-CN" sz="3200">
                <a:solidFill>
                  <a:schemeClr val="bg1"/>
                </a:solidFill>
                <a:ea typeface="黑体" panose="02010609060101010101" pitchFamily="2" charset="-122"/>
              </a:rPr>
              <a:t>二</a:t>
            </a:r>
            <a:r>
              <a:rPr lang="zh-CN" altLang="en-US" sz="3200">
                <a:solidFill>
                  <a:schemeClr val="bg1"/>
                </a:solidFill>
                <a:ea typeface="黑体" panose="02010609060101010101" pitchFamily="2" charset="-122"/>
              </a:rPr>
              <a:t>理解语句</a:t>
            </a:r>
            <a:endParaRPr lang="zh-CN" altLang="en-US" sz="320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sp>
        <p:nvSpPr>
          <p:cNvPr id="62470" name="矩形 62469"/>
          <p:cNvSpPr/>
          <p:nvPr>
            <p:custDataLst>
              <p:tags r:id="rId4"/>
            </p:custDataLst>
          </p:nvPr>
        </p:nvSpPr>
        <p:spPr>
          <a:xfrm>
            <a:off x="381000" y="1066800"/>
            <a:ext cx="8458200" cy="4838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en-US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从宏观来看，人类所关心的大多数问题都可以说是无关紧要的，甚至是微不足道的。</a:t>
            </a:r>
            <a:endParaRPr lang="en-US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r>
              <a:rPr lang="zh-CN" altLang="en-US" sz="2400" b="1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en-US" sz="24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人类对宇宙来说，是渺小甚至微不足道的。</a:t>
            </a:r>
            <a:endParaRPr lang="en-US" altLang="zh-CN" sz="2400" b="1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en-US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这些探索活动提醒我们：好奇是人类的天性，理解是一种乐趣，知识是生存的先决条件。</a:t>
            </a:r>
            <a:endParaRPr lang="en-US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r>
              <a:rPr lang="zh-CN" altLang="en-US" sz="2400" b="1">
                <a:solidFill>
                  <a:srgbClr val="CC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en-US" sz="24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人类对宇宙的探索是本能的，是人类拥有智慧而必须承担的责任，也是人类拥有未来的希望</a:t>
            </a:r>
            <a:r>
              <a:rPr lang="zh-CN" altLang="en-US" sz="24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400" b="1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en-US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我们探索宇宙的时候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，既要勇于怀疑，又要富于想像。想像经常能够把我们带领到崭新的境界，没有想像，我们就到处碰壁。怀疑可以使我们摆脱幻想，还可以检验我们的推测。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r>
              <a:rPr lang="zh-CN" altLang="en-US" sz="2400">
                <a:solidFill>
                  <a:srgbClr val="33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 b="1">
                <a:solidFill>
                  <a:srgbClr val="33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en-US" sz="24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人类探索宇宙所需要的勇气和素质。 </a:t>
            </a:r>
            <a:endParaRPr lang="zh-CN" altLang="en-US" sz="2400" b="1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5542" name="矩形 65541"/>
          <p:cNvSpPr/>
          <p:nvPr>
            <p:custDataLst>
              <p:tags r:id="rId3"/>
            </p:custDataLst>
          </p:nvPr>
        </p:nvSpPr>
        <p:spPr>
          <a:xfrm>
            <a:off x="457200" y="381000"/>
            <a:ext cx="8153400" cy="593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en-US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因为宇宙中的大部分是空的。惟一典型 的地方在广袤、寒冷的宇宙真空之中，在星际空间永恒的黑夜里。</a:t>
            </a:r>
            <a:endParaRPr lang="en-US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r>
              <a:rPr lang="zh-CN" altLang="en-US" sz="2400">
                <a:solidFill>
                  <a:srgbClr val="33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en-US" sz="24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宇宙大部分是虚空(当然不是绝对的真空)，所以人类能生活在一个固体的星球上，是非常幸运的。</a:t>
            </a:r>
            <a:endParaRPr lang="en-US" altLang="zh-CN" sz="2400" b="1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endParaRPr lang="en-US" altLang="en-US" sz="2400" b="1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en-US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宇宙汪洋茫无际涯，范围之大，难以想像，而这个星球仅是其中之一，完全淹没于宇宙汪洋之中，它的存在可能仅仅对我们有意义。</a:t>
            </a:r>
            <a:endParaRPr lang="en-US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r>
              <a:rPr lang="zh-CN" altLang="en-US" sz="2400">
                <a:solidFill>
                  <a:srgbClr val="33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en-US" sz="24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宇宙广阔无垠，地球只是其中的沧海一粟，人类更是渺小。人类对宇宙的存在也许毫无意义。</a:t>
            </a:r>
            <a:endParaRPr lang="en-US" altLang="en-US" sz="2400" b="1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r>
              <a:rPr lang="en-US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en-US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我们这个世界人才济济，人们勤学好问。我们的时代以知识为荣，我们是很幸运的。人类是宇宙的产物，现在暂时居住在叫做“地球”的星球上。</a:t>
            </a:r>
            <a:endParaRPr lang="en-US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r>
              <a:rPr lang="zh-CN" altLang="en-US" sz="2400">
                <a:solidFill>
                  <a:srgbClr val="33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en-US" sz="24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虽然人类是渺小的，但人类也是伟大的。人类以知识、智慧和勇气证明了自己存在的价值。</a:t>
            </a:r>
            <a:endParaRPr lang="zh-CN" altLang="en-US" sz="2400" b="1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7889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69400" cy="6941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文本框 31745"/>
          <p:cNvSpPr txBox="1"/>
          <p:nvPr>
            <p:custDataLst>
              <p:tags r:id="rId5"/>
            </p:custDataLst>
          </p:nvPr>
        </p:nvSpPr>
        <p:spPr>
          <a:xfrm>
            <a:off x="539750" y="404813"/>
            <a:ext cx="81375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矩形 31746"/>
          <p:cNvSpPr/>
          <p:nvPr>
            <p:custDataLst>
              <p:tags r:id="rId6"/>
            </p:custDataLst>
          </p:nvPr>
        </p:nvSpPr>
        <p:spPr>
          <a:xfrm>
            <a:off x="179388" y="50800"/>
            <a:ext cx="8213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三、重点、难点的学习与目标完成过程 </a:t>
            </a:r>
            <a:endParaRPr lang="zh-CN" altLang="en-US" sz="3600" b="1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2" name="文本框 36868"/>
          <p:cNvSpPr txBox="1"/>
          <p:nvPr>
            <p:custDataLst>
              <p:tags r:id="rId7"/>
            </p:custDataLst>
          </p:nvPr>
        </p:nvSpPr>
        <p:spPr>
          <a:xfrm>
            <a:off x="303213" y="1092200"/>
            <a:ext cx="8921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．本文运用了大量的议论和抒情，有什么作用？</a:t>
            </a:r>
            <a:endParaRPr lang="zh-CN" altLang="en-US" sz="3200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4" name="文本框 37892"/>
          <p:cNvSpPr txBox="1"/>
          <p:nvPr>
            <p:custDataLst>
              <p:tags r:id="rId8"/>
            </p:custDataLst>
          </p:nvPr>
        </p:nvSpPr>
        <p:spPr>
          <a:xfrm>
            <a:off x="323215" y="2780348"/>
            <a:ext cx="8588375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课文不仅补充了许多相关知识，而且运用了大段的议论和抒情，融说理和抒情为一体，传达了作者对宇宙和人类的认识，抒发了自己的思想感情。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4" name="矩形 1"/>
          <p:cNvSpPr/>
          <p:nvPr>
            <p:custDataLst>
              <p:tags r:id="rId3"/>
            </p:custDataLst>
          </p:nvPr>
        </p:nvSpPr>
        <p:spPr>
          <a:xfrm>
            <a:off x="533400" y="304800"/>
            <a:ext cx="8077200" cy="4896485"/>
          </a:xfrm>
          <a:prstGeom prst="rect">
            <a:avLst/>
          </a:prstGeom>
          <a:noFill/>
          <a:ln w="9525" cap="flat" cmpd="sng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b="1" i="1" u="sng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课文中有大段的议论和抒情，是否干扰了对宇宙的说明？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作为电视片的解说词，不仅要让观众了解宇宙的客观构成和相关的知识，还要表达人类对宇宙的主观认识和人类探索宇宙的意义，这样才能感染观众，激发他们对宇宙的兴趣。所以，议论和抒情不仅没有干扰介绍，反而使介绍更具科学意蕴和人文内涵。 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uiExpand="1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1985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69400" cy="6930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文本框 40963"/>
          <p:cNvSpPr txBox="1"/>
          <p:nvPr>
            <p:custDataLst>
              <p:tags r:id="rId5"/>
            </p:custDataLst>
          </p:nvPr>
        </p:nvSpPr>
        <p:spPr>
          <a:xfrm>
            <a:off x="539750" y="371475"/>
            <a:ext cx="61547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．作者对宇宙有怎样的认识？</a:t>
            </a:r>
            <a:endParaRPr lang="zh-CN" altLang="en-US" sz="3200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87" name="文本框 40964"/>
          <p:cNvSpPr txBox="1"/>
          <p:nvPr>
            <p:custDataLst>
              <p:tags r:id="rId6"/>
            </p:custDataLst>
          </p:nvPr>
        </p:nvSpPr>
        <p:spPr>
          <a:xfrm>
            <a:off x="468313" y="1557338"/>
            <a:ext cx="8424862" cy="3260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Garamond" panose="02020404030301010803" pitchFamily="18" charset="0"/>
                <a:ea typeface="宋体" panose="02010600030101010101" pitchFamily="2" charset="-122"/>
              </a:rPr>
              <a:t>        一方面，宇宙辽阔无垠，神秘莫测。而人类生活的地球，只是宇宙中的</a:t>
            </a:r>
            <a:r>
              <a:rPr lang="zh-CN" altLang="en-US" sz="3200" b="1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沧海一粟</a:t>
            </a:r>
            <a:r>
              <a:rPr lang="zh-CN" altLang="en-US" sz="3200" b="1">
                <a:latin typeface="Garamond" panose="02020404030301010803" pitchFamily="18" charset="0"/>
                <a:ea typeface="宋体" panose="02010600030101010101" pitchFamily="2" charset="-122"/>
              </a:rPr>
              <a:t>，它的存在“可能仅仅对我们有意义”。</a:t>
            </a:r>
            <a:endParaRPr lang="zh-CN" altLang="en-US" sz="3200" b="1"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>
                <a:latin typeface="Garamond" panose="02020404030301010803" pitchFamily="18" charset="0"/>
                <a:ea typeface="宋体" panose="02010600030101010101" pitchFamily="2" charset="-122"/>
              </a:rPr>
              <a:t>        另一方面，宇宙不因为地球及生活在地球上的人类而存在，而</a:t>
            </a:r>
            <a:r>
              <a:rPr lang="zh-CN" altLang="en-US" sz="3200" b="1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人类的未来</a:t>
            </a:r>
            <a:r>
              <a:rPr lang="zh-CN" altLang="en-US" sz="3200" b="1">
                <a:latin typeface="Garamond" panose="02020404030301010803" pitchFamily="18" charset="0"/>
                <a:ea typeface="宋体" panose="02010600030101010101" pitchFamily="2" charset="-122"/>
              </a:rPr>
              <a:t>，却取决于对宇宙的了解程度。</a:t>
            </a:r>
            <a:endParaRPr lang="zh-CN" altLang="en-US" sz="3200" b="1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4033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80195" cy="6930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文本框 43011"/>
          <p:cNvSpPr txBox="1"/>
          <p:nvPr>
            <p:custDataLst>
              <p:tags r:id="rId5"/>
            </p:custDataLst>
          </p:nvPr>
        </p:nvSpPr>
        <p:spPr>
          <a:xfrm>
            <a:off x="468313" y="444500"/>
            <a:ext cx="55689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zh-CN" altLang="en-US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作者对人类有怎样的认识？</a:t>
            </a:r>
            <a:endParaRPr lang="zh-CN" altLang="en-US" sz="3200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035" name="文本框 43012"/>
          <p:cNvSpPr txBox="1"/>
          <p:nvPr>
            <p:custDataLst>
              <p:tags r:id="rId6"/>
            </p:custDataLst>
          </p:nvPr>
        </p:nvSpPr>
        <p:spPr>
          <a:xfrm>
            <a:off x="323850" y="1268413"/>
            <a:ext cx="8569325" cy="3260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 一方面，人类在宇宙中是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渺小的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，“不过是晨窗中飞扬的一粒尘埃”，人类关心的大多数问题，对宇宙来说更是微不足道、毫无意义。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另一方面，人类又是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勇敢的、光荣的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，他们以渺小的身躯，来探索广阔的宇宙，人类在渺小之中却迸发出宇宙般的伟大。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2" name="矩形 1"/>
          <p:cNvSpPr/>
          <p:nvPr>
            <p:custDataLst>
              <p:tags r:id="rId3"/>
            </p:custDataLst>
          </p:nvPr>
        </p:nvSpPr>
        <p:spPr>
          <a:xfrm>
            <a:off x="609600" y="228600"/>
            <a:ext cx="2216150" cy="701675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导入新课</a:t>
            </a:r>
            <a:endParaRPr lang="zh-CN" altLang="en-US" sz="4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3" name="矩形 3"/>
          <p:cNvSpPr/>
          <p:nvPr>
            <p:custDataLst>
              <p:tags r:id="rId4"/>
            </p:custDataLst>
          </p:nvPr>
        </p:nvSpPr>
        <p:spPr>
          <a:xfrm>
            <a:off x="304800" y="1143000"/>
            <a:ext cx="8686800" cy="4859338"/>
          </a:xfrm>
          <a:prstGeom prst="rect">
            <a:avLst/>
          </a:prstGeom>
          <a:noFill/>
          <a:ln w="9525" cap="flat" cmpd="sng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夏日的夜空，繁星闪烁，骤然间流星绚烂登场，继而倏尔远逝，淹没在茫茫的宇宙之中。宇宙浩渺且神秘莫测，自古至今一直吸引着人类，吸引着人类不停地探索它的奥秘。今天，就让我们一起走近美国科学家、科普作家</a:t>
            </a:r>
            <a:r>
              <a:rPr lang="zh-CN" altLang="en-US" sz="4000" b="1" i="1" u="sng">
                <a:solidFill>
                  <a:schemeClr val="accent2"/>
                </a:solidFill>
                <a:highlight>
                  <a:srgbClr val="FF0000"/>
                </a:highlight>
                <a:latin typeface="黑体" panose="02010609060101010101" pitchFamily="2" charset="-122"/>
                <a:ea typeface="黑体" panose="02010609060101010101" pitchFamily="2" charset="-122"/>
              </a:rPr>
              <a:t>卡尔</a:t>
            </a:r>
            <a:r>
              <a:rPr lang="en-US" altLang="zh-CN" sz="4000" b="1" i="1" u="sng">
                <a:solidFill>
                  <a:schemeClr val="accent2"/>
                </a:solidFill>
                <a:highlight>
                  <a:srgbClr val="FF0000"/>
                </a:highlight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4000" b="1" i="1" u="sng">
                <a:solidFill>
                  <a:schemeClr val="accent2"/>
                </a:solidFill>
                <a:highlight>
                  <a:srgbClr val="FF0000"/>
                </a:highlight>
                <a:latin typeface="黑体" panose="02010609060101010101" pitchFamily="2" charset="-122"/>
                <a:ea typeface="黑体" panose="02010609060101010101" pitchFamily="2" charset="-122"/>
              </a:rPr>
              <a:t>萨特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的探索成果</a:t>
            </a:r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-——《</a:t>
            </a:r>
            <a:r>
              <a:rPr lang="zh-CN" altLang="en-US" sz="4000" b="1" i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宇宙的边疆</a:t>
            </a:r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6081" name="图片 2" descr="57a96904690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0795" y="-47625"/>
            <a:ext cx="9180830" cy="6930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文本框 1"/>
          <p:cNvSpPr txBox="1"/>
          <p:nvPr>
            <p:custDataLst>
              <p:tags r:id="rId6"/>
            </p:custDataLst>
          </p:nvPr>
        </p:nvSpPr>
        <p:spPr>
          <a:xfrm>
            <a:off x="773430" y="669290"/>
            <a:ext cx="7612063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400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3600">
                <a:latin typeface="楷体_GB2312" panose="02010609030101010101" pitchFamily="49" charset="-122"/>
                <a:ea typeface="楷体_GB2312" panose="02010609030101010101" pitchFamily="49" charset="-122"/>
              </a:rPr>
              <a:t>1905</a:t>
            </a:r>
            <a:r>
              <a:rPr lang="zh-CN" altLang="en-US" sz="3600">
                <a:latin typeface="楷体_GB2312" panose="02010609030101010101" pitchFamily="49" charset="-122"/>
                <a:ea typeface="楷体_GB2312" panose="02010609030101010101" pitchFamily="49" charset="-122"/>
              </a:rPr>
              <a:t>年，</a:t>
            </a:r>
            <a:r>
              <a:rPr lang="en-US" altLang="zh-CN" sz="3600">
                <a:latin typeface="楷体_GB2312" panose="02010609030101010101" pitchFamily="49" charset="-122"/>
                <a:ea typeface="楷体_GB2312" panose="02010609030101010101" pitchFamily="49" charset="-122"/>
              </a:rPr>
              <a:t>26</a:t>
            </a:r>
            <a:r>
              <a:rPr lang="zh-CN" altLang="en-US" sz="3600">
                <a:latin typeface="楷体_GB2312" panose="02010609030101010101" pitchFamily="49" charset="-122"/>
                <a:ea typeface="楷体_GB2312" panose="02010609030101010101" pitchFamily="49" charset="-122"/>
              </a:rPr>
              <a:t>岁的爱因斯坦发表了质量能量方程式：E=mc²，E代表能量，m代表质量，c代表光速。</a:t>
            </a:r>
            <a:endParaRPr lang="zh-CN" altLang="en-US" sz="36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0"/>
            <a:r>
              <a:rPr lang="zh-CN" altLang="en-US" sz="3600">
                <a:latin typeface="楷体_GB2312" panose="02010609030101010101" pitchFamily="49" charset="-122"/>
                <a:ea typeface="楷体_GB2312" panose="02010609030101010101" pitchFamily="49" charset="-122"/>
              </a:rPr>
              <a:t>   地球和人类的起源以及未来，都蕴藏在奥妙无穷的宇宙中，我们人类总要有智慧的一群人，持续的仰望星空，解读时空谜团，并谋划人类的未来。</a:t>
            </a:r>
            <a:endParaRPr lang="zh-CN" altLang="en-US" sz="36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:wipe dir="d"/>
      </p:transition>
    </mc:Choice>
    <mc:Fallback>
      <p:transition spd="slow">
        <p:wipe dir="d"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578" name="矩形 3"/>
          <p:cNvSpPr/>
          <p:nvPr>
            <p:custDataLst>
              <p:tags r:id="rId3"/>
            </p:custDataLst>
          </p:nvPr>
        </p:nvSpPr>
        <p:spPr>
          <a:xfrm>
            <a:off x="457200" y="381000"/>
            <a:ext cx="7354888" cy="701675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问题探究二</a:t>
            </a:r>
            <a:r>
              <a:rPr lang="en-US" altLang="zh-CN" sz="40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</a:t>
            </a:r>
            <a:r>
              <a:rPr lang="zh-CN" altLang="en-US" sz="40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比喻、拟人</a:t>
            </a:r>
            <a:endParaRPr lang="zh-CN" altLang="en-US" sz="4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79" name="矩形 4"/>
          <p:cNvSpPr/>
          <p:nvPr>
            <p:custDataLst>
              <p:tags r:id="rId4"/>
            </p:custDataLst>
          </p:nvPr>
        </p:nvSpPr>
        <p:spPr>
          <a:xfrm>
            <a:off x="457200" y="1219200"/>
            <a:ext cx="8229600" cy="5229225"/>
          </a:xfrm>
          <a:prstGeom prst="rect">
            <a:avLst/>
          </a:prstGeom>
          <a:noFill/>
          <a:ln w="9525" cap="flat" cmpd="sng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 u="sng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u="sng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u="sng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）善用比喻</a:t>
            </a:r>
            <a:endParaRPr lang="zh-CN" altLang="en-US" sz="2800" b="1" u="sng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把整个宇宙比作大海，把地球的表面比作“宇宙汪洋之滨”，形象生动，也更能体现出宇宙的无边无际。把我们对宇宙的探索，比作向大海“涉足”。把地球上的人比作尘埃等等。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 u="sng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u="sng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u="sng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）巧用拟人</a:t>
            </a:r>
            <a:endParaRPr lang="en-US" altLang="zh-CN" sz="2800" b="1" u="sng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“海水是迷人的，大海在向我们召唤”，用了召唤一词，形象贴切的表达了我们对宇宙的向往之情，大海如同母亲一样在呼唤她的子女去更加的深入了解她。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uiExpand="1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2" name="矩形 1"/>
          <p:cNvSpPr/>
          <p:nvPr>
            <p:custDataLst>
              <p:tags r:id="rId3"/>
            </p:custDataLst>
          </p:nvPr>
        </p:nvSpPr>
        <p:spPr>
          <a:xfrm>
            <a:off x="609600" y="611188"/>
            <a:ext cx="8153400" cy="5602287"/>
          </a:xfrm>
          <a:prstGeom prst="rect">
            <a:avLst/>
          </a:prstGeom>
          <a:noFill/>
          <a:ln w="9525" cap="flat" cmpd="sng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17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 u="sng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u="sng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u="sng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）笔带激情</a:t>
            </a:r>
            <a:endParaRPr lang="zh-CN" altLang="en-US" sz="2800" b="1" u="sng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7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文章的语言是充满感情的，是有文学色彩的。如“只要一想起宇宙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如同回忆起许久以前的一次悬崖失足那样令人晕眩战栗”，用“晕眩战栗”来形容人们面对宇宙众多奥秘时那种激动的心情。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7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 u="sng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u="sng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u="sng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）语含哲理</a:t>
            </a:r>
            <a:endParaRPr lang="zh-CN" altLang="en-US" sz="2800" b="1" u="sng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7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作者应用了一些经典性的语言，具有哲理性。如“好奇是人类的天性，理解是一种乐趣，知识是生存的先决条件”。优美生动形象的语言，把深刻抽象的科学知识解说的浅显易懂、具体可感而又充满趣味。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uiExpand="1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9698" name="图片 29697" descr="图片1副本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25400"/>
            <a:ext cx="925195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圆角矩形 29698">
            <a:hlinkClick action="ppaction://hlinkshowjump?jump=nextslide"/>
          </p:cNvPr>
          <p:cNvSpPr/>
          <p:nvPr>
            <p:custDataLst>
              <p:tags r:id="rId5"/>
            </p:custDataLst>
          </p:nvPr>
        </p:nvSpPr>
        <p:spPr>
          <a:xfrm>
            <a:off x="179388" y="2708275"/>
            <a:ext cx="6875462" cy="2736850"/>
          </a:xfrm>
          <a:prstGeom prst="roundRect">
            <a:avLst>
              <a:gd name="adj" fmla="val 11921"/>
            </a:avLst>
          </a:prstGeom>
          <a:solidFill>
            <a:srgbClr val="800080"/>
          </a:solidFill>
          <a:ln w="25400" cap="flat" cmpd="sng">
            <a:solidFill>
              <a:srgbClr val="FEFFFF"/>
            </a:solidFill>
            <a:prstDash val="solid"/>
            <a:headEnd type="none" w="med" len="med"/>
            <a:tailEnd type="none" w="med" len="med"/>
          </a:ln>
          <a:effectLst>
            <a:outerShdw dist="53882" dir="2699999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文本框 29699"/>
          <p:cNvSpPr txBox="1"/>
          <p:nvPr>
            <p:custDataLst>
              <p:tags r:id="rId6"/>
            </p:custDataLst>
          </p:nvPr>
        </p:nvSpPr>
        <p:spPr>
          <a:xfrm>
            <a:off x="0" y="1114425"/>
            <a:ext cx="66960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8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课文题目是“宇宙的边疆”，请问宇宙究竟有没有边疆？有没有中心？ 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701" name="文本框 29700"/>
          <p:cNvSpPr txBox="1"/>
          <p:nvPr>
            <p:custDataLst>
              <p:tags r:id="rId7"/>
            </p:custDataLst>
          </p:nvPr>
        </p:nvSpPr>
        <p:spPr>
          <a:xfrm>
            <a:off x="323850" y="2971800"/>
            <a:ext cx="67691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有，  是</a:t>
            </a:r>
            <a:r>
              <a:rPr lang="zh-CN" altLang="en-US" sz="3200" b="1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暂时的</a:t>
            </a:r>
            <a:r>
              <a:rPr lang="zh-CN" altLang="en-US" sz="32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；</a:t>
            </a:r>
            <a:endParaRPr lang="zh-CN" altLang="en-US" sz="3200" b="1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没有，是</a:t>
            </a:r>
            <a:r>
              <a:rPr lang="zh-CN" altLang="en-US" sz="3200" b="1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扩张的</a:t>
            </a:r>
            <a:r>
              <a:rPr lang="zh-CN" altLang="en-US" sz="32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；</a:t>
            </a:r>
            <a:endParaRPr lang="zh-CN" altLang="en-US" sz="3200" b="1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人们每探索一步，边疆就扩大一步；</a:t>
            </a:r>
            <a:endParaRPr lang="zh-CN" altLang="en-US" sz="3200" b="1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b="1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随着人类的认识发展而不断地扩张</a:t>
            </a:r>
            <a:r>
              <a:rPr lang="zh-CN" altLang="en-US" sz="32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32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200" b="1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702" name="文本框 29701"/>
          <p:cNvSpPr txBox="1"/>
          <p:nvPr>
            <p:custDataLst>
              <p:tags r:id="rId8"/>
            </p:custDataLst>
          </p:nvPr>
        </p:nvSpPr>
        <p:spPr>
          <a:xfrm>
            <a:off x="0" y="188913"/>
            <a:ext cx="39243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四、思考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·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领悟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707" name="文本框 29706"/>
          <p:cNvSpPr txBox="1"/>
          <p:nvPr>
            <p:custDataLst>
              <p:tags r:id="rId9"/>
            </p:custDataLst>
          </p:nvPr>
        </p:nvSpPr>
        <p:spPr>
          <a:xfrm>
            <a:off x="7237413" y="4610100"/>
            <a:ext cx="1727200" cy="661988"/>
          </a:xfrm>
          <a:prstGeom prst="rect">
            <a:avLst/>
          </a:prstGeom>
          <a:solidFill>
            <a:srgbClr val="003300"/>
          </a:solidFill>
          <a:ln w="9525" cap="flat" cmpd="sng">
            <a:solidFill>
              <a:srgbClr val="194B94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1"/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思考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•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领悟</a:t>
            </a:r>
            <a:endParaRPr lang="zh-CN" altLang="en-US" sz="2800" b="1">
              <a:solidFill>
                <a:srgbClr val="FFFF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0722" name="图片 30721" descr="图片1副本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25400"/>
            <a:ext cx="925195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文本框 30725"/>
          <p:cNvSpPr txBox="1"/>
          <p:nvPr>
            <p:custDataLst>
              <p:tags r:id="rId5"/>
            </p:custDataLst>
          </p:nvPr>
        </p:nvSpPr>
        <p:spPr>
          <a:xfrm>
            <a:off x="0" y="188913"/>
            <a:ext cx="39243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五、应用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·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拓展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0727" name="文本框 30726"/>
          <p:cNvSpPr txBox="1"/>
          <p:nvPr>
            <p:custDataLst>
              <p:tags r:id="rId6"/>
            </p:custDataLst>
          </p:nvPr>
        </p:nvSpPr>
        <p:spPr>
          <a:xfrm>
            <a:off x="539750" y="2205038"/>
            <a:ext cx="7561263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①宇宙无涯，探索亦无境：</a:t>
            </a: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……</a:t>
            </a:r>
            <a:endParaRPr lang="en-US" altLang="zh-CN" sz="3200" b="1">
              <a:solidFill>
                <a:schemeClr val="bg1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②</a:t>
            </a:r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宇宙无涯，地球很渺小：</a:t>
            </a: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……</a:t>
            </a:r>
            <a:endParaRPr lang="en-US" altLang="zh-CN" sz="3200" b="1">
              <a:solidFill>
                <a:schemeClr val="bg1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③</a:t>
            </a:r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宇宙无涯，人类很幸运：</a:t>
            </a: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……</a:t>
            </a:r>
            <a:endParaRPr lang="en-US" altLang="zh-CN" sz="3200" b="1">
              <a:solidFill>
                <a:schemeClr val="bg1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……</a:t>
            </a:r>
            <a:endParaRPr lang="en-US" altLang="zh-CN" sz="3200" b="1">
              <a:solidFill>
                <a:schemeClr val="bg1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28" name="文本框 30727"/>
          <p:cNvSpPr txBox="1"/>
          <p:nvPr>
            <p:custDataLst>
              <p:tags r:id="rId7"/>
            </p:custDataLst>
          </p:nvPr>
        </p:nvSpPr>
        <p:spPr>
          <a:xfrm>
            <a:off x="250825" y="995363"/>
            <a:ext cx="648176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学完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宇宙的边疆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，你有哪些感触与思考？</a:t>
            </a:r>
            <a:endParaRPr lang="zh-CN" altLang="en-US" sz="2800" b="1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0731" name="文本框 30730"/>
          <p:cNvSpPr txBox="1"/>
          <p:nvPr>
            <p:custDataLst>
              <p:tags r:id="rId8"/>
            </p:custDataLst>
          </p:nvPr>
        </p:nvSpPr>
        <p:spPr>
          <a:xfrm>
            <a:off x="7223125" y="5503863"/>
            <a:ext cx="1727200" cy="661987"/>
          </a:xfrm>
          <a:prstGeom prst="rect">
            <a:avLst/>
          </a:prstGeom>
          <a:solidFill>
            <a:srgbClr val="003300"/>
          </a:solidFill>
          <a:ln w="9525" cap="flat" cmpd="sng">
            <a:solidFill>
              <a:srgbClr val="194B94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1"/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应用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•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拓展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32" name="圆角矩形 30731">
            <a:hlinkClick action="ppaction://hlinkshowjump?jump=nextslide"/>
          </p:cNvPr>
          <p:cNvSpPr/>
          <p:nvPr>
            <p:custDataLst>
              <p:tags r:id="rId9"/>
            </p:custDataLst>
          </p:nvPr>
        </p:nvSpPr>
        <p:spPr>
          <a:xfrm>
            <a:off x="0" y="4292600"/>
            <a:ext cx="6875463" cy="1441450"/>
          </a:xfrm>
          <a:prstGeom prst="roundRect">
            <a:avLst>
              <a:gd name="adj" fmla="val 11921"/>
            </a:avLst>
          </a:prstGeom>
          <a:solidFill>
            <a:srgbClr val="800080"/>
          </a:solidFill>
          <a:ln w="25400" cap="flat" cmpd="sng">
            <a:solidFill>
              <a:srgbClr val="FEFFFF"/>
            </a:solidFill>
            <a:prstDash val="solid"/>
            <a:headEnd type="none" w="med" len="med"/>
            <a:tailEnd type="none" w="med" len="med"/>
          </a:ln>
          <a:effectLst>
            <a:outerShdw dist="53882" dir="2699999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33" name="文本框 30732"/>
          <p:cNvSpPr txBox="1"/>
          <p:nvPr>
            <p:custDataLst>
              <p:tags r:id="rId10"/>
            </p:custDataLst>
          </p:nvPr>
        </p:nvSpPr>
        <p:spPr>
          <a:xfrm>
            <a:off x="179388" y="4365625"/>
            <a:ext cx="6696075" cy="1300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具有一种精神</a:t>
            </a:r>
            <a:endParaRPr lang="zh-CN" altLang="en-US" sz="3600" b="1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一种科学的精神 </a:t>
            </a:r>
            <a:endParaRPr lang="zh-CN" altLang="en-US" sz="360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073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6" name="圆角矩形 31745">
            <a:hlinkClick r:id="rId4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250825" y="333375"/>
            <a:ext cx="1512888" cy="609600"/>
          </a:xfrm>
          <a:prstGeom prst="roundRect">
            <a:avLst>
              <a:gd name="adj" fmla="val 50000"/>
            </a:avLst>
          </a:prstGeom>
          <a:solidFill>
            <a:srgbClr val="800080"/>
          </a:solidFill>
          <a:ln w="19050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outerShdw dist="53882" dir="2699999" algn="ctr" rotWithShape="0">
              <a:srgbClr val="292929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1747" name="直接连接符 31746"/>
          <p:cNvSpPr/>
          <p:nvPr>
            <p:custDataLst>
              <p:tags r:id="rId5"/>
            </p:custDataLst>
          </p:nvPr>
        </p:nvSpPr>
        <p:spPr>
          <a:xfrm>
            <a:off x="1547813" y="4724400"/>
            <a:ext cx="6192837" cy="0"/>
          </a:xfrm>
          <a:prstGeom prst="line">
            <a:avLst/>
          </a:prstGeom>
          <a:ln w="38100" cap="flat" cmpd="sng">
            <a:solidFill>
              <a:srgbClr val="80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748" name="文本框 31747">
            <a:hlinkClick r:id="rId7" action="ppaction://hlinkfile"/>
          </p:cNvPr>
          <p:cNvSpPr txBox="1"/>
          <p:nvPr>
            <p:custDataLst>
              <p:tags r:id="rId6"/>
            </p:custDataLst>
          </p:nvPr>
        </p:nvSpPr>
        <p:spPr>
          <a:xfrm>
            <a:off x="1331913" y="4803775"/>
            <a:ext cx="72723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学习科学精神，探索宇宙未来</a:t>
            </a:r>
            <a:endParaRPr lang="zh-CN" altLang="en-US" sz="36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1749" name="文本框 31748"/>
          <p:cNvSpPr txBox="1"/>
          <p:nvPr>
            <p:custDataLst>
              <p:tags r:id="rId8"/>
            </p:custDataLst>
          </p:nvPr>
        </p:nvSpPr>
        <p:spPr>
          <a:xfrm>
            <a:off x="1908175" y="549275"/>
            <a:ext cx="51133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宇宙的边疆</a:t>
            </a:r>
            <a:endParaRPr lang="zh-CN" altLang="en-US" sz="40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1750" name="文本框 31749">
            <a:hlinkClick r:id="rId10" action="ppaction://hlinksldjump"/>
          </p:cNvPr>
          <p:cNvSpPr txBox="1"/>
          <p:nvPr>
            <p:custDataLst>
              <p:tags r:id="rId9"/>
            </p:custDataLst>
          </p:nvPr>
        </p:nvSpPr>
        <p:spPr>
          <a:xfrm>
            <a:off x="1835150" y="1198563"/>
            <a:ext cx="56165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（电视片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宇宙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的</a:t>
            </a:r>
            <a:r>
              <a:rPr lang="zh-CN" altLang="en-US" sz="2800" b="1">
                <a:solidFill>
                  <a:srgbClr val="CC00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解说词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）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grpSp>
        <p:nvGrpSpPr>
          <p:cNvPr id="31751" name="组合 31750"/>
          <p:cNvGrpSpPr/>
          <p:nvPr>
            <p:custDataLst>
              <p:tags r:id="rId11"/>
            </p:custDataLst>
          </p:nvPr>
        </p:nvGrpSpPr>
        <p:grpSpPr>
          <a:xfrm>
            <a:off x="1403350" y="1628775"/>
            <a:ext cx="6121400" cy="1152525"/>
            <a:chExt cx="3856" cy="726"/>
          </a:xfrm>
        </p:grpSpPr>
        <p:sp>
          <p:nvSpPr>
            <p:cNvPr id="31752" name="直接连接符 31751"/>
            <p:cNvSpPr/>
            <p:nvPr>
              <p:custDataLst>
                <p:tags r:id="rId12"/>
              </p:custDataLst>
            </p:nvPr>
          </p:nvSpPr>
          <p:spPr>
            <a:xfrm flipV="1">
              <a:off x="1" y="363"/>
              <a:ext cx="3855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1753" name="直接连接符 31752"/>
            <p:cNvSpPr/>
            <p:nvPr>
              <p:custDataLst>
                <p:tags r:id="rId13"/>
              </p:custDataLst>
            </p:nvPr>
          </p:nvSpPr>
          <p:spPr>
            <a:xfrm flipH="1">
              <a:off x="1951" y="0"/>
              <a:ext cx="0" cy="363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1754" name="直接连接符 31753"/>
            <p:cNvSpPr/>
            <p:nvPr>
              <p:custDataLst>
                <p:tags r:id="rId14"/>
              </p:custDataLst>
            </p:nvPr>
          </p:nvSpPr>
          <p:spPr>
            <a:xfrm flipH="1">
              <a:off x="0" y="363"/>
              <a:ext cx="0" cy="363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1755" name="直接连接符 31754"/>
            <p:cNvSpPr/>
            <p:nvPr>
              <p:custDataLst>
                <p:tags r:id="rId15"/>
              </p:custDataLst>
            </p:nvPr>
          </p:nvSpPr>
          <p:spPr>
            <a:xfrm flipH="1">
              <a:off x="3856" y="363"/>
              <a:ext cx="0" cy="363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31756" name="文本框 31755">
            <a:hlinkClick r:id="rId17" action="ppaction://hlinksldjump"/>
          </p:cNvPr>
          <p:cNvSpPr txBox="1"/>
          <p:nvPr>
            <p:custDataLst>
              <p:tags r:id="rId16"/>
            </p:custDataLst>
          </p:nvPr>
        </p:nvSpPr>
        <p:spPr>
          <a:xfrm>
            <a:off x="238125" y="2708275"/>
            <a:ext cx="23764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清晰的顺序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1757" name="文本框 31756"/>
          <p:cNvSpPr txBox="1"/>
          <p:nvPr>
            <p:custDataLst>
              <p:tags r:id="rId18"/>
            </p:custDataLst>
          </p:nvPr>
        </p:nvSpPr>
        <p:spPr>
          <a:xfrm>
            <a:off x="6300788" y="2724150"/>
            <a:ext cx="23764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优美的语言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1758" name="直接连接符 31757"/>
          <p:cNvSpPr/>
          <p:nvPr>
            <p:custDataLst>
              <p:tags r:id="rId19"/>
            </p:custDataLst>
          </p:nvPr>
        </p:nvSpPr>
        <p:spPr>
          <a:xfrm flipH="1">
            <a:off x="1403350" y="3097213"/>
            <a:ext cx="0" cy="576262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1759" name="文本框 31758"/>
          <p:cNvSpPr txBox="1"/>
          <p:nvPr>
            <p:custDataLst>
              <p:tags r:id="rId20"/>
            </p:custDataLst>
          </p:nvPr>
        </p:nvSpPr>
        <p:spPr>
          <a:xfrm>
            <a:off x="222250" y="3663950"/>
            <a:ext cx="23764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由远到近空间顺序</a:t>
            </a:r>
            <a:endParaRPr lang="zh-CN" altLang="en-US" sz="20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algn="ctr"/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清晰明了便于把握</a:t>
            </a:r>
            <a:endParaRPr lang="zh-CN" altLang="en-US" sz="20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1760" name="直接连接符 31759"/>
          <p:cNvSpPr/>
          <p:nvPr>
            <p:custDataLst>
              <p:tags r:id="rId21"/>
            </p:custDataLst>
          </p:nvPr>
        </p:nvSpPr>
        <p:spPr>
          <a:xfrm flipH="1">
            <a:off x="7481888" y="3111500"/>
            <a:ext cx="0" cy="576263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1761" name="文本框 31760">
            <a:hlinkClick r:id="rId4" action="ppaction://hlinksldjump"/>
          </p:cNvPr>
          <p:cNvSpPr txBox="1"/>
          <p:nvPr>
            <p:custDataLst>
              <p:tags r:id="rId22"/>
            </p:custDataLst>
          </p:nvPr>
        </p:nvSpPr>
        <p:spPr>
          <a:xfrm>
            <a:off x="6156325" y="3644900"/>
            <a:ext cx="25209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善用比喻巧用拟人</a:t>
            </a:r>
            <a:endParaRPr lang="zh-CN" altLang="en-US" sz="20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algn="ctr"/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笔带激情语含哲理</a:t>
            </a:r>
            <a:endParaRPr lang="zh-CN" altLang="en-US" sz="20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1762" name="文本框 31761">
            <a:hlinkClick r:id="rId4" action="ppaction://hlinksldjump"/>
          </p:cNvPr>
          <p:cNvSpPr txBox="1"/>
          <p:nvPr>
            <p:custDataLst>
              <p:tags r:id="rId23"/>
            </p:custDataLst>
          </p:nvPr>
        </p:nvSpPr>
        <p:spPr>
          <a:xfrm>
            <a:off x="3348038" y="3074988"/>
            <a:ext cx="25193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存在否？</a:t>
            </a:r>
            <a:endParaRPr lang="zh-CN" altLang="en-US" sz="3600" b="1">
              <a:solidFill>
                <a:schemeClr val="hlink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grpSp>
        <p:nvGrpSpPr>
          <p:cNvPr id="31763" name="组合 31762"/>
          <p:cNvGrpSpPr/>
          <p:nvPr>
            <p:custDataLst>
              <p:tags r:id="rId24"/>
            </p:custDataLst>
          </p:nvPr>
        </p:nvGrpSpPr>
        <p:grpSpPr>
          <a:xfrm>
            <a:off x="3635375" y="2779713"/>
            <a:ext cx="1800225" cy="1728787"/>
            <a:chExt cx="1134" cy="1089"/>
          </a:xfrm>
        </p:grpSpPr>
        <p:sp>
          <p:nvSpPr>
            <p:cNvPr id="31764" name="椭圆 31763"/>
            <p:cNvSpPr/>
            <p:nvPr>
              <p:custDataLst>
                <p:tags r:id="rId25"/>
              </p:custDataLst>
            </p:nvPr>
          </p:nvSpPr>
          <p:spPr>
            <a:xfrm>
              <a:off x="0" y="0"/>
              <a:ext cx="1089" cy="1089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5" name="文本框 31764"/>
            <p:cNvSpPr txBox="1"/>
            <p:nvPr>
              <p:custDataLst>
                <p:tags r:id="rId26"/>
              </p:custDataLst>
            </p:nvPr>
          </p:nvSpPr>
          <p:spPr>
            <a:xfrm>
              <a:off x="0" y="272"/>
              <a:ext cx="1134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CC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随人类认识而不断扩大</a:t>
              </a:r>
              <a:endParaRPr lang="zh-CN" altLang="en-US" sz="2400" b="1">
                <a:solidFill>
                  <a:srgbClr val="CC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31766" name="文本框 31765"/>
          <p:cNvSpPr txBox="1"/>
          <p:nvPr>
            <p:custDataLst>
              <p:tags r:id="rId27"/>
            </p:custDataLst>
          </p:nvPr>
        </p:nvSpPr>
        <p:spPr>
          <a:xfrm>
            <a:off x="481013" y="333375"/>
            <a:ext cx="2146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板书：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1767" name="直接连接符 31766"/>
          <p:cNvSpPr/>
          <p:nvPr>
            <p:custDataLst>
              <p:tags r:id="rId28"/>
            </p:custDataLst>
          </p:nvPr>
        </p:nvSpPr>
        <p:spPr>
          <a:xfrm flipH="1">
            <a:off x="4500563" y="2247900"/>
            <a:ext cx="0" cy="504825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pic>
        <p:nvPicPr>
          <p:cNvPr id="31768" name="New picture"/>
          <p:cNvPicPr/>
          <p:nvPr>
            <p:custDataLst>
              <p:tags r:id="rId30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11061700" y="123952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741368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5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anchor="ctr"/>
          <a:lstStyle/>
          <a:p>
            <a:endParaRPr lang="zh-CN" altLang="en-US"/>
          </a:p>
        </p:txBody>
      </p:sp>
      <p:pic>
        <p:nvPicPr>
          <p:cNvPr id="16386" name="内容占位符 5" descr="timg1"/>
          <p:cNvPicPr>
            <a:picLocks noGrp="1"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100" y="-9525"/>
            <a:ext cx="9196388" cy="6929438"/>
          </a:xfrm>
        </p:spPr>
      </p:pic>
    </p:spTree>
  </p:cSld>
  <p:clrMapOvr>
    <a:masterClrMapping/>
  </p:clrMapOvr>
  <p:transition>
    <p:cover dir="r"/>
  </p:transition>
  <p:timing/>
</p:sld>
</file>

<file path=ppt/tags/tag1.xml><?xml version="1.0" encoding="utf-8"?>
<p:tagLst xmlns:p="http://schemas.openxmlformats.org/presentationml/2006/main">
  <p:tag name="AS_UNIQUEID" val="344"/>
</p:tagLst>
</file>

<file path=ppt/tags/tag10.xml><?xml version="1.0" encoding="utf-8"?>
<p:tagLst xmlns:p="http://schemas.openxmlformats.org/presentationml/2006/main">
  <p:tag name="AS_UNIQUEID" val="97"/>
</p:tagLst>
</file>

<file path=ppt/tags/tag100.xml><?xml version="1.0" encoding="utf-8"?>
<p:tagLst xmlns:p="http://schemas.openxmlformats.org/presentationml/2006/main">
  <p:tag name="AS_UNIQUEID" val="376"/>
</p:tagLst>
</file>

<file path=ppt/tags/tag101.xml><?xml version="1.0" encoding="utf-8"?>
<p:tagLst xmlns:p="http://schemas.openxmlformats.org/presentationml/2006/main">
  <p:tag name="AS_UNIQUEID" val="377"/>
</p:tagLst>
</file>

<file path=ppt/tags/tag102.xml><?xml version="1.0" encoding="utf-8"?>
<p:tagLst xmlns:p="http://schemas.openxmlformats.org/presentationml/2006/main">
  <p:tag name="AS_UNIQUEID" val="378"/>
</p:tagLst>
</file>

<file path=ppt/tags/tag103.xml><?xml version="1.0" encoding="utf-8"?>
<p:tagLst xmlns:p="http://schemas.openxmlformats.org/presentationml/2006/main">
  <p:tag name="AS_UNIQUEID" val="379"/>
</p:tagLst>
</file>

<file path=ppt/tags/tag104.xml><?xml version="1.0" encoding="utf-8"?>
<p:tagLst xmlns:p="http://schemas.openxmlformats.org/presentationml/2006/main">
  <p:tag name="AS_UNIQUEID" val="380"/>
</p:tagLst>
</file>

<file path=ppt/tags/tag105.xml><?xml version="1.0" encoding="utf-8"?>
<p:tagLst xmlns:p="http://schemas.openxmlformats.org/presentationml/2006/main">
  <p:tag name="AS_UNIQUEID" val="381"/>
</p:tagLst>
</file>

<file path=ppt/tags/tag106.xml><?xml version="1.0" encoding="utf-8"?>
<p:tagLst xmlns:p="http://schemas.openxmlformats.org/presentationml/2006/main">
  <p:tag name="AS_UNIQUEID" val="382"/>
</p:tagLst>
</file>

<file path=ppt/tags/tag107.xml><?xml version="1.0" encoding="utf-8"?>
<p:tagLst xmlns:p="http://schemas.openxmlformats.org/presentationml/2006/main">
  <p:tag name="AS_UNIQUEID" val="383"/>
</p:tagLst>
</file>

<file path=ppt/tags/tag108.xml><?xml version="1.0" encoding="utf-8"?>
<p:tagLst xmlns:p="http://schemas.openxmlformats.org/presentationml/2006/main">
  <p:tag name="AS_UNIQUEID" val="384"/>
</p:tagLst>
</file>

<file path=ppt/tags/tag109.xml><?xml version="1.0" encoding="utf-8"?>
<p:tagLst xmlns:p="http://schemas.openxmlformats.org/presentationml/2006/main">
  <p:tag name="AS_UNIQUEID" val="385"/>
</p:tagLst>
</file>

<file path=ppt/tags/tag11.xml><?xml version="1.0" encoding="utf-8"?>
<p:tagLst xmlns:p="http://schemas.openxmlformats.org/presentationml/2006/main">
  <p:tag name="AS_UNIQUEID" val="98"/>
</p:tagLst>
</file>

<file path=ppt/tags/tag110.xml><?xml version="1.0" encoding="utf-8"?>
<p:tagLst xmlns:p="http://schemas.openxmlformats.org/presentationml/2006/main">
  <p:tag name="AS_UNIQUEID" val="386"/>
</p:tagLst>
</file>

<file path=ppt/tags/tag111.xml><?xml version="1.0" encoding="utf-8"?>
<p:tagLst xmlns:p="http://schemas.openxmlformats.org/presentationml/2006/main">
  <p:tag name="AS_UNIQUEID" val="387"/>
</p:tagLst>
</file>

<file path=ppt/tags/tag112.xml><?xml version="1.0" encoding="utf-8"?>
<p:tagLst xmlns:p="http://schemas.openxmlformats.org/presentationml/2006/main">
  <p:tag name="AS_UNIQUEID" val="388"/>
</p:tagLst>
</file>

<file path=ppt/tags/tag113.xml><?xml version="1.0" encoding="utf-8"?>
<p:tagLst xmlns:p="http://schemas.openxmlformats.org/presentationml/2006/main">
  <p:tag name="AS_UNIQUEID" val="389"/>
</p:tagLst>
</file>

<file path=ppt/tags/tag114.xml><?xml version="1.0" encoding="utf-8"?>
<p:tagLst xmlns:p="http://schemas.openxmlformats.org/presentationml/2006/main">
  <p:tag name="AS_UNIQUEID" val="390"/>
</p:tagLst>
</file>

<file path=ppt/tags/tag115.xml><?xml version="1.0" encoding="utf-8"?>
<p:tagLst xmlns:p="http://schemas.openxmlformats.org/presentationml/2006/main">
  <p:tag name="AS_UNIQUEID" val="391"/>
</p:tagLst>
</file>

<file path=ppt/tags/tag116.xml><?xml version="1.0" encoding="utf-8"?>
<p:tagLst xmlns:p="http://schemas.openxmlformats.org/presentationml/2006/main">
  <p:tag name="AS_UNIQUEID" val="392"/>
</p:tagLst>
</file>

<file path=ppt/tags/tag117.xml><?xml version="1.0" encoding="utf-8"?>
<p:tagLst xmlns:p="http://schemas.openxmlformats.org/presentationml/2006/main">
  <p:tag name="AS_UNIQUEID" val="393"/>
</p:tagLst>
</file>

<file path=ppt/tags/tag118.xml><?xml version="1.0" encoding="utf-8"?>
<p:tagLst xmlns:p="http://schemas.openxmlformats.org/presentationml/2006/main">
  <p:tag name="AS_UNIQUEID" val="394"/>
</p:tagLst>
</file>

<file path=ppt/tags/tag119.xml><?xml version="1.0" encoding="utf-8"?>
<p:tagLst xmlns:p="http://schemas.openxmlformats.org/presentationml/2006/main">
  <p:tag name="AS_UNIQUEID" val="395"/>
</p:tagLst>
</file>

<file path=ppt/tags/tag12.xml><?xml version="1.0" encoding="utf-8"?>
<p:tagLst xmlns:p="http://schemas.openxmlformats.org/presentationml/2006/main">
  <p:tag name="AS_UNIQUEID" val="99"/>
</p:tagLst>
</file>

<file path=ppt/tags/tag120.xml><?xml version="1.0" encoding="utf-8"?>
<p:tagLst xmlns:p="http://schemas.openxmlformats.org/presentationml/2006/main">
  <p:tag name="AS_UNIQUEID" val="396"/>
</p:tagLst>
</file>

<file path=ppt/tags/tag121.xml><?xml version="1.0" encoding="utf-8"?>
<p:tagLst xmlns:p="http://schemas.openxmlformats.org/presentationml/2006/main">
  <p:tag name="AS_UNIQUEID" val="397"/>
</p:tagLst>
</file>

<file path=ppt/tags/tag122.xml><?xml version="1.0" encoding="utf-8"?>
<p:tagLst xmlns:p="http://schemas.openxmlformats.org/presentationml/2006/main">
  <p:tag name="AS_UNIQUEID" val="398"/>
</p:tagLst>
</file>

<file path=ppt/tags/tag123.xml><?xml version="1.0" encoding="utf-8"?>
<p:tagLst xmlns:p="http://schemas.openxmlformats.org/presentationml/2006/main">
  <p:tag name="AS_UNIQUEID" val="399"/>
</p:tagLst>
</file>

<file path=ppt/tags/tag124.xml><?xml version="1.0" encoding="utf-8"?>
<p:tagLst xmlns:p="http://schemas.openxmlformats.org/presentationml/2006/main">
  <p:tag name="AS_UNIQUEID" val="400"/>
</p:tagLst>
</file>

<file path=ppt/tags/tag125.xml><?xml version="1.0" encoding="utf-8"?>
<p:tagLst xmlns:p="http://schemas.openxmlformats.org/presentationml/2006/main">
  <p:tag name="AS_UNIQUEID" val="401"/>
</p:tagLst>
</file>

<file path=ppt/tags/tag126.xml><?xml version="1.0" encoding="utf-8"?>
<p:tagLst xmlns:p="http://schemas.openxmlformats.org/presentationml/2006/main">
  <p:tag name="AS_UNIQUEID" val="402"/>
</p:tagLst>
</file>

<file path=ppt/tags/tag127.xml><?xml version="1.0" encoding="utf-8"?>
<p:tagLst xmlns:p="http://schemas.openxmlformats.org/presentationml/2006/main">
  <p:tag name="AS_UNIQUEID" val="403"/>
</p:tagLst>
</file>

<file path=ppt/tags/tag128.xml><?xml version="1.0" encoding="utf-8"?>
<p:tagLst xmlns:p="http://schemas.openxmlformats.org/presentationml/2006/main">
  <p:tag name="AS_UNIQUEID" val="404"/>
</p:tagLst>
</file>

<file path=ppt/tags/tag129.xml><?xml version="1.0" encoding="utf-8"?>
<p:tagLst xmlns:p="http://schemas.openxmlformats.org/presentationml/2006/main">
  <p:tag name="AS_UNIQUEID" val="405"/>
</p:tagLst>
</file>

<file path=ppt/tags/tag13.xml><?xml version="1.0" encoding="utf-8"?>
<p:tagLst xmlns:p="http://schemas.openxmlformats.org/presentationml/2006/main">
  <p:tag name="AS_UNIQUEID" val="346"/>
</p:tagLst>
</file>

<file path=ppt/tags/tag130.xml><?xml version="1.0" encoding="utf-8"?>
<p:tagLst xmlns:p="http://schemas.openxmlformats.org/presentationml/2006/main">
  <p:tag name="AS_UNIQUEID" val="406"/>
</p:tagLst>
</file>

<file path=ppt/tags/tag131.xml><?xml version="1.0" encoding="utf-8"?>
<p:tagLst xmlns:p="http://schemas.openxmlformats.org/presentationml/2006/main">
  <p:tag name="AS_UNIQUEID" val="407"/>
</p:tagLst>
</file>

<file path=ppt/tags/tag132.xml><?xml version="1.0" encoding="utf-8"?>
<p:tagLst xmlns:p="http://schemas.openxmlformats.org/presentationml/2006/main">
  <p:tag name="AS_UNIQUEID" val="408"/>
</p:tagLst>
</file>

<file path=ppt/tags/tag133.xml><?xml version="1.0" encoding="utf-8"?>
<p:tagLst xmlns:p="http://schemas.openxmlformats.org/presentationml/2006/main">
  <p:tag name="AS_UNIQUEID" val="409"/>
</p:tagLst>
</file>

<file path=ppt/tags/tag134.xml><?xml version="1.0" encoding="utf-8"?>
<p:tagLst xmlns:p="http://schemas.openxmlformats.org/presentationml/2006/main">
  <p:tag name="AS_UNIQUEID" val="410"/>
</p:tagLst>
</file>

<file path=ppt/tags/tag135.xml><?xml version="1.0" encoding="utf-8"?>
<p:tagLst xmlns:p="http://schemas.openxmlformats.org/presentationml/2006/main">
  <p:tag name="AS_UNIQUEID" val="411"/>
</p:tagLst>
</file>

<file path=ppt/tags/tag136.xml><?xml version="1.0" encoding="utf-8"?>
<p:tagLst xmlns:p="http://schemas.openxmlformats.org/presentationml/2006/main">
  <p:tag name="AS_UNIQUEID" val="412"/>
</p:tagLst>
</file>

<file path=ppt/tags/tag137.xml><?xml version="1.0" encoding="utf-8"?>
<p:tagLst xmlns:p="http://schemas.openxmlformats.org/presentationml/2006/main">
  <p:tag name="AS_UNIQUEID" val="413"/>
</p:tagLst>
</file>

<file path=ppt/tags/tag138.xml><?xml version="1.0" encoding="utf-8"?>
<p:tagLst xmlns:p="http://schemas.openxmlformats.org/presentationml/2006/main">
  <p:tag name="AS_UNIQUEID" val="414"/>
</p:tagLst>
</file>

<file path=ppt/tags/tag139.xml><?xml version="1.0" encoding="utf-8"?>
<p:tagLst xmlns:p="http://schemas.openxmlformats.org/presentationml/2006/main">
  <p:tag name="AS_UNIQUEID" val="415"/>
</p:tagLst>
</file>

<file path=ppt/tags/tag14.xml><?xml version="1.0" encoding="utf-8"?>
<p:tagLst xmlns:p="http://schemas.openxmlformats.org/presentationml/2006/main">
  <p:tag name="AS_UNIQUEID" val="101"/>
</p:tagLst>
</file>

<file path=ppt/tags/tag140.xml><?xml version="1.0" encoding="utf-8"?>
<p:tagLst xmlns:p="http://schemas.openxmlformats.org/presentationml/2006/main">
  <p:tag name="AS_UNIQUEID" val="416"/>
</p:tagLst>
</file>

<file path=ppt/tags/tag141.xml><?xml version="1.0" encoding="utf-8"?>
<p:tagLst xmlns:p="http://schemas.openxmlformats.org/presentationml/2006/main">
  <p:tag name="AS_UNIQUEID" val="417"/>
</p:tagLst>
</file>

<file path=ppt/tags/tag142.xml><?xml version="1.0" encoding="utf-8"?>
<p:tagLst xmlns:p="http://schemas.openxmlformats.org/presentationml/2006/main">
  <p:tag name="AS_UNIQUEID" val="418"/>
</p:tagLst>
</file>

<file path=ppt/tags/tag143.xml><?xml version="1.0" encoding="utf-8"?>
<p:tagLst xmlns:p="http://schemas.openxmlformats.org/presentationml/2006/main">
  <p:tag name="AS_UNIQUEID" val="419"/>
</p:tagLst>
</file>

<file path=ppt/tags/tag144.xml><?xml version="1.0" encoding="utf-8"?>
<p:tagLst xmlns:p="http://schemas.openxmlformats.org/presentationml/2006/main">
  <p:tag name="AS_UNIQUEID" val="420"/>
</p:tagLst>
</file>

<file path=ppt/tags/tag145.xml><?xml version="1.0" encoding="utf-8"?>
<p:tagLst xmlns:p="http://schemas.openxmlformats.org/presentationml/2006/main">
  <p:tag name="AS_UNIQUEID" val="421"/>
</p:tagLst>
</file>

<file path=ppt/tags/tag146.xml><?xml version="1.0" encoding="utf-8"?>
<p:tagLst xmlns:p="http://schemas.openxmlformats.org/presentationml/2006/main">
  <p:tag name="AS_UNIQUEID" val="422"/>
</p:tagLst>
</file>

<file path=ppt/tags/tag147.xml><?xml version="1.0" encoding="utf-8"?>
<p:tagLst xmlns:p="http://schemas.openxmlformats.org/presentationml/2006/main">
  <p:tag name="AS_UNIQUEID" val="423"/>
</p:tagLst>
</file>

<file path=ppt/tags/tag148.xml><?xml version="1.0" encoding="utf-8"?>
<p:tagLst xmlns:p="http://schemas.openxmlformats.org/presentationml/2006/main">
  <p:tag name="AS_UNIQUEID" val="424"/>
</p:tagLst>
</file>

<file path=ppt/tags/tag149.xml><?xml version="1.0" encoding="utf-8"?>
<p:tagLst xmlns:p="http://schemas.openxmlformats.org/presentationml/2006/main">
  <p:tag name="AS_UNIQUEID" val="425"/>
</p:tagLst>
</file>

<file path=ppt/tags/tag15.xml><?xml version="1.0" encoding="utf-8"?>
<p:tagLst xmlns:p="http://schemas.openxmlformats.org/presentationml/2006/main">
  <p:tag name="AS_UNIQUEID" val="102"/>
</p:tagLst>
</file>

<file path=ppt/tags/tag150.xml><?xml version="1.0" encoding="utf-8"?>
<p:tagLst xmlns:p="http://schemas.openxmlformats.org/presentationml/2006/main">
  <p:tag name="AS_UNIQUEID" val="426"/>
</p:tagLst>
</file>

<file path=ppt/tags/tag151.xml><?xml version="1.0" encoding="utf-8"?>
<p:tagLst xmlns:p="http://schemas.openxmlformats.org/presentationml/2006/main">
  <p:tag name="AS_UNIQUEID" val="427"/>
</p:tagLst>
</file>

<file path=ppt/tags/tag152.xml><?xml version="1.0" encoding="utf-8"?>
<p:tagLst xmlns:p="http://schemas.openxmlformats.org/presentationml/2006/main">
  <p:tag name="AS_UNIQUEID" val="428"/>
</p:tagLst>
</file>

<file path=ppt/tags/tag153.xml><?xml version="1.0" encoding="utf-8"?>
<p:tagLst xmlns:p="http://schemas.openxmlformats.org/presentationml/2006/main">
  <p:tag name="AS_UNIQUEID" val="429"/>
</p:tagLst>
</file>

<file path=ppt/tags/tag154.xml><?xml version="1.0" encoding="utf-8"?>
<p:tagLst xmlns:p="http://schemas.openxmlformats.org/presentationml/2006/main">
  <p:tag name="AS_UNIQUEID" val="430"/>
</p:tagLst>
</file>

<file path=ppt/tags/tag155.xml><?xml version="1.0" encoding="utf-8"?>
<p:tagLst xmlns:p="http://schemas.openxmlformats.org/presentationml/2006/main">
  <p:tag name="AS_UNIQUEID" val="431"/>
</p:tagLst>
</file>

<file path=ppt/tags/tag156.xml><?xml version="1.0" encoding="utf-8"?>
<p:tagLst xmlns:p="http://schemas.openxmlformats.org/presentationml/2006/main">
  <p:tag name="AS_UNIQUEID" val="432"/>
</p:tagLst>
</file>

<file path=ppt/tags/tag157.xml><?xml version="1.0" encoding="utf-8"?>
<p:tagLst xmlns:p="http://schemas.openxmlformats.org/presentationml/2006/main">
  <p:tag name="AS_UNIQUEID" val="169"/>
</p:tagLst>
</file>

<file path=ppt/tags/tag158.xml><?xml version="1.0" encoding="utf-8"?>
<p:tagLst xmlns:p="http://schemas.openxmlformats.org/presentationml/2006/main">
  <p:tag name="AS_UNIQUEID" val="170"/>
</p:tagLst>
</file>

<file path=ppt/tags/tag159.xml><?xml version="1.0" encoding="utf-8"?>
<p:tagLst xmlns:p="http://schemas.openxmlformats.org/presentationml/2006/main">
  <p:tag name="AS_UNIQUEID" val="171"/>
</p:tagLst>
</file>

<file path=ppt/tags/tag16.xml><?xml version="1.0" encoding="utf-8"?>
<p:tagLst xmlns:p="http://schemas.openxmlformats.org/presentationml/2006/main">
  <p:tag name="AS_UNIQUEID" val="103"/>
</p:tagLst>
</file>

<file path=ppt/tags/tag160.xml><?xml version="1.0" encoding="utf-8"?>
<p:tagLst xmlns:p="http://schemas.openxmlformats.org/presentationml/2006/main">
  <p:tag name="AS_UNIQUEID" val="172"/>
</p:tagLst>
</file>

<file path=ppt/tags/tag161.xml><?xml version="1.0" encoding="utf-8"?>
<p:tagLst xmlns:p="http://schemas.openxmlformats.org/presentationml/2006/main">
  <p:tag name="AS_UNIQUEID" val="173"/>
</p:tagLst>
</file>

<file path=ppt/tags/tag162.xml><?xml version="1.0" encoding="utf-8"?>
<p:tagLst xmlns:p="http://schemas.openxmlformats.org/presentationml/2006/main">
  <p:tag name="AS_UNIQUEID" val="174"/>
</p:tagLst>
</file>

<file path=ppt/tags/tag163.xml><?xml version="1.0" encoding="utf-8"?>
<p:tagLst xmlns:p="http://schemas.openxmlformats.org/presentationml/2006/main">
  <p:tag name="AS_UNIQUEID" val="433"/>
</p:tagLst>
</file>

<file path=ppt/tags/tag164.xml><?xml version="1.0" encoding="utf-8"?>
<p:tagLst xmlns:p="http://schemas.openxmlformats.org/presentationml/2006/main">
  <p:tag name="AS_UNIQUEID" val="176"/>
</p:tagLst>
</file>

<file path=ppt/tags/tag165.xml><?xml version="1.0" encoding="utf-8"?>
<p:tagLst xmlns:p="http://schemas.openxmlformats.org/presentationml/2006/main">
  <p:tag name="AS_UNIQUEID" val="177"/>
</p:tagLst>
</file>

<file path=ppt/tags/tag166.xml><?xml version="1.0" encoding="utf-8"?>
<p:tagLst xmlns:p="http://schemas.openxmlformats.org/presentationml/2006/main">
  <p:tag name="AS_UNIQUEID" val="178"/>
</p:tagLst>
</file>

<file path=ppt/tags/tag167.xml><?xml version="1.0" encoding="utf-8"?>
<p:tagLst xmlns:p="http://schemas.openxmlformats.org/presentationml/2006/main">
  <p:tag name="AS_UNIQUEID" val="179"/>
</p:tagLst>
</file>

<file path=ppt/tags/tag168.xml><?xml version="1.0" encoding="utf-8"?>
<p:tagLst xmlns:p="http://schemas.openxmlformats.org/presentationml/2006/main">
  <p:tag name="AS_UNIQUEID" val="434"/>
</p:tagLst>
</file>

<file path=ppt/tags/tag169.xml><?xml version="1.0" encoding="utf-8"?>
<p:tagLst xmlns:p="http://schemas.openxmlformats.org/presentationml/2006/main">
  <p:tag name="AS_UNIQUEID" val="435"/>
</p:tagLst>
</file>

<file path=ppt/tags/tag17.xml><?xml version="1.0" encoding="utf-8"?>
<p:tagLst xmlns:p="http://schemas.openxmlformats.org/presentationml/2006/main">
  <p:tag name="AS_UNIQUEID" val="104"/>
</p:tagLst>
</file>

<file path=ppt/tags/tag170.xml><?xml version="1.0" encoding="utf-8"?>
<p:tagLst xmlns:p="http://schemas.openxmlformats.org/presentationml/2006/main">
  <p:tag name="AS_UNIQUEID" val="436"/>
</p:tagLst>
</file>

<file path=ppt/tags/tag171.xml><?xml version="1.0" encoding="utf-8"?>
<p:tagLst xmlns:p="http://schemas.openxmlformats.org/presentationml/2006/main">
  <p:tag name="AS_UNIQUEID" val="183"/>
</p:tagLst>
</file>

<file path=ppt/tags/tag172.xml><?xml version="1.0" encoding="utf-8"?>
<p:tagLst xmlns:p="http://schemas.openxmlformats.org/presentationml/2006/main">
  <p:tag name="AS_UNIQUEID" val="437"/>
</p:tagLst>
</file>

<file path=ppt/tags/tag173.xml><?xml version="1.0" encoding="utf-8"?>
<p:tagLst xmlns:p="http://schemas.openxmlformats.org/presentationml/2006/main">
  <p:tag name="AS_UNIQUEID" val="438"/>
</p:tagLst>
</file>

<file path=ppt/tags/tag174.xml><?xml version="1.0" encoding="utf-8"?>
<p:tagLst xmlns:p="http://schemas.openxmlformats.org/presentationml/2006/main">
  <p:tag name="AS_UNIQUEID" val="439"/>
</p:tagLst>
</file>

<file path=ppt/tags/tag175.xml><?xml version="1.0" encoding="utf-8"?>
<p:tagLst xmlns:p="http://schemas.openxmlformats.org/presentationml/2006/main">
  <p:tag name="AS_UNIQUEID" val="440"/>
</p:tagLst>
</file>

<file path=ppt/tags/tag176.xml><?xml version="1.0" encoding="utf-8"?>
<p:tagLst xmlns:p="http://schemas.openxmlformats.org/presentationml/2006/main">
  <p:tag name="AS_UNIQUEID" val="441"/>
</p:tagLst>
</file>

<file path=ppt/tags/tag177.xml><?xml version="1.0" encoding="utf-8"?>
<p:tagLst xmlns:p="http://schemas.openxmlformats.org/presentationml/2006/main">
  <p:tag name="AS_UNIQUEID" val="442"/>
</p:tagLst>
</file>

<file path=ppt/tags/tag178.xml><?xml version="1.0" encoding="utf-8"?>
<p:tagLst xmlns:p="http://schemas.openxmlformats.org/presentationml/2006/main">
  <p:tag name="AS_UNIQUEID" val="443"/>
</p:tagLst>
</file>

<file path=ppt/tags/tag179.xml><?xml version="1.0" encoding="utf-8"?>
<p:tagLst xmlns:p="http://schemas.openxmlformats.org/presentationml/2006/main">
  <p:tag name="AS_UNIQUEID" val="444"/>
</p:tagLst>
</file>

<file path=ppt/tags/tag18.xml><?xml version="1.0" encoding="utf-8"?>
<p:tagLst xmlns:p="http://schemas.openxmlformats.org/presentationml/2006/main">
  <p:tag name="AS_UNIQUEID" val="105"/>
</p:tagLst>
</file>

<file path=ppt/tags/tag180.xml><?xml version="1.0" encoding="utf-8"?>
<p:tagLst xmlns:p="http://schemas.openxmlformats.org/presentationml/2006/main">
  <p:tag name="AS_UNIQUEID" val="445"/>
</p:tagLst>
</file>

<file path=ppt/tags/tag181.xml><?xml version="1.0" encoding="utf-8"?>
<p:tagLst xmlns:p="http://schemas.openxmlformats.org/presentationml/2006/main">
  <p:tag name="AS_UNIQUEID" val="446"/>
</p:tagLst>
</file>

<file path=ppt/tags/tag182.xml><?xml version="1.0" encoding="utf-8"?>
<p:tagLst xmlns:p="http://schemas.openxmlformats.org/presentationml/2006/main">
  <p:tag name="AS_UNIQUEID" val="447"/>
</p:tagLst>
</file>

<file path=ppt/tags/tag183.xml><?xml version="1.0" encoding="utf-8"?>
<p:tagLst xmlns:p="http://schemas.openxmlformats.org/presentationml/2006/main">
  <p:tag name="AS_UNIQUEID" val="234"/>
</p:tagLst>
</file>

<file path=ppt/tags/tag184.xml><?xml version="1.0" encoding="utf-8"?>
<p:tagLst xmlns:p="http://schemas.openxmlformats.org/presentationml/2006/main">
  <p:tag name="AS_UNIQUEID" val="235"/>
</p:tagLst>
</file>

<file path=ppt/tags/tag185.xml><?xml version="1.0" encoding="utf-8"?>
<p:tagLst xmlns:p="http://schemas.openxmlformats.org/presentationml/2006/main">
  <p:tag name="AS_UNIQUEID" val="236"/>
</p:tagLst>
</file>

<file path=ppt/tags/tag186.xml><?xml version="1.0" encoding="utf-8"?>
<p:tagLst xmlns:p="http://schemas.openxmlformats.org/presentationml/2006/main">
  <p:tag name="AS_UNIQUEID" val="448"/>
</p:tagLst>
</file>

<file path=ppt/tags/tag187.xml><?xml version="1.0" encoding="utf-8"?>
<p:tagLst xmlns:p="http://schemas.openxmlformats.org/presentationml/2006/main">
  <p:tag name="AS_UNIQUEID" val="238"/>
</p:tagLst>
</file>

<file path=ppt/tags/tag188.xml><?xml version="1.0" encoding="utf-8"?>
<p:tagLst xmlns:p="http://schemas.openxmlformats.org/presentationml/2006/main">
  <p:tag name="AS_UNIQUEID" val="449"/>
</p:tagLst>
</file>

<file path=ppt/tags/tag189.xml><?xml version="1.0" encoding="utf-8"?>
<p:tagLst xmlns:p="http://schemas.openxmlformats.org/presentationml/2006/main">
  <p:tag name="AS_UNIQUEID" val="240"/>
</p:tagLst>
</file>

<file path=ppt/tags/tag19.xml><?xml version="1.0" encoding="utf-8"?>
<p:tagLst xmlns:p="http://schemas.openxmlformats.org/presentationml/2006/main">
  <p:tag name="AS_UNIQUEID" val="347"/>
</p:tagLst>
</file>

<file path=ppt/tags/tag190.xml><?xml version="1.0" encoding="utf-8"?>
<p:tagLst xmlns:p="http://schemas.openxmlformats.org/presentationml/2006/main">
  <p:tag name="AS_UNIQUEID" val="241"/>
</p:tagLst>
</file>

<file path=ppt/tags/tag191.xml><?xml version="1.0" encoding="utf-8"?>
<p:tagLst xmlns:p="http://schemas.openxmlformats.org/presentationml/2006/main">
  <p:tag name="AS_UNIQUEID" val="242"/>
</p:tagLst>
</file>

<file path=ppt/tags/tag192.xml><?xml version="1.0" encoding="utf-8"?>
<p:tagLst xmlns:p="http://schemas.openxmlformats.org/presentationml/2006/main">
  <p:tag name="AS_UNIQUEID" val="450"/>
</p:tagLst>
</file>

<file path=ppt/tags/tag193.xml><?xml version="1.0" encoding="utf-8"?>
<p:tagLst xmlns:p="http://schemas.openxmlformats.org/presentationml/2006/main">
  <p:tag name="AS_UNIQUEID" val="244"/>
</p:tagLst>
</file>

<file path=ppt/tags/tag194.xml><?xml version="1.0" encoding="utf-8"?>
<p:tagLst xmlns:p="http://schemas.openxmlformats.org/presentationml/2006/main">
  <p:tag name="AS_UNIQUEID" val="451"/>
</p:tagLst>
</file>

<file path=ppt/tags/tag195.xml><?xml version="1.0" encoding="utf-8"?>
<p:tagLst xmlns:p="http://schemas.openxmlformats.org/presentationml/2006/main">
  <p:tag name="AS_UNIQUEID" val="246"/>
</p:tagLst>
</file>

<file path=ppt/tags/tag196.xml><?xml version="1.0" encoding="utf-8"?>
<p:tagLst xmlns:p="http://schemas.openxmlformats.org/presentationml/2006/main">
  <p:tag name="AS_UNIQUEID" val="247"/>
</p:tagLst>
</file>

<file path=ppt/tags/tag197.xml><?xml version="1.0" encoding="utf-8"?>
<p:tagLst xmlns:p="http://schemas.openxmlformats.org/presentationml/2006/main">
  <p:tag name="AS_UNIQUEID" val="248"/>
</p:tagLst>
</file>

<file path=ppt/tags/tag198.xml><?xml version="1.0" encoding="utf-8"?>
<p:tagLst xmlns:p="http://schemas.openxmlformats.org/presentationml/2006/main">
  <p:tag name="AS_UNIQUEID" val="452"/>
</p:tagLst>
</file>

<file path=ppt/tags/tag199.xml><?xml version="1.0" encoding="utf-8"?>
<p:tagLst xmlns:p="http://schemas.openxmlformats.org/presentationml/2006/main">
  <p:tag name="AS_UNIQUEID" val="250"/>
</p:tagLst>
</file>

<file path=ppt/tags/tag2.xml><?xml version="1.0" encoding="utf-8"?>
<p:tagLst xmlns:p="http://schemas.openxmlformats.org/presentationml/2006/main">
  <p:tag name="AS_UNIQUEID" val="89"/>
</p:tagLst>
</file>

<file path=ppt/tags/tag20.xml><?xml version="1.0" encoding="utf-8"?>
<p:tagLst xmlns:p="http://schemas.openxmlformats.org/presentationml/2006/main">
  <p:tag name="AS_UNIQUEID" val="107"/>
</p:tagLst>
</file>

<file path=ppt/tags/tag200.xml><?xml version="1.0" encoding="utf-8"?>
<p:tagLst xmlns:p="http://schemas.openxmlformats.org/presentationml/2006/main">
  <p:tag name="AS_UNIQUEID" val="453"/>
</p:tagLst>
</file>

<file path=ppt/tags/tag201.xml><?xml version="1.0" encoding="utf-8"?>
<p:tagLst xmlns:p="http://schemas.openxmlformats.org/presentationml/2006/main">
  <p:tag name="AS_UNIQUEID" val="252"/>
</p:tagLst>
</file>

<file path=ppt/tags/tag202.xml><?xml version="1.0" encoding="utf-8"?>
<p:tagLst xmlns:p="http://schemas.openxmlformats.org/presentationml/2006/main">
  <p:tag name="AS_UNIQUEID" val="253"/>
</p:tagLst>
</file>

<file path=ppt/tags/tag203.xml><?xml version="1.0" encoding="utf-8"?>
<p:tagLst xmlns:p="http://schemas.openxmlformats.org/presentationml/2006/main">
  <p:tag name="AS_UNIQUEID" val="254"/>
</p:tagLst>
</file>

<file path=ppt/tags/tag204.xml><?xml version="1.0" encoding="utf-8"?>
<p:tagLst xmlns:p="http://schemas.openxmlformats.org/presentationml/2006/main">
  <p:tag name="AS_UNIQUEID" val="454"/>
</p:tagLst>
</file>

<file path=ppt/tags/tag205.xml><?xml version="1.0" encoding="utf-8"?>
<p:tagLst xmlns:p="http://schemas.openxmlformats.org/presentationml/2006/main">
  <p:tag name="AS_UNIQUEID" val="256"/>
</p:tagLst>
</file>

<file path=ppt/tags/tag206.xml><?xml version="1.0" encoding="utf-8"?>
<p:tagLst xmlns:p="http://schemas.openxmlformats.org/presentationml/2006/main">
  <p:tag name="AS_UNIQUEID" val="455"/>
</p:tagLst>
</file>

<file path=ppt/tags/tag207.xml><?xml version="1.0" encoding="utf-8"?>
<p:tagLst xmlns:p="http://schemas.openxmlformats.org/presentationml/2006/main">
  <p:tag name="AS_UNIQUEID" val="258"/>
</p:tagLst>
</file>

<file path=ppt/tags/tag208.xml><?xml version="1.0" encoding="utf-8"?>
<p:tagLst xmlns:p="http://schemas.openxmlformats.org/presentationml/2006/main">
  <p:tag name="AS_UNIQUEID" val="259"/>
</p:tagLst>
</file>

<file path=ppt/tags/tag209.xml><?xml version="1.0" encoding="utf-8"?>
<p:tagLst xmlns:p="http://schemas.openxmlformats.org/presentationml/2006/main">
  <p:tag name="AS_UNIQUEID" val="260"/>
</p:tagLst>
</file>

<file path=ppt/tags/tag21.xml><?xml version="1.0" encoding="utf-8"?>
<p:tagLst xmlns:p="http://schemas.openxmlformats.org/presentationml/2006/main">
  <p:tag name="AS_UNIQUEID" val="108"/>
</p:tagLst>
</file>

<file path=ppt/tags/tag210.xml><?xml version="1.0" encoding="utf-8"?>
<p:tagLst xmlns:p="http://schemas.openxmlformats.org/presentationml/2006/main">
  <p:tag name="AS_UNIQUEID" val="456"/>
</p:tagLst>
</file>

<file path=ppt/tags/tag211.xml><?xml version="1.0" encoding="utf-8"?>
<p:tagLst xmlns:p="http://schemas.openxmlformats.org/presentationml/2006/main">
  <p:tag name="AS_UNIQUEID" val="262"/>
</p:tagLst>
</file>

<file path=ppt/tags/tag212.xml><?xml version="1.0" encoding="utf-8"?>
<p:tagLst xmlns:p="http://schemas.openxmlformats.org/presentationml/2006/main">
  <p:tag name="AS_UNIQUEID" val="457"/>
</p:tagLst>
</file>

<file path=ppt/tags/tag213.xml><?xml version="1.0" encoding="utf-8"?>
<p:tagLst xmlns:p="http://schemas.openxmlformats.org/presentationml/2006/main">
  <p:tag name="AS_UNIQUEID" val="185"/>
</p:tagLst>
</file>

<file path=ppt/tags/tag214.xml><?xml version="1.0" encoding="utf-8"?>
<p:tagLst xmlns:p="http://schemas.openxmlformats.org/presentationml/2006/main">
  <p:tag name="AS_UNIQUEID" val="186"/>
</p:tagLst>
</file>

<file path=ppt/tags/tag215.xml><?xml version="1.0" encoding="utf-8"?>
<p:tagLst xmlns:p="http://schemas.openxmlformats.org/presentationml/2006/main">
  <p:tag name="AS_UNIQUEID" val="458"/>
</p:tagLst>
</file>

<file path=ppt/tags/tag216.xml><?xml version="1.0" encoding="utf-8"?>
<p:tagLst xmlns:p="http://schemas.openxmlformats.org/presentationml/2006/main">
  <p:tag name="AS_UNIQUEID" val="188"/>
</p:tagLst>
</file>

<file path=ppt/tags/tag217.xml><?xml version="1.0" encoding="utf-8"?>
<p:tagLst xmlns:p="http://schemas.openxmlformats.org/presentationml/2006/main">
  <p:tag name="AS_UNIQUEID" val="189"/>
</p:tagLst>
</file>

<file path=ppt/tags/tag218.xml><?xml version="1.0" encoding="utf-8"?>
<p:tagLst xmlns:p="http://schemas.openxmlformats.org/presentationml/2006/main">
  <p:tag name="AS_UNIQUEID" val="459"/>
</p:tagLst>
</file>

<file path=ppt/tags/tag219.xml><?xml version="1.0" encoding="utf-8"?>
<p:tagLst xmlns:p="http://schemas.openxmlformats.org/presentationml/2006/main">
  <p:tag name="AS_UNIQUEID" val="460"/>
</p:tagLst>
</file>

<file path=ppt/tags/tag22.xml><?xml version="1.0" encoding="utf-8"?>
<p:tagLst xmlns:p="http://schemas.openxmlformats.org/presentationml/2006/main">
  <p:tag name="AS_UNIQUEID" val="109"/>
</p:tagLst>
</file>

<file path=ppt/tags/tag220.xml><?xml version="1.0" encoding="utf-8"?>
<p:tagLst xmlns:p="http://schemas.openxmlformats.org/presentationml/2006/main">
  <p:tag name="AS_UNIQUEID" val="461"/>
</p:tagLst>
</file>

<file path=ppt/tags/tag221.xml><?xml version="1.0" encoding="utf-8"?>
<p:tagLst xmlns:p="http://schemas.openxmlformats.org/presentationml/2006/main">
  <p:tag name="AS_UNIQUEID" val="462"/>
</p:tagLst>
</file>

<file path=ppt/tags/tag222.xml><?xml version="1.0" encoding="utf-8"?>
<p:tagLst xmlns:p="http://schemas.openxmlformats.org/presentationml/2006/main">
  <p:tag name="AS_UNIQUEID" val="191"/>
</p:tagLst>
</file>

<file path=ppt/tags/tag223.xml><?xml version="1.0" encoding="utf-8"?>
<p:tagLst xmlns:p="http://schemas.openxmlformats.org/presentationml/2006/main">
  <p:tag name="AS_UNIQUEID" val="192"/>
</p:tagLst>
</file>

<file path=ppt/tags/tag224.xml><?xml version="1.0" encoding="utf-8"?>
<p:tagLst xmlns:p="http://schemas.openxmlformats.org/presentationml/2006/main">
  <p:tag name="AS_UNIQUEID" val="463"/>
</p:tagLst>
</file>

<file path=ppt/tags/tag225.xml><?xml version="1.0" encoding="utf-8"?>
<p:tagLst xmlns:p="http://schemas.openxmlformats.org/presentationml/2006/main">
  <p:tag name="AS_UNIQUEID" val="194"/>
</p:tagLst>
</file>

<file path=ppt/tags/tag226.xml><?xml version="1.0" encoding="utf-8"?>
<p:tagLst xmlns:p="http://schemas.openxmlformats.org/presentationml/2006/main">
  <p:tag name="AS_UNIQUEID" val="195"/>
</p:tagLst>
</file>

<file path=ppt/tags/tag227.xml><?xml version="1.0" encoding="utf-8"?>
<p:tagLst xmlns:p="http://schemas.openxmlformats.org/presentationml/2006/main">
  <p:tag name="AS_UNIQUEID" val="196"/>
</p:tagLst>
</file>

<file path=ppt/tags/tag228.xml><?xml version="1.0" encoding="utf-8"?>
<p:tagLst xmlns:p="http://schemas.openxmlformats.org/presentationml/2006/main">
  <p:tag name="AS_UNIQUEID" val="197"/>
</p:tagLst>
</file>

<file path=ppt/tags/tag229.xml><?xml version="1.0" encoding="utf-8"?>
<p:tagLst xmlns:p="http://schemas.openxmlformats.org/presentationml/2006/main">
  <p:tag name="AS_UNIQUEID" val="198"/>
</p:tagLst>
</file>

<file path=ppt/tags/tag23.xml><?xml version="1.0" encoding="utf-8"?>
<p:tagLst xmlns:p="http://schemas.openxmlformats.org/presentationml/2006/main">
  <p:tag name="AS_UNIQUEID" val="110"/>
</p:tagLst>
</file>

<file path=ppt/tags/tag230.xml><?xml version="1.0" encoding="utf-8"?>
<p:tagLst xmlns:p="http://schemas.openxmlformats.org/presentationml/2006/main">
  <p:tag name="AS_UNIQUEID" val="464"/>
</p:tagLst>
</file>

<file path=ppt/tags/tag231.xml><?xml version="1.0" encoding="utf-8"?>
<p:tagLst xmlns:p="http://schemas.openxmlformats.org/presentationml/2006/main">
  <p:tag name="AS_UNIQUEID" val="203"/>
</p:tagLst>
</file>

<file path=ppt/tags/tag232.xml><?xml version="1.0" encoding="utf-8"?>
<p:tagLst xmlns:p="http://schemas.openxmlformats.org/presentationml/2006/main">
  <p:tag name="AS_UNIQUEID" val="204"/>
</p:tagLst>
</file>

<file path=ppt/tags/tag233.xml><?xml version="1.0" encoding="utf-8"?>
<p:tagLst xmlns:p="http://schemas.openxmlformats.org/presentationml/2006/main">
  <p:tag name="AS_UNIQUEID" val="205"/>
</p:tagLst>
</file>

<file path=ppt/tags/tag234.xml><?xml version="1.0" encoding="utf-8"?>
<p:tagLst xmlns:p="http://schemas.openxmlformats.org/presentationml/2006/main">
  <p:tag name="AS_UNIQUEID" val="206"/>
</p:tagLst>
</file>

<file path=ppt/tags/tag235.xml><?xml version="1.0" encoding="utf-8"?>
<p:tagLst xmlns:p="http://schemas.openxmlformats.org/presentationml/2006/main">
  <p:tag name="AS_UNIQUEID" val="465"/>
</p:tagLst>
</file>

<file path=ppt/tags/tag236.xml><?xml version="1.0" encoding="utf-8"?>
<p:tagLst xmlns:p="http://schemas.openxmlformats.org/presentationml/2006/main">
  <p:tag name="AS_UNIQUEID" val="208"/>
</p:tagLst>
</file>

<file path=ppt/tags/tag237.xml><?xml version="1.0" encoding="utf-8"?>
<p:tagLst xmlns:p="http://schemas.openxmlformats.org/presentationml/2006/main">
  <p:tag name="AS_UNIQUEID" val="209"/>
</p:tagLst>
</file>

<file path=ppt/tags/tag238.xml><?xml version="1.0" encoding="utf-8"?>
<p:tagLst xmlns:p="http://schemas.openxmlformats.org/presentationml/2006/main">
  <p:tag name="AS_UNIQUEID" val="466"/>
</p:tagLst>
</file>

<file path=ppt/tags/tag239.xml><?xml version="1.0" encoding="utf-8"?>
<p:tagLst xmlns:p="http://schemas.openxmlformats.org/presentationml/2006/main">
  <p:tag name="AS_UNIQUEID" val="211"/>
</p:tagLst>
</file>

<file path=ppt/tags/tag24.xml><?xml version="1.0" encoding="utf-8"?>
<p:tagLst xmlns:p="http://schemas.openxmlformats.org/presentationml/2006/main">
  <p:tag name="AS_UNIQUEID" val="111"/>
</p:tagLst>
</file>

<file path=ppt/tags/tag240.xml><?xml version="1.0" encoding="utf-8"?>
<p:tagLst xmlns:p="http://schemas.openxmlformats.org/presentationml/2006/main">
  <p:tag name="AS_UNIQUEID" val="212"/>
</p:tagLst>
</file>

<file path=ppt/tags/tag241.xml><?xml version="1.0" encoding="utf-8"?>
<p:tagLst xmlns:p="http://schemas.openxmlformats.org/presentationml/2006/main">
  <p:tag name="AS_UNIQUEID" val="467"/>
</p:tagLst>
</file>

<file path=ppt/tags/tag242.xml><?xml version="1.0" encoding="utf-8"?>
<p:tagLst xmlns:p="http://schemas.openxmlformats.org/presentationml/2006/main">
  <p:tag name="AS_UNIQUEID" val="16"/>
</p:tagLst>
</file>

<file path=ppt/tags/tag243.xml><?xml version="1.0" encoding="utf-8"?>
<p:tagLst xmlns:p="http://schemas.openxmlformats.org/presentationml/2006/main">
  <p:tag name="AS_UNIQUEID" val="17"/>
</p:tagLst>
</file>

<file path=ppt/tags/tag244.xml><?xml version="1.0" encoding="utf-8"?>
<p:tagLst xmlns:p="http://schemas.openxmlformats.org/presentationml/2006/main">
  <p:tag name="AS_UNIQUEID" val="18"/>
</p:tagLst>
</file>

<file path=ppt/tags/tag245.xml><?xml version="1.0" encoding="utf-8"?>
<p:tagLst xmlns:p="http://schemas.openxmlformats.org/presentationml/2006/main">
  <p:tag name="AS_UNIQUEID" val="19"/>
</p:tagLst>
</file>

<file path=ppt/tags/tag246.xml><?xml version="1.0" encoding="utf-8"?>
<p:tagLst xmlns:p="http://schemas.openxmlformats.org/presentationml/2006/main">
  <p:tag name="AS_UNIQUEID" val="20"/>
</p:tagLst>
</file>

<file path=ppt/tags/tag247.xml><?xml version="1.0" encoding="utf-8"?>
<p:tagLst xmlns:p="http://schemas.openxmlformats.org/presentationml/2006/main">
  <p:tag name="AS_UNIQUEID" val="21"/>
</p:tagLst>
</file>

<file path=ppt/tags/tag248.xml><?xml version="1.0" encoding="utf-8"?>
<p:tagLst xmlns:p="http://schemas.openxmlformats.org/presentationml/2006/main">
  <p:tag name="AS_UNIQUEID" val="468"/>
</p:tagLst>
</file>

<file path=ppt/tags/tag249.xml><?xml version="1.0" encoding="utf-8"?>
<p:tagLst xmlns:p="http://schemas.openxmlformats.org/presentationml/2006/main">
  <p:tag name="AS_UNIQUEID" val="325"/>
</p:tagLst>
</file>

<file path=ppt/tags/tag25.xml><?xml version="1.0" encoding="utf-8"?>
<p:tagLst xmlns:p="http://schemas.openxmlformats.org/presentationml/2006/main">
  <p:tag name="AS_UNIQUEID" val="112"/>
</p:tagLst>
</file>

<file path=ppt/tags/tag250.xml><?xml version="1.0" encoding="utf-8"?>
<p:tagLst xmlns:p="http://schemas.openxmlformats.org/presentationml/2006/main">
  <p:tag name="AS_UNIQUEID" val="326"/>
</p:tagLst>
</file>

<file path=ppt/tags/tag251.xml><?xml version="1.0" encoding="utf-8"?>
<p:tagLst xmlns:p="http://schemas.openxmlformats.org/presentationml/2006/main">
  <p:tag name="AS_UNIQUEID" val="327"/>
</p:tagLst>
</file>

<file path=ppt/tags/tag252.xml><?xml version="1.0" encoding="utf-8"?>
<p:tagLst xmlns:p="http://schemas.openxmlformats.org/presentationml/2006/main">
  <p:tag name="AS_UNIQUEID" val="469"/>
</p:tagLst>
</file>

<file path=ppt/tags/tag253.xml><?xml version="1.0" encoding="utf-8"?>
<p:tagLst xmlns:p="http://schemas.openxmlformats.org/presentationml/2006/main">
  <p:tag name="AS_UNIQUEID" val="329"/>
</p:tagLst>
</file>

<file path=ppt/tags/tag254.xml><?xml version="1.0" encoding="utf-8"?>
<p:tagLst xmlns:p="http://schemas.openxmlformats.org/presentationml/2006/main">
  <p:tag name="AS_UNIQUEID" val="330"/>
</p:tagLst>
</file>

<file path=ppt/tags/tag255.xml><?xml version="1.0" encoding="utf-8"?>
<p:tagLst xmlns:p="http://schemas.openxmlformats.org/presentationml/2006/main">
  <p:tag name="AS_UNIQUEID" val="331"/>
</p:tagLst>
</file>

<file path=ppt/tags/tag256.xml><?xml version="1.0" encoding="utf-8"?>
<p:tagLst xmlns:p="http://schemas.openxmlformats.org/presentationml/2006/main">
  <p:tag name="AS_UNIQUEID" val="332"/>
</p:tagLst>
</file>

<file path=ppt/tags/tag257.xml><?xml version="1.0" encoding="utf-8"?>
<p:tagLst xmlns:p="http://schemas.openxmlformats.org/presentationml/2006/main">
  <p:tag name="AS_UNIQUEID" val="333"/>
</p:tagLst>
</file>

<file path=ppt/tags/tag258.xml><?xml version="1.0" encoding="utf-8"?>
<p:tagLst xmlns:p="http://schemas.openxmlformats.org/presentationml/2006/main">
  <p:tag name="AS_UNIQUEID" val="470"/>
</p:tagLst>
</file>

<file path=ppt/tags/tag259.xml><?xml version="1.0" encoding="utf-8"?>
<p:tagLst xmlns:p="http://schemas.openxmlformats.org/presentationml/2006/main">
  <p:tag name="AS_UNIQUEID" val="335"/>
</p:tagLst>
</file>

<file path=ppt/tags/tag26.xml><?xml version="1.0" encoding="utf-8"?>
<p:tagLst xmlns:p="http://schemas.openxmlformats.org/presentationml/2006/main">
  <p:tag name="AS_UNIQUEID" val="348"/>
</p:tagLst>
</file>

<file path=ppt/tags/tag260.xml><?xml version="1.0" encoding="utf-8"?>
<p:tagLst xmlns:p="http://schemas.openxmlformats.org/presentationml/2006/main">
  <p:tag name="AS_UNIQUEID" val="336"/>
</p:tagLst>
</file>

<file path=ppt/tags/tag261.xml><?xml version="1.0" encoding="utf-8"?>
<p:tagLst xmlns:p="http://schemas.openxmlformats.org/presentationml/2006/main">
  <p:tag name="AS_UNIQUEID" val="337"/>
</p:tagLst>
</file>

<file path=ppt/tags/tag262.xml><?xml version="1.0" encoding="utf-8"?>
<p:tagLst xmlns:p="http://schemas.openxmlformats.org/presentationml/2006/main">
  <p:tag name="AS_UNIQUEID" val="471"/>
</p:tagLst>
</file>

<file path=ppt/tags/tag263.xml><?xml version="1.0" encoding="utf-8"?>
<p:tagLst xmlns:p="http://schemas.openxmlformats.org/presentationml/2006/main">
  <p:tag name="AS_UNIQUEID" val="339"/>
</p:tagLst>
</file>

<file path=ppt/tags/tag264.xml><?xml version="1.0" encoding="utf-8"?>
<p:tagLst xmlns:p="http://schemas.openxmlformats.org/presentationml/2006/main">
  <p:tag name="AS_UNIQUEID" val="340"/>
</p:tagLst>
</file>

<file path=ppt/tags/tag265.xml><?xml version="1.0" encoding="utf-8"?>
<p:tagLst xmlns:p="http://schemas.openxmlformats.org/presentationml/2006/main">
  <p:tag name="AS_UNIQUEID" val="341"/>
</p:tagLst>
</file>

<file path=ppt/tags/tag266.xml><?xml version="1.0" encoding="utf-8"?>
<p:tagLst xmlns:p="http://schemas.openxmlformats.org/presentationml/2006/main">
  <p:tag name="AS_UNIQUEID" val="342"/>
</p:tagLst>
</file>

<file path=ppt/tags/tag267.xml><?xml version="1.0" encoding="utf-8"?>
<p:tagLst xmlns:p="http://schemas.openxmlformats.org/presentationml/2006/main">
  <p:tag name="AS_UNIQUEID" val="343"/>
</p:tagLst>
</file>

<file path=ppt/tags/tag268.xml><?xml version="1.0" encoding="utf-8"?>
<p:tagLst xmlns:p="http://schemas.openxmlformats.org/presentationml/2006/main">
  <p:tag name="AS_UNIQUEID" val="472"/>
</p:tagLst>
</file>

<file path=ppt/tags/tag269.xml><?xml version="1.0" encoding="utf-8"?>
<p:tagLst xmlns:p="http://schemas.openxmlformats.org/presentationml/2006/main">
  <p:tag name="AS_UNIQUEID" val="30"/>
</p:tagLst>
</file>

<file path=ppt/tags/tag27.xml><?xml version="1.0" encoding="utf-8"?>
<p:tagLst xmlns:p="http://schemas.openxmlformats.org/presentationml/2006/main">
  <p:tag name="AS_UNIQUEID" val="114"/>
</p:tagLst>
</file>

<file path=ppt/tags/tag270.xml><?xml version="1.0" encoding="utf-8"?>
<p:tagLst xmlns:p="http://schemas.openxmlformats.org/presentationml/2006/main">
  <p:tag name="AS_UNIQUEID" val="31"/>
</p:tagLst>
</file>

<file path=ppt/tags/tag271.xml><?xml version="1.0" encoding="utf-8"?>
<p:tagLst xmlns:p="http://schemas.openxmlformats.org/presentationml/2006/main">
  <p:tag name="AS_UNIQUEID" val="32"/>
</p:tagLst>
</file>

<file path=ppt/tags/tag272.xml><?xml version="1.0" encoding="utf-8"?>
<p:tagLst xmlns:p="http://schemas.openxmlformats.org/presentationml/2006/main">
  <p:tag name="AS_UNIQUEID" val="33"/>
</p:tagLst>
</file>

<file path=ppt/tags/tag273.xml><?xml version="1.0" encoding="utf-8"?>
<p:tagLst xmlns:p="http://schemas.openxmlformats.org/presentationml/2006/main">
  <p:tag name="AS_UNIQUEID" val="473"/>
</p:tagLst>
</file>

<file path=ppt/tags/tag274.xml><?xml version="1.0" encoding="utf-8"?>
<p:tagLst xmlns:p="http://schemas.openxmlformats.org/presentationml/2006/main">
  <p:tag name="AS_UNIQUEID" val="474"/>
</p:tagLst>
</file>

<file path=ppt/tags/tag275.xml><?xml version="1.0" encoding="utf-8"?>
<p:tagLst xmlns:p="http://schemas.openxmlformats.org/presentationml/2006/main">
  <p:tag name="AS_UNIQUEID" val="38"/>
</p:tagLst>
</file>

<file path=ppt/tags/tag276.xml><?xml version="1.0" encoding="utf-8"?>
<p:tagLst xmlns:p="http://schemas.openxmlformats.org/presentationml/2006/main">
  <p:tag name="AS_UNIQUEID" val="39"/>
</p:tagLst>
</file>

<file path=ppt/tags/tag277.xml><?xml version="1.0" encoding="utf-8"?>
<p:tagLst xmlns:p="http://schemas.openxmlformats.org/presentationml/2006/main">
  <p:tag name="AS_UNIQUEID" val="40"/>
</p:tagLst>
</file>

<file path=ppt/tags/tag278.xml><?xml version="1.0" encoding="utf-8"?>
<p:tagLst xmlns:p="http://schemas.openxmlformats.org/presentationml/2006/main">
  <p:tag name="AS_UNIQUEID" val="475"/>
</p:tagLst>
</file>

<file path=ppt/tags/tag279.xml><?xml version="1.0" encoding="utf-8"?>
<p:tagLst xmlns:p="http://schemas.openxmlformats.org/presentationml/2006/main">
  <p:tag name="AS_UNIQUEID" val="42"/>
</p:tagLst>
</file>

<file path=ppt/tags/tag28.xml><?xml version="1.0" encoding="utf-8"?>
<p:tagLst xmlns:p="http://schemas.openxmlformats.org/presentationml/2006/main">
  <p:tag name="AS_UNIQUEID" val="115"/>
</p:tagLst>
</file>

<file path=ppt/tags/tag280.xml><?xml version="1.0" encoding="utf-8"?>
<p:tagLst xmlns:p="http://schemas.openxmlformats.org/presentationml/2006/main">
  <p:tag name="AS_UNIQUEID" val="43"/>
</p:tagLst>
</file>

<file path=ppt/tags/tag281.xml><?xml version="1.0" encoding="utf-8"?>
<p:tagLst xmlns:p="http://schemas.openxmlformats.org/presentationml/2006/main">
  <p:tag name="AS_UNIQUEID" val="44"/>
</p:tagLst>
</file>

<file path=ppt/tags/tag282.xml><?xml version="1.0" encoding="utf-8"?>
<p:tagLst xmlns:p="http://schemas.openxmlformats.org/presentationml/2006/main">
  <p:tag name="AS_UNIQUEID" val="45"/>
</p:tagLst>
</file>

<file path=ppt/tags/tag283.xml><?xml version="1.0" encoding="utf-8"?>
<p:tagLst xmlns:p="http://schemas.openxmlformats.org/presentationml/2006/main">
  <p:tag name="AS_UNIQUEID" val="476"/>
</p:tagLst>
</file>

<file path=ppt/tags/tag284.xml><?xml version="1.0" encoding="utf-8"?>
<p:tagLst xmlns:p="http://schemas.openxmlformats.org/presentationml/2006/main">
  <p:tag name="AS_UNIQUEID" val="47"/>
</p:tagLst>
</file>

<file path=ppt/tags/tag285.xml><?xml version="1.0" encoding="utf-8"?>
<p:tagLst xmlns:p="http://schemas.openxmlformats.org/presentationml/2006/main">
  <p:tag name="AS_UNIQUEID" val="48"/>
</p:tagLst>
</file>

<file path=ppt/tags/tag286.xml><?xml version="1.0" encoding="utf-8"?>
<p:tagLst xmlns:p="http://schemas.openxmlformats.org/presentationml/2006/main">
  <p:tag name="AS_UNIQUEID" val="477"/>
</p:tagLst>
</file>

<file path=ppt/tags/tag287.xml><?xml version="1.0" encoding="utf-8"?>
<p:tagLst xmlns:p="http://schemas.openxmlformats.org/presentationml/2006/main">
  <p:tag name="AS_UNIQUEID" val="478"/>
</p:tagLst>
</file>

<file path=ppt/tags/tag288.xml><?xml version="1.0" encoding="utf-8"?>
<p:tagLst xmlns:p="http://schemas.openxmlformats.org/presentationml/2006/main">
  <p:tag name="AS_UNIQUEID" val="479"/>
</p:tagLst>
</file>

<file path=ppt/tags/tag289.xml><?xml version="1.0" encoding="utf-8"?>
<p:tagLst xmlns:p="http://schemas.openxmlformats.org/presentationml/2006/main">
  <p:tag name="AS_UNIQUEID" val="480"/>
</p:tagLst>
</file>

<file path=ppt/tags/tag29.xml><?xml version="1.0" encoding="utf-8"?>
<p:tagLst xmlns:p="http://schemas.openxmlformats.org/presentationml/2006/main">
  <p:tag name="AS_UNIQUEID" val="116"/>
</p:tagLst>
</file>

<file path=ppt/tags/tag290.xml><?xml version="1.0" encoding="utf-8"?>
<p:tagLst xmlns:p="http://schemas.openxmlformats.org/presentationml/2006/main">
  <p:tag name="AS_UNIQUEID" val="50"/>
</p:tagLst>
</file>

<file path=ppt/tags/tag291.xml><?xml version="1.0" encoding="utf-8"?>
<p:tagLst xmlns:p="http://schemas.openxmlformats.org/presentationml/2006/main">
  <p:tag name="AS_UNIQUEID" val="51"/>
</p:tagLst>
</file>

<file path=ppt/tags/tag292.xml><?xml version="1.0" encoding="utf-8"?>
<p:tagLst xmlns:p="http://schemas.openxmlformats.org/presentationml/2006/main">
  <p:tag name="AS_UNIQUEID" val="481"/>
</p:tagLst>
</file>

<file path=ppt/tags/tag293.xml><?xml version="1.0" encoding="utf-8"?>
<p:tagLst xmlns:p="http://schemas.openxmlformats.org/presentationml/2006/main">
  <p:tag name="AS_UNIQUEID" val="482"/>
</p:tagLst>
</file>

<file path=ppt/tags/tag294.xml><?xml version="1.0" encoding="utf-8"?>
<p:tagLst xmlns:p="http://schemas.openxmlformats.org/presentationml/2006/main">
  <p:tag name="AS_UNIQUEID" val="483"/>
</p:tagLst>
</file>

<file path=ppt/tags/tag295.xml><?xml version="1.0" encoding="utf-8"?>
<p:tagLst xmlns:p="http://schemas.openxmlformats.org/presentationml/2006/main">
  <p:tag name="AS_UNIQUEID" val="484"/>
</p:tagLst>
</file>

<file path=ppt/tags/tag296.xml><?xml version="1.0" encoding="utf-8"?>
<p:tagLst xmlns:p="http://schemas.openxmlformats.org/presentationml/2006/main">
  <p:tag name="AS_UNIQUEID" val="485"/>
</p:tagLst>
</file>

<file path=ppt/tags/tag297.xml><?xml version="1.0" encoding="utf-8"?>
<p:tagLst xmlns:p="http://schemas.openxmlformats.org/presentationml/2006/main">
  <p:tag name="AS_UNIQUEID" val="486"/>
</p:tagLst>
</file>

<file path=ppt/tags/tag298.xml><?xml version="1.0" encoding="utf-8"?>
<p:tagLst xmlns:p="http://schemas.openxmlformats.org/presentationml/2006/main">
  <p:tag name="AS_UNIQUEID" val="53"/>
</p:tagLst>
</file>

<file path=ppt/tags/tag299.xml><?xml version="1.0" encoding="utf-8"?>
<p:tagLst xmlns:p="http://schemas.openxmlformats.org/presentationml/2006/main">
  <p:tag name="AS_UNIQUEID" val="54"/>
</p:tagLst>
</file>

<file path=ppt/tags/tag3.xml><?xml version="1.0" encoding="utf-8"?>
<p:tagLst xmlns:p="http://schemas.openxmlformats.org/presentationml/2006/main">
  <p:tag name="AS_UNIQUEID" val="90"/>
</p:tagLst>
</file>

<file path=ppt/tags/tag30.xml><?xml version="1.0" encoding="utf-8"?>
<p:tagLst xmlns:p="http://schemas.openxmlformats.org/presentationml/2006/main">
  <p:tag name="AS_UNIQUEID" val="117"/>
</p:tagLst>
</file>

<file path=ppt/tags/tag300.xml><?xml version="1.0" encoding="utf-8"?>
<p:tagLst xmlns:p="http://schemas.openxmlformats.org/presentationml/2006/main">
  <p:tag name="AS_UNIQUEID" val="55"/>
</p:tagLst>
</file>

<file path=ppt/tags/tag301.xml><?xml version="1.0" encoding="utf-8"?>
<p:tagLst xmlns:p="http://schemas.openxmlformats.org/presentationml/2006/main">
  <p:tag name="AS_UNIQUEID" val="56"/>
</p:tagLst>
</file>

<file path=ppt/tags/tag302.xml><?xml version="1.0" encoding="utf-8"?>
<p:tagLst xmlns:p="http://schemas.openxmlformats.org/presentationml/2006/main">
  <p:tag name="AS_UNIQUEID" val="59"/>
</p:tagLst>
</file>

<file path=ppt/tags/tag303.xml><?xml version="1.0" encoding="utf-8"?>
<p:tagLst xmlns:p="http://schemas.openxmlformats.org/presentationml/2006/main">
  <p:tag name="AS_UNIQUEID" val="487"/>
</p:tagLst>
</file>

<file path=ppt/tags/tag304.xml><?xml version="1.0" encoding="utf-8"?>
<p:tagLst xmlns:p="http://schemas.openxmlformats.org/presentationml/2006/main">
  <p:tag name="AS_UNIQUEID" val="488"/>
</p:tagLst>
</file>

<file path=ppt/tags/tag305.xml><?xml version="1.0" encoding="utf-8"?>
<p:tagLst xmlns:p="http://schemas.openxmlformats.org/presentationml/2006/main">
  <p:tag name="AS_UNIQUEID" val="489"/>
</p:tagLst>
</file>

<file path=ppt/tags/tag306.xml><?xml version="1.0" encoding="utf-8"?>
<p:tagLst xmlns:p="http://schemas.openxmlformats.org/presentationml/2006/main">
  <p:tag name="AS_UNIQUEID" val="65"/>
</p:tagLst>
</file>

<file path=ppt/tags/tag307.xml><?xml version="1.0" encoding="utf-8"?>
<p:tagLst xmlns:p="http://schemas.openxmlformats.org/presentationml/2006/main">
  <p:tag name="AS_UNIQUEID" val="66"/>
</p:tagLst>
</file>

<file path=ppt/tags/tag308.xml><?xml version="1.0" encoding="utf-8"?>
<p:tagLst xmlns:p="http://schemas.openxmlformats.org/presentationml/2006/main">
  <p:tag name="AS_UNIQUEID" val="67"/>
</p:tagLst>
</file>

<file path=ppt/tags/tag309.xml><?xml version="1.0" encoding="utf-8"?>
<p:tagLst xmlns:p="http://schemas.openxmlformats.org/presentationml/2006/main">
  <p:tag name="AS_UNIQUEID" val="490"/>
</p:tagLst>
</file>

<file path=ppt/tags/tag31.xml><?xml version="1.0" encoding="utf-8"?>
<p:tagLst xmlns:p="http://schemas.openxmlformats.org/presentationml/2006/main">
  <p:tag name="AS_UNIQUEID" val="118"/>
</p:tagLst>
</file>

<file path=ppt/tags/tag310.xml><?xml version="1.0" encoding="utf-8"?>
<p:tagLst xmlns:p="http://schemas.openxmlformats.org/presentationml/2006/main">
  <p:tag name="AS_UNIQUEID" val="72"/>
</p:tagLst>
</file>

<file path=ppt/tags/tag311.xml><?xml version="1.0" encoding="utf-8"?>
<p:tagLst xmlns:p="http://schemas.openxmlformats.org/presentationml/2006/main">
  <p:tag name="AS_UNIQUEID" val="73"/>
</p:tagLst>
</file>

<file path=ppt/tags/tag312.xml><?xml version="1.0" encoding="utf-8"?>
<p:tagLst xmlns:p="http://schemas.openxmlformats.org/presentationml/2006/main">
  <p:tag name="AS_UNIQUEID" val="74"/>
</p:tagLst>
</file>

<file path=ppt/tags/tag313.xml><?xml version="1.0" encoding="utf-8"?>
<p:tagLst xmlns:p="http://schemas.openxmlformats.org/presentationml/2006/main">
  <p:tag name="AS_UNIQUEID" val="491"/>
</p:tagLst>
</file>

<file path=ppt/tags/tag314.xml><?xml version="1.0" encoding="utf-8"?>
<p:tagLst xmlns:p="http://schemas.openxmlformats.org/presentationml/2006/main">
  <p:tag name="AS_UNIQUEID" val="78"/>
</p:tagLst>
</file>

<file path=ppt/tags/tag315.xml><?xml version="1.0" encoding="utf-8"?>
<p:tagLst xmlns:p="http://schemas.openxmlformats.org/presentationml/2006/main">
  <p:tag name="AS_UNIQUEID" val="79"/>
</p:tagLst>
</file>

<file path=ppt/tags/tag316.xml><?xml version="1.0" encoding="utf-8"?>
<p:tagLst xmlns:p="http://schemas.openxmlformats.org/presentationml/2006/main">
  <p:tag name="AS_UNIQUEID" val="492"/>
</p:tagLst>
</file>

<file path=ppt/tags/tag317.xml><?xml version="1.0" encoding="utf-8"?>
<p:tagLst xmlns:p="http://schemas.openxmlformats.org/presentationml/2006/main">
  <p:tag name="AS_UNIQUEID" val="81"/>
</p:tagLst>
</file>

<file path=ppt/tags/tag318.xml><?xml version="1.0" encoding="utf-8"?>
<p:tagLst xmlns:p="http://schemas.openxmlformats.org/presentationml/2006/main">
  <p:tag name="AS_UNIQUEID" val="82"/>
</p:tagLst>
</file>

<file path=ppt/tags/tag319.xml><?xml version="1.0" encoding="utf-8"?>
<p:tagLst xmlns:p="http://schemas.openxmlformats.org/presentationml/2006/main">
  <p:tag name="AS_UNIQUEID" val="493"/>
</p:tagLst>
</file>

<file path=ppt/tags/tag32.xml><?xml version="1.0" encoding="utf-8"?>
<p:tagLst xmlns:p="http://schemas.openxmlformats.org/presentationml/2006/main">
  <p:tag name="AS_UNIQUEID" val="119"/>
</p:tagLst>
</file>

<file path=ppt/tags/tag320.xml><?xml version="1.0" encoding="utf-8"?>
<p:tagLst xmlns:p="http://schemas.openxmlformats.org/presentationml/2006/main">
  <p:tag name="AS_UNIQUEID" val="494"/>
</p:tagLst>
</file>

<file path=ppt/tags/tag321.xml><?xml version="1.0" encoding="utf-8"?>
<p:tagLst xmlns:p="http://schemas.openxmlformats.org/presentationml/2006/main">
  <p:tag name="AS_UNIQUEID" val="495"/>
</p:tagLst>
</file>

<file path=ppt/tags/tag322.xml><?xml version="1.0" encoding="utf-8"?>
<p:tagLst xmlns:p="http://schemas.openxmlformats.org/presentationml/2006/main">
  <p:tag name="AS_UNIQUEID" val="496"/>
</p:tagLst>
</file>

<file path=ppt/tags/tag323.xml><?xml version="1.0" encoding="utf-8"?>
<p:tagLst xmlns:p="http://schemas.openxmlformats.org/presentationml/2006/main">
  <p:tag name="AS_UNIQUEID" val="497"/>
</p:tagLst>
</file>

<file path=ppt/tags/tag324.xml><?xml version="1.0" encoding="utf-8"?>
<p:tagLst xmlns:p="http://schemas.openxmlformats.org/presentationml/2006/main">
  <p:tag name="AS_UNIQUEID" val="498"/>
</p:tagLst>
</file>

<file path=ppt/tags/tag325.xml><?xml version="1.0" encoding="utf-8"?>
<p:tagLst xmlns:p="http://schemas.openxmlformats.org/presentationml/2006/main">
  <p:tag name="AS_UNIQUEID" val="499"/>
</p:tagLst>
</file>

<file path=ppt/tags/tag326.xml><?xml version="1.0" encoding="utf-8"?>
<p:tagLst xmlns:p="http://schemas.openxmlformats.org/presentationml/2006/main">
  <p:tag name="AS_UNIQUEID" val="500"/>
</p:tagLst>
</file>

<file path=ppt/tags/tag327.xml><?xml version="1.0" encoding="utf-8"?>
<p:tagLst xmlns:p="http://schemas.openxmlformats.org/presentationml/2006/main">
  <p:tag name="AS_UNIQUEID" val="501"/>
</p:tagLst>
</file>

<file path=ppt/tags/tag328.xml><?xml version="1.0" encoding="utf-8"?>
<p:tagLst xmlns:p="http://schemas.openxmlformats.org/presentationml/2006/main">
  <p:tag name="AS_UNIQUEID" val="502"/>
</p:tagLst>
</file>

<file path=ppt/tags/tag329.xml><?xml version="1.0" encoding="utf-8"?>
<p:tagLst xmlns:p="http://schemas.openxmlformats.org/presentationml/2006/main">
  <p:tag name="AS_UNIQUEID" val="503"/>
</p:tagLst>
</file>

<file path=ppt/tags/tag33.xml><?xml version="1.0" encoding="utf-8"?>
<p:tagLst xmlns:p="http://schemas.openxmlformats.org/presentationml/2006/main">
  <p:tag name="AS_UNIQUEID" val="120"/>
</p:tagLst>
</file>

<file path=ppt/tags/tag330.xml><?xml version="1.0" encoding="utf-8"?>
<p:tagLst xmlns:p="http://schemas.openxmlformats.org/presentationml/2006/main">
  <p:tag name="AS_UNIQUEID" val="504"/>
</p:tagLst>
</file>

<file path=ppt/tags/tag331.xml><?xml version="1.0" encoding="utf-8"?>
<p:tagLst xmlns:p="http://schemas.openxmlformats.org/presentationml/2006/main">
  <p:tag name="AS_UNIQUEID" val="505"/>
</p:tagLst>
</file>

<file path=ppt/tags/tag332.xml><?xml version="1.0" encoding="utf-8"?>
<p:tagLst xmlns:p="http://schemas.openxmlformats.org/presentationml/2006/main">
  <p:tag name="AS_UNIQUEID" val="506"/>
</p:tagLst>
</file>

<file path=ppt/tags/tag333.xml><?xml version="1.0" encoding="utf-8"?>
<p:tagLst xmlns:p="http://schemas.openxmlformats.org/presentationml/2006/main">
  <p:tag name="AS_UNIQUEID" val="507"/>
</p:tagLst>
</file>

<file path=ppt/tags/tag334.xml><?xml version="1.0" encoding="utf-8"?>
<p:tagLst xmlns:p="http://schemas.openxmlformats.org/presentationml/2006/main">
  <p:tag name="AS_UNIQUEID" val="508"/>
</p:tagLst>
</file>

<file path=ppt/tags/tag335.xml><?xml version="1.0" encoding="utf-8"?>
<p:tagLst xmlns:p="http://schemas.openxmlformats.org/presentationml/2006/main">
  <p:tag name="AS_UNIQUEID" val="509"/>
</p:tagLst>
</file>

<file path=ppt/tags/tag336.xml><?xml version="1.0" encoding="utf-8"?>
<p:tagLst xmlns:p="http://schemas.openxmlformats.org/presentationml/2006/main">
  <p:tag name="AS_UNIQUEID" val="510"/>
</p:tagLst>
</file>

<file path=ppt/tags/tag337.xml><?xml version="1.0" encoding="utf-8"?>
<p:tagLst xmlns:p="http://schemas.openxmlformats.org/presentationml/2006/main">
  <p:tag name="AS_UNIQUEID" val="511"/>
</p:tagLst>
</file>

<file path=ppt/tags/tag338.xml><?xml version="1.0" encoding="utf-8"?>
<p:tagLst xmlns:p="http://schemas.openxmlformats.org/presentationml/2006/main">
  <p:tag name="AS_UNIQUEID" val="512"/>
</p:tagLst>
</file>

<file path=ppt/tags/tag339.xml><?xml version="1.0" encoding="utf-8"?>
<p:tagLst xmlns:p="http://schemas.openxmlformats.org/presentationml/2006/main">
  <p:tag name="AS_UNIQUEID" val="513"/>
</p:tagLst>
</file>

<file path=ppt/tags/tag34.xml><?xml version="1.0" encoding="utf-8"?>
<p:tagLst xmlns:p="http://schemas.openxmlformats.org/presentationml/2006/main">
  <p:tag name="AS_UNIQUEID" val="121"/>
</p:tagLst>
</file>

<file path=ppt/tags/tag340.xml><?xml version="1.0" encoding="utf-8"?>
<p:tagLst xmlns:p="http://schemas.openxmlformats.org/presentationml/2006/main">
  <p:tag name="AS_UNIQUEID" val="514"/>
</p:tagLst>
</file>

<file path=ppt/tags/tag341.xml><?xml version="1.0" encoding="utf-8"?>
<p:tagLst xmlns:p="http://schemas.openxmlformats.org/presentationml/2006/main">
  <p:tag name="AS_UNIQUEID" val="515"/>
</p:tagLst>
</file>

<file path=ppt/tags/tag342.xml><?xml version="1.0" encoding="utf-8"?>
<p:tagLst xmlns:p="http://schemas.openxmlformats.org/presentationml/2006/main">
  <p:tag name="AS_UNIQUEID" val="516"/>
</p:tagLst>
</file>

<file path=ppt/tags/tag343.xml><?xml version="1.0" encoding="utf-8"?>
<p:tagLst xmlns:p="http://schemas.openxmlformats.org/presentationml/2006/main">
  <p:tag name="AS_UNIQUEID" val="517"/>
</p:tagLst>
</file>

<file path=ppt/tags/tag344.xml><?xml version="1.0" encoding="utf-8"?>
<p:tagLst xmlns:p="http://schemas.openxmlformats.org/presentationml/2006/main">
  <p:tag name="AS_UNIQUEID" val="518"/>
</p:tagLst>
</file>

<file path=ppt/tags/tag345.xml><?xml version="1.0" encoding="utf-8"?>
<p:tagLst xmlns:p="http://schemas.openxmlformats.org/presentationml/2006/main">
  <p:tag name="AS_UNIQUEID" val="519"/>
</p:tagLst>
</file>

<file path=ppt/tags/tag346.xml><?xml version="1.0" encoding="utf-8"?>
<p:tagLst xmlns:p="http://schemas.openxmlformats.org/presentationml/2006/main">
  <p:tag name="AS_UNIQUEID" val="520"/>
</p:tagLst>
</file>

<file path=ppt/tags/tag347.xml><?xml version="1.0" encoding="utf-8"?>
<p:tagLst xmlns:p="http://schemas.openxmlformats.org/presentationml/2006/main">
  <p:tag name="AS_UNIQUEID" val="521"/>
</p:tagLst>
</file>

<file path=ppt/tags/tag348.xml><?xml version="1.0" encoding="utf-8"?>
<p:tagLst xmlns:p="http://schemas.openxmlformats.org/presentationml/2006/main">
  <p:tag name="AS_UNIQUEID" val="522"/>
</p:tagLst>
</file>

<file path=ppt/tags/tag349.xml><?xml version="1.0" encoding="utf-8"?>
<p:tagLst xmlns:p="http://schemas.openxmlformats.org/presentationml/2006/main">
  <p:tag name="AS_UNIQUEID" val="523"/>
</p:tagLst>
</file>

<file path=ppt/tags/tag35.xml><?xml version="1.0" encoding="utf-8"?>
<p:tagLst xmlns:p="http://schemas.openxmlformats.org/presentationml/2006/main">
  <p:tag name="AS_UNIQUEID" val="349"/>
</p:tagLst>
</file>

<file path=ppt/tags/tag350.xml><?xml version="1.0" encoding="utf-8"?>
<p:tagLst xmlns:p="http://schemas.openxmlformats.org/presentationml/2006/main">
  <p:tag name="AS_UNIQUEID" val="524"/>
</p:tagLst>
</file>

<file path=ppt/tags/tag351.xml><?xml version="1.0" encoding="utf-8"?>
<p:tagLst xmlns:p="http://schemas.openxmlformats.org/presentationml/2006/main">
  <p:tag name="AS_UNIQUEID" val="525"/>
</p:tagLst>
</file>

<file path=ppt/tags/tag352.xml><?xml version="1.0" encoding="utf-8"?>
<p:tagLst xmlns:p="http://schemas.openxmlformats.org/presentationml/2006/main">
  <p:tag name="AS_UNIQUEID" val="526"/>
</p:tagLst>
</file>

<file path=ppt/tags/tag353.xml><?xml version="1.0" encoding="utf-8"?>
<p:tagLst xmlns:p="http://schemas.openxmlformats.org/presentationml/2006/main">
  <p:tag name="AS_UNIQUEID" val="527"/>
</p:tagLst>
</file>

<file path=ppt/tags/tag354.xml><?xml version="1.0" encoding="utf-8"?>
<p:tagLst xmlns:p="http://schemas.openxmlformats.org/presentationml/2006/main">
  <p:tag name="AS_UNIQUEID" val="528"/>
</p:tagLst>
</file>

<file path=ppt/tags/tag355.xml><?xml version="1.0" encoding="utf-8"?>
<p:tagLst xmlns:p="http://schemas.openxmlformats.org/presentationml/2006/main">
  <p:tag name="AS_UNIQUEID" val="529"/>
</p:tagLst>
</file>

<file path=ppt/tags/tag356.xml><?xml version="1.0" encoding="utf-8"?>
<p:tagLst xmlns:p="http://schemas.openxmlformats.org/presentationml/2006/main">
  <p:tag name="AS_UNIQUEID" val="530"/>
</p:tagLst>
</file>

<file path=ppt/tags/tag357.xml><?xml version="1.0" encoding="utf-8"?>
<p:tagLst xmlns:p="http://schemas.openxmlformats.org/presentationml/2006/main">
  <p:tag name="AS_UNIQUEID" val="531"/>
</p:tagLst>
</file>

<file path=ppt/tags/tag358.xml><?xml version="1.0" encoding="utf-8"?>
<p:tagLst xmlns:p="http://schemas.openxmlformats.org/presentationml/2006/main">
  <p:tag name="AS_UNIQUEID" val="532"/>
</p:tagLst>
</file>

<file path=ppt/tags/tag359.xml><?xml version="1.0" encoding="utf-8"?>
<p:tagLst xmlns:p="http://schemas.openxmlformats.org/presentationml/2006/main">
  <p:tag name="AS_UNIQUEID" val="533"/>
</p:tagLst>
</file>

<file path=ppt/tags/tag36.xml><?xml version="1.0" encoding="utf-8"?>
<p:tagLst xmlns:p="http://schemas.openxmlformats.org/presentationml/2006/main">
  <p:tag name="AS_UNIQUEID" val="123"/>
</p:tagLst>
</file>

<file path=ppt/tags/tag360.xml><?xml version="1.0" encoding="utf-8"?>
<p:tagLst xmlns:p="http://schemas.openxmlformats.org/presentationml/2006/main">
  <p:tag name="AS_UNIQUEID" val="534"/>
</p:tagLst>
</file>

<file path=ppt/tags/tag361.xml><?xml version="1.0" encoding="utf-8"?>
<p:tagLst xmlns:p="http://schemas.openxmlformats.org/presentationml/2006/main">
  <p:tag name="AS_UNIQUEID" val="535"/>
</p:tagLst>
</file>

<file path=ppt/tags/tag362.xml><?xml version="1.0" encoding="utf-8"?>
<p:tagLst xmlns:p="http://schemas.openxmlformats.org/presentationml/2006/main">
  <p:tag name="AS_UNIQUEID" val="536"/>
</p:tagLst>
</file>

<file path=ppt/tags/tag3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7.xml><?xml version="1.0" encoding="utf-8"?>
<p:tagLst xmlns:p="http://schemas.openxmlformats.org/presentationml/2006/main">
  <p:tag name="AS_UNIQUEID" val="124"/>
</p:tagLst>
</file>

<file path=ppt/tags/tag38.xml><?xml version="1.0" encoding="utf-8"?>
<p:tagLst xmlns:p="http://schemas.openxmlformats.org/presentationml/2006/main">
  <p:tag name="AS_UNIQUEID" val="125"/>
</p:tagLst>
</file>

<file path=ppt/tags/tag39.xml><?xml version="1.0" encoding="utf-8"?>
<p:tagLst xmlns:p="http://schemas.openxmlformats.org/presentationml/2006/main">
  <p:tag name="AS_UNIQUEID" val="126"/>
</p:tagLst>
</file>

<file path=ppt/tags/tag4.xml><?xml version="1.0" encoding="utf-8"?>
<p:tagLst xmlns:p="http://schemas.openxmlformats.org/presentationml/2006/main">
  <p:tag name="AS_UNIQUEID" val="91"/>
</p:tagLst>
</file>

<file path=ppt/tags/tag40.xml><?xml version="1.0" encoding="utf-8"?>
<p:tagLst xmlns:p="http://schemas.openxmlformats.org/presentationml/2006/main">
  <p:tag name="AS_UNIQUEID" val="350"/>
</p:tagLst>
</file>

<file path=ppt/tags/tag41.xml><?xml version="1.0" encoding="utf-8"?>
<p:tagLst xmlns:p="http://schemas.openxmlformats.org/presentationml/2006/main">
  <p:tag name="AS_UNIQUEID" val="128"/>
</p:tagLst>
</file>

<file path=ppt/tags/tag42.xml><?xml version="1.0" encoding="utf-8"?>
<p:tagLst xmlns:p="http://schemas.openxmlformats.org/presentationml/2006/main">
  <p:tag name="AS_UNIQUEID" val="129"/>
</p:tagLst>
</file>

<file path=ppt/tags/tag43.xml><?xml version="1.0" encoding="utf-8"?>
<p:tagLst xmlns:p="http://schemas.openxmlformats.org/presentationml/2006/main">
  <p:tag name="AS_UNIQUEID" val="130"/>
</p:tagLst>
</file>

<file path=ppt/tags/tag44.xml><?xml version="1.0" encoding="utf-8"?>
<p:tagLst xmlns:p="http://schemas.openxmlformats.org/presentationml/2006/main">
  <p:tag name="AS_UNIQUEID" val="351"/>
</p:tagLst>
</file>

<file path=ppt/tags/tag45.xml><?xml version="1.0" encoding="utf-8"?>
<p:tagLst xmlns:p="http://schemas.openxmlformats.org/presentationml/2006/main">
  <p:tag name="AS_UNIQUEID" val="132"/>
</p:tagLst>
</file>

<file path=ppt/tags/tag46.xml><?xml version="1.0" encoding="utf-8"?>
<p:tagLst xmlns:p="http://schemas.openxmlformats.org/presentationml/2006/main">
  <p:tag name="AS_UNIQUEID" val="133"/>
</p:tagLst>
</file>

<file path=ppt/tags/tag47.xml><?xml version="1.0" encoding="utf-8"?>
<p:tagLst xmlns:p="http://schemas.openxmlformats.org/presentationml/2006/main">
  <p:tag name="AS_UNIQUEID" val="134"/>
</p:tagLst>
</file>

<file path=ppt/tags/tag48.xml><?xml version="1.0" encoding="utf-8"?>
<p:tagLst xmlns:p="http://schemas.openxmlformats.org/presentationml/2006/main">
  <p:tag name="AS_UNIQUEID" val="135"/>
</p:tagLst>
</file>

<file path=ppt/tags/tag49.xml><?xml version="1.0" encoding="utf-8"?>
<p:tagLst xmlns:p="http://schemas.openxmlformats.org/presentationml/2006/main">
  <p:tag name="AS_UNIQUEID" val="136"/>
</p:tagLst>
</file>

<file path=ppt/tags/tag5.xml><?xml version="1.0" encoding="utf-8"?>
<p:tagLst xmlns:p="http://schemas.openxmlformats.org/presentationml/2006/main">
  <p:tag name="AS_UNIQUEID" val="92"/>
</p:tagLst>
</file>

<file path=ppt/tags/tag50.xml><?xml version="1.0" encoding="utf-8"?>
<p:tagLst xmlns:p="http://schemas.openxmlformats.org/presentationml/2006/main">
  <p:tag name="AS_UNIQUEID" val="137"/>
</p:tagLst>
</file>

<file path=ppt/tags/tag51.xml><?xml version="1.0" encoding="utf-8"?>
<p:tagLst xmlns:p="http://schemas.openxmlformats.org/presentationml/2006/main">
  <p:tag name="AS_UNIQUEID" val="352"/>
</p:tagLst>
</file>

<file path=ppt/tags/tag52.xml><?xml version="1.0" encoding="utf-8"?>
<p:tagLst xmlns:p="http://schemas.openxmlformats.org/presentationml/2006/main">
  <p:tag name="AS_UNIQUEID" val="139"/>
</p:tagLst>
</file>

<file path=ppt/tags/tag53.xml><?xml version="1.0" encoding="utf-8"?>
<p:tagLst xmlns:p="http://schemas.openxmlformats.org/presentationml/2006/main">
  <p:tag name="AS_UNIQUEID" val="140"/>
</p:tagLst>
</file>

<file path=ppt/tags/tag54.xml><?xml version="1.0" encoding="utf-8"?>
<p:tagLst xmlns:p="http://schemas.openxmlformats.org/presentationml/2006/main">
  <p:tag name="AS_UNIQUEID" val="141"/>
</p:tagLst>
</file>

<file path=ppt/tags/tag55.xml><?xml version="1.0" encoding="utf-8"?>
<p:tagLst xmlns:p="http://schemas.openxmlformats.org/presentationml/2006/main">
  <p:tag name="AS_UNIQUEID" val="142"/>
</p:tagLst>
</file>

<file path=ppt/tags/tag56.xml><?xml version="1.0" encoding="utf-8"?>
<p:tagLst xmlns:p="http://schemas.openxmlformats.org/presentationml/2006/main">
  <p:tag name="AS_UNIQUEID" val="143"/>
</p:tagLst>
</file>

<file path=ppt/tags/tag57.xml><?xml version="1.0" encoding="utf-8"?>
<p:tagLst xmlns:p="http://schemas.openxmlformats.org/presentationml/2006/main">
  <p:tag name="AS_UNIQUEID" val="144"/>
</p:tagLst>
</file>

<file path=ppt/tags/tag58.xml><?xml version="1.0" encoding="utf-8"?>
<p:tagLst xmlns:p="http://schemas.openxmlformats.org/presentationml/2006/main">
  <p:tag name="AS_UNIQUEID" val="353"/>
</p:tagLst>
</file>

<file path=ppt/tags/tag59.xml><?xml version="1.0" encoding="utf-8"?>
<p:tagLst xmlns:p="http://schemas.openxmlformats.org/presentationml/2006/main">
  <p:tag name="AS_UNIQUEID" val="146"/>
</p:tagLst>
</file>

<file path=ppt/tags/tag6.xml><?xml version="1.0" encoding="utf-8"?>
<p:tagLst xmlns:p="http://schemas.openxmlformats.org/presentationml/2006/main">
  <p:tag name="AS_UNIQUEID" val="93"/>
</p:tagLst>
</file>

<file path=ppt/tags/tag60.xml><?xml version="1.0" encoding="utf-8"?>
<p:tagLst xmlns:p="http://schemas.openxmlformats.org/presentationml/2006/main">
  <p:tag name="AS_UNIQUEID" val="147"/>
</p:tagLst>
</file>

<file path=ppt/tags/tag61.xml><?xml version="1.0" encoding="utf-8"?>
<p:tagLst xmlns:p="http://schemas.openxmlformats.org/presentationml/2006/main">
  <p:tag name="AS_UNIQUEID" val="148"/>
</p:tagLst>
</file>

<file path=ppt/tags/tag62.xml><?xml version="1.0" encoding="utf-8"?>
<p:tagLst xmlns:p="http://schemas.openxmlformats.org/presentationml/2006/main">
  <p:tag name="AS_UNIQUEID" val="149"/>
</p:tagLst>
</file>

<file path=ppt/tags/tag63.xml><?xml version="1.0" encoding="utf-8"?>
<p:tagLst xmlns:p="http://schemas.openxmlformats.org/presentationml/2006/main">
  <p:tag name="AS_UNIQUEID" val="150"/>
</p:tagLst>
</file>

<file path=ppt/tags/tag64.xml><?xml version="1.0" encoding="utf-8"?>
<p:tagLst xmlns:p="http://schemas.openxmlformats.org/presentationml/2006/main">
  <p:tag name="AS_UNIQUEID" val="354"/>
</p:tagLst>
</file>

<file path=ppt/tags/tag65.xml><?xml version="1.0" encoding="utf-8"?>
<p:tagLst xmlns:p="http://schemas.openxmlformats.org/presentationml/2006/main">
  <p:tag name="AS_UNIQUEID" val="152"/>
</p:tagLst>
</file>

<file path=ppt/tags/tag66.xml><?xml version="1.0" encoding="utf-8"?>
<p:tagLst xmlns:p="http://schemas.openxmlformats.org/presentationml/2006/main">
  <p:tag name="AS_UNIQUEID" val="153"/>
</p:tagLst>
</file>

<file path=ppt/tags/tag67.xml><?xml version="1.0" encoding="utf-8"?>
<p:tagLst xmlns:p="http://schemas.openxmlformats.org/presentationml/2006/main">
  <p:tag name="AS_UNIQUEID" val="154"/>
</p:tagLst>
</file>

<file path=ppt/tags/tag68.xml><?xml version="1.0" encoding="utf-8"?>
<p:tagLst xmlns:p="http://schemas.openxmlformats.org/presentationml/2006/main">
  <p:tag name="AS_UNIQUEID" val="155"/>
</p:tagLst>
</file>

<file path=ppt/tags/tag69.xml><?xml version="1.0" encoding="utf-8"?>
<p:tagLst xmlns:p="http://schemas.openxmlformats.org/presentationml/2006/main">
  <p:tag name="AS_UNIQUEID" val="156"/>
</p:tagLst>
</file>

<file path=ppt/tags/tag7.xml><?xml version="1.0" encoding="utf-8"?>
<p:tagLst xmlns:p="http://schemas.openxmlformats.org/presentationml/2006/main">
  <p:tag name="AS_UNIQUEID" val="345"/>
</p:tagLst>
</file>

<file path=ppt/tags/tag70.xml><?xml version="1.0" encoding="utf-8"?>
<p:tagLst xmlns:p="http://schemas.openxmlformats.org/presentationml/2006/main">
  <p:tag name="AS_UNIQUEID" val="355"/>
</p:tagLst>
</file>

<file path=ppt/tags/tag71.xml><?xml version="1.0" encoding="utf-8"?>
<p:tagLst xmlns:p="http://schemas.openxmlformats.org/presentationml/2006/main">
  <p:tag name="AS_UNIQUEID" val="158"/>
</p:tagLst>
</file>

<file path=ppt/tags/tag72.xml><?xml version="1.0" encoding="utf-8"?>
<p:tagLst xmlns:p="http://schemas.openxmlformats.org/presentationml/2006/main">
  <p:tag name="AS_UNIQUEID" val="159"/>
</p:tagLst>
</file>

<file path=ppt/tags/tag73.xml><?xml version="1.0" encoding="utf-8"?>
<p:tagLst xmlns:p="http://schemas.openxmlformats.org/presentationml/2006/main">
  <p:tag name="AS_UNIQUEID" val="160"/>
</p:tagLst>
</file>

<file path=ppt/tags/tag74.xml><?xml version="1.0" encoding="utf-8"?>
<p:tagLst xmlns:p="http://schemas.openxmlformats.org/presentationml/2006/main">
  <p:tag name="AS_UNIQUEID" val="161"/>
</p:tagLst>
</file>

<file path=ppt/tags/tag75.xml><?xml version="1.0" encoding="utf-8"?>
<p:tagLst xmlns:p="http://schemas.openxmlformats.org/presentationml/2006/main">
  <p:tag name="AS_UNIQUEID" val="356"/>
</p:tagLst>
</file>

<file path=ppt/tags/tag76.xml><?xml version="1.0" encoding="utf-8"?>
<p:tagLst xmlns:p="http://schemas.openxmlformats.org/presentationml/2006/main">
  <p:tag name="AS_UNIQUEID" val="163"/>
</p:tagLst>
</file>

<file path=ppt/tags/tag77.xml><?xml version="1.0" encoding="utf-8"?>
<p:tagLst xmlns:p="http://schemas.openxmlformats.org/presentationml/2006/main">
  <p:tag name="AS_UNIQUEID" val="164"/>
</p:tagLst>
</file>

<file path=ppt/tags/tag78.xml><?xml version="1.0" encoding="utf-8"?>
<p:tagLst xmlns:p="http://schemas.openxmlformats.org/presentationml/2006/main">
  <p:tag name="AS_UNIQUEID" val="165"/>
</p:tagLst>
</file>

<file path=ppt/tags/tag79.xml><?xml version="1.0" encoding="utf-8"?>
<p:tagLst xmlns:p="http://schemas.openxmlformats.org/presentationml/2006/main">
  <p:tag name="AS_UNIQUEID" val="166"/>
</p:tagLst>
</file>

<file path=ppt/tags/tag8.xml><?xml version="1.0" encoding="utf-8"?>
<p:tagLst xmlns:p="http://schemas.openxmlformats.org/presentationml/2006/main">
  <p:tag name="AS_UNIQUEID" val="95"/>
</p:tagLst>
</file>

<file path=ppt/tags/tag80.xml><?xml version="1.0" encoding="utf-8"?>
<p:tagLst xmlns:p="http://schemas.openxmlformats.org/presentationml/2006/main">
  <p:tag name="AS_UNIQUEID" val="167"/>
</p:tagLst>
</file>

<file path=ppt/tags/tag81.xml><?xml version="1.0" encoding="utf-8"?>
<p:tagLst xmlns:p="http://schemas.openxmlformats.org/presentationml/2006/main">
  <p:tag name="AS_UNIQUEID" val="357"/>
</p:tagLst>
</file>

<file path=ppt/tags/tag82.xml><?xml version="1.0" encoding="utf-8"?>
<p:tagLst xmlns:p="http://schemas.openxmlformats.org/presentationml/2006/main">
  <p:tag name="AS_UNIQUEID" val="358"/>
</p:tagLst>
</file>

<file path=ppt/tags/tag83.xml><?xml version="1.0" encoding="utf-8"?>
<p:tagLst xmlns:p="http://schemas.openxmlformats.org/presentationml/2006/main">
  <p:tag name="AS_UNIQUEID" val="359"/>
</p:tagLst>
</file>

<file path=ppt/tags/tag84.xml><?xml version="1.0" encoding="utf-8"?>
<p:tagLst xmlns:p="http://schemas.openxmlformats.org/presentationml/2006/main">
  <p:tag name="AS_UNIQUEID" val="360"/>
</p:tagLst>
</file>

<file path=ppt/tags/tag85.xml><?xml version="1.0" encoding="utf-8"?>
<p:tagLst xmlns:p="http://schemas.openxmlformats.org/presentationml/2006/main">
  <p:tag name="AS_UNIQUEID" val="361"/>
</p:tagLst>
</file>

<file path=ppt/tags/tag86.xml><?xml version="1.0" encoding="utf-8"?>
<p:tagLst xmlns:p="http://schemas.openxmlformats.org/presentationml/2006/main">
  <p:tag name="AS_UNIQUEID" val="362"/>
</p:tagLst>
</file>

<file path=ppt/tags/tag87.xml><?xml version="1.0" encoding="utf-8"?>
<p:tagLst xmlns:p="http://schemas.openxmlformats.org/presentationml/2006/main">
  <p:tag name="AS_UNIQUEID" val="363"/>
</p:tagLst>
</file>

<file path=ppt/tags/tag88.xml><?xml version="1.0" encoding="utf-8"?>
<p:tagLst xmlns:p="http://schemas.openxmlformats.org/presentationml/2006/main">
  <p:tag name="AS_UNIQUEID" val="364"/>
</p:tagLst>
</file>

<file path=ppt/tags/tag89.xml><?xml version="1.0" encoding="utf-8"?>
<p:tagLst xmlns:p="http://schemas.openxmlformats.org/presentationml/2006/main">
  <p:tag name="AS_UNIQUEID" val="365"/>
</p:tagLst>
</file>

<file path=ppt/tags/tag9.xml><?xml version="1.0" encoding="utf-8"?>
<p:tagLst xmlns:p="http://schemas.openxmlformats.org/presentationml/2006/main">
  <p:tag name="AS_UNIQUEID" val="96"/>
</p:tagLst>
</file>

<file path=ppt/tags/tag90.xml><?xml version="1.0" encoding="utf-8"?>
<p:tagLst xmlns:p="http://schemas.openxmlformats.org/presentationml/2006/main">
  <p:tag name="AS_UNIQUEID" val="366"/>
</p:tagLst>
</file>

<file path=ppt/tags/tag91.xml><?xml version="1.0" encoding="utf-8"?>
<p:tagLst xmlns:p="http://schemas.openxmlformats.org/presentationml/2006/main">
  <p:tag name="AS_UNIQUEID" val="367"/>
</p:tagLst>
</file>

<file path=ppt/tags/tag92.xml><?xml version="1.0" encoding="utf-8"?>
<p:tagLst xmlns:p="http://schemas.openxmlformats.org/presentationml/2006/main">
  <p:tag name="AS_UNIQUEID" val="368"/>
</p:tagLst>
</file>

<file path=ppt/tags/tag93.xml><?xml version="1.0" encoding="utf-8"?>
<p:tagLst xmlns:p="http://schemas.openxmlformats.org/presentationml/2006/main">
  <p:tag name="AS_UNIQUEID" val="369"/>
</p:tagLst>
</file>

<file path=ppt/tags/tag94.xml><?xml version="1.0" encoding="utf-8"?>
<p:tagLst xmlns:p="http://schemas.openxmlformats.org/presentationml/2006/main">
  <p:tag name="AS_UNIQUEID" val="370"/>
</p:tagLst>
</file>

<file path=ppt/tags/tag95.xml><?xml version="1.0" encoding="utf-8"?>
<p:tagLst xmlns:p="http://schemas.openxmlformats.org/presentationml/2006/main">
  <p:tag name="AS_UNIQUEID" val="371"/>
</p:tagLst>
</file>

<file path=ppt/tags/tag96.xml><?xml version="1.0" encoding="utf-8"?>
<p:tagLst xmlns:p="http://schemas.openxmlformats.org/presentationml/2006/main">
  <p:tag name="AS_UNIQUEID" val="372"/>
</p:tagLst>
</file>

<file path=ppt/tags/tag97.xml><?xml version="1.0" encoding="utf-8"?>
<p:tagLst xmlns:p="http://schemas.openxmlformats.org/presentationml/2006/main">
  <p:tag name="AS_UNIQUEID" val="373"/>
</p:tagLst>
</file>

<file path=ppt/tags/tag98.xml><?xml version="1.0" encoding="utf-8"?>
<p:tagLst xmlns:p="http://schemas.openxmlformats.org/presentationml/2006/main">
  <p:tag name="AS_UNIQUEID" val="374"/>
</p:tagLst>
</file>

<file path=ppt/tags/tag99.xml><?xml version="1.0" encoding="utf-8"?>
<p:tagLst xmlns:p="http://schemas.openxmlformats.org/presentationml/2006/main">
  <p:tag name="AS_UNIQUEID" val="375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111</Paragraphs>
  <Slides>35</Slides>
  <Notes>10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9">
      <vt:lpstr>Arial</vt:lpstr>
      <vt:lpstr>宋体</vt:lpstr>
      <vt:lpstr>Calibri Light</vt:lpstr>
      <vt:lpstr>Calibri</vt:lpstr>
      <vt:lpstr>黑体</vt:lpstr>
      <vt:lpstr>华文新魏</vt:lpstr>
      <vt:lpstr>隶书</vt:lpstr>
      <vt:lpstr>Times New Roman</vt:lpstr>
      <vt:lpstr>楷体_GB2312</vt:lpstr>
      <vt:lpstr>楷体</vt:lpstr>
      <vt:lpstr>迷你简启体</vt:lpstr>
      <vt:lpstr>方正隶变简体</vt:lpstr>
      <vt:lpstr>Garamond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/>
      <vt:lpstr>PowerPoint Presentation</vt:lpstr>
      <vt:lpstr>PowerPoint Presentation</vt:lpstr>
      <vt:lpstr>PowerPoint Presentation</vt:lpstr>
      <vt:lpstr>PowerPoint Presentation</vt:lpstr>
      <vt:lpstr>PowerPoint Presentation</vt:lpstr>
      <vt:lpstr>人类认识宇宙，是从地球开始的，为什么作者的解说，不沿着人类认识发展的轨迹进行呢？</vt:lpstr>
      <vt:lpstr>PowerPoint Presentation</vt:lpstr>
      <vt:lpstr>二理解语句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2022-02-10T08:44:15.719</cp:lastPrinted>
  <dcterms:created xsi:type="dcterms:W3CDTF">2022-02-10T08:44:15Z</dcterms:created>
  <dcterms:modified xsi:type="dcterms:W3CDTF">2022-02-10T00:44:24Z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